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handoutMasterIdLst>
    <p:handoutMasterId r:id="rId4"/>
  </p:handoutMasterIdLst>
  <p:sldIdLst>
    <p:sldId id="466" r:id="rId5"/>
    <p:sldId id="468" r:id="rId6"/>
    <p:sldId id="454" r:id="rId7"/>
    <p:sldId id="432" r:id="rId8"/>
    <p:sldId id="474" r:id="rId9"/>
    <p:sldId id="481" r:id="rId10"/>
    <p:sldId id="434" r:id="rId11"/>
    <p:sldId id="399" r:id="rId12"/>
    <p:sldId id="402" r:id="rId13"/>
    <p:sldId id="482" r:id="rId14"/>
    <p:sldId id="469" r:id="rId15"/>
    <p:sldId id="403" r:id="rId16"/>
    <p:sldId id="394" r:id="rId17"/>
    <p:sldId id="473" r:id="rId18"/>
    <p:sldId id="476" r:id="rId19"/>
    <p:sldId id="368" r:id="rId20"/>
    <p:sldId id="431" r:id="rId21"/>
    <p:sldId id="387" r:id="rId22"/>
    <p:sldId id="395" r:id="rId23"/>
    <p:sldId id="471" r:id="rId24"/>
    <p:sldId id="391" r:id="rId25"/>
    <p:sldId id="478" r:id="rId26"/>
    <p:sldId id="441" r:id="rId27"/>
    <p:sldId id="483" r:id="rId28"/>
    <p:sldId id="480" r:id="rId29"/>
    <p:sldId id="447" r:id="rId30"/>
    <p:sldId id="475" r:id="rId31"/>
    <p:sldId id="470" r:id="rId32"/>
    <p:sldId id="488" r:id="rId33"/>
    <p:sldId id="477" r:id="rId34"/>
    <p:sldId id="460" r:id="rId35"/>
    <p:sldId id="439" r:id="rId36"/>
    <p:sldId id="436" r:id="rId37"/>
    <p:sldId id="446" r:id="rId38"/>
    <p:sldId id="400" r:id="rId39"/>
    <p:sldId id="489" r:id="rId40"/>
  </p:sldIdLst>
  <p:sldSz cx="9721850" cy="5400675"/>
  <p:notesSz cx="6858000" cy="9144000"/>
  <p:custDataLst>
    <p:tags r:id="rId41"/>
  </p:custDataLst>
  <p:defaultTextStyle>
    <a:defPPr>
      <a:defRPr lang="zh-CN"/>
    </a:defPPr>
    <a:lvl1pPr algn="l" defTabSz="966788" rtl="0" fontAlgn="base">
      <a:spcBef>
        <a:spcPct val="0"/>
      </a:spcBef>
      <a:spcAft>
        <a:spcPct val="0"/>
      </a:spcAft>
      <a:defRPr sz="1900" kern="1200">
        <a:solidFill>
          <a:schemeClr val="tx1"/>
        </a:solidFill>
        <a:latin typeface="Arial" pitchFamily="34" charset="0"/>
        <a:ea typeface="宋体" pitchFamily="2" charset="-122"/>
        <a:cs typeface="+mn-cs"/>
      </a:defRPr>
    </a:lvl1pPr>
    <a:lvl2pPr marL="482600" indent="-25400" algn="l" defTabSz="966788" rtl="0" fontAlgn="base">
      <a:spcBef>
        <a:spcPct val="0"/>
      </a:spcBef>
      <a:spcAft>
        <a:spcPct val="0"/>
      </a:spcAft>
      <a:defRPr sz="1900" kern="1200">
        <a:solidFill>
          <a:schemeClr val="tx1"/>
        </a:solidFill>
        <a:latin typeface="Arial" pitchFamily="34" charset="0"/>
        <a:ea typeface="宋体" pitchFamily="2" charset="-122"/>
        <a:cs typeface="+mn-cs"/>
      </a:defRPr>
    </a:lvl2pPr>
    <a:lvl3pPr marL="966788" indent="-52388" algn="l" defTabSz="966788" rtl="0" fontAlgn="base">
      <a:spcBef>
        <a:spcPct val="0"/>
      </a:spcBef>
      <a:spcAft>
        <a:spcPct val="0"/>
      </a:spcAft>
      <a:defRPr sz="1900" kern="1200">
        <a:solidFill>
          <a:schemeClr val="tx1"/>
        </a:solidFill>
        <a:latin typeface="Arial" pitchFamily="34" charset="0"/>
        <a:ea typeface="宋体" pitchFamily="2" charset="-122"/>
        <a:cs typeface="+mn-cs"/>
      </a:defRPr>
    </a:lvl3pPr>
    <a:lvl4pPr marL="1450975" indent="-79375" algn="l" defTabSz="966788" rtl="0" fontAlgn="base">
      <a:spcBef>
        <a:spcPct val="0"/>
      </a:spcBef>
      <a:spcAft>
        <a:spcPct val="0"/>
      </a:spcAft>
      <a:defRPr sz="1900" kern="1200">
        <a:solidFill>
          <a:schemeClr val="tx1"/>
        </a:solidFill>
        <a:latin typeface="Arial" pitchFamily="34" charset="0"/>
        <a:ea typeface="宋体" pitchFamily="2" charset="-122"/>
        <a:cs typeface="+mn-cs"/>
      </a:defRPr>
    </a:lvl4pPr>
    <a:lvl5pPr marL="1935163" indent="-106363" algn="l" defTabSz="966788" rtl="0" fontAlgn="base">
      <a:spcBef>
        <a:spcPct val="0"/>
      </a:spcBef>
      <a:spcAft>
        <a:spcPct val="0"/>
      </a:spcAft>
      <a:defRPr sz="1900" kern="1200">
        <a:solidFill>
          <a:schemeClr val="tx1"/>
        </a:solidFill>
        <a:latin typeface="Arial" pitchFamily="34" charset="0"/>
        <a:ea typeface="宋体" pitchFamily="2" charset="-122"/>
        <a:cs typeface="+mn-cs"/>
      </a:defRPr>
    </a:lvl5pPr>
    <a:lvl6pPr marL="2286000" algn="l" defTabSz="914400" rtl="0" eaLnBrk="1" latinLnBrk="0" hangingPunct="1">
      <a:defRPr sz="1900" kern="1200">
        <a:solidFill>
          <a:schemeClr val="tx1"/>
        </a:solidFill>
        <a:latin typeface="Arial" pitchFamily="34" charset="0"/>
        <a:ea typeface="宋体" pitchFamily="2" charset="-122"/>
        <a:cs typeface="+mn-cs"/>
      </a:defRPr>
    </a:lvl6pPr>
    <a:lvl7pPr marL="2743200" algn="l" defTabSz="914400" rtl="0" eaLnBrk="1" latinLnBrk="0" hangingPunct="1">
      <a:defRPr sz="1900" kern="1200">
        <a:solidFill>
          <a:schemeClr val="tx1"/>
        </a:solidFill>
        <a:latin typeface="Arial" pitchFamily="34" charset="0"/>
        <a:ea typeface="宋体" pitchFamily="2" charset="-122"/>
        <a:cs typeface="+mn-cs"/>
      </a:defRPr>
    </a:lvl7pPr>
    <a:lvl8pPr marL="3200400" algn="l" defTabSz="914400" rtl="0" eaLnBrk="1" latinLnBrk="0" hangingPunct="1">
      <a:defRPr sz="1900" kern="1200">
        <a:solidFill>
          <a:schemeClr val="tx1"/>
        </a:solidFill>
        <a:latin typeface="Arial" pitchFamily="34" charset="0"/>
        <a:ea typeface="宋体" pitchFamily="2" charset="-122"/>
        <a:cs typeface="+mn-cs"/>
      </a:defRPr>
    </a:lvl8pPr>
    <a:lvl9pPr marL="3657600" algn="l" defTabSz="914400" rtl="0" eaLnBrk="1" latinLnBrk="0" hangingPunct="1">
      <a:defRPr sz="1900"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701">
          <p15:clr>
            <a:srgbClr val="A4A3A4"/>
          </p15:clr>
        </p15:guide>
        <p15:guide id="2" pos="30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7" autoAdjust="0"/>
    <p:restoredTop sz="94660"/>
  </p:normalViewPr>
  <p:slideViewPr>
    <p:cSldViewPr>
      <p:cViewPr varScale="1">
        <p:scale>
          <a:sx n="142" d="100"/>
          <a:sy n="142" d="100"/>
        </p:scale>
        <p:origin x="540" y="120"/>
      </p:cViewPr>
      <p:guideLst>
        <p:guide orient="horz" pos="1701"/>
        <p:guide pos="306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36" y="-90"/>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handoutMasters/handoutMaster1.xml" Type="http://schemas.openxmlformats.org/officeDocument/2006/relationships/handoutMaster"/><Relationship Id="rId40" Target="slides/slide36.xml" Type="http://schemas.openxmlformats.org/officeDocument/2006/relationships/slide"/><Relationship Id="rId41" Target="tags/tag1.xml" Type="http://schemas.openxmlformats.org/officeDocument/2006/relationships/tags"/><Relationship Id="rId42" Target="presProps.xml" Type="http://schemas.openxmlformats.org/officeDocument/2006/relationships/presProps"/><Relationship Id="rId43" Target="viewProps.xml" Type="http://schemas.openxmlformats.org/officeDocument/2006/relationships/viewProps"/><Relationship Id="rId44" Target="theme/theme1.xml" Type="http://schemas.openxmlformats.org/officeDocument/2006/relationships/theme"/><Relationship Id="rId45"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barChart>
        <c:barDir val="col"/>
        <c:grouping val="clustered"/>
        <c:varyColors val="0"/>
        <c:ser>
          <c:idx val="0"/>
          <c:order val="0"/>
          <c:tx>
            <c:strRef>
              <c:f>Sheet1!$B$1</c:f>
              <c:strCache>
                <c:ptCount val="1"/>
                <c:pt idx="0">
                  <c:v>Rendering Engine</c:v>
                </c:pt>
              </c:strCache>
            </c:strRef>
          </c:tx>
          <c:spPr>
            <a:solidFill>
              <a:schemeClr val="accent4"/>
            </a:solidFill>
          </c:spPr>
          <c:invertIfNegative val="0"/>
          <c:dLbls>
            <c:dLbl>
              <c:idx val="0"/>
              <c:tx>
                <c:rich>
                  <a:bodyPr/>
                  <a:lstStyle/>
                  <a:p>
                    <a:pPr>
                      <a:defRPr/>
                    </a:pPr>
                    <a:r>
                      <a:rPr lang="zh-CN" altLang="en-US"/>
                      <a:t>填加文字</a:t>
                    </a:r>
                  </a:p>
                </c:rich>
              </c:tx>
              <c:spPr/>
              <c:dLblPos val="outEnd"/>
              <c:showLegendKey val="0"/>
              <c:showVal val="0"/>
              <c:showCatName val="1"/>
              <c:showSerName val="0"/>
              <c:showPercent val="0"/>
              <c:showBubbleSize val="0"/>
              <c:extLst/>
            </c:dLbl>
            <c:dLbl>
              <c:idx val="1"/>
              <c:layout>
                <c:manualLayout>
                  <c:x val="0"/>
                  <c:y val="0.0079589085653424263"/>
                </c:manualLayout>
              </c:layout>
              <c:tx>
                <c:rich>
                  <a:bodyPr/>
                  <a:lstStyle/>
                  <a:p>
                    <a:pPr>
                      <a:defRPr/>
                    </a:pPr>
                    <a:r>
                      <a:rPr lang="zh-CN" altLang="en-US"/>
                      <a:t>填加文字</a:t>
                    </a:r>
                  </a:p>
                </c:rich>
              </c:tx>
              <c:spPr/>
              <c:dLblPos val="outEnd"/>
              <c:showLegendKey val="0"/>
              <c:showVal val="0"/>
              <c:showCatName val="1"/>
              <c:showSerName val="0"/>
              <c:showPercent val="0"/>
              <c:showBubbleSize val="0"/>
              <c:extLst/>
            </c:dLbl>
            <c:dLbl>
              <c:idx val="2"/>
              <c:layout>
                <c:manualLayout>
                  <c:x val="0.005747613962739706"/>
                  <c:y val="0.00064050441142171621"/>
                </c:manualLayout>
              </c:layout>
              <c:tx>
                <c:rich>
                  <a:bodyPr/>
                  <a:lstStyle/>
                  <a:p>
                    <a:pPr>
                      <a:defRPr/>
                    </a:pPr>
                    <a:r>
                      <a:rPr lang="zh-CN" altLang="en-US"/>
                      <a:t>填加文字</a:t>
                    </a:r>
                  </a:p>
                </c:rich>
              </c:tx>
              <c:spPr/>
              <c:dLblPos val="outEnd"/>
              <c:showLegendKey val="0"/>
              <c:showVal val="0"/>
              <c:showCatName val="1"/>
              <c:showSerName val="0"/>
              <c:showPercent val="0"/>
              <c:showBubbleSize val="0"/>
              <c:extLst/>
            </c:dLbl>
            <c:dLbl>
              <c:idx val="3"/>
              <c:layout>
                <c:manualLayout>
                  <c:x val="-0.002873806981369853"/>
                  <c:y val="-0.0030186977237462997"/>
                </c:manualLayout>
              </c:layout>
              <c:tx>
                <c:rich>
                  <a:bodyPr/>
                  <a:lstStyle/>
                  <a:p>
                    <a:pPr>
                      <a:defRPr/>
                    </a:pPr>
                    <a:r>
                      <a:rPr lang="zh-CN" altLang="en-US"/>
                      <a:t>填加文字</a:t>
                    </a:r>
                  </a:p>
                </c:rich>
              </c:tx>
              <c:spPr/>
              <c:dLblPos val="outEnd"/>
              <c:showLegendKey val="0"/>
              <c:showVal val="0"/>
              <c:showCatName val="1"/>
              <c:showSerName val="0"/>
              <c:showPercent val="0"/>
              <c:showBubbleSize val="0"/>
              <c:extLst/>
            </c:dLbl>
            <c:spPr>
              <a:noFill/>
              <a:ln>
                <a:noFill/>
              </a:ln>
              <a:effectLst/>
            </c:spPr>
            <c:dLblPos val="inEnd"/>
            <c:showLegendKey val="0"/>
            <c:showVal val="0"/>
            <c:showCatName val="1"/>
            <c:showSerName val="0"/>
            <c:showPercent val="0"/>
            <c:showBubbleSize val="0"/>
            <c:extLst/>
          </c:dLbls>
          <c:cat>
            <c:strRef>
              <c:f>Sheet1!$A$2:$A$5</c:f>
              <c:strCache>
                <c:ptCount val="4"/>
                <c:pt idx="0">
                  <c:v>IE5</c:v>
                </c:pt>
                <c:pt idx="1">
                  <c:v>IE7</c:v>
                </c:pt>
                <c:pt idx="2">
                  <c:v>IE8</c:v>
                </c:pt>
                <c:pt idx="3">
                  <c:v>IE9</c:v>
                </c:pt>
              </c:strCache>
            </c:strRef>
          </c:cat>
          <c:val>
            <c:numRef>
              <c:f>Sheet1!$B$2:$B$5</c:f>
              <c:numCache>
                <c:formatCode>g/"通""用""格""式"</c:formatCode>
                <c:ptCount val="4"/>
                <c:pt idx="0">
                  <c:v>20</c:v>
                </c:pt>
                <c:pt idx="1">
                  <c:v>50</c:v>
                </c:pt>
                <c:pt idx="2">
                  <c:v>70</c:v>
                </c:pt>
                <c:pt idx="3">
                  <c:v>100</c:v>
                </c:pt>
              </c:numCache>
            </c:numRef>
          </c:val>
        </c:ser>
        <c:dLbls>
          <c:showLegendKey val="0"/>
          <c:showVal val="0"/>
          <c:showCatName val="0"/>
          <c:showSerName val="0"/>
          <c:showPercent val="0"/>
          <c:showBubbleSize val="0"/>
          <c:showLeaderLines val="0"/>
        </c:dLbls>
        <c:gapWidth val="6"/>
        <c:overlap val="-98"/>
        <c:axId val="122306160"/>
        <c:axId val="122306720"/>
      </c:barChart>
      <c:catAx>
        <c:axId val="122306160"/>
        <c:scaling>
          <c:orientation/>
        </c:scaling>
        <c:delete val="1"/>
        <c:axPos val="b"/>
        <c:numFmt formatCode="General" sourceLinked="0"/>
        <c:majorTickMark val="out"/>
        <c:minorTickMark val="none"/>
        <c:tickLblPos val="none"/>
        <c:crossAx val="122306720"/>
        <c:auto val="0"/>
        <c:lblAlgn val="ctr"/>
        <c:lblOffset/>
        <c:noMultiLvlLbl val="0"/>
      </c:catAx>
      <c:valAx>
        <c:axId val="122306720"/>
        <c:scaling>
          <c:orientation/>
        </c:scaling>
        <c:delete val="1"/>
        <c:axPos val="l"/>
        <c:numFmt formatCode="g/&quot;通&quot;&quot;用&quot;&quot;格&quot;&quot;式&quot;" sourceLinked="1"/>
        <c:majorTickMark val="out"/>
        <c:minorTickMark val="none"/>
        <c:tickLblPos val="none"/>
        <c:crossAx val="122306160"/>
        <c:crossBetween val="between"/>
      </c:valAx>
    </c:plotArea>
    <c:plotVisOnly val="1"/>
    <c:dispBlanksAs val="gap"/>
    <c:showDLblsOverMax val="0"/>
  </c:chart>
  <c:txPr>
    <a:bodyPr/>
    <a:p>
      <a:pPr>
        <a:defRPr sz="1400" smtId="4294967295">
          <a:solidFill>
            <a:schemeClr val="accent5"/>
          </a:solidFill>
        </a:defRPr>
      </a:pPr>
      <a:endParaRPr sz="1400" smtId="4294967295">
        <a:solidFill>
          <a:schemeClr val="accent5"/>
        </a:solidFill>
      </a:endParaRPr>
    </a:p>
  </c:txPr>
  <c:externalData r:id="rId1">
    <c:autoUpdate val="0"/>
  </c:externalData>
</c:chartSpac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801" fontAlgn="auto">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801" fontAlgn="auto">
              <a:spcBef>
                <a:spcPct val="0"/>
              </a:spcBef>
              <a:spcAft>
                <a:spcPct val="0"/>
              </a:spcAft>
              <a:defRPr sz="1200" smtClean="0">
                <a:latin typeface="+mn-lt"/>
                <a:ea typeface="+mn-ea"/>
              </a:defRPr>
            </a:lvl1pPr>
          </a:lstStyle>
          <a:p>
            <a:pPr>
              <a:defRPr/>
            </a:pPr>
            <a:fld id="{CCBFAF72-1563-47D6-B7E6-34529404EE30}" type="datetimeFigureOut">
              <a:rPr lang="zh-CN" altLang="en-US"/>
              <a:pPr>
                <a:defRPr/>
              </a:pPr>
              <a:t>2018/6/2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801" fontAlgn="auto">
              <a:spcBef>
                <a:spcPct val="0"/>
              </a:spcBef>
              <a:spcAft>
                <a:spcPct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801" fontAlgn="auto">
              <a:spcBef>
                <a:spcPct val="0"/>
              </a:spcBef>
              <a:spcAft>
                <a:spcPct val="0"/>
              </a:spcAft>
              <a:defRPr sz="1200" smtClean="0">
                <a:latin typeface="+mn-lt"/>
                <a:ea typeface="+mn-ea"/>
              </a:defRPr>
            </a:lvl1pPr>
          </a:lstStyle>
          <a:p>
            <a:pPr>
              <a:defRPr/>
            </a:pPr>
            <a:fld id="{3219187B-8851-4471-879F-35BFB0C031CE}" type="slidenum">
              <a:rPr lang="zh-CN" altLang="en-US"/>
              <a:pPr>
                <a:defRPr/>
              </a:pPr>
              <a:t>‹#›</a:t>
            </a:fld>
            <a:endParaRPr lang="zh-CN" altLang="en-US"/>
          </a:p>
        </p:txBody>
      </p:sp>
    </p:spTree>
    <p:extLst>
      <p:ext uri="{BB962C8B-B14F-4D97-AF65-F5344CB8AC3E}">
        <p14:creationId xmlns:p14="http://schemas.microsoft.com/office/powerpoint/2010/main" val="485385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801" fontAlgn="auto">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801" fontAlgn="auto">
              <a:spcBef>
                <a:spcPct val="0"/>
              </a:spcBef>
              <a:spcAft>
                <a:spcPct val="0"/>
              </a:spcAft>
              <a:defRPr sz="1200" smtClean="0">
                <a:latin typeface="+mn-lt"/>
                <a:ea typeface="+mn-ea"/>
              </a:defRPr>
            </a:lvl1pPr>
          </a:lstStyle>
          <a:p>
            <a:pPr>
              <a:defRPr/>
            </a:pPr>
            <a:fld id="{001866E4-F001-4660-AF58-DE5DC3ECCFA6}" type="datetimeFigureOut">
              <a:rPr lang="zh-CN" altLang="en-US"/>
              <a:pPr>
                <a:defRPr/>
              </a:pPr>
              <a:t>2018/6/2</a:t>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801" fontAlgn="auto">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801" fontAlgn="auto">
              <a:spcBef>
                <a:spcPct val="0"/>
              </a:spcBef>
              <a:spcAft>
                <a:spcPct val="0"/>
              </a:spcAft>
              <a:defRPr sz="1200" smtClean="0">
                <a:latin typeface="+mn-lt"/>
                <a:ea typeface="+mn-ea"/>
              </a:defRPr>
            </a:lvl1pPr>
          </a:lstStyle>
          <a:p>
            <a:pPr>
              <a:defRPr/>
            </a:pPr>
            <a:fld id="{47079287-648C-4B3D-8FE1-F0E0722F132F}" type="slidenum">
              <a:rPr lang="zh-CN" altLang="en-US"/>
              <a:pPr>
                <a:defRPr/>
              </a:pPr>
              <a:t>‹#›</a:t>
            </a:fld>
            <a:endParaRPr lang="zh-CN" altLang="en-US"/>
          </a:p>
        </p:txBody>
      </p:sp>
    </p:spTree>
    <p:extLst>
      <p:ext uri="{BB962C8B-B14F-4D97-AF65-F5344CB8AC3E}">
        <p14:creationId val="658465888"/>
      </p:ext>
    </p:extLst>
  </p:cSld>
  <p:clrMap bg1="lt1" tx1="dk1" bg2="lt2" tx2="dk2" accent1="accent1" accent2="accent2" accent3="accent3" accent4="accent4" accent5="accent5" accent6="accent6" hlink="hlink" folHlink="folHlink"/>
  <p:notesStyle>
    <a:lvl1pPr algn="l" defTabSz="966788" rtl="0" fontAlgn="base">
      <a:spcBef>
        <a:spcPct val="30000"/>
      </a:spcBef>
      <a:spcAft>
        <a:spcPct val="0"/>
      </a:spcAft>
      <a:defRPr sz="1300" kern="1200">
        <a:solidFill>
          <a:schemeClr val="tx1"/>
        </a:solidFill>
        <a:latin typeface="+mn-lt"/>
        <a:ea typeface="+mn-ea"/>
        <a:cs typeface="+mn-cs"/>
      </a:defRPr>
    </a:lvl1pPr>
    <a:lvl2pPr marL="482600" algn="l" defTabSz="966788" rtl="0" fontAlgn="base">
      <a:spcBef>
        <a:spcPct val="30000"/>
      </a:spcBef>
      <a:spcAft>
        <a:spcPct val="0"/>
      </a:spcAft>
      <a:defRPr sz="1300" kern="1200">
        <a:solidFill>
          <a:schemeClr val="tx1"/>
        </a:solidFill>
        <a:latin typeface="+mn-lt"/>
        <a:ea typeface="+mn-ea"/>
        <a:cs typeface="+mn-cs"/>
      </a:defRPr>
    </a:lvl2pPr>
    <a:lvl3pPr marL="966788" algn="l" defTabSz="966788" rtl="0" fontAlgn="base">
      <a:spcBef>
        <a:spcPct val="30000"/>
      </a:spcBef>
      <a:spcAft>
        <a:spcPct val="0"/>
      </a:spcAft>
      <a:defRPr sz="1300" kern="1200">
        <a:solidFill>
          <a:schemeClr val="tx1"/>
        </a:solidFill>
        <a:latin typeface="+mn-lt"/>
        <a:ea typeface="+mn-ea"/>
        <a:cs typeface="+mn-cs"/>
      </a:defRPr>
    </a:lvl3pPr>
    <a:lvl4pPr marL="1450975" algn="l" defTabSz="966788" rtl="0" fontAlgn="base">
      <a:spcBef>
        <a:spcPct val="30000"/>
      </a:spcBef>
      <a:spcAft>
        <a:spcPct val="0"/>
      </a:spcAft>
      <a:defRPr sz="1300" kern="1200">
        <a:solidFill>
          <a:schemeClr val="tx1"/>
        </a:solidFill>
        <a:latin typeface="+mn-lt"/>
        <a:ea typeface="+mn-ea"/>
        <a:cs typeface="+mn-cs"/>
      </a:defRPr>
    </a:lvl4pPr>
    <a:lvl5pPr marL="1935163" algn="l" defTabSz="966788" rtl="0" fontAlgn="base">
      <a:spcBef>
        <a:spcPct val="30000"/>
      </a:spcBef>
      <a:spcAft>
        <a:spcPct val="0"/>
      </a:spcAft>
      <a:defRPr sz="1300" kern="1200">
        <a:solidFill>
          <a:schemeClr val="tx1"/>
        </a:solidFill>
        <a:latin typeface="+mn-lt"/>
        <a:ea typeface="+mn-ea"/>
        <a:cs typeface="+mn-cs"/>
      </a:defRPr>
    </a:lvl5pPr>
    <a:lvl6pPr marL="2419502" algn="l" defTabSz="967801" rtl="0" eaLnBrk="1" latinLnBrk="0" hangingPunct="1">
      <a:defRPr sz="1300" kern="1200">
        <a:solidFill>
          <a:schemeClr val="tx1"/>
        </a:solidFill>
        <a:latin typeface="+mn-lt"/>
        <a:ea typeface="+mn-ea"/>
        <a:cs typeface="+mn-cs"/>
      </a:defRPr>
    </a:lvl6pPr>
    <a:lvl7pPr marL="2903403" algn="l" defTabSz="967801" rtl="0" eaLnBrk="1" latinLnBrk="0" hangingPunct="1">
      <a:defRPr sz="1300" kern="1200">
        <a:solidFill>
          <a:schemeClr val="tx1"/>
        </a:solidFill>
        <a:latin typeface="+mn-lt"/>
        <a:ea typeface="+mn-ea"/>
        <a:cs typeface="+mn-cs"/>
      </a:defRPr>
    </a:lvl7pPr>
    <a:lvl8pPr marL="3387303" algn="l" defTabSz="967801" rtl="0" eaLnBrk="1" latinLnBrk="0" hangingPunct="1">
      <a:defRPr sz="1300" kern="1200">
        <a:solidFill>
          <a:schemeClr val="tx1"/>
        </a:solidFill>
        <a:latin typeface="+mn-lt"/>
        <a:ea typeface="+mn-ea"/>
        <a:cs typeface="+mn-cs"/>
      </a:defRPr>
    </a:lvl8pPr>
    <a:lvl9pPr marL="3871204" algn="l" defTabSz="96780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263810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27243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221906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551523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925100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241742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402031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311805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703027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123826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083878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221906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221906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513632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716953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483163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437575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133862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236264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6290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2219064"/>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711191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2219064"/>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4104322"/>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9203382"/>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3442912"/>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6864804"/>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3858890"/>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7644958"/>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234112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757420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883326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498979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961754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524068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559025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Tree>
    <p:extLst>
      <p:ext uri="{BB962C8B-B14F-4D97-AF65-F5344CB8AC3E}">
        <p14:creationId val="3748378"/>
      </p:ext>
    </p:extLst>
  </p:cSld>
  <p:clrMapOvr>
    <a:masterClrMapping/>
  </p:clrMapOvr>
  <p:transition spd="med">
    <p:pull/>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5361564"/>
      </p:ext>
    </p:extLst>
  </p:cSld>
  <p:clrMapOvr>
    <a:masterClrMapping/>
  </p:clrMapOvr>
  <p:transition spd="med">
    <p:pull/>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69644" y="360045"/>
            <a:ext cx="3135549" cy="1260158"/>
          </a:xfrm>
        </p:spPr>
        <p:txBody>
          <a:bodyPr anchor="b"/>
          <a:lstStyle>
            <a:lvl1pPr>
              <a:defRPr sz="2520"/>
            </a:lvl1pPr>
          </a:lstStyle>
          <a:p>
            <a:r>
              <a:rPr lang="zh-CN" altLang="en-US" smtClean="0"/>
              <a:t>单击此处编辑母版标题样式</a:t>
            </a:r>
            <a:endParaRPr lang="en-US"/>
          </a:p>
        </p:txBody>
      </p:sp>
      <p:sp>
        <p:nvSpPr>
          <p:cNvPr id="3" name="Content Placeholder 2"/>
          <p:cNvSpPr>
            <a:spLocks noGrp="1"/>
          </p:cNvSpPr>
          <p:nvPr>
            <p:ph idx="1"/>
          </p:nvPr>
        </p:nvSpPr>
        <p:spPr>
          <a:xfrm>
            <a:off x="4133052" y="777597"/>
            <a:ext cx="4921687" cy="3837980"/>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69644" y="1620202"/>
            <a:ext cx="3135549" cy="3001626"/>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2311547"/>
      </p:ext>
    </p:extLst>
  </p:cSld>
  <p:clrMapOvr>
    <a:masterClrMapping/>
  </p:clrMapOvr>
  <p:transition spd="med">
    <p:pull/>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69644" y="360045"/>
            <a:ext cx="3135549" cy="1260158"/>
          </a:xfrm>
        </p:spPr>
        <p:txBody>
          <a:bodyPr anchor="b"/>
          <a:lstStyle>
            <a:lvl1pPr>
              <a:defRPr sz="252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4133052" y="777597"/>
            <a:ext cx="4921687" cy="3837980"/>
          </a:xfrm>
        </p:spPr>
        <p:txBody>
          <a:bodyPr anchor="t"/>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zh-CN" altLang="en-US" smtClean="0"/>
              <a:t>单击图标添加图片</a:t>
            </a:r>
            <a:endParaRPr lang="en-US"/>
          </a:p>
        </p:txBody>
      </p:sp>
      <p:sp>
        <p:nvSpPr>
          <p:cNvPr id="4" name="Text Placeholder 3"/>
          <p:cNvSpPr>
            <a:spLocks noGrp="1"/>
          </p:cNvSpPr>
          <p:nvPr>
            <p:ph type="body" sz="half" idx="2"/>
          </p:nvPr>
        </p:nvSpPr>
        <p:spPr>
          <a:xfrm>
            <a:off x="669644" y="1620202"/>
            <a:ext cx="3135549" cy="3001626"/>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0308639"/>
      </p:ext>
    </p:extLst>
  </p:cSld>
  <p:clrMapOvr>
    <a:masterClrMapping/>
  </p:clrMapOvr>
  <p:transition spd="med">
    <p:pull/>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3691991"/>
      </p:ext>
    </p:extLst>
  </p:cSld>
  <p:clrMapOvr>
    <a:masterClrMapping/>
  </p:clrMapOvr>
  <p:transition spd="med">
    <p:pull/>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957199" y="287536"/>
            <a:ext cx="2096274" cy="4576822"/>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68377" y="287536"/>
            <a:ext cx="6167299" cy="457682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3261624"/>
      </p:ext>
    </p:extLst>
  </p:cSld>
  <p:clrMapOvr>
    <a:masterClrMapping/>
  </p:clrMapOvr>
  <p:transition spd="med">
    <p:pull/>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756075271"/>
      </p:ext>
    </p:extLst>
  </p:cSld>
  <p:clrMapOvr>
    <a:masterClrMapping/>
  </p:clrMapOvr>
  <p:transition spd="med">
    <p:pull/>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1206116412"/>
      </p:ext>
    </p:extLst>
  </p:cSld>
  <p:clrMapOvr>
    <a:masterClrMapping/>
  </p:clrMapOvr>
  <p:transition spd="med">
    <p:pull/>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215231" y="883861"/>
            <a:ext cx="7291388" cy="1880235"/>
          </a:xfrm>
        </p:spPr>
        <p:txBody>
          <a:bodyPr anchor="b"/>
          <a:lstStyle>
            <a:lvl1pPr algn="ctr">
              <a:defRPr sz="4725"/>
            </a:lvl1pPr>
          </a:lstStyle>
          <a:p>
            <a:r>
              <a:rPr lang="zh-CN" altLang="en-US" smtClean="0"/>
              <a:t>单击此处编辑母版标题样式</a:t>
            </a:r>
            <a:endParaRPr lang="en-US"/>
          </a:p>
        </p:txBody>
      </p:sp>
      <p:sp>
        <p:nvSpPr>
          <p:cNvPr id="3" name="Subtitle 2"/>
          <p:cNvSpPr>
            <a:spLocks noGrp="1"/>
          </p:cNvSpPr>
          <p:nvPr>
            <p:ph type="subTitle" idx="1"/>
          </p:nvPr>
        </p:nvSpPr>
        <p:spPr>
          <a:xfrm>
            <a:off x="1215231" y="2836605"/>
            <a:ext cx="7291388" cy="1303913"/>
          </a:xfrm>
        </p:spPr>
        <p:txBody>
          <a:bodyPr/>
          <a:lstStyle>
            <a:lvl1pPr marL="0" indent="0" algn="ctr">
              <a:buNone/>
              <a:defRPr sz="1890"/>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939738"/>
      </p:ext>
    </p:extLst>
  </p:cSld>
  <p:clrMapOvr>
    <a:masterClrMapping/>
  </p:clrMapOvr>
  <p:transition spd="med">
    <p:pull/>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0066388"/>
      </p:ext>
    </p:extLst>
  </p:cSld>
  <p:clrMapOvr>
    <a:masterClrMapping/>
  </p:clrMapOvr>
  <p:transition spd="med">
    <p:pull/>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63314" y="1346419"/>
            <a:ext cx="8385096" cy="2246530"/>
          </a:xfrm>
        </p:spPr>
        <p:txBody>
          <a:bodyPr anchor="b"/>
          <a:lstStyle>
            <a:lvl1pPr>
              <a:defRPr sz="4725"/>
            </a:lvl1pPr>
          </a:lstStyle>
          <a:p>
            <a:r>
              <a:rPr lang="zh-CN" altLang="en-US" smtClean="0"/>
              <a:t>单击此处编辑母版标题样式</a:t>
            </a:r>
            <a:endParaRPr lang="en-US"/>
          </a:p>
        </p:txBody>
      </p:sp>
      <p:sp>
        <p:nvSpPr>
          <p:cNvPr id="3" name="Text Placeholder 2"/>
          <p:cNvSpPr>
            <a:spLocks noGrp="1"/>
          </p:cNvSpPr>
          <p:nvPr>
            <p:ph type="body" idx="1"/>
          </p:nvPr>
        </p:nvSpPr>
        <p:spPr>
          <a:xfrm>
            <a:off x="663314" y="3614203"/>
            <a:ext cx="8385096" cy="1181397"/>
          </a:xfrm>
        </p:spPr>
        <p:txBody>
          <a:bodyPr/>
          <a:lstStyle>
            <a:lvl1pPr marL="0" indent="0">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1167423"/>
      </p:ext>
    </p:extLst>
  </p:cSld>
  <p:clrMapOvr>
    <a:masterClrMapping/>
  </p:clrMapOvr>
  <p:transition spd="med">
    <p:pull/>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68377" y="1437680"/>
            <a:ext cx="4131786" cy="342667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921687" y="1437680"/>
            <a:ext cx="4131786" cy="342667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8379575"/>
      </p:ext>
    </p:extLst>
  </p:cSld>
  <p:clrMapOvr>
    <a:masterClrMapping/>
  </p:clrMapOvr>
  <p:transition spd="med">
    <p:pull/>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69643" y="287536"/>
            <a:ext cx="8385096" cy="1043881"/>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69644" y="1323916"/>
            <a:ext cx="4112798" cy="648831"/>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smtClean="0"/>
              <a:t>单击此处编辑母版文本样式</a:t>
            </a:r>
          </a:p>
        </p:txBody>
      </p:sp>
      <p:sp>
        <p:nvSpPr>
          <p:cNvPr id="4" name="Content Placeholder 3"/>
          <p:cNvSpPr>
            <a:spLocks noGrp="1"/>
          </p:cNvSpPr>
          <p:nvPr>
            <p:ph sz="half" idx="2"/>
          </p:nvPr>
        </p:nvSpPr>
        <p:spPr>
          <a:xfrm>
            <a:off x="669644" y="1972747"/>
            <a:ext cx="4112798" cy="29016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921686" y="1323916"/>
            <a:ext cx="4133053" cy="648831"/>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smtClean="0"/>
              <a:t>单击此处编辑母版文本样式</a:t>
            </a:r>
          </a:p>
        </p:txBody>
      </p:sp>
      <p:sp>
        <p:nvSpPr>
          <p:cNvPr id="6" name="Content Placeholder 5"/>
          <p:cNvSpPr>
            <a:spLocks noGrp="1"/>
          </p:cNvSpPr>
          <p:nvPr>
            <p:ph sz="quarter" idx="4"/>
          </p:nvPr>
        </p:nvSpPr>
        <p:spPr>
          <a:xfrm>
            <a:off x="4921686" y="1972747"/>
            <a:ext cx="4133053" cy="29016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9824529"/>
      </p:ext>
    </p:extLst>
  </p:cSld>
  <p:clrMapOvr>
    <a:masterClrMapping/>
  </p:clrMapOvr>
  <p:transition spd="med">
    <p:pull/>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90839210"/>
      </p:ext>
    </p:extLst>
  </p:cSld>
  <p:clrMapOvr>
    <a:masterClrMapping/>
  </p:clrMapOvr>
  <p:transition spd="med">
    <p:pull/>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media/image1.jpeg" Type="http://schemas.openxmlformats.org/officeDocument/2006/relationships/image"/><Relationship Id="rId5" Target="../media/image2.wdp" Type="http://schemas.microsoft.com/office/2007/relationships/hdphoto"/><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2" name="Picture 2" descr="C:\Users\Admin\Desktop\shutterstock_129456278 [转换].jpg"/>
          <p:cNvPicPr>
            <a:picLocks noChangeAspect="1" noChangeArrowheads="1"/>
          </p:cNvPicPr>
          <p:nvPr userDrawn="1"/>
        </p:nvPicPr>
        <p:blipFill>
          <a:blip r:embed="rId4">
            <a:extLst>
              <a:ext uri="{BEBA8EAE-BF5A-486C-A8C5-ECC9F3942E4B}">
                <a14:imgProps>
                  <a14:imgLayer r:embed="rId5">
                    <a14:imgEffect>
                      <a14:brightnessContrast contrast="20000"/>
                    </a14:imgEffect>
                  </a14:imgLayer>
                </a14:imgProps>
              </a:ext>
              <a:ext uri="{28A0092B-C50C-407E-A947-70E740481C1C}">
                <a14:useLocalDpi val="0"/>
              </a:ext>
            </a:extLst>
          </a:blip>
          <a:srcRect l="4382" t="10876" r="4382" b="11290"/>
          <a:stretch>
            <a:fillRect/>
          </a:stretch>
        </p:blipFill>
        <p:spPr bwMode="auto">
          <a:xfrm>
            <a:off x="0" y="0"/>
            <a:ext cx="9721850" cy="5400675"/>
          </a:xfrm>
          <a:prstGeom prst="rect">
            <a:avLst/>
          </a:prstGeom>
          <a:noFill/>
          <a:extLst>
            <a:ext uri="{909E8E84-426E-40DD-AFC4-6F175D3DCCD1}">
              <a14:hiddenFill>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0" r:id="rId1"/>
    <p:sldLayoutId id="2147483658" r:id="rId2"/>
    <p:sldLayoutId id="2147483659" r:id="rId3"/>
  </p:sldLayoutIdLst>
  <p:transition spd="med">
    <p:pull/>
  </p:transition>
  <p:timing/>
  <p:txStyles>
    <p:titleStyle>
      <a:lvl1pPr algn="ctr" defTabSz="966788" rtl="0" fontAlgn="base">
        <a:spcBef>
          <a:spcPct val="0"/>
        </a:spcBef>
        <a:spcAft>
          <a:spcPct val="0"/>
        </a:spcAft>
        <a:defRPr sz="4700" kern="1200">
          <a:solidFill>
            <a:schemeClr val="tx1"/>
          </a:solidFill>
          <a:latin typeface="+mj-lt"/>
          <a:ea typeface="+mj-ea"/>
          <a:cs typeface="+mj-cs"/>
        </a:defRPr>
      </a:lvl1pPr>
      <a:lvl2pPr algn="ctr" defTabSz="966788" rtl="0" fontAlgn="base">
        <a:spcBef>
          <a:spcPct val="0"/>
        </a:spcBef>
        <a:spcAft>
          <a:spcPct val="0"/>
        </a:spcAft>
        <a:defRPr sz="4700">
          <a:solidFill>
            <a:schemeClr val="tx1"/>
          </a:solidFill>
          <a:latin typeface="Arial" pitchFamily="34" charset="0"/>
          <a:ea typeface="微软雅黑" pitchFamily="34" charset="-122"/>
        </a:defRPr>
      </a:lvl2pPr>
      <a:lvl3pPr algn="ctr" defTabSz="966788" rtl="0" fontAlgn="base">
        <a:spcBef>
          <a:spcPct val="0"/>
        </a:spcBef>
        <a:spcAft>
          <a:spcPct val="0"/>
        </a:spcAft>
        <a:defRPr sz="4700">
          <a:solidFill>
            <a:schemeClr val="tx1"/>
          </a:solidFill>
          <a:latin typeface="Arial" pitchFamily="34" charset="0"/>
          <a:ea typeface="微软雅黑" pitchFamily="34" charset="-122"/>
        </a:defRPr>
      </a:lvl3pPr>
      <a:lvl4pPr algn="ctr" defTabSz="966788" rtl="0" fontAlgn="base">
        <a:spcBef>
          <a:spcPct val="0"/>
        </a:spcBef>
        <a:spcAft>
          <a:spcPct val="0"/>
        </a:spcAft>
        <a:defRPr sz="4700">
          <a:solidFill>
            <a:schemeClr val="tx1"/>
          </a:solidFill>
          <a:latin typeface="Arial" pitchFamily="34" charset="0"/>
          <a:ea typeface="微软雅黑" pitchFamily="34" charset="-122"/>
        </a:defRPr>
      </a:lvl4pPr>
      <a:lvl5pPr algn="ctr" defTabSz="966788" rtl="0" fontAlgn="base">
        <a:spcBef>
          <a:spcPct val="0"/>
        </a:spcBef>
        <a:spcAft>
          <a:spcPct val="0"/>
        </a:spcAft>
        <a:defRPr sz="4700">
          <a:solidFill>
            <a:schemeClr val="tx1"/>
          </a:solidFill>
          <a:latin typeface="Arial" pitchFamily="34" charset="0"/>
          <a:ea typeface="微软雅黑" pitchFamily="34" charset="-122"/>
        </a:defRPr>
      </a:lvl5pPr>
      <a:lvl6pPr marL="457200" algn="ctr" defTabSz="966788" rtl="0" fontAlgn="base">
        <a:spcBef>
          <a:spcPct val="0"/>
        </a:spcBef>
        <a:spcAft>
          <a:spcPct val="0"/>
        </a:spcAft>
        <a:defRPr sz="4700">
          <a:solidFill>
            <a:schemeClr val="tx1"/>
          </a:solidFill>
          <a:latin typeface="Arial" pitchFamily="34" charset="0"/>
          <a:ea typeface="微软雅黑" pitchFamily="34" charset="-122"/>
        </a:defRPr>
      </a:lvl6pPr>
      <a:lvl7pPr marL="914400" algn="ctr" defTabSz="966788" rtl="0" fontAlgn="base">
        <a:spcBef>
          <a:spcPct val="0"/>
        </a:spcBef>
        <a:spcAft>
          <a:spcPct val="0"/>
        </a:spcAft>
        <a:defRPr sz="4700">
          <a:solidFill>
            <a:schemeClr val="tx1"/>
          </a:solidFill>
          <a:latin typeface="Arial" pitchFamily="34" charset="0"/>
          <a:ea typeface="微软雅黑" pitchFamily="34" charset="-122"/>
        </a:defRPr>
      </a:lvl7pPr>
      <a:lvl8pPr marL="1371600" algn="ctr" defTabSz="966788" rtl="0" fontAlgn="base">
        <a:spcBef>
          <a:spcPct val="0"/>
        </a:spcBef>
        <a:spcAft>
          <a:spcPct val="0"/>
        </a:spcAft>
        <a:defRPr sz="4700">
          <a:solidFill>
            <a:schemeClr val="tx1"/>
          </a:solidFill>
          <a:latin typeface="Arial" pitchFamily="34" charset="0"/>
          <a:ea typeface="微软雅黑" pitchFamily="34" charset="-122"/>
        </a:defRPr>
      </a:lvl8pPr>
      <a:lvl9pPr marL="1828800" algn="ctr" defTabSz="966788" rtl="0" fontAlgn="base">
        <a:spcBef>
          <a:spcPct val="0"/>
        </a:spcBef>
        <a:spcAft>
          <a:spcPct val="0"/>
        </a:spcAft>
        <a:defRPr sz="4700">
          <a:solidFill>
            <a:schemeClr val="tx1"/>
          </a:solidFill>
          <a:latin typeface="Arial" pitchFamily="34" charset="0"/>
          <a:ea typeface="微软雅黑" pitchFamily="34" charset="-122"/>
        </a:defRPr>
      </a:lvl9pPr>
    </p:titleStyle>
    <p:bodyStyle>
      <a:lvl1pPr marL="361950" indent="-361950" algn="l" defTabSz="966788" rtl="0" fontAlgn="base">
        <a:spcBef>
          <a:spcPct val="20000"/>
        </a:spcBef>
        <a:spcAft>
          <a:spcPct val="0"/>
        </a:spcAft>
        <a:buFont typeface="Arial" pitchFamily="34" charset="0"/>
        <a:buChar char="•"/>
        <a:defRPr sz="3400" kern="1200">
          <a:solidFill>
            <a:schemeClr val="tx1"/>
          </a:solidFill>
          <a:latin typeface="+mn-lt"/>
          <a:ea typeface="+mn-ea"/>
          <a:cs typeface="+mn-cs"/>
        </a:defRPr>
      </a:lvl1pPr>
      <a:lvl2pPr marL="785813" indent="-301625" algn="l" defTabSz="966788" rtl="0" fontAlgn="base">
        <a:spcBef>
          <a:spcPct val="20000"/>
        </a:spcBef>
        <a:spcAft>
          <a:spcPct val="0"/>
        </a:spcAft>
        <a:buFont typeface="Arial" pitchFamily="34" charset="0"/>
        <a:buChar char="–"/>
        <a:defRPr sz="3000" kern="1200">
          <a:solidFill>
            <a:schemeClr val="tx1"/>
          </a:solidFill>
          <a:latin typeface="+mn-lt"/>
          <a:ea typeface="+mn-ea"/>
          <a:cs typeface="+mn-cs"/>
        </a:defRPr>
      </a:lvl2pPr>
      <a:lvl3pPr marL="1209675" indent="-241300" algn="l" defTabSz="966788" rtl="0" fontAlgn="base">
        <a:spcBef>
          <a:spcPct val="20000"/>
        </a:spcBef>
        <a:spcAft>
          <a:spcPct val="0"/>
        </a:spcAft>
        <a:buFont typeface="Arial" pitchFamily="34" charset="0"/>
        <a:buChar char="•"/>
        <a:defRPr sz="2500" kern="1200">
          <a:solidFill>
            <a:schemeClr val="tx1"/>
          </a:solidFill>
          <a:latin typeface="+mn-lt"/>
          <a:ea typeface="+mn-ea"/>
          <a:cs typeface="+mn-cs"/>
        </a:defRPr>
      </a:lvl3pPr>
      <a:lvl4pPr marL="1692275" indent="-241300" algn="l" defTabSz="966788" rtl="0" fontAlgn="base">
        <a:spcBef>
          <a:spcPct val="20000"/>
        </a:spcBef>
        <a:spcAft>
          <a:spcPct val="0"/>
        </a:spcAft>
        <a:buFont typeface="Arial" pitchFamily="34" charset="0"/>
        <a:buChar char="–"/>
        <a:defRPr sz="2100" kern="1200">
          <a:solidFill>
            <a:schemeClr val="tx1"/>
          </a:solidFill>
          <a:latin typeface="+mn-lt"/>
          <a:ea typeface="+mn-ea"/>
          <a:cs typeface="+mn-cs"/>
        </a:defRPr>
      </a:lvl4pPr>
      <a:lvl5pPr marL="2176463" indent="-241300" algn="l" defTabSz="966788" rtl="0" fontAlgn="base">
        <a:spcBef>
          <a:spcPct val="20000"/>
        </a:spcBef>
        <a:spcAft>
          <a:spcPct val="0"/>
        </a:spcAft>
        <a:buFont typeface="Arial" pitchFamily="34" charset="0"/>
        <a:buChar char="»"/>
        <a:defRPr sz="2100" kern="1200">
          <a:solidFill>
            <a:schemeClr val="tx1"/>
          </a:solidFill>
          <a:latin typeface="+mn-lt"/>
          <a:ea typeface="+mn-ea"/>
          <a:cs typeface="+mn-cs"/>
        </a:defRPr>
      </a:lvl5pPr>
      <a:lvl6pPr marL="2661453"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5353"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9254"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13154"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zh-CN"/>
      </a:defPPr>
      <a:lvl1pPr marL="0" algn="l" defTabSz="967801" rtl="0" eaLnBrk="1" latinLnBrk="0" hangingPunct="1">
        <a:defRPr sz="1900" kern="1200">
          <a:solidFill>
            <a:schemeClr val="tx1"/>
          </a:solidFill>
          <a:latin typeface="+mn-lt"/>
          <a:ea typeface="+mn-ea"/>
          <a:cs typeface="+mn-cs"/>
        </a:defRPr>
      </a:lvl1pPr>
      <a:lvl2pPr marL="483900" algn="l" defTabSz="967801" rtl="0" eaLnBrk="1" latinLnBrk="0" hangingPunct="1">
        <a:defRPr sz="1900" kern="1200">
          <a:solidFill>
            <a:schemeClr val="tx1"/>
          </a:solidFill>
          <a:latin typeface="+mn-lt"/>
          <a:ea typeface="+mn-ea"/>
          <a:cs typeface="+mn-cs"/>
        </a:defRPr>
      </a:lvl2pPr>
      <a:lvl3pPr marL="967801" algn="l" defTabSz="967801" rtl="0" eaLnBrk="1" latinLnBrk="0" hangingPunct="1">
        <a:defRPr sz="1900" kern="1200">
          <a:solidFill>
            <a:schemeClr val="tx1"/>
          </a:solidFill>
          <a:latin typeface="+mn-lt"/>
          <a:ea typeface="+mn-ea"/>
          <a:cs typeface="+mn-cs"/>
        </a:defRPr>
      </a:lvl3pPr>
      <a:lvl4pPr marL="1451701" algn="l" defTabSz="967801" rtl="0" eaLnBrk="1" latinLnBrk="0" hangingPunct="1">
        <a:defRPr sz="1900" kern="1200">
          <a:solidFill>
            <a:schemeClr val="tx1"/>
          </a:solidFill>
          <a:latin typeface="+mn-lt"/>
          <a:ea typeface="+mn-ea"/>
          <a:cs typeface="+mn-cs"/>
        </a:defRPr>
      </a:lvl4pPr>
      <a:lvl5pPr marL="1935602" algn="l" defTabSz="967801" rtl="0" eaLnBrk="1" latinLnBrk="0" hangingPunct="1">
        <a:defRPr sz="1900" kern="1200">
          <a:solidFill>
            <a:schemeClr val="tx1"/>
          </a:solidFill>
          <a:latin typeface="+mn-lt"/>
          <a:ea typeface="+mn-ea"/>
          <a:cs typeface="+mn-cs"/>
        </a:defRPr>
      </a:lvl5pPr>
      <a:lvl6pPr marL="2419502" algn="l" defTabSz="967801" rtl="0" eaLnBrk="1" latinLnBrk="0" hangingPunct="1">
        <a:defRPr sz="1900" kern="1200">
          <a:solidFill>
            <a:schemeClr val="tx1"/>
          </a:solidFill>
          <a:latin typeface="+mn-lt"/>
          <a:ea typeface="+mn-ea"/>
          <a:cs typeface="+mn-cs"/>
        </a:defRPr>
      </a:lvl6pPr>
      <a:lvl7pPr marL="2903403" algn="l" defTabSz="967801" rtl="0" eaLnBrk="1" latinLnBrk="0" hangingPunct="1">
        <a:defRPr sz="1900" kern="1200">
          <a:solidFill>
            <a:schemeClr val="tx1"/>
          </a:solidFill>
          <a:latin typeface="+mn-lt"/>
          <a:ea typeface="+mn-ea"/>
          <a:cs typeface="+mn-cs"/>
        </a:defRPr>
      </a:lvl7pPr>
      <a:lvl8pPr marL="3387303" algn="l" defTabSz="967801" rtl="0" eaLnBrk="1" latinLnBrk="0" hangingPunct="1">
        <a:defRPr sz="1900" kern="1200">
          <a:solidFill>
            <a:schemeClr val="tx1"/>
          </a:solidFill>
          <a:latin typeface="+mn-lt"/>
          <a:ea typeface="+mn-ea"/>
          <a:cs typeface="+mn-cs"/>
        </a:defRPr>
      </a:lvl8pPr>
      <a:lvl9pPr marL="3871204" algn="l" defTabSz="96780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68377" y="287536"/>
            <a:ext cx="8385096" cy="1043881"/>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68377" y="1437680"/>
            <a:ext cx="8385096" cy="342667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68377" y="5005626"/>
            <a:ext cx="2187416" cy="287536"/>
          </a:xfrm>
          <a:prstGeom prst="rect">
            <a:avLst/>
          </a:prstGeom>
        </p:spPr>
        <p:txBody>
          <a:bodyPr vert="horz" lIns="91440" tIns="45720" rIns="91440" bIns="45720" rtlCol="0" anchor="ctr"/>
          <a:lstStyle>
            <a:lvl1pPr algn="l">
              <a:defRPr sz="945">
                <a:solidFill>
                  <a:schemeClr val="tx1">
                    <a:tint val="75000"/>
                  </a:schemeClr>
                </a:solidFill>
              </a:defRPr>
            </a:lvl1pPr>
          </a:lstStyle>
          <a:p>
            <a:pPr defTabSz="720090"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defTabSz="720090" fontAlgn="auto">
                <a:spcBef>
                  <a:spcPct val="0"/>
                </a:spcBef>
                <a:spcAft>
                  <a:spcPct val="0"/>
                </a:spcAft>
              </a:pPr>
              <a:t>2018/6/2</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220363" y="5005626"/>
            <a:ext cx="3281124" cy="287536"/>
          </a:xfrm>
          <a:prstGeom prst="rect">
            <a:avLst/>
          </a:prstGeom>
        </p:spPr>
        <p:txBody>
          <a:bodyPr vert="horz" lIns="91440" tIns="45720" rIns="91440" bIns="45720" rtlCol="0" anchor="ctr"/>
          <a:lstStyle>
            <a:lvl1pPr algn="ctr">
              <a:defRPr sz="945">
                <a:solidFill>
                  <a:schemeClr val="tx1">
                    <a:tint val="75000"/>
                  </a:schemeClr>
                </a:solidFill>
              </a:defRPr>
            </a:lvl1pPr>
          </a:lstStyle>
          <a:p>
            <a:pPr defTabSz="720090"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866057" y="5005626"/>
            <a:ext cx="2187416" cy="287536"/>
          </a:xfrm>
          <a:prstGeom prst="rect">
            <a:avLst/>
          </a:prstGeom>
        </p:spPr>
        <p:txBody>
          <a:bodyPr vert="horz" lIns="91440" tIns="45720" rIns="91440" bIns="45720" rtlCol="0" anchor="ctr"/>
          <a:lstStyle>
            <a:lvl1pPr algn="r">
              <a:defRPr sz="945">
                <a:solidFill>
                  <a:schemeClr val="tx1">
                    <a:tint val="75000"/>
                  </a:schemeClr>
                </a:solidFill>
              </a:defRPr>
            </a:lvl1pPr>
          </a:lstStyle>
          <a:p>
            <a:pPr defTabSz="720090"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defTabSz="720090"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10882238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pull/>
  </p:transition>
  <p:timing/>
  <p:txStyles>
    <p:titleStyle>
      <a:lvl1pPr algn="l" defTabSz="720090" rtl="0" eaLnBrk="1" latinLnBrk="0" hangingPunct="1">
        <a:lnSpc>
          <a:spcPct val="90000"/>
        </a:lnSpc>
        <a:spcBef>
          <a:spcPct val="0"/>
        </a:spcBef>
        <a:buNone/>
        <a:defRPr sz="3465" kern="1200">
          <a:solidFill>
            <a:schemeClr val="tx1"/>
          </a:solidFill>
          <a:latin typeface="+mj-lt"/>
          <a:ea typeface="+mj-ea"/>
          <a:cs typeface="+mj-cs"/>
        </a:defRPr>
      </a:lvl1pPr>
    </p:titleStyle>
    <p:bodyStyle>
      <a:lvl1pPr marL="180023" indent="-180023" algn="l" defTabSz="720090" rtl="0" eaLnBrk="1" latinLnBrk="0" hangingPunct="1">
        <a:lnSpc>
          <a:spcPct val="90000"/>
        </a:lnSpc>
        <a:spcBef>
          <a:spcPts val="788"/>
        </a:spcBef>
        <a:buFont typeface="Arial" pitchFamily="34" charset="0"/>
        <a:buChar char="•"/>
        <a:defRPr sz="2205"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itchFamily="34" charset="0"/>
        <a:buChar char="•"/>
        <a:defRPr sz="189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itchFamily="34" charset="0"/>
        <a:buChar char="•"/>
        <a:defRPr sz="1575"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itchFamily="34" charset="0"/>
        <a:buChar char="•"/>
        <a:defRPr sz="1418"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itchFamily="34" charset="0"/>
        <a:buChar char="•"/>
        <a:defRPr sz="1418"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itchFamily="34" charset="0"/>
        <a:buChar char="•"/>
        <a:defRPr sz="1418" kern="1200">
          <a:solidFill>
            <a:schemeClr val="tx1"/>
          </a:solidFill>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8.png" Type="http://schemas.openxmlformats.org/officeDocument/2006/relationships/image"/><Relationship Id="rId4"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3.png" Type="http://schemas.openxmlformats.org/officeDocument/2006/relationships/image"/><Relationship Id="rId11" Target="../media/image24.png" Type="http://schemas.openxmlformats.org/officeDocument/2006/relationships/image"/><Relationship Id="rId2" Target="../notesSlides/notesSlide17.xml" Type="http://schemas.openxmlformats.org/officeDocument/2006/relationships/notesSlid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 Id="rId7" Target="../media/image20.png" Type="http://schemas.openxmlformats.org/officeDocument/2006/relationships/image"/><Relationship Id="rId8" Target="../media/image21.png" Type="http://schemas.openxmlformats.org/officeDocument/2006/relationships/image"/><Relationship Id="rId9" Target="../media/image2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5.jpeg" Type="http://schemas.openxmlformats.org/officeDocument/2006/relationships/image"/><Relationship Id="rId4" Target="../media/image26.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charts/chart1.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27.jpeg" Type="http://schemas.openxmlformats.org/officeDocument/2006/relationships/image"/><Relationship Id="rId4" Target="../media/image28.jpeg" Type="http://schemas.openxmlformats.org/officeDocument/2006/relationships/image"/><Relationship Id="rId5" Target="../media/image29.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5.xml" Type="http://schemas.openxmlformats.org/officeDocument/2006/relationships/notesSlide"/><Relationship Id="rId3" Target="../media/image30.png" Type="http://schemas.openxmlformats.org/officeDocument/2006/relationships/image"/><Relationship Id="rId4" Target="../media/image31.png" Type="http://schemas.openxmlformats.org/officeDocument/2006/relationships/image"/><Relationship Id="rId5" Target="../media/image32.png" Type="http://schemas.openxmlformats.org/officeDocument/2006/relationships/image"/><Relationship Id="rId6" Target="../media/image33.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6.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3175" y="571"/>
            <a:ext cx="9718676" cy="5399532"/>
          </a:xfrm>
          <a:prstGeom prst="rect">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a:off x="2124621" y="742419"/>
            <a:ext cx="7128792" cy="4046150"/>
          </a:xfrm>
          <a:prstGeom prst="rect">
            <a:avLst/>
          </a:prstGeom>
        </p:spPr>
      </p:pic>
      <p:pic>
        <p:nvPicPr>
          <p:cNvPr id="3" name="图片 2"/>
          <p:cNvPicPr>
            <a:picLocks noChangeAspect="1"/>
          </p:cNvPicPr>
          <p:nvPr/>
        </p:nvPicPr>
        <p:blipFill>
          <a:blip r:embed="rId5">
            <a:extLst>
              <a:ext uri="{28A0092B-C50C-407E-A947-70E740481C1C}">
                <a14:useLocalDpi val="0"/>
              </a:ext>
            </a:extLst>
          </a:blip>
          <a:stretch>
            <a:fillRect/>
          </a:stretch>
        </p:blipFill>
        <p:spPr>
          <a:xfrm>
            <a:off x="76867" y="324074"/>
            <a:ext cx="6718797" cy="5071080"/>
          </a:xfrm>
          <a:prstGeom prst="rect">
            <a:avLst/>
          </a:prstGeom>
        </p:spPr>
      </p:pic>
      <p:sp>
        <p:nvSpPr>
          <p:cNvPr id="73" name="文本框 2"/>
          <p:cNvSpPr txBox="1">
            <a:spLocks noChangeArrowheads="1"/>
          </p:cNvSpPr>
          <p:nvPr/>
        </p:nvSpPr>
        <p:spPr bwMode="auto">
          <a:xfrm>
            <a:off x="4716907" y="1833811"/>
            <a:ext cx="5004941" cy="1742700"/>
          </a:xfrm>
          <a:prstGeom prst="rect">
            <a:avLst/>
          </a:prstGeom>
          <a:solidFill>
            <a:srgbClr val="FFFFFF">
              <a:alpha val="40000"/>
            </a:srgbClr>
          </a:solidFill>
          <a:ln>
            <a:noFill/>
          </a:ln>
          <a:extLst/>
        </p:spPr>
        <p:txBody>
          <a:bodyPr bIns="48390" lIns="96780" rIns="96780" tIns="48390" wrap="square">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r>
              <a:rPr altLang="en-US" b="1" lang="zh-CN" smtClean="0" sz="5400">
                <a:solidFill>
                  <a:srgbClr val="002060"/>
                </a:solidFill>
              </a:rPr>
              <a:t>金融投资项目</a:t>
            </a:r>
          </a:p>
          <a:p>
            <a:r>
              <a:rPr altLang="en-US" b="1" lang="zh-CN" smtClean="0" sz="5400">
                <a:solidFill>
                  <a:srgbClr val="002060"/>
                </a:solidFill>
              </a:rPr>
              <a:t>计划报告模板</a:t>
            </a:r>
          </a:p>
        </p:txBody>
      </p:sp>
      <p:sp>
        <p:nvSpPr>
          <p:cNvPr id="74" name="矩形 73"/>
          <p:cNvSpPr>
            <a:spLocks noChangeArrowheads="1"/>
          </p:cNvSpPr>
          <p:nvPr/>
        </p:nvSpPr>
        <p:spPr bwMode="auto">
          <a:xfrm>
            <a:off x="4697957" y="3644710"/>
            <a:ext cx="4195415" cy="355860"/>
          </a:xfrm>
          <a:prstGeom prst="rect">
            <a:avLst/>
          </a:prstGeom>
          <a:solidFill>
            <a:srgbClr val="00B0F0"/>
          </a:solidFill>
          <a:ln>
            <a:noFill/>
          </a:ln>
          <a:extLst/>
        </p:spPr>
        <p:txBody>
          <a:bodyPr bIns="48390" lIns="96780" rIns="96780" tIns="48390" wrap="square">
            <a:spAutoFit/>
          </a:bodyPr>
          <a:lstStyle/>
          <a:p>
            <a:pPr algn="ctr"/>
            <a:r>
              <a:rPr altLang="en-US" lang="zh-CN" smtClean="0" sz="1700">
                <a:solidFill>
                  <a:schemeClr val="bg1"/>
                </a:solidFill>
                <a:ea charset="-122" pitchFamily="34" typeface="微软雅黑"/>
              </a:rPr>
              <a:t>适用于工作计划 / 年终总结 / 会议发言等</a:t>
            </a:r>
          </a:p>
        </p:txBody>
      </p:sp>
      <p:grpSp>
        <p:nvGrpSpPr>
          <p:cNvPr id="11" name="组合 35"/>
          <p:cNvGrpSpPr/>
          <p:nvPr/>
        </p:nvGrpSpPr>
        <p:grpSpPr>
          <a:xfrm>
            <a:off x="4818985" y="4463498"/>
            <a:ext cx="4074387" cy="325072"/>
            <a:chOff x="817723" y="0"/>
            <a:chExt cx="4554738" cy="360000"/>
          </a:xfrm>
          <a:solidFill>
            <a:srgbClr val="002060"/>
          </a:solidFill>
        </p:grpSpPr>
        <p:grpSp>
          <p:nvGrpSpPr>
            <p:cNvPr id="12" name="组合 12"/>
            <p:cNvGrpSpPr/>
            <p:nvPr/>
          </p:nvGrpSpPr>
          <p:grpSpPr>
            <a:xfrm>
              <a:off x="1819732" y="0"/>
              <a:ext cx="450372" cy="360000"/>
              <a:chExt cx="1088225" cy="869861"/>
            </a:xfrm>
            <a:grpFill/>
          </p:grpSpPr>
          <p:sp>
            <p:nvSpPr>
              <p:cNvPr id="31" name="Freeform 17"/>
              <p:cNvSpPr>
                <a:spLocks noChangeArrowheads="1" noEditPoints="1"/>
              </p:cNvSpPr>
              <p:nvPr/>
            </p:nvSpPr>
            <p:spPr bwMode="auto">
              <a:xfrm>
                <a:off x="0" y="237562"/>
                <a:ext cx="824268" cy="632299"/>
              </a:xfrm>
              <a:custGeom>
                <a:gdLst>
                  <a:gd fmla="*/ 274 w 291" name="T0"/>
                  <a:gd fmla="*/ 0 h 223" name="T1"/>
                  <a:gd fmla="*/ 17 w 291" name="T2"/>
                  <a:gd fmla="*/ 0 h 223" name="T3"/>
                  <a:gd fmla="*/ 0 w 291" name="T4"/>
                  <a:gd fmla="*/ 16 h 223" name="T5"/>
                  <a:gd fmla="*/ 0 w 291" name="T6"/>
                  <a:gd fmla="*/ 207 h 223" name="T7"/>
                  <a:gd fmla="*/ 17 w 291" name="T8"/>
                  <a:gd fmla="*/ 223 h 223" name="T9"/>
                  <a:gd fmla="*/ 274 w 291" name="T10"/>
                  <a:gd fmla="*/ 223 h 223" name="T11"/>
                  <a:gd fmla="*/ 291 w 291" name="T12"/>
                  <a:gd fmla="*/ 207 h 223" name="T13"/>
                  <a:gd fmla="*/ 291 w 291" name="T14"/>
                  <a:gd fmla="*/ 16 h 223" name="T15"/>
                  <a:gd fmla="*/ 274 w 291" name="T16"/>
                  <a:gd fmla="*/ 0 h 223" name="T17"/>
                  <a:gd fmla="*/ 270 w 291" name="T18"/>
                  <a:gd fmla="*/ 193 h 223" name="T19"/>
                  <a:gd fmla="*/ 256 w 291" name="T20"/>
                  <a:gd fmla="*/ 207 h 223" name="T21"/>
                  <a:gd fmla="*/ 35 w 291" name="T22"/>
                  <a:gd fmla="*/ 207 h 223" name="T23"/>
                  <a:gd fmla="*/ 21 w 291" name="T24"/>
                  <a:gd fmla="*/ 193 h 223" name="T25"/>
                  <a:gd fmla="*/ 21 w 291" name="T26"/>
                  <a:gd fmla="*/ 30 h 223" name="T27"/>
                  <a:gd fmla="*/ 35 w 291" name="T28"/>
                  <a:gd fmla="*/ 16 h 223" name="T29"/>
                  <a:gd fmla="*/ 256 w 291" name="T30"/>
                  <a:gd fmla="*/ 16 h 223" name="T31"/>
                  <a:gd fmla="*/ 270 w 291" name="T32"/>
                  <a:gd fmla="*/ 30 h 223" name="T33"/>
                  <a:gd fmla="*/ 270 w 291" name="T34"/>
                  <a:gd fmla="*/ 193 h 22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291" name="T54"/>
                  <a:gd fmla="*/ 0 h 223" name="T55"/>
                  <a:gd fmla="*/ 291 w 291" name="T56"/>
                  <a:gd fmla="*/ 223 h 223"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23" w="291">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32" name="Freeform 18"/>
              <p:cNvSpPr>
                <a:spLocks noChangeArrowheads="1"/>
              </p:cNvSpPr>
              <p:nvPr/>
            </p:nvSpPr>
            <p:spPr bwMode="auto">
              <a:xfrm>
                <a:off x="137978" y="110382"/>
                <a:ext cx="821868" cy="632299"/>
              </a:xfrm>
              <a:custGeom>
                <a:gdLst>
                  <a:gd fmla="*/ 274 w 290" name="T0"/>
                  <a:gd fmla="*/ 0 h 223" name="T1"/>
                  <a:gd fmla="*/ 16 w 290" name="T2"/>
                  <a:gd fmla="*/ 0 h 223" name="T3"/>
                  <a:gd fmla="*/ 0 w 290" name="T4"/>
                  <a:gd fmla="*/ 16 h 223" name="T5"/>
                  <a:gd fmla="*/ 0 w 290" name="T6"/>
                  <a:gd fmla="*/ 25 h 223" name="T7"/>
                  <a:gd fmla="*/ 249 w 290" name="T8"/>
                  <a:gd fmla="*/ 25 h 223" name="T9"/>
                  <a:gd fmla="*/ 265 w 290" name="T10"/>
                  <a:gd fmla="*/ 42 h 223" name="T11"/>
                  <a:gd fmla="*/ 265 w 290" name="T12"/>
                  <a:gd fmla="*/ 223 h 223" name="T13"/>
                  <a:gd fmla="*/ 274 w 290" name="T14"/>
                  <a:gd fmla="*/ 223 h 223" name="T15"/>
                  <a:gd fmla="*/ 290 w 290" name="T16"/>
                  <a:gd fmla="*/ 207 h 223" name="T17"/>
                  <a:gd fmla="*/ 290 w 290" name="T18"/>
                  <a:gd fmla="*/ 16 h 223" name="T19"/>
                  <a:gd fmla="*/ 274 w 290" name="T20"/>
                  <a:gd fmla="*/ 0 h 22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90" name="T33"/>
                  <a:gd fmla="*/ 0 h 223" name="T34"/>
                  <a:gd fmla="*/ 290 w 290" name="T35"/>
                  <a:gd fmla="*/ 223 h 22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23" w="290">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33" name="Freeform 19"/>
              <p:cNvSpPr>
                <a:spLocks noChangeArrowheads="1"/>
              </p:cNvSpPr>
              <p:nvPr/>
            </p:nvSpPr>
            <p:spPr bwMode="auto">
              <a:xfrm>
                <a:off x="266357" y="0"/>
                <a:ext cx="821868" cy="628699"/>
              </a:xfrm>
              <a:custGeom>
                <a:gdLst>
                  <a:gd fmla="*/ 274 w 290" name="T0"/>
                  <a:gd fmla="*/ 0 h 222" name="T1"/>
                  <a:gd fmla="*/ 16 w 290" name="T2"/>
                  <a:gd fmla="*/ 0 h 222" name="T3"/>
                  <a:gd fmla="*/ 0 w 290" name="T4"/>
                  <a:gd fmla="*/ 16 h 222" name="T5"/>
                  <a:gd fmla="*/ 0 w 290" name="T6"/>
                  <a:gd fmla="*/ 25 h 222" name="T7"/>
                  <a:gd fmla="*/ 249 w 290" name="T8"/>
                  <a:gd fmla="*/ 25 h 222" name="T9"/>
                  <a:gd fmla="*/ 265 w 290" name="T10"/>
                  <a:gd fmla="*/ 41 h 222" name="T11"/>
                  <a:gd fmla="*/ 265 w 290" name="T12"/>
                  <a:gd fmla="*/ 222 h 222" name="T13"/>
                  <a:gd fmla="*/ 274 w 290" name="T14"/>
                  <a:gd fmla="*/ 222 h 222" name="T15"/>
                  <a:gd fmla="*/ 290 w 290" name="T16"/>
                  <a:gd fmla="*/ 206 h 222" name="T17"/>
                  <a:gd fmla="*/ 290 w 290" name="T18"/>
                  <a:gd fmla="*/ 16 h 222" name="T19"/>
                  <a:gd fmla="*/ 274 w 290" name="T20"/>
                  <a:gd fmla="*/ 0 h 22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90" name="T33"/>
                  <a:gd fmla="*/ 0 h 222" name="T34"/>
                  <a:gd fmla="*/ 290 w 290" name="T35"/>
                  <a:gd fmla="*/ 222 h 22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21" w="290">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34" name="Freeform 20"/>
              <p:cNvSpPr>
                <a:spLocks noChangeArrowheads="1"/>
              </p:cNvSpPr>
              <p:nvPr/>
            </p:nvSpPr>
            <p:spPr bwMode="auto">
              <a:xfrm>
                <a:off x="110382" y="422332"/>
                <a:ext cx="569909" cy="353943"/>
              </a:xfrm>
              <a:custGeom>
                <a:gdLst>
                  <a:gd fmla="*/ 71 w 201" name="T0"/>
                  <a:gd fmla="*/ 5 h 125" name="T1"/>
                  <a:gd fmla="*/ 11 w 201" name="T2"/>
                  <a:gd fmla="*/ 109 h 125" name="T3"/>
                  <a:gd fmla="*/ 11 w 201" name="T4"/>
                  <a:gd fmla="*/ 124 h 125" name="T5"/>
                  <a:gd fmla="*/ 192 w 201" name="T6"/>
                  <a:gd fmla="*/ 124 h 125" name="T7"/>
                  <a:gd fmla="*/ 192 w 201" name="T8"/>
                  <a:gd fmla="*/ 108 h 125" name="T9"/>
                  <a:gd fmla="*/ 151 w 201" name="T10"/>
                  <a:gd fmla="*/ 47 h 125" name="T11"/>
                  <a:gd fmla="*/ 117 w 201" name="T12"/>
                  <a:gd fmla="*/ 86 h 125" name="T13"/>
                  <a:gd fmla="*/ 110 w 201" name="T14"/>
                  <a:gd fmla="*/ 81 h 125" name="T15"/>
                  <a:gd fmla="*/ 122 w 201" name="T16"/>
                  <a:gd fmla="*/ 65 h 125" name="T17"/>
                  <a:gd fmla="*/ 81 w 201" name="T18"/>
                  <a:gd fmla="*/ 5 h 125" name="T19"/>
                  <a:gd fmla="*/ 71 w 201" name="T20"/>
                  <a:gd fmla="*/ 5 h 12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01" name="T33"/>
                  <a:gd fmla="*/ 0 h 125" name="T34"/>
                  <a:gd fmla="*/ 201 w 201" name="T35"/>
                  <a:gd fmla="*/ 125 h 125"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5" w="201">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35" name="Oval 21"/>
              <p:cNvSpPr>
                <a:spLocks noChangeArrowheads="1"/>
              </p:cNvSpPr>
              <p:nvPr/>
            </p:nvSpPr>
            <p:spPr bwMode="auto">
              <a:xfrm>
                <a:off x="563909" y="331147"/>
                <a:ext cx="101984" cy="99584"/>
              </a:xfrm>
              <a:prstGeom prst="ellipse">
                <a:avLst/>
              </a:pr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grpSp>
        <p:grpSp>
          <p:nvGrpSpPr>
            <p:cNvPr id="13" name="组合 12"/>
            <p:cNvGrpSpPr/>
            <p:nvPr/>
          </p:nvGrpSpPr>
          <p:grpSpPr>
            <a:xfrm>
              <a:off x="5012461" y="0"/>
              <a:ext cx="360000" cy="360000"/>
              <a:chExt cx="881859" cy="881859"/>
            </a:xfrm>
            <a:grpFill/>
          </p:grpSpPr>
          <p:sp>
            <p:nvSpPr>
              <p:cNvPr id="29" name="Freeform 22"/>
              <p:cNvSpPr>
                <a:spLocks noChangeArrowheads="1" noEditPoints="1"/>
              </p:cNvSpPr>
              <p:nvPr/>
            </p:nvSpPr>
            <p:spPr bwMode="auto">
              <a:xfrm>
                <a:off x="0" y="0"/>
                <a:ext cx="881859" cy="881859"/>
              </a:xfrm>
              <a:custGeom>
                <a:gdLst>
                  <a:gd fmla="*/ 155 w 311" name="T0"/>
                  <a:gd fmla="*/ 0 h 311" name="T1"/>
                  <a:gd fmla="*/ 0 w 311" name="T2"/>
                  <a:gd fmla="*/ 155 h 311" name="T3"/>
                  <a:gd fmla="*/ 155 w 311" name="T4"/>
                  <a:gd fmla="*/ 311 h 311" name="T5"/>
                  <a:gd fmla="*/ 311 w 311" name="T6"/>
                  <a:gd fmla="*/ 155 h 311" name="T7"/>
                  <a:gd fmla="*/ 155 w 311" name="T8"/>
                  <a:gd fmla="*/ 0 h 311" name="T9"/>
                  <a:gd fmla="*/ 155 w 311" name="T10"/>
                  <a:gd fmla="*/ 289 h 311" name="T11"/>
                  <a:gd fmla="*/ 21 w 311" name="T12"/>
                  <a:gd fmla="*/ 155 h 311" name="T13"/>
                  <a:gd fmla="*/ 155 w 311" name="T14"/>
                  <a:gd fmla="*/ 21 h 311" name="T15"/>
                  <a:gd fmla="*/ 289 w 311" name="T16"/>
                  <a:gd fmla="*/ 155 h 311" name="T17"/>
                  <a:gd fmla="*/ 155 w 311" name="T18"/>
                  <a:gd fmla="*/ 289 h 31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11" name="T30"/>
                  <a:gd fmla="*/ 0 h 311" name="T31"/>
                  <a:gd fmla="*/ 311 w 311" name="T32"/>
                  <a:gd fmla="*/ 311 h 31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11" w="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30" name="Freeform 23"/>
              <p:cNvSpPr>
                <a:spLocks noChangeArrowheads="1"/>
              </p:cNvSpPr>
              <p:nvPr/>
            </p:nvSpPr>
            <p:spPr bwMode="auto">
              <a:xfrm>
                <a:off x="235162" y="70789"/>
                <a:ext cx="430731" cy="428331"/>
              </a:xfrm>
              <a:custGeom>
                <a:gdLst>
                  <a:gd fmla="*/ 145 w 152" name="T0"/>
                  <a:gd fmla="*/ 53 h 151" name="T1"/>
                  <a:gd fmla="*/ 144 w 152" name="T2"/>
                  <a:gd fmla="*/ 52 h 151" name="T3"/>
                  <a:gd fmla="*/ 125 w 152" name="T4"/>
                  <a:gd fmla="*/ 52 h 151" name="T5"/>
                  <a:gd fmla="*/ 77 w 152" name="T6"/>
                  <a:gd fmla="*/ 106 h 151" name="T7"/>
                  <a:gd fmla="*/ 31 w 152" name="T8"/>
                  <a:gd fmla="*/ 12 h 151" name="T9"/>
                  <a:gd fmla="*/ 11 w 152" name="T10"/>
                  <a:gd fmla="*/ 4 h 151" name="T11"/>
                  <a:gd fmla="*/ 10 w 152" name="T12"/>
                  <a:gd fmla="*/ 4 h 151" name="T13"/>
                  <a:gd fmla="*/ 4 w 152" name="T14"/>
                  <a:gd fmla="*/ 25 h 151" name="T15"/>
                  <a:gd fmla="*/ 60 w 152" name="T16"/>
                  <a:gd fmla="*/ 140 h 151" name="T17"/>
                  <a:gd fmla="*/ 79 w 152" name="T18"/>
                  <a:gd fmla="*/ 148 h 151" name="T19"/>
                  <a:gd fmla="*/ 79 w 152" name="T20"/>
                  <a:gd fmla="*/ 148 h 151" name="T21"/>
                  <a:gd fmla="*/ 80 w 152" name="T22"/>
                  <a:gd fmla="*/ 148 h 151" name="T23"/>
                  <a:gd fmla="*/ 81 w 152" name="T24"/>
                  <a:gd fmla="*/ 147 h 151" name="T25"/>
                  <a:gd fmla="*/ 87 w 152" name="T26"/>
                  <a:gd fmla="*/ 141 h 151" name="T27"/>
                  <a:gd fmla="*/ 148 w 152" name="T28"/>
                  <a:gd fmla="*/ 72 h 151" name="T29"/>
                  <a:gd fmla="*/ 145 w 152" name="T30"/>
                  <a:gd fmla="*/ 53 h 151"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52" name="T48"/>
                  <a:gd fmla="*/ 0 h 151" name="T49"/>
                  <a:gd fmla="*/ 152 w 152" name="T50"/>
                  <a:gd fmla="*/ 151 h 151"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51" w="152">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grpSp>
        <p:grpSp>
          <p:nvGrpSpPr>
            <p:cNvPr id="14" name="组合 21"/>
            <p:cNvGrpSpPr/>
            <p:nvPr/>
          </p:nvGrpSpPr>
          <p:grpSpPr>
            <a:xfrm>
              <a:off x="2907827" y="0"/>
              <a:ext cx="434277" cy="360000"/>
              <a:chExt cx="961046" cy="796672"/>
            </a:xfrm>
            <a:grpFill/>
          </p:grpSpPr>
          <p:sp>
            <p:nvSpPr>
              <p:cNvPr id="17" name="Freeform 24"/>
              <p:cNvSpPr>
                <a:spLocks noChangeArrowheads="1" noEditPoints="1"/>
              </p:cNvSpPr>
              <p:nvPr/>
            </p:nvSpPr>
            <p:spPr bwMode="auto">
              <a:xfrm>
                <a:off x="0" y="0"/>
                <a:ext cx="961046" cy="796672"/>
              </a:xfrm>
              <a:custGeom>
                <a:gdLst>
                  <a:gd fmla="*/ 321 w 339" name="T0"/>
                  <a:gd fmla="*/ 0 h 281" name="T1"/>
                  <a:gd fmla="*/ 18 w 339" name="T2"/>
                  <a:gd fmla="*/ 0 h 281" name="T3"/>
                  <a:gd fmla="*/ 0 w 339" name="T4"/>
                  <a:gd fmla="*/ 18 h 281" name="T5"/>
                  <a:gd fmla="*/ 0 w 339" name="T6"/>
                  <a:gd fmla="*/ 263 h 281" name="T7"/>
                  <a:gd fmla="*/ 18 w 339" name="T8"/>
                  <a:gd fmla="*/ 281 h 281" name="T9"/>
                  <a:gd fmla="*/ 321 w 339" name="T10"/>
                  <a:gd fmla="*/ 281 h 281" name="T11"/>
                  <a:gd fmla="*/ 339 w 339" name="T12"/>
                  <a:gd fmla="*/ 263 h 281" name="T13"/>
                  <a:gd fmla="*/ 339 w 339" name="T14"/>
                  <a:gd fmla="*/ 18 h 281" name="T15"/>
                  <a:gd fmla="*/ 321 w 339" name="T16"/>
                  <a:gd fmla="*/ 0 h 281" name="T17"/>
                  <a:gd fmla="*/ 316 w 339" name="T18"/>
                  <a:gd fmla="*/ 246 h 281" name="T19"/>
                  <a:gd fmla="*/ 301 w 339" name="T20"/>
                  <a:gd fmla="*/ 262 h 281" name="T21"/>
                  <a:gd fmla="*/ 38 w 339" name="T22"/>
                  <a:gd fmla="*/ 262 h 281" name="T23"/>
                  <a:gd fmla="*/ 23 w 339" name="T24"/>
                  <a:gd fmla="*/ 246 h 281" name="T25"/>
                  <a:gd fmla="*/ 23 w 339" name="T26"/>
                  <a:gd fmla="*/ 35 h 281" name="T27"/>
                  <a:gd fmla="*/ 38 w 339" name="T28"/>
                  <a:gd fmla="*/ 19 h 281" name="T29"/>
                  <a:gd fmla="*/ 301 w 339" name="T30"/>
                  <a:gd fmla="*/ 19 h 281" name="T31"/>
                  <a:gd fmla="*/ 316 w 339" name="T32"/>
                  <a:gd fmla="*/ 35 h 281" name="T33"/>
                  <a:gd fmla="*/ 316 w 339" name="T34"/>
                  <a:gd fmla="*/ 246 h 28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339" name="T54"/>
                  <a:gd fmla="*/ 0 h 281" name="T55"/>
                  <a:gd fmla="*/ 339 w 339" name="T56"/>
                  <a:gd fmla="*/ 281 h 281"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81" w="339">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18" name="Freeform 25"/>
              <p:cNvSpPr>
                <a:spLocks noChangeArrowheads="1"/>
              </p:cNvSpPr>
              <p:nvPr/>
            </p:nvSpPr>
            <p:spPr bwMode="auto">
              <a:xfrm>
                <a:off x="176371" y="116382"/>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0" name="T28"/>
                  <a:gd fmla="*/ 31 w 31"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19" name="Freeform 26"/>
              <p:cNvSpPr>
                <a:spLocks noChangeArrowheads="1"/>
              </p:cNvSpPr>
              <p:nvPr/>
            </p:nvSpPr>
            <p:spPr bwMode="auto">
              <a:xfrm>
                <a:off x="176371" y="274756"/>
                <a:ext cx="87586" cy="88786"/>
              </a:xfrm>
              <a:custGeom>
                <a:gdLst>
                  <a:gd fmla="*/ 31 w 31" name="T0"/>
                  <a:gd fmla="*/ 24 h 31" name="T1"/>
                  <a:gd fmla="*/ 24 w 31" name="T2"/>
                  <a:gd fmla="*/ 31 h 31" name="T3"/>
                  <a:gd fmla="*/ 8 w 31" name="T4"/>
                  <a:gd fmla="*/ 31 h 31" name="T5"/>
                  <a:gd fmla="*/ 0 w 31" name="T6"/>
                  <a:gd fmla="*/ 24 h 31" name="T7"/>
                  <a:gd fmla="*/ 0 w 31" name="T8"/>
                  <a:gd fmla="*/ 8 h 31" name="T9"/>
                  <a:gd fmla="*/ 8 w 31" name="T10"/>
                  <a:gd fmla="*/ 0 h 31" name="T11"/>
                  <a:gd fmla="*/ 24 w 31" name="T12"/>
                  <a:gd fmla="*/ 0 h 31" name="T13"/>
                  <a:gd fmla="*/ 31 w 31" name="T14"/>
                  <a:gd fmla="*/ 8 h 31" name="T15"/>
                  <a:gd fmla="*/ 31 w 31" name="T16"/>
                  <a:gd fmla="*/ 24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1" name="T28"/>
                  <a:gd fmla="*/ 31 w 31" name="T29"/>
                  <a:gd fmla="*/ 31 h 3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 w="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1" name="Freeform 27"/>
              <p:cNvSpPr>
                <a:spLocks noChangeArrowheads="1"/>
              </p:cNvSpPr>
              <p:nvPr/>
            </p:nvSpPr>
            <p:spPr bwMode="auto">
              <a:xfrm>
                <a:off x="346744" y="116382"/>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0" name="T28"/>
                  <a:gd fmla="*/ 31 w 31"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2" name="Freeform 28"/>
              <p:cNvSpPr>
                <a:spLocks noChangeArrowheads="1"/>
              </p:cNvSpPr>
              <p:nvPr/>
            </p:nvSpPr>
            <p:spPr bwMode="auto">
              <a:xfrm>
                <a:off x="346744" y="274756"/>
                <a:ext cx="87586" cy="88786"/>
              </a:xfrm>
              <a:custGeom>
                <a:gdLst>
                  <a:gd fmla="*/ 31 w 31" name="T0"/>
                  <a:gd fmla="*/ 24 h 31" name="T1"/>
                  <a:gd fmla="*/ 24 w 31" name="T2"/>
                  <a:gd fmla="*/ 31 h 31" name="T3"/>
                  <a:gd fmla="*/ 8 w 31" name="T4"/>
                  <a:gd fmla="*/ 31 h 31" name="T5"/>
                  <a:gd fmla="*/ 0 w 31" name="T6"/>
                  <a:gd fmla="*/ 24 h 31" name="T7"/>
                  <a:gd fmla="*/ 0 w 31" name="T8"/>
                  <a:gd fmla="*/ 8 h 31" name="T9"/>
                  <a:gd fmla="*/ 8 w 31" name="T10"/>
                  <a:gd fmla="*/ 0 h 31" name="T11"/>
                  <a:gd fmla="*/ 24 w 31" name="T12"/>
                  <a:gd fmla="*/ 0 h 31" name="T13"/>
                  <a:gd fmla="*/ 31 w 31" name="T14"/>
                  <a:gd fmla="*/ 8 h 31" name="T15"/>
                  <a:gd fmla="*/ 31 w 31" name="T16"/>
                  <a:gd fmla="*/ 24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1" name="T28"/>
                  <a:gd fmla="*/ 31 w 31" name="T29"/>
                  <a:gd fmla="*/ 31 h 3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 w="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3" name="Freeform 29"/>
              <p:cNvSpPr>
                <a:spLocks noChangeArrowheads="1"/>
              </p:cNvSpPr>
              <p:nvPr/>
            </p:nvSpPr>
            <p:spPr bwMode="auto">
              <a:xfrm>
                <a:off x="346744" y="436730"/>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0" name="T28"/>
                  <a:gd fmla="*/ 31 w 31"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4" name="Freeform 30"/>
              <p:cNvSpPr>
                <a:spLocks noChangeArrowheads="1"/>
              </p:cNvSpPr>
              <p:nvPr/>
            </p:nvSpPr>
            <p:spPr bwMode="auto">
              <a:xfrm>
                <a:off x="519516" y="116382"/>
                <a:ext cx="83987" cy="85186"/>
              </a:xfrm>
              <a:custGeom>
                <a:gdLst>
                  <a:gd fmla="*/ 30 w 30" name="T0"/>
                  <a:gd fmla="*/ 23 h 30" name="T1"/>
                  <a:gd fmla="*/ 23 w 30" name="T2"/>
                  <a:gd fmla="*/ 30 h 30" name="T3"/>
                  <a:gd fmla="*/ 7 w 30" name="T4"/>
                  <a:gd fmla="*/ 30 h 30" name="T5"/>
                  <a:gd fmla="*/ 0 w 30" name="T6"/>
                  <a:gd fmla="*/ 23 h 30" name="T7"/>
                  <a:gd fmla="*/ 0 w 30" name="T8"/>
                  <a:gd fmla="*/ 7 h 30" name="T9"/>
                  <a:gd fmla="*/ 7 w 30" name="T10"/>
                  <a:gd fmla="*/ 0 h 30" name="T11"/>
                  <a:gd fmla="*/ 23 w 30" name="T12"/>
                  <a:gd fmla="*/ 0 h 30" name="T13"/>
                  <a:gd fmla="*/ 30 w 30" name="T14"/>
                  <a:gd fmla="*/ 7 h 30" name="T15"/>
                  <a:gd fmla="*/ 30 w 30"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0" name="T27"/>
                  <a:gd fmla="*/ 0 h 30" name="T28"/>
                  <a:gd fmla="*/ 30 w 30"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5" name="Freeform 31"/>
              <p:cNvSpPr>
                <a:spLocks noChangeArrowheads="1"/>
              </p:cNvSpPr>
              <p:nvPr/>
            </p:nvSpPr>
            <p:spPr bwMode="auto">
              <a:xfrm>
                <a:off x="519516" y="274756"/>
                <a:ext cx="83987" cy="88786"/>
              </a:xfrm>
              <a:custGeom>
                <a:gdLst>
                  <a:gd fmla="*/ 30 w 30" name="T0"/>
                  <a:gd fmla="*/ 24 h 31" name="T1"/>
                  <a:gd fmla="*/ 23 w 30" name="T2"/>
                  <a:gd fmla="*/ 31 h 31" name="T3"/>
                  <a:gd fmla="*/ 7 w 30" name="T4"/>
                  <a:gd fmla="*/ 31 h 31" name="T5"/>
                  <a:gd fmla="*/ 0 w 30" name="T6"/>
                  <a:gd fmla="*/ 24 h 31" name="T7"/>
                  <a:gd fmla="*/ 0 w 30" name="T8"/>
                  <a:gd fmla="*/ 8 h 31" name="T9"/>
                  <a:gd fmla="*/ 7 w 30" name="T10"/>
                  <a:gd fmla="*/ 0 h 31" name="T11"/>
                  <a:gd fmla="*/ 23 w 30" name="T12"/>
                  <a:gd fmla="*/ 0 h 31" name="T13"/>
                  <a:gd fmla="*/ 30 w 30" name="T14"/>
                  <a:gd fmla="*/ 8 h 31" name="T15"/>
                  <a:gd fmla="*/ 30 w 30" name="T16"/>
                  <a:gd fmla="*/ 24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0" name="T27"/>
                  <a:gd fmla="*/ 0 h 31" name="T28"/>
                  <a:gd fmla="*/ 30 w 30" name="T29"/>
                  <a:gd fmla="*/ 31 h 3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 w="30">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6" name="Freeform 32"/>
              <p:cNvSpPr>
                <a:spLocks noChangeArrowheads="1"/>
              </p:cNvSpPr>
              <p:nvPr/>
            </p:nvSpPr>
            <p:spPr bwMode="auto">
              <a:xfrm>
                <a:off x="688689" y="116382"/>
                <a:ext cx="85186" cy="85186"/>
              </a:xfrm>
              <a:custGeom>
                <a:gdLst>
                  <a:gd fmla="*/ 30 w 30" name="T0"/>
                  <a:gd fmla="*/ 23 h 30" name="T1"/>
                  <a:gd fmla="*/ 23 w 30" name="T2"/>
                  <a:gd fmla="*/ 30 h 30" name="T3"/>
                  <a:gd fmla="*/ 7 w 30" name="T4"/>
                  <a:gd fmla="*/ 30 h 30" name="T5"/>
                  <a:gd fmla="*/ 0 w 30" name="T6"/>
                  <a:gd fmla="*/ 23 h 30" name="T7"/>
                  <a:gd fmla="*/ 0 w 30" name="T8"/>
                  <a:gd fmla="*/ 7 h 30" name="T9"/>
                  <a:gd fmla="*/ 7 w 30" name="T10"/>
                  <a:gd fmla="*/ 0 h 30" name="T11"/>
                  <a:gd fmla="*/ 23 w 30" name="T12"/>
                  <a:gd fmla="*/ 0 h 30" name="T13"/>
                  <a:gd fmla="*/ 30 w 30" name="T14"/>
                  <a:gd fmla="*/ 7 h 30" name="T15"/>
                  <a:gd fmla="*/ 30 w 30"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0" name="T27"/>
                  <a:gd fmla="*/ 0 h 30" name="T28"/>
                  <a:gd fmla="*/ 30 w 30"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7" name="Freeform 33"/>
              <p:cNvSpPr>
                <a:spLocks noChangeArrowheads="1"/>
              </p:cNvSpPr>
              <p:nvPr/>
            </p:nvSpPr>
            <p:spPr bwMode="auto">
              <a:xfrm>
                <a:off x="688689" y="274756"/>
                <a:ext cx="85186" cy="88786"/>
              </a:xfrm>
              <a:custGeom>
                <a:gdLst>
                  <a:gd fmla="*/ 30 w 30" name="T0"/>
                  <a:gd fmla="*/ 24 h 31" name="T1"/>
                  <a:gd fmla="*/ 23 w 30" name="T2"/>
                  <a:gd fmla="*/ 31 h 31" name="T3"/>
                  <a:gd fmla="*/ 7 w 30" name="T4"/>
                  <a:gd fmla="*/ 31 h 31" name="T5"/>
                  <a:gd fmla="*/ 0 w 30" name="T6"/>
                  <a:gd fmla="*/ 24 h 31" name="T7"/>
                  <a:gd fmla="*/ 0 w 30" name="T8"/>
                  <a:gd fmla="*/ 8 h 31" name="T9"/>
                  <a:gd fmla="*/ 7 w 30" name="T10"/>
                  <a:gd fmla="*/ 0 h 31" name="T11"/>
                  <a:gd fmla="*/ 23 w 30" name="T12"/>
                  <a:gd fmla="*/ 0 h 31" name="T13"/>
                  <a:gd fmla="*/ 30 w 30" name="T14"/>
                  <a:gd fmla="*/ 8 h 31" name="T15"/>
                  <a:gd fmla="*/ 30 w 30" name="T16"/>
                  <a:gd fmla="*/ 24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0" name="T27"/>
                  <a:gd fmla="*/ 0 h 31" name="T28"/>
                  <a:gd fmla="*/ 30 w 30" name="T29"/>
                  <a:gd fmla="*/ 31 h 3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 w="30">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8" name="Freeform 34"/>
              <p:cNvSpPr>
                <a:spLocks noChangeArrowheads="1"/>
              </p:cNvSpPr>
              <p:nvPr/>
            </p:nvSpPr>
            <p:spPr bwMode="auto">
              <a:xfrm>
                <a:off x="176371" y="436730"/>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0" name="T28"/>
                  <a:gd fmla="*/ 31 w 31"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grpSp>
        <p:sp>
          <p:nvSpPr>
            <p:cNvPr id="15" name="Freeform 84"/>
            <p:cNvSpPr>
              <a:spLocks noChangeArrowheads="1" noChangeAspect="1" noEditPoints="1"/>
            </p:cNvSpPr>
            <p:nvPr/>
          </p:nvSpPr>
          <p:spPr bwMode="auto">
            <a:xfrm>
              <a:off x="817723" y="0"/>
              <a:ext cx="364286" cy="360000"/>
            </a:xfrm>
            <a:custGeom>
              <a:gdLst>
                <a:gd fmla="*/ 170 w 170" name="T0"/>
                <a:gd fmla="*/ 0 h 168" name="T1"/>
                <a:gd fmla="*/ 162 w 170" name="T2"/>
                <a:gd fmla="*/ 16 h 168" name="T3"/>
                <a:gd fmla="*/ 170 w 170" name="T4"/>
                <a:gd fmla="*/ 103 h 168" name="T5"/>
                <a:gd fmla="*/ 93 w 170" name="T6"/>
                <a:gd fmla="*/ 119 h 168" name="T7"/>
                <a:gd fmla="*/ 128 w 170" name="T8"/>
                <a:gd fmla="*/ 152 h 168" name="T9"/>
                <a:gd fmla="*/ 42 w 170" name="T10"/>
                <a:gd fmla="*/ 168 h 168" name="T11"/>
                <a:gd fmla="*/ 77 w 170" name="T12"/>
                <a:gd fmla="*/ 152 h 168" name="T13"/>
                <a:gd fmla="*/ 0 w 170" name="T14"/>
                <a:gd fmla="*/ 119 h 168" name="T15"/>
                <a:gd fmla="*/ 6 w 170" name="T16"/>
                <a:gd fmla="*/ 103 h 168" name="T17"/>
                <a:gd fmla="*/ 0 w 170" name="T18"/>
                <a:gd fmla="*/ 16 h 168" name="T19"/>
                <a:gd fmla="*/ 0 w 170" name="T20"/>
                <a:gd fmla="*/ 0 h 168" name="T21"/>
                <a:gd fmla="*/ 122 w 170" name="T22"/>
                <a:gd fmla="*/ 40 h 168" name="T23"/>
                <a:gd fmla="*/ 115 w 170" name="T24"/>
                <a:gd fmla="*/ 44 h 168" name="T25"/>
                <a:gd fmla="*/ 75 w 170" name="T26"/>
                <a:gd fmla="*/ 52 h 168" name="T27"/>
                <a:gd fmla="*/ 73 w 170" name="T28"/>
                <a:gd fmla="*/ 50 h 168" name="T29"/>
                <a:gd fmla="*/ 50 w 170" name="T30"/>
                <a:gd fmla="*/ 67 h 168" name="T31"/>
                <a:gd fmla="*/ 85 w 170" name="T32"/>
                <a:gd fmla="*/ 65 h 168" name="T33"/>
                <a:gd fmla="*/ 89 w 170" name="T34"/>
                <a:gd fmla="*/ 67 h 168" name="T35"/>
                <a:gd fmla="*/ 120 w 170" name="T36"/>
                <a:gd fmla="*/ 52 h 168" name="T37"/>
                <a:gd fmla="*/ 128 w 170" name="T38"/>
                <a:gd fmla="*/ 40 h 168" name="T39"/>
                <a:gd fmla="*/ 113 w 170" name="T40"/>
                <a:gd fmla="*/ 58 h 168" name="T41"/>
                <a:gd fmla="*/ 122 w 170" name="T42"/>
                <a:gd fmla="*/ 85 h 168" name="T43"/>
                <a:gd fmla="*/ 113 w 170" name="T44"/>
                <a:gd fmla="*/ 58 h 168" name="T45"/>
                <a:gd fmla="*/ 101 w 170" name="T46"/>
                <a:gd fmla="*/ 67 h 168" name="T47"/>
                <a:gd fmla="*/ 109 w 170" name="T48"/>
                <a:gd fmla="*/ 85 h 168" name="T49"/>
                <a:gd fmla="*/ 101 w 170" name="T50"/>
                <a:gd fmla="*/ 67 h 168" name="T51"/>
                <a:gd fmla="*/ 87 w 170" name="T52"/>
                <a:gd fmla="*/ 77 h 168" name="T53"/>
                <a:gd fmla="*/ 95 w 170" name="T54"/>
                <a:gd fmla="*/ 85 h 168" name="T55"/>
                <a:gd fmla="*/ 87 w 170" name="T56"/>
                <a:gd fmla="*/ 77 h 168" name="T57"/>
                <a:gd fmla="*/ 75 w 170" name="T58"/>
                <a:gd fmla="*/ 69 h 168" name="T59"/>
                <a:gd fmla="*/ 83 w 170" name="T60"/>
                <a:gd fmla="*/ 85 h 168" name="T61"/>
                <a:gd fmla="*/ 75 w 170" name="T62"/>
                <a:gd fmla="*/ 69 h 168" name="T63"/>
                <a:gd fmla="*/ 63 w 170" name="T64"/>
                <a:gd fmla="*/ 69 h 168" name="T65"/>
                <a:gd fmla="*/ 71 w 170" name="T66"/>
                <a:gd fmla="*/ 85 h 168" name="T67"/>
                <a:gd fmla="*/ 63 w 170" name="T68"/>
                <a:gd fmla="*/ 69 h 168" name="T69"/>
                <a:gd fmla="*/ 48 w 170" name="T70"/>
                <a:gd fmla="*/ 73 h 168" name="T71"/>
                <a:gd fmla="*/ 56 w 170" name="T72"/>
                <a:gd fmla="*/ 85 h 168" name="T73"/>
                <a:gd fmla="*/ 48 w 170" name="T74"/>
                <a:gd fmla="*/ 73 h 168" name="T75"/>
                <a:gd fmla="*/ 146 w 170" name="T76"/>
                <a:gd fmla="*/ 18 h 168" name="T77"/>
                <a:gd fmla="*/ 24 w 170" name="T78"/>
                <a:gd fmla="*/ 101 h 168" name="T79"/>
                <a:gd fmla="*/ 146 w 170" name="T80"/>
                <a:gd fmla="*/ 18 h 168"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70" name="T123"/>
                <a:gd fmla="*/ 0 h 168" name="T124"/>
                <a:gd fmla="*/ 170 w 170" name="T125"/>
                <a:gd fmla="*/ 168 h 168"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68" w="170">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16" name="Freeform 9"/>
            <p:cNvSpPr>
              <a:spLocks noChangeArrowheads="1" noChangeAspect="1" noEditPoints="1"/>
            </p:cNvSpPr>
            <p:nvPr/>
          </p:nvSpPr>
          <p:spPr bwMode="auto">
            <a:xfrm>
              <a:off x="3979827" y="0"/>
              <a:ext cx="394911" cy="360000"/>
            </a:xfrm>
            <a:custGeom>
              <a:gdLst>
                <a:gd fmla="*/ 141 w 181" name="T0"/>
                <a:gd fmla="*/ 0 h 165" name="T1"/>
                <a:gd fmla="*/ 149 w 181" name="T2"/>
                <a:gd fmla="*/ 8 h 165" name="T3"/>
                <a:gd fmla="*/ 134 w 181" name="T4"/>
                <a:gd fmla="*/ 47 h 165" name="T5"/>
                <a:gd fmla="*/ 33 w 181" name="T6"/>
                <a:gd fmla="*/ 14 h 165" name="T7"/>
                <a:gd fmla="*/ 39 w 181" name="T8"/>
                <a:gd fmla="*/ 20 h 165" name="T9"/>
                <a:gd fmla="*/ 51 w 181" name="T10"/>
                <a:gd fmla="*/ 31 h 165" name="T11"/>
                <a:gd fmla="*/ 33 w 181" name="T12"/>
                <a:gd fmla="*/ 39 h 165" name="T13"/>
                <a:gd fmla="*/ 39 w 181" name="T14"/>
                <a:gd fmla="*/ 45 h 165" name="T15"/>
                <a:gd fmla="*/ 51 w 181" name="T16"/>
                <a:gd fmla="*/ 55 h 165" name="T17"/>
                <a:gd fmla="*/ 33 w 181" name="T18"/>
                <a:gd fmla="*/ 63 h 165" name="T19"/>
                <a:gd fmla="*/ 39 w 181" name="T20"/>
                <a:gd fmla="*/ 67 h 165" name="T21"/>
                <a:gd fmla="*/ 51 w 181" name="T22"/>
                <a:gd fmla="*/ 77 h 165" name="T23"/>
                <a:gd fmla="*/ 33 w 181" name="T24"/>
                <a:gd fmla="*/ 86 h 165" name="T25"/>
                <a:gd fmla="*/ 39 w 181" name="T26"/>
                <a:gd fmla="*/ 90 h 165" name="T27"/>
                <a:gd fmla="*/ 51 w 181" name="T28"/>
                <a:gd fmla="*/ 100 h 165" name="T29"/>
                <a:gd fmla="*/ 33 w 181" name="T30"/>
                <a:gd fmla="*/ 110 h 165" name="T31"/>
                <a:gd fmla="*/ 39 w 181" name="T32"/>
                <a:gd fmla="*/ 116 h 165" name="T33"/>
                <a:gd fmla="*/ 51 w 181" name="T34"/>
                <a:gd fmla="*/ 126 h 165" name="T35"/>
                <a:gd fmla="*/ 33 w 181" name="T36"/>
                <a:gd fmla="*/ 134 h 165" name="T37"/>
                <a:gd fmla="*/ 33 w 181" name="T38"/>
                <a:gd fmla="*/ 151 h 165" name="T39"/>
                <a:gd fmla="*/ 134 w 181" name="T40"/>
                <a:gd fmla="*/ 118 h 165" name="T41"/>
                <a:gd fmla="*/ 149 w 181" name="T42"/>
                <a:gd fmla="*/ 157 h 165" name="T43"/>
                <a:gd fmla="*/ 141 w 181" name="T44"/>
                <a:gd fmla="*/ 165 h 165" name="T45"/>
                <a:gd fmla="*/ 19 w 181" name="T46"/>
                <a:gd fmla="*/ 165 h 165" name="T47"/>
                <a:gd fmla="*/ 19 w 181" name="T48"/>
                <a:gd fmla="*/ 146 h 165" name="T49"/>
                <a:gd fmla="*/ 0 w 181" name="T50"/>
                <a:gd fmla="*/ 132 h 165" name="T51"/>
                <a:gd fmla="*/ 19 w 181" name="T52"/>
                <a:gd fmla="*/ 120 h 165" name="T53"/>
                <a:gd fmla="*/ 0 w 181" name="T54"/>
                <a:gd fmla="*/ 108 h 165" name="T55"/>
                <a:gd fmla="*/ 19 w 181" name="T56"/>
                <a:gd fmla="*/ 98 h 165" name="T57"/>
                <a:gd fmla="*/ 0 w 181" name="T58"/>
                <a:gd fmla="*/ 83 h 165" name="T59"/>
                <a:gd fmla="*/ 19 w 181" name="T60"/>
                <a:gd fmla="*/ 75 h 165" name="T61"/>
                <a:gd fmla="*/ 0 w 181" name="T62"/>
                <a:gd fmla="*/ 61 h 165" name="T63"/>
                <a:gd fmla="*/ 19 w 181" name="T64"/>
                <a:gd fmla="*/ 51 h 165" name="T65"/>
                <a:gd fmla="*/ 0 w 181" name="T66"/>
                <a:gd fmla="*/ 39 h 165" name="T67"/>
                <a:gd fmla="*/ 19 w 181" name="T68"/>
                <a:gd fmla="*/ 8 h 165" name="T69"/>
                <a:gd fmla="*/ 27 w 181" name="T70"/>
                <a:gd fmla="*/ 0 h 165" name="T71"/>
                <a:gd fmla="*/ 63 w 181" name="T72"/>
                <a:gd fmla="*/ 79 h 165" name="T73"/>
                <a:gd fmla="*/ 84 w 181" name="T74"/>
                <a:gd fmla="*/ 88 h 165" name="T75"/>
                <a:gd fmla="*/ 63 w 181" name="T76"/>
                <a:gd fmla="*/ 79 h 165" name="T77"/>
                <a:gd fmla="*/ 63 w 181" name="T78"/>
                <a:gd fmla="*/ 61 h 165" name="T79"/>
                <a:gd fmla="*/ 100 w 181" name="T80"/>
                <a:gd fmla="*/ 69 h 165" name="T81"/>
                <a:gd fmla="*/ 63 w 181" name="T82"/>
                <a:gd fmla="*/ 61 h 165" name="T83"/>
                <a:gd fmla="*/ 63 w 181" name="T84"/>
                <a:gd fmla="*/ 45 h 165" name="T85"/>
                <a:gd fmla="*/ 116 w 181" name="T86"/>
                <a:gd fmla="*/ 53 h 165" name="T87"/>
                <a:gd fmla="*/ 63 w 181" name="T88"/>
                <a:gd fmla="*/ 45 h 165" name="T89"/>
                <a:gd fmla="*/ 63 w 181" name="T90"/>
                <a:gd fmla="*/ 29 h 165" name="T91"/>
                <a:gd fmla="*/ 116 w 181" name="T92"/>
                <a:gd fmla="*/ 35 h 165" name="T93"/>
                <a:gd fmla="*/ 63 w 181" name="T94"/>
                <a:gd fmla="*/ 29 h 165" name="T95"/>
                <a:gd fmla="*/ 84 w 181" name="T96"/>
                <a:gd fmla="*/ 130 h 165" name="T97"/>
                <a:gd fmla="*/ 106 w 181" name="T98"/>
                <a:gd fmla="*/ 130 h 165" name="T99"/>
                <a:gd fmla="*/ 86 w 181" name="T100"/>
                <a:gd fmla="*/ 108 h 165" name="T101"/>
                <a:gd fmla="*/ 84 w 181" name="T102"/>
                <a:gd fmla="*/ 130 h 165" name="T103"/>
                <a:gd fmla="*/ 161 w 181" name="T104"/>
                <a:gd fmla="*/ 37 h 165" name="T105"/>
                <a:gd fmla="*/ 116 w 181" name="T106"/>
                <a:gd fmla="*/ 120 h 165" name="T107"/>
                <a:gd fmla="*/ 161 w 181" name="T108"/>
                <a:gd fmla="*/ 37 h 16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1" name="T165"/>
                <a:gd fmla="*/ 0 h 165" name="T166"/>
                <a:gd fmla="*/ 181 w 181" name="T167"/>
                <a:gd fmla="*/ 165 h 16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65" w="181">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grpSp>
      <p:pic>
        <p:nvPicPr>
          <p:cNvPr id="38" name="图片 37"/>
          <p:cNvPicPr>
            <a:picLocks noChangeAspect="1"/>
          </p:cNvPicPr>
          <p:nvPr/>
        </p:nvPicPr>
        <p:blipFill>
          <a:blip r:embed="rId5">
            <a:extLst>
              <a:ext uri="{28A0092B-C50C-407E-A947-70E740481C1C}">
                <a14:useLocalDpi val="0"/>
              </a:ext>
            </a:extLst>
          </a:blip>
          <a:stretch>
            <a:fillRect/>
          </a:stretch>
        </p:blipFill>
        <p:spPr>
          <a:xfrm>
            <a:off x="59258" y="332472"/>
            <a:ext cx="6718797" cy="5071080"/>
          </a:xfrm>
          <a:prstGeom prst="rect">
            <a:avLst/>
          </a:prstGeom>
        </p:spPr>
      </p:pic>
    </p:spTree>
    <p:extLst>
      <p:ext uri="{BB962C8B-B14F-4D97-AF65-F5344CB8AC3E}">
        <p14:creationId val="767562423"/>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50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childTnLst>
                                </p:cTn>
                              </p:par>
                            </p:childTnLst>
                          </p:cTn>
                        </p:par>
                        <p:par>
                          <p:cTn fill="hold" id="8" nodeType="afterGroup">
                            <p:stCondLst>
                              <p:cond delay="1500"/>
                            </p:stCondLst>
                            <p:childTnLst>
                              <p:par>
                                <p:cTn fill="hold" id="9" nodeType="afterEffect" presetClass="entr" presetID="2" presetSubtype="8">
                                  <p:stCondLst>
                                    <p:cond delay="5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0-#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500"/>
                            </p:stCondLst>
                            <p:childTnLst>
                              <p:par>
                                <p:cTn fill="hold" id="14" nodeType="afterEffect" presetClass="entr" presetID="1" presetSubtype="0">
                                  <p:stCondLst>
                                    <p:cond delay="300"/>
                                  </p:stCondLst>
                                  <p:childTnLst>
                                    <p:set>
                                      <p:cBhvr>
                                        <p:cTn dur="1" fill="hold" id="15">
                                          <p:stCondLst>
                                            <p:cond delay="0"/>
                                          </p:stCondLst>
                                        </p:cTn>
                                        <p:tgtEl>
                                          <p:spTgt spid="38"/>
                                        </p:tgtEl>
                                        <p:attrNameLst>
                                          <p:attrName>style.visibility</p:attrName>
                                        </p:attrNameLst>
                                      </p:cBhvr>
                                      <p:to>
                                        <p:strVal val="visible"/>
                                      </p:to>
                                    </p:set>
                                  </p:childTnLst>
                                </p:cTn>
                              </p:par>
                              <p:par>
                                <p:cTn fill="hold" id="16" nodeType="withEffect" presetClass="emph" presetID="6" presetSubtype="0">
                                  <p:stCondLst>
                                    <p:cond delay="300"/>
                                  </p:stCondLst>
                                  <p:childTnLst>
                                    <p:animScale>
                                      <p:cBhvr>
                                        <p:cTn dur="1000" fill="hold" id="17"/>
                                        <p:tgtEl>
                                          <p:spTgt spid="38"/>
                                        </p:tgtEl>
                                      </p:cBhvr>
                                      <p:by x="150000" y="150000"/>
                                    </p:animScale>
                                  </p:childTnLst>
                                </p:cTn>
                              </p:par>
                              <p:par>
                                <p:cTn fill="hold" id="18" nodeType="withEffect" presetClass="exit" presetID="10" presetSubtype="0">
                                  <p:stCondLst>
                                    <p:cond delay="300"/>
                                  </p:stCondLst>
                                  <p:childTnLst>
                                    <p:animEffect filter="fade" transition="out">
                                      <p:cBhvr>
                                        <p:cTn dur="1000" id="19"/>
                                        <p:tgtEl>
                                          <p:spTgt spid="38"/>
                                        </p:tgtEl>
                                      </p:cBhvr>
                                    </p:animEffect>
                                    <p:set>
                                      <p:cBhvr>
                                        <p:cTn dur="1" fill="hold" id="20">
                                          <p:stCondLst>
                                            <p:cond delay="999"/>
                                          </p:stCondLst>
                                        </p:cTn>
                                        <p:tgtEl>
                                          <p:spTgt spid="38"/>
                                        </p:tgtEl>
                                        <p:attrNameLst>
                                          <p:attrName>style.visibility</p:attrName>
                                        </p:attrNameLst>
                                      </p:cBhvr>
                                      <p:to>
                                        <p:strVal val="hidden"/>
                                      </p:to>
                                    </p:set>
                                  </p:childTnLst>
                                </p:cTn>
                              </p:par>
                            </p:childTnLst>
                          </p:cTn>
                        </p:par>
                        <p:par>
                          <p:cTn fill="hold" id="21" nodeType="afterGroup">
                            <p:stCondLst>
                              <p:cond delay="3800"/>
                            </p:stCondLst>
                            <p:childTnLst>
                              <p:par>
                                <p:cTn fill="hold" id="22" nodeType="afterEffect" presetClass="entr" presetID="22" presetSubtype="8">
                                  <p:stCondLst>
                                    <p:cond delay="0"/>
                                  </p:stCondLst>
                                  <p:childTnLst>
                                    <p:set>
                                      <p:cBhvr>
                                        <p:cTn dur="1" fill="hold" id="23">
                                          <p:stCondLst>
                                            <p:cond delay="0"/>
                                          </p:stCondLst>
                                        </p:cTn>
                                        <p:tgtEl>
                                          <p:spTgt spid="4"/>
                                        </p:tgtEl>
                                        <p:attrNameLst>
                                          <p:attrName>style.visibility</p:attrName>
                                        </p:attrNameLst>
                                      </p:cBhvr>
                                      <p:to>
                                        <p:strVal val="visible"/>
                                      </p:to>
                                    </p:set>
                                    <p:animEffect filter="wipe(left)" transition="in">
                                      <p:cBhvr>
                                        <p:cTn dur="500" id="24"/>
                                        <p:tgtEl>
                                          <p:spTgt spid="4"/>
                                        </p:tgtEl>
                                      </p:cBhvr>
                                    </p:animEffect>
                                  </p:childTnLst>
                                </p:cTn>
                              </p:par>
                            </p:childTnLst>
                          </p:cTn>
                        </p:par>
                        <p:par>
                          <p:cTn fill="hold" id="25" nodeType="afterGroup">
                            <p:stCondLst>
                              <p:cond delay="4300"/>
                            </p:stCondLst>
                            <p:childTnLst>
                              <p:par>
                                <p:cTn fill="hold" grpId="0" id="26" nodeType="afterEffect" presetClass="entr" presetID="2" presetSubtype="2">
                                  <p:stCondLst>
                                    <p:cond delay="0"/>
                                  </p:stCondLst>
                                  <p:iterate type="lt">
                                    <p:tmPct val="10000"/>
                                  </p:iterate>
                                  <p:childTnLst>
                                    <p:set>
                                      <p:cBhvr>
                                        <p:cTn dur="1" fill="hold" id="27">
                                          <p:stCondLst>
                                            <p:cond delay="0"/>
                                          </p:stCondLst>
                                        </p:cTn>
                                        <p:tgtEl>
                                          <p:spTgt spid="73"/>
                                        </p:tgtEl>
                                        <p:attrNameLst>
                                          <p:attrName>style.visibility</p:attrName>
                                        </p:attrNameLst>
                                      </p:cBhvr>
                                      <p:to>
                                        <p:strVal val="visible"/>
                                      </p:to>
                                    </p:set>
                                    <p:anim calcmode="lin" valueType="num">
                                      <p:cBhvr additive="base">
                                        <p:cTn dur="400" fill="hold" id="28"/>
                                        <p:tgtEl>
                                          <p:spTgt spid="73"/>
                                        </p:tgtEl>
                                        <p:attrNameLst>
                                          <p:attrName>ppt_x</p:attrName>
                                        </p:attrNameLst>
                                      </p:cBhvr>
                                      <p:tavLst>
                                        <p:tav tm="0">
                                          <p:val>
                                            <p:strVal val="1+#ppt_w/2"/>
                                          </p:val>
                                        </p:tav>
                                        <p:tav tm="100000">
                                          <p:val>
                                            <p:strVal val="#ppt_x"/>
                                          </p:val>
                                        </p:tav>
                                      </p:tavLst>
                                    </p:anim>
                                    <p:anim calcmode="lin" valueType="num">
                                      <p:cBhvr additive="base">
                                        <p:cTn dur="400" fill="hold" id="29"/>
                                        <p:tgtEl>
                                          <p:spTgt spid="73"/>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4700"/>
                            </p:stCondLst>
                            <p:childTnLst>
                              <p:par>
                                <p:cTn fill="hold" grpId="0" id="31" nodeType="afterEffect" presetClass="entr" presetID="2" presetSubtype="4">
                                  <p:stCondLst>
                                    <p:cond delay="0"/>
                                  </p:stCondLst>
                                  <p:iterate type="lt">
                                    <p:tmPct val="10000"/>
                                  </p:iterate>
                                  <p:childTnLst>
                                    <p:set>
                                      <p:cBhvr>
                                        <p:cTn dur="1" fill="hold" id="32">
                                          <p:stCondLst>
                                            <p:cond delay="0"/>
                                          </p:stCondLst>
                                        </p:cTn>
                                        <p:tgtEl>
                                          <p:spTgt spid="74"/>
                                        </p:tgtEl>
                                        <p:attrNameLst>
                                          <p:attrName>style.visibility</p:attrName>
                                        </p:attrNameLst>
                                      </p:cBhvr>
                                      <p:to>
                                        <p:strVal val="visible"/>
                                      </p:to>
                                    </p:set>
                                    <p:anim calcmode="lin" valueType="num">
                                      <p:cBhvr additive="base">
                                        <p:cTn dur="400" fill="hold" id="33"/>
                                        <p:tgtEl>
                                          <p:spTgt spid="74"/>
                                        </p:tgtEl>
                                        <p:attrNameLst>
                                          <p:attrName>ppt_x</p:attrName>
                                        </p:attrNameLst>
                                      </p:cBhvr>
                                      <p:tavLst>
                                        <p:tav tm="0">
                                          <p:val>
                                            <p:strVal val="#ppt_x"/>
                                          </p:val>
                                        </p:tav>
                                        <p:tav tm="100000">
                                          <p:val>
                                            <p:strVal val="#ppt_x"/>
                                          </p:val>
                                        </p:tav>
                                      </p:tavLst>
                                    </p:anim>
                                    <p:anim calcmode="lin" valueType="num">
                                      <p:cBhvr additive="base">
                                        <p:cTn dur="400" fill="hold" id="34"/>
                                        <p:tgtEl>
                                          <p:spTgt spid="74"/>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5100"/>
                            </p:stCondLst>
                            <p:childTnLst>
                              <p:par>
                                <p:cTn fill="hold" id="36" nodeType="afterEffect" presetClass="entr" presetID="22" presetSubtype="8">
                                  <p:stCondLst>
                                    <p:cond delay="0"/>
                                  </p:stCondLst>
                                  <p:childTnLst>
                                    <p:set>
                                      <p:cBhvr>
                                        <p:cTn dur="1" fill="hold" id="37">
                                          <p:stCondLst>
                                            <p:cond delay="0"/>
                                          </p:stCondLst>
                                        </p:cTn>
                                        <p:tgtEl>
                                          <p:spTgt spid="11"/>
                                        </p:tgtEl>
                                        <p:attrNameLst>
                                          <p:attrName>style.visibility</p:attrName>
                                        </p:attrNameLst>
                                      </p:cBhvr>
                                      <p:to>
                                        <p:strVal val="visible"/>
                                      </p:to>
                                    </p:set>
                                    <p:animEffect filter="wipe(left)" transition="in">
                                      <p:cBhvr>
                                        <p:cTn dur="500" id="38"/>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7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31"/>
          <p:cNvGrpSpPr/>
          <p:nvPr/>
        </p:nvGrpSpPr>
        <p:grpSpPr>
          <a:xfrm>
            <a:off x="5485046" y="2653126"/>
            <a:ext cx="1800225" cy="1552575"/>
            <a:chOff x="2469011" y="1147395"/>
            <a:chExt cx="1800200" cy="1551897"/>
          </a:xfrm>
        </p:grpSpPr>
        <p:sp>
          <p:nvSpPr>
            <p:cNvPr id="50" name="六边形 49"/>
            <p:cNvSpPr/>
            <p:nvPr/>
          </p:nvSpPr>
          <p:spPr>
            <a:xfrm>
              <a:off x="2469011" y="1147395"/>
              <a:ext cx="1800200" cy="1551897"/>
            </a:xfrm>
            <a:prstGeom prst="hexagon">
              <a:avLst/>
            </a:prstGeom>
            <a:solidFill>
              <a:schemeClr val="bg1"/>
            </a:solidFill>
            <a:ln>
              <a:noFill/>
            </a:ln>
            <a:effectLst>
              <a:outerShdw algn="tl" blurRad="1524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pic>
          <p:nvPicPr>
            <p:cNvPr id="51" name="Picture 2"/>
            <p:cNvPicPr>
              <a:picLocks noChangeArrowheads="1" noChangeAspect="1"/>
            </p:cNvPicPr>
            <p:nvPr/>
          </p:nvPicPr>
          <p:blipFill>
            <a:blip r:embed="rId3">
              <a:extLst/>
            </a:blip>
            <a:stretch>
              <a:fillRect/>
            </a:stretch>
          </p:blipFill>
          <p:spPr bwMode="auto">
            <a:xfrm>
              <a:off x="2569012" y="1231901"/>
              <a:ext cx="1600197" cy="1382886"/>
            </a:xfrm>
            <a:prstGeom prst="rect">
              <a:avLst/>
            </a:prstGeom>
            <a:noFill/>
            <a:effectLst>
              <a:innerShdw blurRad="50800" dir="13500000">
                <a:prstClr val="black">
                  <a:alpha val="50000"/>
                </a:prstClr>
              </a:innerShdw>
            </a:effectLst>
            <a:extLst/>
          </p:spPr>
        </p:pic>
      </p:grpSp>
      <p:grpSp>
        <p:nvGrpSpPr>
          <p:cNvPr id="52" name="组合 34"/>
          <p:cNvGrpSpPr/>
          <p:nvPr/>
        </p:nvGrpSpPr>
        <p:grpSpPr>
          <a:xfrm>
            <a:off x="2512819" y="2686506"/>
            <a:ext cx="1800225" cy="1550987"/>
            <a:chOff x="2469011" y="1147395"/>
            <a:chExt cx="1800200" cy="1551897"/>
          </a:xfrm>
        </p:grpSpPr>
        <p:sp>
          <p:nvSpPr>
            <p:cNvPr id="53" name="六边形 52"/>
            <p:cNvSpPr/>
            <p:nvPr/>
          </p:nvSpPr>
          <p:spPr>
            <a:xfrm>
              <a:off x="2469011" y="1147395"/>
              <a:ext cx="1800200" cy="1551897"/>
            </a:xfrm>
            <a:prstGeom prst="hexagon">
              <a:avLst/>
            </a:prstGeom>
            <a:solidFill>
              <a:schemeClr val="bg1"/>
            </a:solidFill>
            <a:ln>
              <a:noFill/>
            </a:ln>
            <a:effectLst>
              <a:outerShdw algn="tl" blurRad="1524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pic>
          <p:nvPicPr>
            <p:cNvPr id="54" name="Picture 2"/>
            <p:cNvPicPr>
              <a:picLocks noChangeArrowheads="1" noChangeAspect="1"/>
            </p:cNvPicPr>
            <p:nvPr/>
          </p:nvPicPr>
          <p:blipFill>
            <a:blip r:embed="rId4">
              <a:extLst/>
            </a:blip>
            <a:stretch>
              <a:fillRect/>
            </a:stretch>
          </p:blipFill>
          <p:spPr bwMode="auto">
            <a:xfrm>
              <a:off x="2569012" y="1231901"/>
              <a:ext cx="1600197" cy="1382886"/>
            </a:xfrm>
            <a:prstGeom prst="rect">
              <a:avLst/>
            </a:prstGeom>
            <a:noFill/>
            <a:effectLst>
              <a:innerShdw blurRad="50800" dir="13500000">
                <a:prstClr val="black">
                  <a:alpha val="50000"/>
                </a:prstClr>
              </a:innerShdw>
            </a:effectLst>
            <a:extLst/>
          </p:spPr>
        </p:pic>
      </p:grpSp>
      <p:grpSp>
        <p:nvGrpSpPr>
          <p:cNvPr id="55" name="组合 37"/>
          <p:cNvGrpSpPr/>
          <p:nvPr/>
        </p:nvGrpSpPr>
        <p:grpSpPr>
          <a:xfrm>
            <a:off x="1038458" y="1813339"/>
            <a:ext cx="1800225" cy="1552575"/>
            <a:chOff x="828477" y="1932254"/>
            <a:chExt cx="1800200" cy="1551897"/>
          </a:xfrm>
        </p:grpSpPr>
        <p:grpSp>
          <p:nvGrpSpPr>
            <p:cNvPr id="56" name="组合 38"/>
            <p:cNvGrpSpPr/>
            <p:nvPr/>
          </p:nvGrpSpPr>
          <p:grpSpPr>
            <a:xfrm>
              <a:off x="828477" y="1932254"/>
              <a:ext cx="1800200" cy="1551897"/>
              <a:chOff x="985377" y="1960081"/>
              <a:chExt cx="1800200" cy="1551897"/>
            </a:xfrm>
          </p:grpSpPr>
          <p:sp>
            <p:nvSpPr>
              <p:cNvPr id="58" name="六边形 57"/>
              <p:cNvSpPr/>
              <p:nvPr/>
            </p:nvSpPr>
            <p:spPr>
              <a:xfrm>
                <a:off x="985377" y="1960081"/>
                <a:ext cx="1800200" cy="1551897"/>
              </a:xfrm>
              <a:prstGeom prst="hexagon">
                <a:avLst/>
              </a:prstGeom>
              <a:solidFill>
                <a:schemeClr val="bg1"/>
              </a:solidFill>
              <a:ln>
                <a:noFill/>
              </a:ln>
              <a:effectLst>
                <a:outerShdw algn="tl" blurRad="1524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sp>
            <p:nvSpPr>
              <p:cNvPr id="59" name="六边形 58"/>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grpSp>
        <p:sp>
          <p:nvSpPr>
            <p:cNvPr id="57" name="TextBox 39"/>
            <p:cNvSpPr txBox="1">
              <a:spLocks noChangeArrowheads="1"/>
            </p:cNvSpPr>
            <p:nvPr/>
          </p:nvSpPr>
          <p:spPr bwMode="auto">
            <a:xfrm flipH="1">
              <a:off x="1225322" y="2301388"/>
              <a:ext cx="1043315" cy="8226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r>
                <a:rPr altLang="en-US" b="1" lang="zh-CN" sz="2400">
                  <a:solidFill>
                    <a:schemeClr val="bg1"/>
                  </a:solidFill>
                  <a:latin charset="0" pitchFamily="34" typeface="Arial Rounded MT Bold"/>
                  <a:cs charset="0" pitchFamily="18" typeface="Times New Roman"/>
                </a:rPr>
                <a:t>添加</a:t>
              </a:r>
            </a:p>
            <a:p>
              <a:pPr algn="ctr"/>
              <a:r>
                <a:rPr altLang="en-US" b="1" lang="zh-CN" sz="2400">
                  <a:solidFill>
                    <a:schemeClr val="bg1"/>
                  </a:solidFill>
                  <a:latin charset="0" pitchFamily="34" typeface="Arial Rounded MT Bold"/>
                  <a:cs charset="0" pitchFamily="18" typeface="Times New Roman"/>
                </a:rPr>
                <a:t>文本</a:t>
              </a:r>
            </a:p>
          </p:txBody>
        </p:sp>
      </p:grpSp>
      <p:grpSp>
        <p:nvGrpSpPr>
          <p:cNvPr id="60" name="组合 72"/>
          <p:cNvGrpSpPr/>
          <p:nvPr/>
        </p:nvGrpSpPr>
        <p:grpSpPr>
          <a:xfrm>
            <a:off x="4003908" y="1841914"/>
            <a:ext cx="1800225" cy="1550987"/>
            <a:chOff x="3794088" y="1960081"/>
            <a:chExt cx="1800200" cy="1551897"/>
          </a:xfrm>
        </p:grpSpPr>
        <p:grpSp>
          <p:nvGrpSpPr>
            <p:cNvPr id="61" name="组合 73"/>
            <p:cNvGrpSpPr/>
            <p:nvPr/>
          </p:nvGrpSpPr>
          <p:grpSpPr>
            <a:xfrm>
              <a:off x="3794088" y="1960081"/>
              <a:ext cx="1800200" cy="1551897"/>
              <a:chOff x="985377" y="1960081"/>
              <a:chExt cx="1800200" cy="1551897"/>
            </a:xfrm>
          </p:grpSpPr>
          <p:sp>
            <p:nvSpPr>
              <p:cNvPr id="63" name="六边形 62"/>
              <p:cNvSpPr/>
              <p:nvPr/>
            </p:nvSpPr>
            <p:spPr>
              <a:xfrm>
                <a:off x="985377" y="1960081"/>
                <a:ext cx="1800200" cy="1551897"/>
              </a:xfrm>
              <a:prstGeom prst="hexagon">
                <a:avLst/>
              </a:prstGeom>
              <a:solidFill>
                <a:schemeClr val="bg1"/>
              </a:solidFill>
              <a:ln>
                <a:noFill/>
              </a:ln>
              <a:effectLst>
                <a:outerShdw algn="tl" blurRad="1524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sp>
            <p:nvSpPr>
              <p:cNvPr id="64" name="六边形 63"/>
              <p:cNvSpPr/>
              <p:nvPr/>
            </p:nvSpPr>
            <p:spPr>
              <a:xfrm>
                <a:off x="1081631" y="2043058"/>
                <a:ext cx="1607692" cy="1385942"/>
              </a:xfrm>
              <a:prstGeom prst="hexagon">
                <a:avLst/>
              </a:prstGeom>
              <a:solidFill>
                <a:schemeClr val="bg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grpSp>
        <p:sp>
          <p:nvSpPr>
            <p:cNvPr id="62" name="TextBox 74"/>
            <p:cNvSpPr txBox="1">
              <a:spLocks noChangeArrowheads="1"/>
            </p:cNvSpPr>
            <p:nvPr/>
          </p:nvSpPr>
          <p:spPr bwMode="auto">
            <a:xfrm flipH="1">
              <a:off x="4172529" y="2301388"/>
              <a:ext cx="1043315" cy="8234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r>
                <a:rPr altLang="en-US" b="1" lang="zh-CN" sz="2400">
                  <a:solidFill>
                    <a:schemeClr val="bg1"/>
                  </a:solidFill>
                  <a:latin charset="0" pitchFamily="34" typeface="Arial Rounded MT Bold"/>
                  <a:cs charset="0" pitchFamily="18" typeface="Times New Roman"/>
                </a:rPr>
                <a:t>添加</a:t>
              </a:r>
            </a:p>
            <a:p>
              <a:pPr algn="ctr"/>
              <a:r>
                <a:rPr altLang="en-US" b="1" lang="zh-CN" sz="2400">
                  <a:solidFill>
                    <a:schemeClr val="bg1"/>
                  </a:solidFill>
                  <a:latin charset="0" pitchFamily="34" typeface="Arial Rounded MT Bold"/>
                  <a:cs charset="0" pitchFamily="18" typeface="Times New Roman"/>
                </a:rPr>
                <a:t>文本</a:t>
              </a:r>
            </a:p>
          </p:txBody>
        </p:sp>
      </p:grpSp>
      <p:grpSp>
        <p:nvGrpSpPr>
          <p:cNvPr id="65" name="组合 77"/>
          <p:cNvGrpSpPr/>
          <p:nvPr/>
        </p:nvGrpSpPr>
        <p:grpSpPr>
          <a:xfrm>
            <a:off x="6977296" y="1841914"/>
            <a:ext cx="1800225" cy="1550987"/>
            <a:chOff x="6768011" y="1960080"/>
            <a:chExt cx="1800200" cy="1551897"/>
          </a:xfrm>
        </p:grpSpPr>
        <p:grpSp>
          <p:nvGrpSpPr>
            <p:cNvPr id="66" name="组合 78"/>
            <p:cNvGrpSpPr/>
            <p:nvPr/>
          </p:nvGrpSpPr>
          <p:grpSpPr>
            <a:xfrm>
              <a:off x="6768011" y="1960080"/>
              <a:ext cx="1800200" cy="1551897"/>
              <a:chOff x="985377" y="1960081"/>
              <a:chExt cx="1800200" cy="1551897"/>
            </a:xfrm>
          </p:grpSpPr>
          <p:sp>
            <p:nvSpPr>
              <p:cNvPr id="68" name="六边形 67"/>
              <p:cNvSpPr/>
              <p:nvPr/>
            </p:nvSpPr>
            <p:spPr>
              <a:xfrm>
                <a:off x="985377" y="1960081"/>
                <a:ext cx="1800200" cy="1551897"/>
              </a:xfrm>
              <a:prstGeom prst="hexagon">
                <a:avLst/>
              </a:prstGeom>
              <a:solidFill>
                <a:schemeClr val="bg1"/>
              </a:solidFill>
              <a:ln>
                <a:noFill/>
              </a:ln>
              <a:effectLst>
                <a:outerShdw algn="tl" blurRad="1524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sp>
            <p:nvSpPr>
              <p:cNvPr id="69" name="六边形 68"/>
              <p:cNvSpPr/>
              <p:nvPr/>
            </p:nvSpPr>
            <p:spPr>
              <a:xfrm>
                <a:off x="1081631" y="2043058"/>
                <a:ext cx="1607692" cy="1385942"/>
              </a:xfrm>
              <a:prstGeom prst="hexagon">
                <a:avLst/>
              </a:prstGeom>
              <a:solidFill>
                <a:srgbClr val="FF920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grpSp>
        <p:sp>
          <p:nvSpPr>
            <p:cNvPr id="67" name="TextBox 79"/>
            <p:cNvSpPr txBox="1">
              <a:spLocks noChangeArrowheads="1"/>
            </p:cNvSpPr>
            <p:nvPr/>
          </p:nvSpPr>
          <p:spPr bwMode="auto">
            <a:xfrm flipH="1">
              <a:off x="7146453" y="2301388"/>
              <a:ext cx="1043315" cy="8234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r>
                <a:rPr altLang="en-US" b="1" lang="zh-CN" sz="2400">
                  <a:solidFill>
                    <a:schemeClr val="bg1"/>
                  </a:solidFill>
                  <a:latin charset="0" pitchFamily="34" typeface="Arial Rounded MT Bold"/>
                  <a:cs charset="0" pitchFamily="18" typeface="Times New Roman"/>
                </a:rPr>
                <a:t>添加</a:t>
              </a:r>
            </a:p>
            <a:p>
              <a:pPr algn="ctr"/>
              <a:r>
                <a:rPr altLang="en-US" b="1" lang="zh-CN" sz="2400">
                  <a:solidFill>
                    <a:schemeClr val="bg1"/>
                  </a:solidFill>
                  <a:latin charset="0" pitchFamily="34" typeface="Arial Rounded MT Bold"/>
                  <a:cs charset="0" pitchFamily="18" typeface="Times New Roman"/>
                </a:rPr>
                <a:t>文本</a:t>
              </a:r>
            </a:p>
          </p:txBody>
        </p:sp>
      </p:grpSp>
      <p:grpSp>
        <p:nvGrpSpPr>
          <p:cNvPr id="70" name="组合 82"/>
          <p:cNvGrpSpPr/>
          <p:nvPr/>
        </p:nvGrpSpPr>
        <p:grpSpPr>
          <a:xfrm>
            <a:off x="5485046" y="1029114"/>
            <a:ext cx="1800225" cy="1550987"/>
            <a:chOff x="5276006" y="1147394"/>
            <a:chExt cx="1800200" cy="1551897"/>
          </a:xfrm>
        </p:grpSpPr>
        <p:grpSp>
          <p:nvGrpSpPr>
            <p:cNvPr id="71" name="组合 83"/>
            <p:cNvGrpSpPr/>
            <p:nvPr/>
          </p:nvGrpSpPr>
          <p:grpSpPr>
            <a:xfrm>
              <a:off x="5276006" y="1147394"/>
              <a:ext cx="1800200" cy="1551897"/>
              <a:chOff x="985377" y="1960081"/>
              <a:chExt cx="1800200" cy="1551897"/>
            </a:xfrm>
          </p:grpSpPr>
          <p:sp>
            <p:nvSpPr>
              <p:cNvPr id="73" name="六边形 72"/>
              <p:cNvSpPr/>
              <p:nvPr/>
            </p:nvSpPr>
            <p:spPr>
              <a:xfrm>
                <a:off x="985377" y="1960081"/>
                <a:ext cx="1800200" cy="1551897"/>
              </a:xfrm>
              <a:prstGeom prst="hexagon">
                <a:avLst/>
              </a:prstGeom>
              <a:solidFill>
                <a:schemeClr val="bg1"/>
              </a:solidFill>
              <a:ln>
                <a:noFill/>
              </a:ln>
              <a:effectLst>
                <a:outerShdw algn="tl" blurRad="1524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sp>
            <p:nvSpPr>
              <p:cNvPr id="74" name="六边形 73"/>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grpSp>
        <p:sp>
          <p:nvSpPr>
            <p:cNvPr id="72" name="TextBox 84"/>
            <p:cNvSpPr txBox="1">
              <a:spLocks noChangeArrowheads="1"/>
            </p:cNvSpPr>
            <p:nvPr/>
          </p:nvSpPr>
          <p:spPr bwMode="auto">
            <a:xfrm flipH="1">
              <a:off x="5653013" y="1476201"/>
              <a:ext cx="1043315" cy="8234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r>
                <a:rPr altLang="en-US" b="1" lang="zh-CN" sz="2400">
                  <a:solidFill>
                    <a:schemeClr val="bg1"/>
                  </a:solidFill>
                  <a:latin charset="0" pitchFamily="34" typeface="Arial Rounded MT Bold"/>
                  <a:cs charset="0" pitchFamily="18" typeface="Times New Roman"/>
                </a:rPr>
                <a:t>添加</a:t>
              </a:r>
            </a:p>
            <a:p>
              <a:pPr algn="ctr"/>
              <a:r>
                <a:rPr altLang="en-US" b="1" lang="zh-CN" sz="2400">
                  <a:solidFill>
                    <a:schemeClr val="bg1"/>
                  </a:solidFill>
                  <a:latin charset="0" pitchFamily="34" typeface="Arial Rounded MT Bold"/>
                  <a:cs charset="0" pitchFamily="18" typeface="Times New Roman"/>
                </a:rPr>
                <a:t>文本</a:t>
              </a:r>
            </a:p>
          </p:txBody>
        </p:sp>
      </p:grpSp>
      <p:sp>
        <p:nvSpPr>
          <p:cNvPr id="76" name="Title 3"/>
          <p:cNvSpPr txBox="1"/>
          <p:nvPr/>
        </p:nvSpPr>
        <p:spPr>
          <a:xfrm>
            <a:off x="1134713" y="986828"/>
            <a:ext cx="4880750" cy="548640"/>
          </a:xfrm>
          <a:prstGeom prst="rect">
            <a:avLst/>
          </a:prstGeom>
        </p:spPr>
        <p:txBody>
          <a:bodyPr bIns="0" lIns="0" rIns="0" tIns="0" wrap="square">
            <a:spAutoFit/>
          </a:bodyPr>
          <a:lstStyle>
            <a:lvl1pPr algn="l" defTabSz="685487" eaLnBrk="1" hangingPunct="1" latinLnBrk="0" rtl="0">
              <a:lnSpc>
                <a:spcPct val="90000"/>
              </a:lnSpc>
              <a:spcBef>
                <a:spcPct val="0"/>
              </a:spcBef>
              <a:buNone/>
              <a:defRPr b="0" baseline="0" cap="none" kern="1200" lang="en-US" spc="-75" sz="3300">
                <a:ln w="3175">
                  <a:noFill/>
                </a:ln>
                <a:gradFill flip="none" rotWithShape="1">
                  <a:gsLst>
                    <a:gs pos="0">
                      <a:schemeClr val="tx1"/>
                    </a:gs>
                    <a:gs pos="86000">
                      <a:schemeClr val="tx1"/>
                    </a:gs>
                  </a:gsLst>
                  <a:lin ang="5400000" scaled="0"/>
                </a:gradFill>
                <a:effectLst/>
                <a:latin typeface="+mj-lt"/>
                <a:ea typeface="+mn-ea"/>
                <a:cs typeface="Arial"/>
              </a:defRPr>
            </a:lvl1pPr>
          </a:lstStyle>
          <a:p>
            <a:pPr fontAlgn="auto">
              <a:lnSpc>
                <a:spcPct val="150000"/>
              </a:lnSpc>
              <a:spcAft>
                <a:spcPct val="0"/>
              </a:spcAft>
              <a:defRPr/>
            </a:pPr>
            <a:r>
              <a:rPr altLang="en-US" lang="zh-CN" sz="1200">
                <a:solidFill>
                  <a:schemeClr val="tx1"/>
                </a:solidFill>
                <a:latin charset="-122" pitchFamily="34" typeface="微软雅黑"/>
              </a:rPr>
              <a:t>单击填加文字内容单击填加文字内容 单击填加文字内容单击填加</a:t>
            </a:r>
          </a:p>
          <a:p>
            <a:pPr fontAlgn="auto">
              <a:lnSpc>
                <a:spcPct val="150000"/>
              </a:lnSpc>
              <a:spcAft>
                <a:spcPct val="0"/>
              </a:spcAft>
              <a:defRPr/>
            </a:pPr>
            <a:r>
              <a:rPr altLang="en-US" lang="zh-CN" sz="1200">
                <a:solidFill>
                  <a:schemeClr val="tx1"/>
                </a:solidFill>
                <a:latin charset="-122" pitchFamily="34" typeface="微软雅黑"/>
              </a:rPr>
              <a:t>单击填加文字内容单击填加文字内容 单击填加文字内容单击填加</a:t>
            </a:r>
          </a:p>
        </p:txBody>
      </p:sp>
      <p:grpSp>
        <p:nvGrpSpPr>
          <p:cNvPr id="77" name="组合 77"/>
          <p:cNvGrpSpPr/>
          <p:nvPr/>
        </p:nvGrpSpPr>
        <p:grpSpPr>
          <a:xfrm>
            <a:off x="4003908" y="3515805"/>
            <a:ext cx="1800225" cy="1550987"/>
            <a:chOff x="6768011" y="1960080"/>
            <a:chExt cx="1800200" cy="1551897"/>
          </a:xfrm>
        </p:grpSpPr>
        <p:grpSp>
          <p:nvGrpSpPr>
            <p:cNvPr id="78" name="组合 78"/>
            <p:cNvGrpSpPr/>
            <p:nvPr/>
          </p:nvGrpSpPr>
          <p:grpSpPr>
            <a:xfrm>
              <a:off x="6768011" y="1960080"/>
              <a:ext cx="1800200" cy="1551897"/>
              <a:chOff x="985377" y="1960081"/>
              <a:chExt cx="1800200" cy="1551897"/>
            </a:xfrm>
          </p:grpSpPr>
          <p:sp>
            <p:nvSpPr>
              <p:cNvPr id="80" name="六边形 79"/>
              <p:cNvSpPr/>
              <p:nvPr/>
            </p:nvSpPr>
            <p:spPr>
              <a:xfrm>
                <a:off x="985377" y="1960081"/>
                <a:ext cx="1800200" cy="1551897"/>
              </a:xfrm>
              <a:prstGeom prst="hexagon">
                <a:avLst/>
              </a:prstGeom>
              <a:solidFill>
                <a:schemeClr val="bg1"/>
              </a:solidFill>
              <a:ln>
                <a:noFill/>
              </a:ln>
              <a:effectLst>
                <a:outerShdw algn="tl" blurRad="1524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sp>
            <p:nvSpPr>
              <p:cNvPr id="81" name="六边形 80"/>
              <p:cNvSpPr/>
              <p:nvPr/>
            </p:nvSpPr>
            <p:spPr>
              <a:xfrm>
                <a:off x="1081631" y="2043058"/>
                <a:ext cx="1607692" cy="1385942"/>
              </a:xfrm>
              <a:prstGeom prst="hexagon">
                <a:avLst/>
              </a:prstGeom>
              <a:solidFill>
                <a:srgbClr val="D6009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grpSp>
        <p:sp>
          <p:nvSpPr>
            <p:cNvPr id="79" name="TextBox 79"/>
            <p:cNvSpPr txBox="1">
              <a:spLocks noChangeArrowheads="1"/>
            </p:cNvSpPr>
            <p:nvPr/>
          </p:nvSpPr>
          <p:spPr bwMode="auto">
            <a:xfrm flipH="1">
              <a:off x="7146453" y="2301388"/>
              <a:ext cx="1043315" cy="8234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r>
                <a:rPr altLang="en-US" b="1" lang="zh-CN" sz="2400">
                  <a:solidFill>
                    <a:schemeClr val="bg1"/>
                  </a:solidFill>
                  <a:latin charset="0" pitchFamily="34" typeface="Arial Rounded MT Bold"/>
                  <a:cs charset="0" pitchFamily="18" typeface="Times New Roman"/>
                </a:rPr>
                <a:t>添加</a:t>
              </a:r>
            </a:p>
            <a:p>
              <a:pPr algn="ctr"/>
              <a:r>
                <a:rPr altLang="en-US" b="1" lang="zh-CN" sz="2400">
                  <a:solidFill>
                    <a:schemeClr val="bg1"/>
                  </a:solidFill>
                  <a:latin charset="0" pitchFamily="34" typeface="Arial Rounded MT Bold"/>
                  <a:cs charset="0" pitchFamily="18" typeface="Times New Roman"/>
                </a:rPr>
                <a:t>文本</a:t>
              </a:r>
            </a:p>
          </p:txBody>
        </p:sp>
      </p:grpSp>
      <p:sp>
        <p:nvSpPr>
          <p:cNvPr id="34"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35" name="组合 34"/>
          <p:cNvGrpSpPr/>
          <p:nvPr/>
        </p:nvGrpSpPr>
        <p:grpSpPr>
          <a:xfrm>
            <a:off x="352592" y="688270"/>
            <a:ext cx="9231272" cy="67851"/>
            <a:chOff x="288133" y="483063"/>
            <a:chExt cx="8772740" cy="64666"/>
          </a:xfrm>
        </p:grpSpPr>
        <p:sp>
          <p:nvSpPr>
            <p:cNvPr id="36" name="任意多边形 35"/>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7" name="直接连接符 36"/>
            <p:cNvCxnSpPr>
              <a:stCxn id="36"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8" name="组合 37"/>
          <p:cNvGrpSpPr/>
          <p:nvPr/>
        </p:nvGrpSpPr>
        <p:grpSpPr>
          <a:xfrm>
            <a:off x="0" y="290390"/>
            <a:ext cx="641111" cy="353788"/>
            <a:chOff x="0" y="252065"/>
            <a:chExt cx="641111" cy="392113"/>
          </a:xfrm>
        </p:grpSpPr>
        <p:sp>
          <p:nvSpPr>
            <p:cNvPr id="39"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40"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41" name="五边形 40"/>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438100899"/>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8"/>
                                        </p:tgtEl>
                                        <p:attrNameLst>
                                          <p:attrName>style.visibility</p:attrName>
                                        </p:attrNameLst>
                                      </p:cBhvr>
                                      <p:to>
                                        <p:strVal val="visible"/>
                                      </p:to>
                                    </p:set>
                                    <p:animEffect filter="wipe(left)" transition="in">
                                      <p:cBhvr>
                                        <p:cTn dur="500" id="7"/>
                                        <p:tgtEl>
                                          <p:spTgt spid="38"/>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35"/>
                                        </p:tgtEl>
                                        <p:attrNameLst>
                                          <p:attrName>style.visibility</p:attrName>
                                        </p:attrNameLst>
                                      </p:cBhvr>
                                      <p:to>
                                        <p:strVal val="visible"/>
                                      </p:to>
                                    </p:set>
                                    <p:animEffect filter="wipe(down)" transition="in">
                                      <p:cBhvr>
                                        <p:cTn dur="500" id="12"/>
                                        <p:tgtEl>
                                          <p:spTgt spid="35"/>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34"/>
                                        </p:tgtEl>
                                        <p:attrNameLst>
                                          <p:attrName>style.visibility</p:attrName>
                                        </p:attrNameLst>
                                      </p:cBhvr>
                                      <p:to>
                                        <p:strVal val="visible"/>
                                      </p:to>
                                    </p:set>
                                    <p:anim calcmode="lin" valueType="num">
                                      <p:cBhvr>
                                        <p:cTn dur="500" fill="hold" id="16"/>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34"/>
                                        </p:tgtEl>
                                        <p:attrNameLst>
                                          <p:attrName>ppt_y</p:attrName>
                                        </p:attrNameLst>
                                      </p:cBhvr>
                                      <p:tavLst>
                                        <p:tav tm="0">
                                          <p:val>
                                            <p:strVal val="#ppt_y"/>
                                          </p:val>
                                        </p:tav>
                                        <p:tav tm="100000">
                                          <p:val>
                                            <p:strVal val="#ppt_y"/>
                                          </p:val>
                                        </p:tav>
                                      </p:tavLst>
                                    </p:anim>
                                    <p:anim calcmode="lin" valueType="num">
                                      <p:cBhvr>
                                        <p:cTn dur="500" fill="hold" id="18"/>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34"/>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34"/>
                                        </p:tgtEl>
                                      </p:cBhvr>
                                    </p:animEffect>
                                  </p:childTnLst>
                                </p:cTn>
                              </p:par>
                            </p:childTnLst>
                          </p:cTn>
                        </p:par>
                        <p:par>
                          <p:cTn fill="hold" id="21" nodeType="afterGroup">
                            <p:stCondLst>
                              <p:cond delay="1000"/>
                            </p:stCondLst>
                            <p:childTnLst>
                              <p:par>
                                <p:cTn fill="hold" id="22" nodeType="afterEffect" presetClass="entr" presetID="53" presetSubtype="0">
                                  <p:stCondLst>
                                    <p:cond delay="0"/>
                                  </p:stCondLst>
                                  <p:childTnLst>
                                    <p:set>
                                      <p:cBhvr>
                                        <p:cTn dur="1" fill="hold" id="23">
                                          <p:stCondLst>
                                            <p:cond delay="0"/>
                                          </p:stCondLst>
                                        </p:cTn>
                                        <p:tgtEl>
                                          <p:spTgt spid="55"/>
                                        </p:tgtEl>
                                        <p:attrNameLst>
                                          <p:attrName>style.visibility</p:attrName>
                                        </p:attrNameLst>
                                      </p:cBhvr>
                                      <p:to>
                                        <p:strVal val="visible"/>
                                      </p:to>
                                    </p:set>
                                    <p:anim calcmode="lin" valueType="num">
                                      <p:cBhvr>
                                        <p:cTn dur="350" fill="hold" id="24"/>
                                        <p:tgtEl>
                                          <p:spTgt spid="55"/>
                                        </p:tgtEl>
                                        <p:attrNameLst>
                                          <p:attrName>ppt_w</p:attrName>
                                        </p:attrNameLst>
                                      </p:cBhvr>
                                      <p:tavLst>
                                        <p:tav tm="0">
                                          <p:val>
                                            <p:fltVal val="0"/>
                                          </p:val>
                                        </p:tav>
                                        <p:tav tm="100000">
                                          <p:val>
                                            <p:strVal val="#ppt_w"/>
                                          </p:val>
                                        </p:tav>
                                      </p:tavLst>
                                    </p:anim>
                                    <p:anim calcmode="lin" valueType="num">
                                      <p:cBhvr>
                                        <p:cTn dur="350" fill="hold" id="25"/>
                                        <p:tgtEl>
                                          <p:spTgt spid="55"/>
                                        </p:tgtEl>
                                        <p:attrNameLst>
                                          <p:attrName>ppt_h</p:attrName>
                                        </p:attrNameLst>
                                      </p:cBhvr>
                                      <p:tavLst>
                                        <p:tav tm="0">
                                          <p:val>
                                            <p:fltVal val="0"/>
                                          </p:val>
                                        </p:tav>
                                        <p:tav tm="100000">
                                          <p:val>
                                            <p:strVal val="#ppt_h"/>
                                          </p:val>
                                        </p:tav>
                                      </p:tavLst>
                                    </p:anim>
                                    <p:animEffect filter="fade" transition="in">
                                      <p:cBhvr>
                                        <p:cTn dur="350" id="26"/>
                                        <p:tgtEl>
                                          <p:spTgt spid="55"/>
                                        </p:tgtEl>
                                      </p:cBhvr>
                                    </p:animEffect>
                                    <p:anim calcmode="lin" valueType="num">
                                      <p:cBhvr>
                                        <p:cTn dur="350" fill="hold" id="27"/>
                                        <p:tgtEl>
                                          <p:spTgt spid="55"/>
                                        </p:tgtEl>
                                        <p:attrNameLst>
                                          <p:attrName>ppt_x</p:attrName>
                                        </p:attrNameLst>
                                      </p:cBhvr>
                                      <p:tavLst>
                                        <p:tav tm="0">
                                          <p:val>
                                            <p:fltVal val="0.5"/>
                                          </p:val>
                                        </p:tav>
                                        <p:tav tm="100000">
                                          <p:val>
                                            <p:strVal val="#ppt_x"/>
                                          </p:val>
                                        </p:tav>
                                      </p:tavLst>
                                    </p:anim>
                                    <p:anim calcmode="lin" valueType="num">
                                      <p:cBhvr>
                                        <p:cTn dur="350" fill="hold" id="28"/>
                                        <p:tgtEl>
                                          <p:spTgt spid="55"/>
                                        </p:tgtEl>
                                        <p:attrNameLst>
                                          <p:attrName>ppt_y</p:attrName>
                                        </p:attrNameLst>
                                      </p:cBhvr>
                                      <p:tavLst>
                                        <p:tav tm="0">
                                          <p:val>
                                            <p:fltVal val="0.5"/>
                                          </p:val>
                                        </p:tav>
                                        <p:tav tm="100000">
                                          <p:val>
                                            <p:strVal val="#ppt_y"/>
                                          </p:val>
                                        </p:tav>
                                      </p:tavLst>
                                    </p:anim>
                                  </p:childTnLst>
                                </p:cTn>
                              </p:par>
                            </p:childTnLst>
                          </p:cTn>
                        </p:par>
                        <p:par>
                          <p:cTn fill="hold" id="29" nodeType="afterGroup">
                            <p:stCondLst>
                              <p:cond delay="1350"/>
                            </p:stCondLst>
                            <p:childTnLst>
                              <p:par>
                                <p:cTn fill="hold" id="30" nodeType="afterEffect" presetClass="entr" presetID="53" presetSubtype="0">
                                  <p:stCondLst>
                                    <p:cond delay="0"/>
                                  </p:stCondLst>
                                  <p:childTnLst>
                                    <p:set>
                                      <p:cBhvr>
                                        <p:cTn dur="1" fill="hold" id="31">
                                          <p:stCondLst>
                                            <p:cond delay="0"/>
                                          </p:stCondLst>
                                        </p:cTn>
                                        <p:tgtEl>
                                          <p:spTgt spid="52"/>
                                        </p:tgtEl>
                                        <p:attrNameLst>
                                          <p:attrName>style.visibility</p:attrName>
                                        </p:attrNameLst>
                                      </p:cBhvr>
                                      <p:to>
                                        <p:strVal val="visible"/>
                                      </p:to>
                                    </p:set>
                                    <p:anim calcmode="lin" valueType="num">
                                      <p:cBhvr>
                                        <p:cTn dur="350" fill="hold" id="32"/>
                                        <p:tgtEl>
                                          <p:spTgt spid="52"/>
                                        </p:tgtEl>
                                        <p:attrNameLst>
                                          <p:attrName>ppt_w</p:attrName>
                                        </p:attrNameLst>
                                      </p:cBhvr>
                                      <p:tavLst>
                                        <p:tav tm="0">
                                          <p:val>
                                            <p:fltVal val="0"/>
                                          </p:val>
                                        </p:tav>
                                        <p:tav tm="100000">
                                          <p:val>
                                            <p:strVal val="#ppt_w"/>
                                          </p:val>
                                        </p:tav>
                                      </p:tavLst>
                                    </p:anim>
                                    <p:anim calcmode="lin" valueType="num">
                                      <p:cBhvr>
                                        <p:cTn dur="350" fill="hold" id="33"/>
                                        <p:tgtEl>
                                          <p:spTgt spid="52"/>
                                        </p:tgtEl>
                                        <p:attrNameLst>
                                          <p:attrName>ppt_h</p:attrName>
                                        </p:attrNameLst>
                                      </p:cBhvr>
                                      <p:tavLst>
                                        <p:tav tm="0">
                                          <p:val>
                                            <p:fltVal val="0"/>
                                          </p:val>
                                        </p:tav>
                                        <p:tav tm="100000">
                                          <p:val>
                                            <p:strVal val="#ppt_h"/>
                                          </p:val>
                                        </p:tav>
                                      </p:tavLst>
                                    </p:anim>
                                    <p:animEffect filter="fade" transition="in">
                                      <p:cBhvr>
                                        <p:cTn dur="350" id="34"/>
                                        <p:tgtEl>
                                          <p:spTgt spid="52"/>
                                        </p:tgtEl>
                                      </p:cBhvr>
                                    </p:animEffect>
                                    <p:anim calcmode="lin" valueType="num">
                                      <p:cBhvr>
                                        <p:cTn dur="350" fill="hold" id="35"/>
                                        <p:tgtEl>
                                          <p:spTgt spid="52"/>
                                        </p:tgtEl>
                                        <p:attrNameLst>
                                          <p:attrName>ppt_x</p:attrName>
                                        </p:attrNameLst>
                                      </p:cBhvr>
                                      <p:tavLst>
                                        <p:tav tm="0">
                                          <p:val>
                                            <p:fltVal val="0.5"/>
                                          </p:val>
                                        </p:tav>
                                        <p:tav tm="100000">
                                          <p:val>
                                            <p:strVal val="#ppt_x"/>
                                          </p:val>
                                        </p:tav>
                                      </p:tavLst>
                                    </p:anim>
                                    <p:anim calcmode="lin" valueType="num">
                                      <p:cBhvr>
                                        <p:cTn dur="350" fill="hold" id="36"/>
                                        <p:tgtEl>
                                          <p:spTgt spid="52"/>
                                        </p:tgtEl>
                                        <p:attrNameLst>
                                          <p:attrName>ppt_y</p:attrName>
                                        </p:attrNameLst>
                                      </p:cBhvr>
                                      <p:tavLst>
                                        <p:tav tm="0">
                                          <p:val>
                                            <p:fltVal val="0.5"/>
                                          </p:val>
                                        </p:tav>
                                        <p:tav tm="100000">
                                          <p:val>
                                            <p:strVal val="#ppt_y"/>
                                          </p:val>
                                        </p:tav>
                                      </p:tavLst>
                                    </p:anim>
                                  </p:childTnLst>
                                </p:cTn>
                              </p:par>
                            </p:childTnLst>
                          </p:cTn>
                        </p:par>
                        <p:par>
                          <p:cTn fill="hold" id="37" nodeType="afterGroup">
                            <p:stCondLst>
                              <p:cond delay="1700"/>
                            </p:stCondLst>
                            <p:childTnLst>
                              <p:par>
                                <p:cTn fill="hold" id="38" nodeType="afterEffect" presetClass="entr" presetID="53" presetSubtype="0">
                                  <p:stCondLst>
                                    <p:cond delay="0"/>
                                  </p:stCondLst>
                                  <p:childTnLst>
                                    <p:set>
                                      <p:cBhvr>
                                        <p:cTn dur="1" fill="hold" id="39">
                                          <p:stCondLst>
                                            <p:cond delay="0"/>
                                          </p:stCondLst>
                                        </p:cTn>
                                        <p:tgtEl>
                                          <p:spTgt spid="60"/>
                                        </p:tgtEl>
                                        <p:attrNameLst>
                                          <p:attrName>style.visibility</p:attrName>
                                        </p:attrNameLst>
                                      </p:cBhvr>
                                      <p:to>
                                        <p:strVal val="visible"/>
                                      </p:to>
                                    </p:set>
                                    <p:anim calcmode="lin" valueType="num">
                                      <p:cBhvr>
                                        <p:cTn dur="350" fill="hold" id="40"/>
                                        <p:tgtEl>
                                          <p:spTgt spid="60"/>
                                        </p:tgtEl>
                                        <p:attrNameLst>
                                          <p:attrName>ppt_w</p:attrName>
                                        </p:attrNameLst>
                                      </p:cBhvr>
                                      <p:tavLst>
                                        <p:tav tm="0">
                                          <p:val>
                                            <p:fltVal val="0"/>
                                          </p:val>
                                        </p:tav>
                                        <p:tav tm="100000">
                                          <p:val>
                                            <p:strVal val="#ppt_w"/>
                                          </p:val>
                                        </p:tav>
                                      </p:tavLst>
                                    </p:anim>
                                    <p:anim calcmode="lin" valueType="num">
                                      <p:cBhvr>
                                        <p:cTn dur="350" fill="hold" id="41"/>
                                        <p:tgtEl>
                                          <p:spTgt spid="60"/>
                                        </p:tgtEl>
                                        <p:attrNameLst>
                                          <p:attrName>ppt_h</p:attrName>
                                        </p:attrNameLst>
                                      </p:cBhvr>
                                      <p:tavLst>
                                        <p:tav tm="0">
                                          <p:val>
                                            <p:fltVal val="0"/>
                                          </p:val>
                                        </p:tav>
                                        <p:tav tm="100000">
                                          <p:val>
                                            <p:strVal val="#ppt_h"/>
                                          </p:val>
                                        </p:tav>
                                      </p:tavLst>
                                    </p:anim>
                                    <p:animEffect filter="fade" transition="in">
                                      <p:cBhvr>
                                        <p:cTn dur="350" id="42"/>
                                        <p:tgtEl>
                                          <p:spTgt spid="60"/>
                                        </p:tgtEl>
                                      </p:cBhvr>
                                    </p:animEffect>
                                    <p:anim calcmode="lin" valueType="num">
                                      <p:cBhvr>
                                        <p:cTn dur="350" fill="hold" id="43"/>
                                        <p:tgtEl>
                                          <p:spTgt spid="60"/>
                                        </p:tgtEl>
                                        <p:attrNameLst>
                                          <p:attrName>ppt_x</p:attrName>
                                        </p:attrNameLst>
                                      </p:cBhvr>
                                      <p:tavLst>
                                        <p:tav tm="0">
                                          <p:val>
                                            <p:fltVal val="0.5"/>
                                          </p:val>
                                        </p:tav>
                                        <p:tav tm="100000">
                                          <p:val>
                                            <p:strVal val="#ppt_x"/>
                                          </p:val>
                                        </p:tav>
                                      </p:tavLst>
                                    </p:anim>
                                    <p:anim calcmode="lin" valueType="num">
                                      <p:cBhvr>
                                        <p:cTn dur="350" fill="hold" id="44"/>
                                        <p:tgtEl>
                                          <p:spTgt spid="60"/>
                                        </p:tgtEl>
                                        <p:attrNameLst>
                                          <p:attrName>ppt_y</p:attrName>
                                        </p:attrNameLst>
                                      </p:cBhvr>
                                      <p:tavLst>
                                        <p:tav tm="0">
                                          <p:val>
                                            <p:fltVal val="0.5"/>
                                          </p:val>
                                        </p:tav>
                                        <p:tav tm="100000">
                                          <p:val>
                                            <p:strVal val="#ppt_y"/>
                                          </p:val>
                                        </p:tav>
                                      </p:tavLst>
                                    </p:anim>
                                  </p:childTnLst>
                                </p:cTn>
                              </p:par>
                            </p:childTnLst>
                          </p:cTn>
                        </p:par>
                        <p:par>
                          <p:cTn fill="hold" id="45" nodeType="afterGroup">
                            <p:stCondLst>
                              <p:cond delay="2050"/>
                            </p:stCondLst>
                            <p:childTnLst>
                              <p:par>
                                <p:cTn fill="hold" id="46" nodeType="afterEffect" presetClass="entr" presetID="53" presetSubtype="0">
                                  <p:stCondLst>
                                    <p:cond delay="0"/>
                                  </p:stCondLst>
                                  <p:childTnLst>
                                    <p:set>
                                      <p:cBhvr>
                                        <p:cTn dur="1" fill="hold" id="47">
                                          <p:stCondLst>
                                            <p:cond delay="0"/>
                                          </p:stCondLst>
                                        </p:cTn>
                                        <p:tgtEl>
                                          <p:spTgt spid="70"/>
                                        </p:tgtEl>
                                        <p:attrNameLst>
                                          <p:attrName>style.visibility</p:attrName>
                                        </p:attrNameLst>
                                      </p:cBhvr>
                                      <p:to>
                                        <p:strVal val="visible"/>
                                      </p:to>
                                    </p:set>
                                    <p:anim calcmode="lin" valueType="num">
                                      <p:cBhvr>
                                        <p:cTn dur="350" fill="hold" id="48"/>
                                        <p:tgtEl>
                                          <p:spTgt spid="70"/>
                                        </p:tgtEl>
                                        <p:attrNameLst>
                                          <p:attrName>ppt_w</p:attrName>
                                        </p:attrNameLst>
                                      </p:cBhvr>
                                      <p:tavLst>
                                        <p:tav tm="0">
                                          <p:val>
                                            <p:fltVal val="0"/>
                                          </p:val>
                                        </p:tav>
                                        <p:tav tm="100000">
                                          <p:val>
                                            <p:strVal val="#ppt_w"/>
                                          </p:val>
                                        </p:tav>
                                      </p:tavLst>
                                    </p:anim>
                                    <p:anim calcmode="lin" valueType="num">
                                      <p:cBhvr>
                                        <p:cTn dur="350" fill="hold" id="49"/>
                                        <p:tgtEl>
                                          <p:spTgt spid="70"/>
                                        </p:tgtEl>
                                        <p:attrNameLst>
                                          <p:attrName>ppt_h</p:attrName>
                                        </p:attrNameLst>
                                      </p:cBhvr>
                                      <p:tavLst>
                                        <p:tav tm="0">
                                          <p:val>
                                            <p:fltVal val="0"/>
                                          </p:val>
                                        </p:tav>
                                        <p:tav tm="100000">
                                          <p:val>
                                            <p:strVal val="#ppt_h"/>
                                          </p:val>
                                        </p:tav>
                                      </p:tavLst>
                                    </p:anim>
                                    <p:animEffect filter="fade" transition="in">
                                      <p:cBhvr>
                                        <p:cTn dur="350" id="50"/>
                                        <p:tgtEl>
                                          <p:spTgt spid="70"/>
                                        </p:tgtEl>
                                      </p:cBhvr>
                                    </p:animEffect>
                                    <p:anim calcmode="lin" valueType="num">
                                      <p:cBhvr>
                                        <p:cTn dur="350" fill="hold" id="51"/>
                                        <p:tgtEl>
                                          <p:spTgt spid="70"/>
                                        </p:tgtEl>
                                        <p:attrNameLst>
                                          <p:attrName>ppt_x</p:attrName>
                                        </p:attrNameLst>
                                      </p:cBhvr>
                                      <p:tavLst>
                                        <p:tav tm="0">
                                          <p:val>
                                            <p:fltVal val="0.5"/>
                                          </p:val>
                                        </p:tav>
                                        <p:tav tm="100000">
                                          <p:val>
                                            <p:strVal val="#ppt_x"/>
                                          </p:val>
                                        </p:tav>
                                      </p:tavLst>
                                    </p:anim>
                                    <p:anim calcmode="lin" valueType="num">
                                      <p:cBhvr>
                                        <p:cTn dur="350" fill="hold" id="52"/>
                                        <p:tgtEl>
                                          <p:spTgt spid="70"/>
                                        </p:tgtEl>
                                        <p:attrNameLst>
                                          <p:attrName>ppt_y</p:attrName>
                                        </p:attrNameLst>
                                      </p:cBhvr>
                                      <p:tavLst>
                                        <p:tav tm="0">
                                          <p:val>
                                            <p:fltVal val="0.5"/>
                                          </p:val>
                                        </p:tav>
                                        <p:tav tm="100000">
                                          <p:val>
                                            <p:strVal val="#ppt_y"/>
                                          </p:val>
                                        </p:tav>
                                      </p:tavLst>
                                    </p:anim>
                                  </p:childTnLst>
                                </p:cTn>
                              </p:par>
                            </p:childTnLst>
                          </p:cTn>
                        </p:par>
                        <p:par>
                          <p:cTn fill="hold" id="53" nodeType="afterGroup">
                            <p:stCondLst>
                              <p:cond delay="2400"/>
                            </p:stCondLst>
                            <p:childTnLst>
                              <p:par>
                                <p:cTn fill="hold" id="54" nodeType="afterEffect" presetClass="entr" presetID="53" presetSubtype="0">
                                  <p:stCondLst>
                                    <p:cond delay="0"/>
                                  </p:stCondLst>
                                  <p:childTnLst>
                                    <p:set>
                                      <p:cBhvr>
                                        <p:cTn dur="1" fill="hold" id="55">
                                          <p:stCondLst>
                                            <p:cond delay="0"/>
                                          </p:stCondLst>
                                        </p:cTn>
                                        <p:tgtEl>
                                          <p:spTgt spid="49"/>
                                        </p:tgtEl>
                                        <p:attrNameLst>
                                          <p:attrName>style.visibility</p:attrName>
                                        </p:attrNameLst>
                                      </p:cBhvr>
                                      <p:to>
                                        <p:strVal val="visible"/>
                                      </p:to>
                                    </p:set>
                                    <p:anim calcmode="lin" valueType="num">
                                      <p:cBhvr>
                                        <p:cTn dur="350" fill="hold" id="56"/>
                                        <p:tgtEl>
                                          <p:spTgt spid="49"/>
                                        </p:tgtEl>
                                        <p:attrNameLst>
                                          <p:attrName>ppt_w</p:attrName>
                                        </p:attrNameLst>
                                      </p:cBhvr>
                                      <p:tavLst>
                                        <p:tav tm="0">
                                          <p:val>
                                            <p:fltVal val="0"/>
                                          </p:val>
                                        </p:tav>
                                        <p:tav tm="100000">
                                          <p:val>
                                            <p:strVal val="#ppt_w"/>
                                          </p:val>
                                        </p:tav>
                                      </p:tavLst>
                                    </p:anim>
                                    <p:anim calcmode="lin" valueType="num">
                                      <p:cBhvr>
                                        <p:cTn dur="350" fill="hold" id="57"/>
                                        <p:tgtEl>
                                          <p:spTgt spid="49"/>
                                        </p:tgtEl>
                                        <p:attrNameLst>
                                          <p:attrName>ppt_h</p:attrName>
                                        </p:attrNameLst>
                                      </p:cBhvr>
                                      <p:tavLst>
                                        <p:tav tm="0">
                                          <p:val>
                                            <p:fltVal val="0"/>
                                          </p:val>
                                        </p:tav>
                                        <p:tav tm="100000">
                                          <p:val>
                                            <p:strVal val="#ppt_h"/>
                                          </p:val>
                                        </p:tav>
                                      </p:tavLst>
                                    </p:anim>
                                    <p:animEffect filter="fade" transition="in">
                                      <p:cBhvr>
                                        <p:cTn dur="350" id="58"/>
                                        <p:tgtEl>
                                          <p:spTgt spid="49"/>
                                        </p:tgtEl>
                                      </p:cBhvr>
                                    </p:animEffect>
                                    <p:anim calcmode="lin" valueType="num">
                                      <p:cBhvr>
                                        <p:cTn dur="350" fill="hold" id="59"/>
                                        <p:tgtEl>
                                          <p:spTgt spid="49"/>
                                        </p:tgtEl>
                                        <p:attrNameLst>
                                          <p:attrName>ppt_x</p:attrName>
                                        </p:attrNameLst>
                                      </p:cBhvr>
                                      <p:tavLst>
                                        <p:tav tm="0">
                                          <p:val>
                                            <p:fltVal val="0.5"/>
                                          </p:val>
                                        </p:tav>
                                        <p:tav tm="100000">
                                          <p:val>
                                            <p:strVal val="#ppt_x"/>
                                          </p:val>
                                        </p:tav>
                                      </p:tavLst>
                                    </p:anim>
                                    <p:anim calcmode="lin" valueType="num">
                                      <p:cBhvr>
                                        <p:cTn dur="350" fill="hold" id="60"/>
                                        <p:tgtEl>
                                          <p:spTgt spid="49"/>
                                        </p:tgtEl>
                                        <p:attrNameLst>
                                          <p:attrName>ppt_y</p:attrName>
                                        </p:attrNameLst>
                                      </p:cBhvr>
                                      <p:tavLst>
                                        <p:tav tm="0">
                                          <p:val>
                                            <p:fltVal val="0.5"/>
                                          </p:val>
                                        </p:tav>
                                        <p:tav tm="100000">
                                          <p:val>
                                            <p:strVal val="#ppt_y"/>
                                          </p:val>
                                        </p:tav>
                                      </p:tavLst>
                                    </p:anim>
                                  </p:childTnLst>
                                </p:cTn>
                              </p:par>
                            </p:childTnLst>
                          </p:cTn>
                        </p:par>
                        <p:par>
                          <p:cTn fill="hold" id="61" nodeType="afterGroup">
                            <p:stCondLst>
                              <p:cond delay="2750"/>
                            </p:stCondLst>
                            <p:childTnLst>
                              <p:par>
                                <p:cTn fill="hold" id="62" nodeType="afterEffect" presetClass="entr" presetID="53" presetSubtype="0">
                                  <p:stCondLst>
                                    <p:cond delay="0"/>
                                  </p:stCondLst>
                                  <p:childTnLst>
                                    <p:set>
                                      <p:cBhvr>
                                        <p:cTn dur="1" fill="hold" id="63">
                                          <p:stCondLst>
                                            <p:cond delay="0"/>
                                          </p:stCondLst>
                                        </p:cTn>
                                        <p:tgtEl>
                                          <p:spTgt spid="65"/>
                                        </p:tgtEl>
                                        <p:attrNameLst>
                                          <p:attrName>style.visibility</p:attrName>
                                        </p:attrNameLst>
                                      </p:cBhvr>
                                      <p:to>
                                        <p:strVal val="visible"/>
                                      </p:to>
                                    </p:set>
                                    <p:anim calcmode="lin" valueType="num">
                                      <p:cBhvr>
                                        <p:cTn dur="350" fill="hold" id="64"/>
                                        <p:tgtEl>
                                          <p:spTgt spid="65"/>
                                        </p:tgtEl>
                                        <p:attrNameLst>
                                          <p:attrName>ppt_w</p:attrName>
                                        </p:attrNameLst>
                                      </p:cBhvr>
                                      <p:tavLst>
                                        <p:tav tm="0">
                                          <p:val>
                                            <p:fltVal val="0"/>
                                          </p:val>
                                        </p:tav>
                                        <p:tav tm="100000">
                                          <p:val>
                                            <p:strVal val="#ppt_w"/>
                                          </p:val>
                                        </p:tav>
                                      </p:tavLst>
                                    </p:anim>
                                    <p:anim calcmode="lin" valueType="num">
                                      <p:cBhvr>
                                        <p:cTn dur="350" fill="hold" id="65"/>
                                        <p:tgtEl>
                                          <p:spTgt spid="65"/>
                                        </p:tgtEl>
                                        <p:attrNameLst>
                                          <p:attrName>ppt_h</p:attrName>
                                        </p:attrNameLst>
                                      </p:cBhvr>
                                      <p:tavLst>
                                        <p:tav tm="0">
                                          <p:val>
                                            <p:fltVal val="0"/>
                                          </p:val>
                                        </p:tav>
                                        <p:tav tm="100000">
                                          <p:val>
                                            <p:strVal val="#ppt_h"/>
                                          </p:val>
                                        </p:tav>
                                      </p:tavLst>
                                    </p:anim>
                                    <p:animEffect filter="fade" transition="in">
                                      <p:cBhvr>
                                        <p:cTn dur="350" id="66"/>
                                        <p:tgtEl>
                                          <p:spTgt spid="65"/>
                                        </p:tgtEl>
                                      </p:cBhvr>
                                    </p:animEffect>
                                    <p:anim calcmode="lin" valueType="num">
                                      <p:cBhvr>
                                        <p:cTn dur="350" fill="hold" id="67"/>
                                        <p:tgtEl>
                                          <p:spTgt spid="65"/>
                                        </p:tgtEl>
                                        <p:attrNameLst>
                                          <p:attrName>ppt_x</p:attrName>
                                        </p:attrNameLst>
                                      </p:cBhvr>
                                      <p:tavLst>
                                        <p:tav tm="0">
                                          <p:val>
                                            <p:fltVal val="0.5"/>
                                          </p:val>
                                        </p:tav>
                                        <p:tav tm="100000">
                                          <p:val>
                                            <p:strVal val="#ppt_x"/>
                                          </p:val>
                                        </p:tav>
                                      </p:tavLst>
                                    </p:anim>
                                    <p:anim calcmode="lin" valueType="num">
                                      <p:cBhvr>
                                        <p:cTn dur="350" fill="hold" id="68"/>
                                        <p:tgtEl>
                                          <p:spTgt spid="65"/>
                                        </p:tgtEl>
                                        <p:attrNameLst>
                                          <p:attrName>ppt_y</p:attrName>
                                        </p:attrNameLst>
                                      </p:cBhvr>
                                      <p:tavLst>
                                        <p:tav tm="0">
                                          <p:val>
                                            <p:fltVal val="0.5"/>
                                          </p:val>
                                        </p:tav>
                                        <p:tav tm="100000">
                                          <p:val>
                                            <p:strVal val="#ppt_y"/>
                                          </p:val>
                                        </p:tav>
                                      </p:tavLst>
                                    </p:anim>
                                  </p:childTnLst>
                                </p:cTn>
                              </p:par>
                            </p:childTnLst>
                          </p:cTn>
                        </p:par>
                        <p:par>
                          <p:cTn fill="hold" id="69" nodeType="afterGroup">
                            <p:stCondLst>
                              <p:cond delay="3100"/>
                            </p:stCondLst>
                            <p:childTnLst>
                              <p:par>
                                <p:cTn fill="hold" id="70" nodeType="afterEffect" presetClass="entr" presetID="53" presetSubtype="0">
                                  <p:stCondLst>
                                    <p:cond delay="0"/>
                                  </p:stCondLst>
                                  <p:childTnLst>
                                    <p:set>
                                      <p:cBhvr>
                                        <p:cTn dur="1" fill="hold" id="71">
                                          <p:stCondLst>
                                            <p:cond delay="0"/>
                                          </p:stCondLst>
                                        </p:cTn>
                                        <p:tgtEl>
                                          <p:spTgt spid="77"/>
                                        </p:tgtEl>
                                        <p:attrNameLst>
                                          <p:attrName>style.visibility</p:attrName>
                                        </p:attrNameLst>
                                      </p:cBhvr>
                                      <p:to>
                                        <p:strVal val="visible"/>
                                      </p:to>
                                    </p:set>
                                    <p:anim calcmode="lin" valueType="num">
                                      <p:cBhvr>
                                        <p:cTn dur="350" fill="hold" id="72"/>
                                        <p:tgtEl>
                                          <p:spTgt spid="77"/>
                                        </p:tgtEl>
                                        <p:attrNameLst>
                                          <p:attrName>ppt_w</p:attrName>
                                        </p:attrNameLst>
                                      </p:cBhvr>
                                      <p:tavLst>
                                        <p:tav tm="0">
                                          <p:val>
                                            <p:fltVal val="0"/>
                                          </p:val>
                                        </p:tav>
                                        <p:tav tm="100000">
                                          <p:val>
                                            <p:strVal val="#ppt_w"/>
                                          </p:val>
                                        </p:tav>
                                      </p:tavLst>
                                    </p:anim>
                                    <p:anim calcmode="lin" valueType="num">
                                      <p:cBhvr>
                                        <p:cTn dur="350" fill="hold" id="73"/>
                                        <p:tgtEl>
                                          <p:spTgt spid="77"/>
                                        </p:tgtEl>
                                        <p:attrNameLst>
                                          <p:attrName>ppt_h</p:attrName>
                                        </p:attrNameLst>
                                      </p:cBhvr>
                                      <p:tavLst>
                                        <p:tav tm="0">
                                          <p:val>
                                            <p:fltVal val="0"/>
                                          </p:val>
                                        </p:tav>
                                        <p:tav tm="100000">
                                          <p:val>
                                            <p:strVal val="#ppt_h"/>
                                          </p:val>
                                        </p:tav>
                                      </p:tavLst>
                                    </p:anim>
                                    <p:animEffect filter="fade" transition="in">
                                      <p:cBhvr>
                                        <p:cTn dur="350" id="74"/>
                                        <p:tgtEl>
                                          <p:spTgt spid="77"/>
                                        </p:tgtEl>
                                      </p:cBhvr>
                                    </p:animEffect>
                                    <p:anim calcmode="lin" valueType="num">
                                      <p:cBhvr>
                                        <p:cTn dur="350" fill="hold" id="75"/>
                                        <p:tgtEl>
                                          <p:spTgt spid="77"/>
                                        </p:tgtEl>
                                        <p:attrNameLst>
                                          <p:attrName>ppt_x</p:attrName>
                                        </p:attrNameLst>
                                      </p:cBhvr>
                                      <p:tavLst>
                                        <p:tav tm="0">
                                          <p:val>
                                            <p:fltVal val="0.5"/>
                                          </p:val>
                                        </p:tav>
                                        <p:tav tm="100000">
                                          <p:val>
                                            <p:strVal val="#ppt_x"/>
                                          </p:val>
                                        </p:tav>
                                      </p:tavLst>
                                    </p:anim>
                                    <p:anim calcmode="lin" valueType="num">
                                      <p:cBhvr>
                                        <p:cTn dur="350" fill="hold" id="76"/>
                                        <p:tgtEl>
                                          <p:spTgt spid="77"/>
                                        </p:tgtEl>
                                        <p:attrNameLst>
                                          <p:attrName>ppt_y</p:attrName>
                                        </p:attrNameLst>
                                      </p:cBhvr>
                                      <p:tavLst>
                                        <p:tav tm="0">
                                          <p:val>
                                            <p:fltVal val="0.5"/>
                                          </p:val>
                                        </p:tav>
                                        <p:tav tm="100000">
                                          <p:val>
                                            <p:strVal val="#ppt_y"/>
                                          </p:val>
                                        </p:tav>
                                      </p:tavLst>
                                    </p:anim>
                                  </p:childTnLst>
                                </p:cTn>
                              </p:par>
                            </p:childTnLst>
                          </p:cTn>
                        </p:par>
                        <p:par>
                          <p:cTn fill="hold" id="77" nodeType="afterGroup">
                            <p:stCondLst>
                              <p:cond delay="3450"/>
                            </p:stCondLst>
                            <p:childTnLst>
                              <p:par>
                                <p:cTn fill="hold" grpId="0" id="78" nodeType="afterEffect" presetClass="entr" presetID="42" presetSubtype="0">
                                  <p:stCondLst>
                                    <p:cond delay="0"/>
                                  </p:stCondLst>
                                  <p:childTnLst>
                                    <p:set>
                                      <p:cBhvr>
                                        <p:cTn dur="1" fill="hold" id="79">
                                          <p:stCondLst>
                                            <p:cond delay="0"/>
                                          </p:stCondLst>
                                        </p:cTn>
                                        <p:tgtEl>
                                          <p:spTgt spid="76"/>
                                        </p:tgtEl>
                                        <p:attrNameLst>
                                          <p:attrName>style.visibility</p:attrName>
                                        </p:attrNameLst>
                                      </p:cBhvr>
                                      <p:to>
                                        <p:strVal val="visible"/>
                                      </p:to>
                                    </p:set>
                                    <p:animEffect filter="fade" transition="in">
                                      <p:cBhvr>
                                        <p:cTn dur="1000" id="80"/>
                                        <p:tgtEl>
                                          <p:spTgt spid="76"/>
                                        </p:tgtEl>
                                      </p:cBhvr>
                                    </p:animEffect>
                                    <p:anim calcmode="lin" valueType="num">
                                      <p:cBhvr>
                                        <p:cTn dur="1000" fill="hold" id="81"/>
                                        <p:tgtEl>
                                          <p:spTgt spid="76"/>
                                        </p:tgtEl>
                                        <p:attrNameLst>
                                          <p:attrName>ppt_x</p:attrName>
                                        </p:attrNameLst>
                                      </p:cBhvr>
                                      <p:tavLst>
                                        <p:tav tm="0">
                                          <p:val>
                                            <p:strVal val="#ppt_x"/>
                                          </p:val>
                                        </p:tav>
                                        <p:tav tm="100000">
                                          <p:val>
                                            <p:strVal val="#ppt_x"/>
                                          </p:val>
                                        </p:tav>
                                      </p:tavLst>
                                    </p:anim>
                                    <p:anim calcmode="lin" valueType="num">
                                      <p:cBhvr>
                                        <p:cTn dur="1000" fill="hold" id="82"/>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0" spid="3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矩形 10"/>
          <p:cNvSpPr>
            <a:spLocks noChangeArrowheads="1"/>
          </p:cNvSpPr>
          <p:nvPr/>
        </p:nvSpPr>
        <p:spPr bwMode="auto">
          <a:xfrm>
            <a:off x="5508997" y="3391172"/>
            <a:ext cx="3563937" cy="647700"/>
          </a:xfrm>
          <a:prstGeom prst="rect">
            <a:avLst/>
          </a:prstGeom>
          <a:solidFill>
            <a:srgbClr val="9751CB"/>
          </a:solidFill>
          <a:ln>
            <a:noFill/>
          </a:ln>
          <a:extLst/>
        </p:spPr>
        <p:txBody>
          <a:bodyPr anchor="ctr"/>
          <a:lstStyle/>
          <a:p>
            <a:pPr algn="ctr"/>
            <a:r>
              <a:rPr altLang="en-US" lang="zh-CN" smtClean="0" sz="4000">
                <a:solidFill>
                  <a:schemeClr val="bg1"/>
                </a:solidFill>
                <a:latin charset="-122" pitchFamily="2" typeface="宋体"/>
                <a:ea charset="-122" pitchFamily="34" typeface="微软雅黑"/>
                <a:sym charset="-122" pitchFamily="2" typeface="宋体"/>
              </a:rPr>
              <a:t>主要工作</a:t>
            </a:r>
          </a:p>
        </p:txBody>
      </p:sp>
      <p:sp>
        <p:nvSpPr>
          <p:cNvPr id="48" name="矩形 8"/>
          <p:cNvSpPr>
            <a:spLocks noChangeArrowheads="1"/>
          </p:cNvSpPr>
          <p:nvPr/>
        </p:nvSpPr>
        <p:spPr bwMode="auto">
          <a:xfrm>
            <a:off x="6139234" y="732110"/>
            <a:ext cx="2306638" cy="2306637"/>
          </a:xfrm>
          <a:prstGeom prst="rect">
            <a:avLst/>
          </a:prstGeom>
          <a:solidFill>
            <a:srgbClr val="7030A0"/>
          </a:solidFill>
          <a:ln w="76200">
            <a:solidFill>
              <a:srgbClr val="E7E9E8"/>
            </a:solidFill>
            <a:miter lim="800000"/>
          </a:ln>
        </p:spPr>
        <p:txBody>
          <a:bodyPr anchor="ctr"/>
          <a:lstStyle/>
          <a:p>
            <a:pPr algn="ctr"/>
            <a:endParaRPr altLang="zh-CN" lang="zh-CN">
              <a:solidFill>
                <a:srgbClr val="FFFFFF"/>
              </a:solidFill>
              <a:latin charset="-122" pitchFamily="2" typeface="宋体"/>
              <a:ea charset="-122" pitchFamily="34" typeface="微软雅黑"/>
              <a:sym charset="-122" pitchFamily="2" typeface="宋体"/>
            </a:endParaRPr>
          </a:p>
        </p:txBody>
      </p:sp>
      <p:sp>
        <p:nvSpPr>
          <p:cNvPr id="49" name="矩形 7"/>
          <p:cNvSpPr>
            <a:spLocks noChangeArrowheads="1"/>
          </p:cNvSpPr>
          <p:nvPr/>
        </p:nvSpPr>
        <p:spPr bwMode="auto">
          <a:xfrm>
            <a:off x="6302747" y="895622"/>
            <a:ext cx="1978025" cy="1979613"/>
          </a:xfrm>
          <a:prstGeom prst="rect">
            <a:avLst/>
          </a:prstGeom>
          <a:solidFill>
            <a:srgbClr val="7030A0"/>
          </a:solidFill>
          <a:ln w="76200">
            <a:solidFill>
              <a:srgbClr val="E7E9E8"/>
            </a:solidFill>
            <a:miter lim="800000"/>
          </a:ln>
        </p:spPr>
        <p:txBody>
          <a:bodyPr anchor="ctr"/>
          <a:lstStyle/>
          <a:p>
            <a:pPr algn="ctr"/>
            <a:endParaRPr altLang="zh-CN" lang="zh-CN">
              <a:solidFill>
                <a:srgbClr val="FFFFFF"/>
              </a:solidFill>
              <a:latin charset="-122" pitchFamily="2" typeface="宋体"/>
              <a:ea charset="-122" pitchFamily="34" typeface="微软雅黑"/>
              <a:sym charset="-122" pitchFamily="2" typeface="宋体"/>
            </a:endParaRPr>
          </a:p>
        </p:txBody>
      </p:sp>
      <p:sp>
        <p:nvSpPr>
          <p:cNvPr id="50" name="矩形 6"/>
          <p:cNvSpPr>
            <a:spLocks noChangeArrowheads="1"/>
          </p:cNvSpPr>
          <p:nvPr/>
        </p:nvSpPr>
        <p:spPr bwMode="auto">
          <a:xfrm>
            <a:off x="6480547" y="1075010"/>
            <a:ext cx="1622425" cy="1622425"/>
          </a:xfrm>
          <a:prstGeom prst="rect">
            <a:avLst/>
          </a:prstGeom>
          <a:solidFill>
            <a:srgbClr val="7030A0"/>
          </a:solidFill>
          <a:ln w="76200">
            <a:solidFill>
              <a:srgbClr val="E7E9E8"/>
            </a:solidFill>
            <a:miter lim="800000"/>
          </a:ln>
        </p:spPr>
        <p:txBody>
          <a:bodyPr anchor="ctr"/>
          <a:lstStyle/>
          <a:p>
            <a:pPr algn="ctr"/>
            <a:endParaRPr altLang="zh-CN" lang="zh-CN">
              <a:solidFill>
                <a:srgbClr val="FFFFFF"/>
              </a:solidFill>
              <a:latin charset="-122" pitchFamily="2" typeface="宋体"/>
              <a:ea charset="-122" pitchFamily="34" typeface="微软雅黑"/>
              <a:sym charset="-122" pitchFamily="2" typeface="宋体"/>
            </a:endParaRPr>
          </a:p>
        </p:txBody>
      </p:sp>
      <p:sp>
        <p:nvSpPr>
          <p:cNvPr id="51" name="矩形 50"/>
          <p:cNvSpPr>
            <a:spLocks noChangeArrowheads="1"/>
          </p:cNvSpPr>
          <p:nvPr/>
        </p:nvSpPr>
        <p:spPr bwMode="auto">
          <a:xfrm>
            <a:off x="6658347" y="1251222"/>
            <a:ext cx="1268412" cy="1268413"/>
          </a:xfrm>
          <a:prstGeom prst="rect">
            <a:avLst/>
          </a:prstGeom>
          <a:solidFill>
            <a:srgbClr val="9751CB"/>
          </a:solidFill>
          <a:ln cap="flat" cmpd="sng" w="76200">
            <a:solidFill>
              <a:srgbClr val="E7E9E8"/>
            </a:solidFill>
            <a:miter lim="800000"/>
          </a:ln>
        </p:spPr>
        <p:txBody>
          <a:bodyPr anchor="ctr"/>
          <a:lstStyle/>
          <a:p>
            <a:pPr algn="ctr" defTabSz="967801" fontAlgn="auto">
              <a:spcBef>
                <a:spcPct val="0"/>
              </a:spcBef>
              <a:spcAft>
                <a:spcPct val="0"/>
              </a:spcAft>
              <a:defRPr/>
            </a:pPr>
            <a:endParaRPr altLang="zh-CN" lang="zh-CN">
              <a:solidFill>
                <a:srgbClr val="FFFFFF"/>
              </a:solidFill>
              <a:latin charset="-122" pitchFamily="2" typeface="宋体"/>
              <a:ea typeface="+mn-ea"/>
              <a:sym charset="-122" pitchFamily="2" typeface="宋体"/>
            </a:endParaRPr>
          </a:p>
        </p:txBody>
      </p:sp>
      <p:sp>
        <p:nvSpPr>
          <p:cNvPr id="52" name="矩形 4"/>
          <p:cNvSpPr>
            <a:spLocks noChangeArrowheads="1"/>
          </p:cNvSpPr>
          <p:nvPr/>
        </p:nvSpPr>
        <p:spPr bwMode="auto">
          <a:xfrm>
            <a:off x="6823447" y="1417910"/>
            <a:ext cx="936625" cy="936625"/>
          </a:xfrm>
          <a:prstGeom prst="rect">
            <a:avLst/>
          </a:prstGeom>
          <a:gradFill flip="none" rotWithShape="1">
            <a:gsLst>
              <a:gs pos="0">
                <a:srgbClr val="9751CB">
                  <a:shade val="30000"/>
                  <a:satMod val="115000"/>
                </a:srgbClr>
              </a:gs>
              <a:gs pos="50000">
                <a:srgbClr val="9751CB">
                  <a:shade val="67500"/>
                  <a:satMod val="115000"/>
                </a:srgbClr>
              </a:gs>
              <a:gs pos="100000">
                <a:srgbClr val="9751CB">
                  <a:shade val="100000"/>
                  <a:satMod val="115000"/>
                  <a:alpha val="49000"/>
                </a:srgbClr>
              </a:gs>
            </a:gsLst>
            <a:lin ang="2700000" scaled="1"/>
          </a:gradFill>
          <a:ln cap="flat" cmpd="sng" w="76200">
            <a:solidFill>
              <a:srgbClr val="E7E9E8"/>
            </a:solidFill>
            <a:miter lim="800000"/>
          </a:ln>
        </p:spPr>
        <p:txBody>
          <a:bodyPr anchor="ctr"/>
          <a:lstStyle/>
          <a:p>
            <a:pPr algn="ctr" defTabSz="967801" fontAlgn="auto">
              <a:spcBef>
                <a:spcPct val="0"/>
              </a:spcBef>
              <a:spcAft>
                <a:spcPct val="0"/>
              </a:spcAft>
              <a:defRPr/>
            </a:pPr>
            <a:r>
              <a:rPr altLang="zh-CN" b="1" lang="en-US" sz="8000">
                <a:solidFill>
                  <a:srgbClr val="F4F4F4"/>
                </a:solidFill>
                <a:latin typeface="+mn-lt"/>
                <a:ea typeface="+mn-ea"/>
                <a:sym charset="0" pitchFamily="34" typeface="Arial"/>
              </a:rPr>
              <a:t>2</a:t>
            </a:r>
          </a:p>
        </p:txBody>
      </p:sp>
      <p:sp>
        <p:nvSpPr>
          <p:cNvPr id="53" name="矩形 15"/>
          <p:cNvSpPr>
            <a:spLocks noChangeArrowheads="1"/>
          </p:cNvSpPr>
          <p:nvPr/>
        </p:nvSpPr>
        <p:spPr bwMode="auto">
          <a:xfrm>
            <a:off x="5508997" y="4038872"/>
            <a:ext cx="35639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zh-CN" lang="en-US" smtClean="0" sz="2400">
                <a:solidFill>
                  <a:srgbClr val="9751CB"/>
                </a:solidFill>
                <a:latin charset="-122" pitchFamily="34" typeface="微软雅黑"/>
                <a:ea charset="-122" pitchFamily="34" typeface="微软雅黑"/>
                <a:sym charset="-122" pitchFamily="34" typeface="微软雅黑"/>
              </a:rPr>
              <a:t>THE MAIN WORK</a:t>
            </a:r>
          </a:p>
        </p:txBody>
      </p:sp>
      <p:grpSp>
        <p:nvGrpSpPr>
          <p:cNvPr id="66" name="组合 65"/>
          <p:cNvGrpSpPr/>
          <p:nvPr/>
        </p:nvGrpSpPr>
        <p:grpSpPr>
          <a:xfrm>
            <a:off x="463277" y="372294"/>
            <a:ext cx="656171" cy="656171"/>
            <a:chOff x="7021166" y="4387903"/>
            <a:chExt cx="656171" cy="656171"/>
          </a:xfrm>
        </p:grpSpPr>
        <p:grpSp>
          <p:nvGrpSpPr>
            <p:cNvPr id="67" name="组合 66"/>
            <p:cNvGrpSpPr/>
            <p:nvPr/>
          </p:nvGrpSpPr>
          <p:grpSpPr>
            <a:xfrm>
              <a:off x="7021166" y="4387903"/>
              <a:ext cx="656171" cy="656171"/>
              <a:chOff x="8415028" y="1301255"/>
              <a:chExt cx="1491176" cy="1491176"/>
            </a:xfrm>
            <a:solidFill>
              <a:srgbClr val="7030A0"/>
            </a:solidFill>
            <a:effectLst>
              <a:outerShdw algn="tr" blurRad="304800" dir="8100000" dist="63500" rotWithShape="0">
                <a:schemeClr val="tx1">
                  <a:alpha val="60000"/>
                </a:schemeClr>
              </a:outerShdw>
            </a:effectLst>
          </p:grpSpPr>
          <p:sp>
            <p:nvSpPr>
              <p:cNvPr id="69" name="椭圆 6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椭圆 69"/>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8" name="任意多边形 67"/>
            <p:cNvSpPr/>
            <p:nvPr/>
          </p:nvSpPr>
          <p:spPr bwMode="auto">
            <a:xfrm>
              <a:off x="7128437" y="4495012"/>
              <a:ext cx="441630" cy="441952"/>
            </a:xfrm>
            <a:custGeom>
              <a:gdLst>
                <a:gd fmla="*/ 771525 w 1543050" name="connsiteX0"/>
                <a:gd fmla="*/ 476710 h 1543050" name="connsiteY0"/>
                <a:gd fmla="*/ 476710 w 1543050" name="connsiteX1"/>
                <a:gd fmla="*/ 771525 h 1543050" name="connsiteY1"/>
                <a:gd fmla="*/ 771525 w 1543050" name="connsiteX2"/>
                <a:gd fmla="*/ 1066340 h 1543050" name="connsiteY2"/>
                <a:gd fmla="*/ 1066340 w 1543050" name="connsiteX3"/>
                <a:gd fmla="*/ 771525 h 1543050" name="connsiteY3"/>
                <a:gd fmla="*/ 771525 w 1543050" name="connsiteX4"/>
                <a:gd fmla="*/ 476710 h 1543050" name="connsiteY4"/>
                <a:gd fmla="*/ 715072 w 1543050" name="connsiteX5"/>
                <a:gd fmla="*/ 0 h 1543050" name="connsiteY5"/>
                <a:gd fmla="*/ 837387 w 1543050" name="connsiteX6"/>
                <a:gd fmla="*/ 0 h 1543050" name="connsiteY6"/>
                <a:gd fmla="*/ 875022 w 1543050" name="connsiteX7"/>
                <a:gd fmla="*/ 47044 h 1543050" name="connsiteY7"/>
                <a:gd fmla="*/ 875022 w 1543050" name="connsiteX8"/>
                <a:gd fmla="*/ 112906 h 1543050" name="connsiteY8"/>
                <a:gd fmla="*/ 1157288 w 1543050" name="connsiteX9"/>
                <a:gd fmla="*/ 235221 h 1543050" name="connsiteY9"/>
                <a:gd fmla="*/ 1213740 w 1543050" name="connsiteX10"/>
                <a:gd fmla="*/ 178768 h 1543050" name="connsiteY10"/>
                <a:gd fmla="*/ 1279602 w 1543050" name="connsiteX11"/>
                <a:gd fmla="*/ 178768 h 1543050" name="connsiteY11"/>
                <a:gd fmla="*/ 1364282 w 1543050" name="connsiteX12"/>
                <a:gd fmla="*/ 272856 h 1543050" name="connsiteY12"/>
                <a:gd fmla="*/ 1364282 w 1543050" name="connsiteX13"/>
                <a:gd fmla="*/ 329310 h 1543050" name="connsiteY13"/>
                <a:gd fmla="*/ 1307829 w 1543050" name="connsiteX14"/>
                <a:gd fmla="*/ 385763 h 1543050" name="connsiteY14"/>
                <a:gd fmla="*/ 1430144 w 1543050" name="connsiteX15"/>
                <a:gd fmla="*/ 668028 h 1543050" name="connsiteY15"/>
                <a:gd fmla="*/ 1496006 w 1543050" name="connsiteX16"/>
                <a:gd fmla="*/ 668028 h 1543050" name="connsiteY16"/>
                <a:gd fmla="*/ 1543050 w 1543050" name="connsiteX17"/>
                <a:gd fmla="*/ 705663 h 1543050" name="connsiteY17"/>
                <a:gd fmla="*/ 1543050 w 1543050" name="connsiteX18"/>
                <a:gd fmla="*/ 827978 h 1543050" name="connsiteY18"/>
                <a:gd fmla="*/ 1496006 w 1543050" name="connsiteX19"/>
                <a:gd fmla="*/ 875022 h 1543050" name="connsiteY19"/>
                <a:gd fmla="*/ 1430144 w 1543050" name="connsiteX20"/>
                <a:gd fmla="*/ 875022 h 1543050" name="connsiteY20"/>
                <a:gd fmla="*/ 1307829 w 1543050" name="connsiteX21"/>
                <a:gd fmla="*/ 1157288 h 1543050" name="connsiteY21"/>
                <a:gd fmla="*/ 1364282 w 1543050" name="connsiteX22"/>
                <a:gd fmla="*/ 1213741 h 1543050" name="connsiteY22"/>
                <a:gd fmla="*/ 1364282 w 1543050" name="connsiteX23"/>
                <a:gd fmla="*/ 1270194 h 1543050" name="connsiteY23"/>
                <a:gd fmla="*/ 1279602 w 1543050" name="connsiteX24"/>
                <a:gd fmla="*/ 1354873 h 1543050" name="connsiteY24"/>
                <a:gd fmla="*/ 1213740 w 1543050" name="connsiteX25"/>
                <a:gd fmla="*/ 1354873 h 1543050" name="connsiteY25"/>
                <a:gd fmla="*/ 1157288 w 1543050" name="connsiteX26"/>
                <a:gd fmla="*/ 1307829 h 1543050" name="connsiteY26"/>
                <a:gd fmla="*/ 875022 w 1543050" name="connsiteX27"/>
                <a:gd fmla="*/ 1420735 h 1543050" name="connsiteY27"/>
                <a:gd fmla="*/ 875022 w 1543050" name="connsiteX28"/>
                <a:gd fmla="*/ 1496006 h 1543050" name="connsiteY28"/>
                <a:gd fmla="*/ 837387 w 1543050" name="connsiteX29"/>
                <a:gd fmla="*/ 1543050 h 1543050" name="connsiteY29"/>
                <a:gd fmla="*/ 715072 w 1543050" name="connsiteX30"/>
                <a:gd fmla="*/ 1543050 h 1543050" name="connsiteY30"/>
                <a:gd fmla="*/ 668028 w 1543050" name="connsiteX31"/>
                <a:gd fmla="*/ 1496006 h 1543050" name="connsiteY31"/>
                <a:gd fmla="*/ 668028 w 1543050" name="connsiteX32"/>
                <a:gd fmla="*/ 1420735 h 1543050" name="connsiteY32"/>
                <a:gd fmla="*/ 385762 w 1543050" name="connsiteX33"/>
                <a:gd fmla="*/ 1307829 h 1543050" name="connsiteY33"/>
                <a:gd fmla="*/ 329309 w 1543050" name="connsiteX34"/>
                <a:gd fmla="*/ 1354873 h 1543050" name="connsiteY34"/>
                <a:gd fmla="*/ 272856 w 1543050" name="connsiteX35"/>
                <a:gd fmla="*/ 1354873 h 1543050" name="connsiteY35"/>
                <a:gd fmla="*/ 188177 w 1543050" name="connsiteX36"/>
                <a:gd fmla="*/ 1270194 h 1543050" name="connsiteY36"/>
                <a:gd fmla="*/ 188177 w 1543050" name="connsiteX37"/>
                <a:gd fmla="*/ 1213741 h 1543050" name="connsiteY37"/>
                <a:gd fmla="*/ 235221 w 1543050" name="connsiteX38"/>
                <a:gd fmla="*/ 1157288 h 1543050" name="connsiteY38"/>
                <a:gd fmla="*/ 122315 w 1543050" name="connsiteX39"/>
                <a:gd fmla="*/ 875022 h 1543050" name="connsiteY39"/>
                <a:gd fmla="*/ 47044 w 1543050" name="connsiteX40"/>
                <a:gd fmla="*/ 875022 h 1543050" name="connsiteY40"/>
                <a:gd fmla="*/ 0 w 1543050" name="connsiteX41"/>
                <a:gd fmla="*/ 827978 h 1543050" name="connsiteY41"/>
                <a:gd fmla="*/ 0 w 1543050" name="connsiteX42"/>
                <a:gd fmla="*/ 705663 h 1543050" name="connsiteY42"/>
                <a:gd fmla="*/ 47044 w 1543050" name="connsiteX43"/>
                <a:gd fmla="*/ 668028 h 1543050" name="connsiteY43"/>
                <a:gd fmla="*/ 122315 w 1543050" name="connsiteX44"/>
                <a:gd fmla="*/ 668028 h 1543050" name="connsiteY44"/>
                <a:gd fmla="*/ 235221 w 1543050" name="connsiteX45"/>
                <a:gd fmla="*/ 385763 h 1543050" name="connsiteY45"/>
                <a:gd fmla="*/ 188177 w 1543050" name="connsiteX46"/>
                <a:gd fmla="*/ 329310 h 1543050" name="connsiteY46"/>
                <a:gd fmla="*/ 188177 w 1543050" name="connsiteX47"/>
                <a:gd fmla="*/ 272856 h 1543050" name="connsiteY47"/>
                <a:gd fmla="*/ 272856 w 1543050" name="connsiteX48"/>
                <a:gd fmla="*/ 178768 h 1543050" name="connsiteY48"/>
                <a:gd fmla="*/ 329309 w 1543050" name="connsiteX49"/>
                <a:gd fmla="*/ 178768 h 1543050" name="connsiteY49"/>
                <a:gd fmla="*/ 385762 w 1543050" name="connsiteX50"/>
                <a:gd fmla="*/ 235221 h 1543050" name="connsiteY50"/>
                <a:gd fmla="*/ 668028 w 1543050" name="connsiteX51"/>
                <a:gd fmla="*/ 112906 h 1543050" name="connsiteY51"/>
                <a:gd fmla="*/ 668028 w 1543050" name="connsiteX52"/>
                <a:gd fmla="*/ 47044 h 1543050" name="connsiteY52"/>
                <a:gd fmla="*/ 715072 w 1543050" name="connsiteX53"/>
                <a:gd fmla="*/ 0 h 1543050"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1543050" w="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nchor="t" anchorCtr="0" bIns="45720" compatLnSpc="1" lIns="91440" numCol="1" rIns="91440" tIns="45720" vert="horz" wrap="square">
              <a:prstTxWarp prst="textNoShape">
                <a:avLst/>
              </a:prstTxWarp>
              <a:noAutofit/>
            </a:bodyPr>
            <a:lstStyle/>
            <a:p>
              <a:endParaRPr altLang="en-US" lang="zh-CN"/>
            </a:p>
          </p:txBody>
        </p:sp>
      </p:grpSp>
      <p:grpSp>
        <p:nvGrpSpPr>
          <p:cNvPr id="37" name="组合 36"/>
          <p:cNvGrpSpPr/>
          <p:nvPr/>
        </p:nvGrpSpPr>
        <p:grpSpPr>
          <a:xfrm>
            <a:off x="-1" y="-1"/>
            <a:ext cx="5667376" cy="5400676"/>
            <a:chOff x="175369" y="80153"/>
            <a:chExt cx="5492006" cy="5230924"/>
          </a:xfrm>
        </p:grpSpPr>
        <p:sp>
          <p:nvSpPr>
            <p:cNvPr id="38" name="Freeform 39"/>
            <p:cNvSpPr/>
            <p:nvPr/>
          </p:nvSpPr>
          <p:spPr bwMode="auto">
            <a:xfrm>
              <a:off x="4452541" y="80153"/>
              <a:ext cx="1214834" cy="1590301"/>
            </a:xfrm>
            <a:custGeom>
              <a:gdLst>
                <a:gd fmla="*/ 0 w 614" name="T0"/>
                <a:gd fmla="*/ 347 h 347" name="T1"/>
                <a:gd fmla="*/ 302 w 614" name="T2"/>
                <a:gd fmla="*/ 9 h 347" name="T3"/>
                <a:gd fmla="*/ 614 w 614" name="T4"/>
                <a:gd fmla="*/ 0 h 347" name="T5"/>
                <a:gd fmla="*/ 319 w 614" name="T6"/>
                <a:gd fmla="*/ 301 h 347" name="T7"/>
                <a:gd fmla="*/ 0 w 614" name="T8"/>
                <a:gd fmla="*/ 347 h 347" name="T9"/>
                <a:gd fmla="*/ 0 w 7784" name="connsiteX0"/>
                <a:gd fmla="*/ 9933 h 10009" name="connsiteY0"/>
                <a:gd fmla="*/ 2932 w 7784" name="connsiteX1"/>
                <a:gd fmla="*/ 6 h 10009" name="connsiteY1"/>
                <a:gd fmla="*/ 7784 w 7784" name="connsiteX2"/>
                <a:gd fmla="*/ 0 h 10009" name="connsiteY2"/>
                <a:gd fmla="*/ 2871 w 7784" name="connsiteX3"/>
                <a:gd fmla="*/ 10009 h 10009" name="connsiteY3"/>
                <a:gd fmla="*/ 0 w 7784" name="connsiteX4"/>
                <a:gd fmla="*/ 9933 h 1000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9" w="7784">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9" name="Freeform 40"/>
            <p:cNvSpPr/>
            <p:nvPr/>
          </p:nvSpPr>
          <p:spPr bwMode="auto">
            <a:xfrm>
              <a:off x="175369" y="1138530"/>
              <a:ext cx="4753224" cy="4172547"/>
            </a:xfrm>
            <a:custGeom>
              <a:gdLst>
                <a:gd fmla="*/ 2427 w 2942" name="T0"/>
                <a:gd fmla="*/ 624 h 2302" name="T1"/>
                <a:gd fmla="*/ 2594 w 2942" name="T2"/>
                <a:gd fmla="*/ 341 h 2302" name="T3"/>
                <a:gd fmla="*/ 2942 w 2942" name="T4"/>
                <a:gd fmla="*/ 191 h 2302" name="T5"/>
                <a:gd fmla="*/ 2793 w 2942" name="T6"/>
                <a:gd fmla="*/ 0 h 2302" name="T7"/>
                <a:gd fmla="*/ 2788 w 2942" name="T8"/>
                <a:gd fmla="*/ 9 h 2302" name="T9"/>
                <a:gd fmla="*/ 2494 w 2942" name="T10"/>
                <a:gd fmla="*/ 149 h 2302" name="T11"/>
                <a:gd fmla="*/ 2347 w 2942" name="T12"/>
                <a:gd fmla="*/ 375 h 2302" name="T13"/>
                <a:gd fmla="*/ 2347 w 2942" name="T14"/>
                <a:gd fmla="*/ 374 h 2302" name="T15"/>
                <a:gd fmla="*/ 2330 w 2942" name="T16"/>
                <a:gd fmla="*/ 400 h 2302" name="T17"/>
                <a:gd fmla="*/ 2343 w 2942" name="T18"/>
                <a:gd fmla="*/ 379 h 2302" name="T19"/>
                <a:gd fmla="*/ 2072 w 2942" name="T20"/>
                <a:gd fmla="*/ 498 h 2302" name="T21"/>
                <a:gd fmla="*/ 1899 w 2942" name="T22"/>
                <a:gd fmla="*/ 751 h 2302" name="T23"/>
                <a:gd fmla="*/ 1657 w 2942" name="T24"/>
                <a:gd fmla="*/ 848 h 2302" name="T25"/>
                <a:gd fmla="*/ 1213 w 2942" name="T26"/>
                <a:gd fmla="*/ 1458 h 2302" name="T27"/>
                <a:gd fmla="*/ 508 w 2942" name="T28"/>
                <a:gd fmla="*/ 1782 h 2302" name="T29"/>
                <a:gd fmla="*/ 0 w 2942" name="T30"/>
                <a:gd fmla="*/ 2279 h 2302" name="T31"/>
                <a:gd fmla="*/ 807 w 2942" name="T32"/>
                <a:gd fmla="*/ 2302 h 2302" name="T33"/>
                <a:gd fmla="*/ 1502 w 2942" name="T34"/>
                <a:gd fmla="*/ 1394 h 2302" name="T35"/>
                <a:gd fmla="*/ 1631 w 2942" name="T36"/>
                <a:gd fmla="*/ 1144 h 2302" name="T37"/>
                <a:gd fmla="*/ 1897 w 2942" name="T38"/>
                <a:gd fmla="*/ 1055 h 2302" name="T39"/>
                <a:gd fmla="*/ 1899 w 2942" name="T40"/>
                <a:gd fmla="*/ 1048 h 2302" name="T41"/>
                <a:gd fmla="*/ 1914 w 2942" name="T42"/>
                <a:gd fmla="*/ 1047 h 2302" name="T43"/>
                <a:gd fmla="*/ 2108 w 2942" name="T44"/>
                <a:gd fmla="*/ 744 h 2302" name="T45"/>
                <a:gd fmla="*/ 2416 w 2942" name="T46"/>
                <a:gd fmla="*/ 625 h 2302" name="T47"/>
                <a:gd fmla="*/ 2427 w 2942" name="T48"/>
                <a:gd fmla="*/ 624 h 2302" name="T49"/>
                <a:gd fmla="*/ 8289 w 10000" name="connsiteX0"/>
                <a:gd fmla="*/ 2913 h 10000" name="connsiteY0"/>
                <a:gd fmla="*/ 9339 w 10000" name="connsiteX1"/>
                <a:gd fmla="*/ 1150 h 10000" name="connsiteY1"/>
                <a:gd fmla="*/ 10000 w 10000" name="connsiteX2"/>
                <a:gd fmla="*/ 726 h 10000" name="connsiteY2"/>
                <a:gd fmla="*/ 9646 w 10000" name="connsiteX3"/>
                <a:gd fmla="*/ 0 h 10000" name="connsiteY3"/>
                <a:gd fmla="*/ 9629 w 10000" name="connsiteX4"/>
                <a:gd fmla="*/ 39 h 10000" name="connsiteY4"/>
                <a:gd fmla="*/ 8613 w 10000" name="connsiteX5"/>
                <a:gd fmla="*/ 647 h 10000" name="connsiteY5"/>
                <a:gd fmla="*/ 8106 w 10000" name="connsiteX6"/>
                <a:gd fmla="*/ 1629 h 10000" name="connsiteY6"/>
                <a:gd fmla="*/ 8106 w 10000" name="connsiteX7"/>
                <a:gd fmla="*/ 1625 h 10000" name="connsiteY7"/>
                <a:gd fmla="*/ 8047 w 10000" name="connsiteX8"/>
                <a:gd fmla="*/ 1738 h 10000" name="connsiteY8"/>
                <a:gd fmla="*/ 8092 w 10000" name="connsiteX9"/>
                <a:gd fmla="*/ 1646 h 10000" name="connsiteY9"/>
                <a:gd fmla="*/ 7156 w 10000" name="connsiteX10"/>
                <a:gd fmla="*/ 2163 h 10000" name="connsiteY10"/>
                <a:gd fmla="*/ 6559 w 10000" name="connsiteX11"/>
                <a:gd fmla="*/ 3262 h 10000" name="connsiteY11"/>
                <a:gd fmla="*/ 5722 w 10000" name="connsiteX12"/>
                <a:gd fmla="*/ 3684 h 10000" name="connsiteY12"/>
                <a:gd fmla="*/ 4189 w 10000" name="connsiteX13"/>
                <a:gd fmla="*/ 6334 h 10000" name="connsiteY13"/>
                <a:gd fmla="*/ 1755 w 10000" name="connsiteX14"/>
                <a:gd fmla="*/ 7741 h 10000" name="connsiteY14"/>
                <a:gd fmla="*/ 0 w 10000" name="connsiteX15"/>
                <a:gd fmla="*/ 9900 h 10000" name="connsiteY15"/>
                <a:gd fmla="*/ 2787 w 10000" name="connsiteX16"/>
                <a:gd fmla="*/ 10000 h 10000" name="connsiteY16"/>
                <a:gd fmla="*/ 5187 w 10000" name="connsiteX17"/>
                <a:gd fmla="*/ 6056 h 10000" name="connsiteY17"/>
                <a:gd fmla="*/ 5633 w 10000" name="connsiteX18"/>
                <a:gd fmla="*/ 4970 h 10000" name="connsiteY18"/>
                <a:gd fmla="*/ 6552 w 10000" name="connsiteX19"/>
                <a:gd fmla="*/ 4583 h 10000" name="connsiteY19"/>
                <a:gd fmla="*/ 6610 w 10000" name="connsiteX20"/>
                <a:gd fmla="*/ 4548 h 10000" name="connsiteY20"/>
                <a:gd fmla="*/ 7280 w 10000" name="connsiteX21"/>
                <a:gd fmla="*/ 3232 h 10000" name="connsiteY21"/>
                <a:gd fmla="*/ 8289 w 10000" name="connsiteX22"/>
                <a:gd fmla="*/ 2913 h 10000" name="connsiteY22"/>
                <a:gd fmla="*/ 8173 w 10000" name="connsiteX23"/>
                <a:gd fmla="*/ 2906 h 1000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10000" w="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0" name="组合 39"/>
          <p:cNvGrpSpPr/>
          <p:nvPr/>
        </p:nvGrpSpPr>
        <p:grpSpPr>
          <a:xfrm>
            <a:off x="0" y="0"/>
            <a:ext cx="5385610" cy="5400675"/>
            <a:chOff x="117866" y="80153"/>
            <a:chExt cx="5267744" cy="5237586"/>
          </a:xfrm>
        </p:grpSpPr>
        <p:sp>
          <p:nvSpPr>
            <p:cNvPr id="41" name="Freeform 41"/>
            <p:cNvSpPr/>
            <p:nvPr/>
          </p:nvSpPr>
          <p:spPr bwMode="auto">
            <a:xfrm>
              <a:off x="4264801" y="80153"/>
              <a:ext cx="1120809" cy="1576939"/>
            </a:xfrm>
            <a:custGeom>
              <a:gdLst>
                <a:gd fmla="*/ 0 w 617" name="T0"/>
                <a:gd fmla="*/ 780 h 870" name="T1"/>
                <a:gd fmla="*/ 251 w 617" name="T2"/>
                <a:gd fmla="*/ 0 h 870" name="T3"/>
                <a:gd fmla="*/ 617 w 617" name="T4"/>
                <a:gd fmla="*/ 0 h 870" name="T5"/>
                <a:gd fmla="*/ 343 w 617" name="T6"/>
                <a:gd fmla="*/ 870 h 870" name="T7"/>
                <a:gd fmla="*/ 0 w 617" name="T8"/>
                <a:gd fmla="*/ 780 h 870" name="T9"/>
              </a:gdLst>
              <a:cxnLst>
                <a:cxn ang="0">
                  <a:pos x="T0" y="T1"/>
                </a:cxn>
                <a:cxn ang="0">
                  <a:pos x="T2" y="T3"/>
                </a:cxn>
                <a:cxn ang="0">
                  <a:pos x="T4" y="T5"/>
                </a:cxn>
                <a:cxn ang="0">
                  <a:pos x="T6" y="T7"/>
                </a:cxn>
                <a:cxn ang="0">
                  <a:pos x="T8" y="T9"/>
                </a:cxn>
              </a:cxnLst>
              <a:rect b="b" l="0" r="r" t="0"/>
              <a:pathLst>
                <a:path h="870" w="617">
                  <a:moveTo>
                    <a:pt x="0" y="780"/>
                  </a:moveTo>
                  <a:lnTo>
                    <a:pt x="251" y="0"/>
                  </a:lnTo>
                  <a:lnTo>
                    <a:pt x="617" y="0"/>
                  </a:lnTo>
                  <a:lnTo>
                    <a:pt x="343" y="870"/>
                  </a:lnTo>
                  <a:lnTo>
                    <a:pt x="0" y="780"/>
                  </a:lnTo>
                  <a:close/>
                </a:path>
              </a:pathLst>
            </a:custGeom>
            <a:solidFill>
              <a:srgbClr val="00B0F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2" name="Freeform 42"/>
            <p:cNvSpPr/>
            <p:nvPr/>
          </p:nvSpPr>
          <p:spPr bwMode="auto">
            <a:xfrm>
              <a:off x="4225461" y="700380"/>
              <a:ext cx="666482" cy="957040"/>
            </a:xfrm>
            <a:custGeom>
              <a:gdLst>
                <a:gd fmla="*/ 137 w 406" name="T0"/>
                <a:gd fmla="*/ 0 h 528" name="T1"/>
                <a:gd fmla="*/ 406 w 406" name="T2"/>
                <a:gd fmla="*/ 528 h 528" name="T3"/>
                <a:gd fmla="*/ 0 w 406" name="T4"/>
                <a:gd fmla="*/ 528 h 528" name="T5"/>
                <a:gd fmla="*/ 137 w 406" name="T6"/>
                <a:gd fmla="*/ 0 h 528" name="T7"/>
              </a:gdLst>
              <a:cxnLst>
                <a:cxn ang="0">
                  <a:pos x="T0" y="T1"/>
                </a:cxn>
                <a:cxn ang="0">
                  <a:pos x="T2" y="T3"/>
                </a:cxn>
                <a:cxn ang="0">
                  <a:pos x="T4" y="T5"/>
                </a:cxn>
                <a:cxn ang="0">
                  <a:pos x="T6" y="T7"/>
                </a:cxn>
              </a:cxnLst>
              <a:rect b="b" l="0" r="r" t="0"/>
              <a:pathLst>
                <a:path h="528" w="406">
                  <a:moveTo>
                    <a:pt x="137" y="0"/>
                  </a:moveTo>
                  <a:lnTo>
                    <a:pt x="406" y="528"/>
                  </a:lnTo>
                  <a:lnTo>
                    <a:pt x="0" y="528"/>
                  </a:lnTo>
                  <a:lnTo>
                    <a:pt x="137" y="0"/>
                  </a:lnTo>
                  <a:close/>
                </a:path>
              </a:pathLst>
            </a:custGeom>
            <a:solidFill>
              <a:srgbClr val="38185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43"/>
            <p:cNvSpPr/>
            <p:nvPr/>
          </p:nvSpPr>
          <p:spPr bwMode="auto">
            <a:xfrm>
              <a:off x="3540307" y="700380"/>
              <a:ext cx="914361" cy="1627693"/>
            </a:xfrm>
            <a:custGeom>
              <a:gdLst>
                <a:gd fmla="*/ 0 w 557" name="T0"/>
                <a:gd fmla="*/ 806 h 898" name="T1"/>
                <a:gd fmla="*/ 193 w 557" name="T2"/>
                <a:gd fmla="*/ 0 h 898" name="T3"/>
                <a:gd fmla="*/ 557 w 557" name="T4"/>
                <a:gd fmla="*/ 0 h 898" name="T5"/>
                <a:gd fmla="*/ 344 w 557" name="T6"/>
                <a:gd fmla="*/ 898 h 898" name="T7"/>
                <a:gd fmla="*/ 0 w 557" name="T8"/>
                <a:gd fmla="*/ 806 h 898" name="T9"/>
              </a:gdLst>
              <a:cxnLst>
                <a:cxn ang="0">
                  <a:pos x="T0" y="T1"/>
                </a:cxn>
                <a:cxn ang="0">
                  <a:pos x="T2" y="T3"/>
                </a:cxn>
                <a:cxn ang="0">
                  <a:pos x="T4" y="T5"/>
                </a:cxn>
                <a:cxn ang="0">
                  <a:pos x="T6" y="T7"/>
                </a:cxn>
                <a:cxn ang="0">
                  <a:pos x="T8" y="T9"/>
                </a:cxn>
              </a:cxnLst>
              <a:rect b="b" l="0" r="r" t="0"/>
              <a:pathLst>
                <a:path h="898" w="557">
                  <a:moveTo>
                    <a:pt x="0" y="806"/>
                  </a:moveTo>
                  <a:lnTo>
                    <a:pt x="193" y="0"/>
                  </a:lnTo>
                  <a:lnTo>
                    <a:pt x="557" y="0"/>
                  </a:lnTo>
                  <a:lnTo>
                    <a:pt x="344" y="898"/>
                  </a:lnTo>
                  <a:lnTo>
                    <a:pt x="0" y="806"/>
                  </a:lnTo>
                  <a:close/>
                </a:path>
              </a:pathLst>
            </a:custGeom>
            <a:solidFill>
              <a:srgbClr val="7030A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44"/>
            <p:cNvSpPr/>
            <p:nvPr/>
          </p:nvSpPr>
          <p:spPr bwMode="auto">
            <a:xfrm>
              <a:off x="3433928" y="1332476"/>
              <a:ext cx="666482" cy="996917"/>
            </a:xfrm>
            <a:custGeom>
              <a:gdLst>
                <a:gd fmla="*/ 155 w 406" name="T0"/>
                <a:gd fmla="*/ 0 h 550" name="T1"/>
                <a:gd fmla="*/ 406 w 406" name="T2"/>
                <a:gd fmla="*/ 550 h 550" name="T3"/>
                <a:gd fmla="*/ 0 w 406" name="T4"/>
                <a:gd fmla="*/ 550 h 550" name="T5"/>
                <a:gd fmla="*/ 155 w 406" name="T6"/>
                <a:gd fmla="*/ 0 h 550" name="T7"/>
              </a:gdLst>
              <a:cxnLst>
                <a:cxn ang="0">
                  <a:pos x="T0" y="T1"/>
                </a:cxn>
                <a:cxn ang="0">
                  <a:pos x="T2" y="T3"/>
                </a:cxn>
                <a:cxn ang="0">
                  <a:pos x="T4" y="T5"/>
                </a:cxn>
                <a:cxn ang="0">
                  <a:pos x="T6" y="T7"/>
                </a:cxn>
              </a:cxnLst>
              <a:rect b="b" l="0" r="r" t="0"/>
              <a:pathLst>
                <a:path h="550" w="406">
                  <a:moveTo>
                    <a:pt x="155" y="0"/>
                  </a:moveTo>
                  <a:lnTo>
                    <a:pt x="406" y="550"/>
                  </a:lnTo>
                  <a:lnTo>
                    <a:pt x="0" y="550"/>
                  </a:lnTo>
                  <a:lnTo>
                    <a:pt x="155" y="0"/>
                  </a:lnTo>
                  <a:close/>
                </a:path>
              </a:pathLst>
            </a:custGeom>
            <a:solidFill>
              <a:srgbClr val="9C0D2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45"/>
            <p:cNvSpPr/>
            <p:nvPr/>
          </p:nvSpPr>
          <p:spPr bwMode="auto">
            <a:xfrm>
              <a:off x="2747869" y="1330664"/>
              <a:ext cx="940626" cy="1654881"/>
            </a:xfrm>
            <a:custGeom>
              <a:gdLst>
                <a:gd fmla="*/ 0 w 573" name="T0"/>
                <a:gd fmla="*/ 822 h 913" name="T1"/>
                <a:gd fmla="*/ 208 w 573" name="T2"/>
                <a:gd fmla="*/ 0 h 913" name="T3"/>
                <a:gd fmla="*/ 573 w 573" name="T4"/>
                <a:gd fmla="*/ 0 h 913" name="T5"/>
                <a:gd fmla="*/ 343 w 573" name="T6"/>
                <a:gd fmla="*/ 913 h 913" name="T7"/>
                <a:gd fmla="*/ 0 w 573" name="T8"/>
                <a:gd fmla="*/ 822 h 913" name="T9"/>
              </a:gdLst>
              <a:cxnLst>
                <a:cxn ang="0">
                  <a:pos x="T0" y="T1"/>
                </a:cxn>
                <a:cxn ang="0">
                  <a:pos x="T2" y="T3"/>
                </a:cxn>
                <a:cxn ang="0">
                  <a:pos x="T4" y="T5"/>
                </a:cxn>
                <a:cxn ang="0">
                  <a:pos x="T6" y="T7"/>
                </a:cxn>
                <a:cxn ang="0">
                  <a:pos x="T8" y="T9"/>
                </a:cxn>
              </a:cxnLst>
              <a:rect b="b" l="0" r="r" t="0"/>
              <a:pathLst>
                <a:path h="913" w="573">
                  <a:moveTo>
                    <a:pt x="0" y="822"/>
                  </a:moveTo>
                  <a:lnTo>
                    <a:pt x="208" y="0"/>
                  </a:lnTo>
                  <a:lnTo>
                    <a:pt x="573" y="0"/>
                  </a:lnTo>
                  <a:lnTo>
                    <a:pt x="343" y="913"/>
                  </a:lnTo>
                  <a:lnTo>
                    <a:pt x="0" y="822"/>
                  </a:lnTo>
                  <a:close/>
                </a:path>
              </a:pathLst>
            </a:custGeom>
            <a:gradFill flip="none" rotWithShape="1">
              <a:gsLst>
                <a:gs pos="0">
                  <a:srgbClr val="E95314"/>
                </a:gs>
                <a:gs pos="100000">
                  <a:srgbClr val="C41023"/>
                </a:gs>
              </a:gsLst>
              <a:lin ang="5400000" scaled="0"/>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46"/>
            <p:cNvSpPr/>
            <p:nvPr/>
          </p:nvSpPr>
          <p:spPr bwMode="auto">
            <a:xfrm>
              <a:off x="2641022" y="1907062"/>
              <a:ext cx="666482" cy="1085733"/>
            </a:xfrm>
            <a:custGeom>
              <a:gdLst>
                <a:gd fmla="*/ 172 w 406" name="T0"/>
                <a:gd fmla="*/ 0 h 599" name="T1"/>
                <a:gd fmla="*/ 406 w 406" name="T2"/>
                <a:gd fmla="*/ 599 h 599" name="T3"/>
                <a:gd fmla="*/ 0 w 406" name="T4"/>
                <a:gd fmla="*/ 599 h 599" name="T5"/>
                <a:gd fmla="*/ 172 w 406" name="T6"/>
                <a:gd fmla="*/ 0 h 599" name="T7"/>
              </a:gdLst>
              <a:cxnLst>
                <a:cxn ang="0">
                  <a:pos x="T0" y="T1"/>
                </a:cxn>
                <a:cxn ang="0">
                  <a:pos x="T2" y="T3"/>
                </a:cxn>
                <a:cxn ang="0">
                  <a:pos x="T4" y="T5"/>
                </a:cxn>
                <a:cxn ang="0">
                  <a:pos x="T6" y="T7"/>
                </a:cxn>
              </a:cxnLst>
              <a:rect b="b" l="0" r="r" t="0"/>
              <a:pathLst>
                <a:path h="599" w="406">
                  <a:moveTo>
                    <a:pt x="172" y="0"/>
                  </a:moveTo>
                  <a:lnTo>
                    <a:pt x="406" y="599"/>
                  </a:lnTo>
                  <a:lnTo>
                    <a:pt x="0" y="599"/>
                  </a:lnTo>
                  <a:lnTo>
                    <a:pt x="172" y="0"/>
                  </a:lnTo>
                  <a:close/>
                </a:path>
              </a:pathLst>
            </a:custGeom>
            <a:solidFill>
              <a:srgbClr val="DD81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47"/>
            <p:cNvSpPr/>
            <p:nvPr/>
          </p:nvSpPr>
          <p:spPr bwMode="auto">
            <a:xfrm>
              <a:off x="117866" y="3489356"/>
              <a:ext cx="2516565" cy="1828383"/>
            </a:xfrm>
            <a:custGeom>
              <a:gdLst>
                <a:gd fmla="*/ 0 w 1546" name="T0"/>
                <a:gd fmla="*/ 1005 h 1005" name="T1"/>
                <a:gd fmla="*/ 0 w 1546" name="T2"/>
                <a:gd fmla="*/ 202 h 1005" name="T3"/>
                <a:gd fmla="*/ 1146 w 1546" name="T4"/>
                <a:gd fmla="*/ 0 h 1005" name="T5"/>
                <a:gd fmla="*/ 1546 w 1546" name="T6"/>
                <a:gd fmla="*/ 14 h 1005" name="T7"/>
                <a:gd fmla="*/ 838 w 1546" name="T8"/>
                <a:gd fmla="*/ 1005 h 1005" name="T9"/>
                <a:gd fmla="*/ 0 w 1546" name="T10"/>
                <a:gd fmla="*/ 1005 h 1005" name="T11"/>
                <a:gd fmla="*/ 0 w 10000" name="connsiteX0"/>
                <a:gd fmla="*/ 10009 h 10009" name="connsiteY0"/>
                <a:gd fmla="*/ 0 w 10000" name="connsiteX1"/>
                <a:gd fmla="*/ 2041 h 10009" name="connsiteY1"/>
                <a:gd fmla="*/ 7464 w 10000" name="connsiteX2"/>
                <a:gd fmla="*/ 0 h 10009" name="connsiteY2"/>
                <a:gd fmla="*/ 10000 w 10000" name="connsiteX3"/>
                <a:gd fmla="*/ 9 h 10009" name="connsiteY3"/>
                <a:gd fmla="*/ 5466 w 10000" name="connsiteX4"/>
                <a:gd fmla="*/ 10009 h 10009" name="connsiteY4"/>
                <a:gd fmla="*/ 0 w 10000" name="connsiteX5"/>
                <a:gd fmla="*/ 10009 h 1000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09" w="10000">
                  <a:moveTo>
                    <a:pt x="0" y="10009"/>
                  </a:moveTo>
                  <a:lnTo>
                    <a:pt x="0" y="2041"/>
                  </a:lnTo>
                  <a:lnTo>
                    <a:pt x="7464" y="0"/>
                  </a:lnTo>
                  <a:lnTo>
                    <a:pt x="10000" y="9"/>
                  </a:lnTo>
                  <a:lnTo>
                    <a:pt x="5466" y="10009"/>
                  </a:lnTo>
                  <a:lnTo>
                    <a:pt x="0" y="10009"/>
                  </a:lnTo>
                  <a:close/>
                </a:path>
              </a:pathLst>
            </a:custGeom>
            <a:gradFill flip="none" rotWithShape="1">
              <a:gsLst>
                <a:gs pos="0">
                  <a:srgbClr val="F8B52B"/>
                </a:gs>
                <a:gs pos="100000">
                  <a:srgbClr val="EA5712"/>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5" name="Freeform 48"/>
            <p:cNvSpPr/>
            <p:nvPr/>
          </p:nvSpPr>
          <p:spPr bwMode="auto">
            <a:xfrm>
              <a:off x="1982749" y="1907062"/>
              <a:ext cx="943908" cy="1584119"/>
            </a:xfrm>
            <a:custGeom>
              <a:gdLst>
                <a:gd fmla="*/ 0 w 575" name="T0"/>
                <a:gd fmla="*/ 873 h 887" name="T1"/>
                <a:gd fmla="*/ 210 w 575" name="T2"/>
                <a:gd fmla="*/ 0 h 887" name="T3"/>
                <a:gd fmla="*/ 575 w 575" name="T4"/>
                <a:gd fmla="*/ 0 h 887" name="T5"/>
                <a:gd fmla="*/ 398 w 575" name="T6"/>
                <a:gd fmla="*/ 887 h 887" name="T7"/>
                <a:gd fmla="*/ 0 w 575" name="T8"/>
                <a:gd fmla="*/ 873 h 887" name="T9"/>
                <a:gd fmla="*/ 0 w 10000" name="connsiteX0"/>
                <a:gd fmla="*/ 9842 h 9853" name="connsiteY0"/>
                <a:gd fmla="*/ 3652 w 10000" name="connsiteX1"/>
                <a:gd fmla="*/ 0 h 9853" name="connsiteY1"/>
                <a:gd fmla="*/ 10000 w 10000" name="connsiteX2"/>
                <a:gd fmla="*/ 0 h 9853" name="connsiteY2"/>
                <a:gd fmla="*/ 6922 w 10000" name="connsiteX3"/>
                <a:gd fmla="*/ 9853 h 9853" name="connsiteY3"/>
                <a:gd fmla="*/ 0 w 10000" name="connsiteX4"/>
                <a:gd fmla="*/ 9842 h 985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853" w="10000">
                  <a:moveTo>
                    <a:pt x="0" y="9842"/>
                  </a:moveTo>
                  <a:lnTo>
                    <a:pt x="3652" y="0"/>
                  </a:lnTo>
                  <a:lnTo>
                    <a:pt x="10000" y="0"/>
                  </a:lnTo>
                  <a:lnTo>
                    <a:pt x="6922" y="9853"/>
                  </a:lnTo>
                  <a:lnTo>
                    <a:pt x="0" y="9842"/>
                  </a:lnTo>
                  <a:close/>
                </a:path>
              </a:pathLst>
            </a:custGeom>
            <a:gradFill flip="none" rotWithShape="1">
              <a:gsLst>
                <a:gs pos="0">
                  <a:srgbClr val="F7ED11"/>
                </a:gs>
                <a:gs pos="100000">
                  <a:srgbClr val="F49B01"/>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920361002"/>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40"/>
                                        </p:tgtEl>
                                        <p:attrNameLst>
                                          <p:attrName>style.visibility</p:attrName>
                                        </p:attrNameLst>
                                      </p:cBhvr>
                                      <p:to>
                                        <p:strVal val="visible"/>
                                      </p:to>
                                    </p:set>
                                    <p:animEffect filter="wipe(up)" transition="in">
                                      <p:cBhvr>
                                        <p:cTn dur="1000" id="7"/>
                                        <p:tgtEl>
                                          <p:spTgt spid="40"/>
                                        </p:tgtEl>
                                      </p:cBhvr>
                                    </p:animEffect>
                                  </p:childTnLst>
                                </p:cTn>
                              </p:par>
                              <p:par>
                                <p:cTn fill="hold" id="8" nodeType="withEffect" presetClass="entr" presetID="22" presetSubtype="1">
                                  <p:stCondLst>
                                    <p:cond delay="0"/>
                                  </p:stCondLst>
                                  <p:childTnLst>
                                    <p:set>
                                      <p:cBhvr>
                                        <p:cTn dur="1" fill="hold" id="9">
                                          <p:stCondLst>
                                            <p:cond delay="0"/>
                                          </p:stCondLst>
                                        </p:cTn>
                                        <p:tgtEl>
                                          <p:spTgt spid="37"/>
                                        </p:tgtEl>
                                        <p:attrNameLst>
                                          <p:attrName>style.visibility</p:attrName>
                                        </p:attrNameLst>
                                      </p:cBhvr>
                                      <p:to>
                                        <p:strVal val="visible"/>
                                      </p:to>
                                    </p:set>
                                    <p:animEffect filter="wipe(up)" transition="in">
                                      <p:cBhvr>
                                        <p:cTn dur="1000" id="10"/>
                                        <p:tgtEl>
                                          <p:spTgt spid="37"/>
                                        </p:tgtEl>
                                      </p:cBhvr>
                                    </p:animEffect>
                                  </p:childTnLst>
                                </p:cTn>
                              </p:par>
                              <p:par>
                                <p:cTn fill="hold" id="11" nodeType="withEffect" presetClass="entr" presetID="31" presetSubtype="0">
                                  <p:stCondLst>
                                    <p:cond delay="0"/>
                                  </p:stCondLst>
                                  <p:childTnLst>
                                    <p:set>
                                      <p:cBhvr>
                                        <p:cTn dur="1" fill="hold" id="12">
                                          <p:stCondLst>
                                            <p:cond delay="0"/>
                                          </p:stCondLst>
                                        </p:cTn>
                                        <p:tgtEl>
                                          <p:spTgt spid="66"/>
                                        </p:tgtEl>
                                        <p:attrNameLst>
                                          <p:attrName>style.visibility</p:attrName>
                                        </p:attrNameLst>
                                      </p:cBhvr>
                                      <p:to>
                                        <p:strVal val="visible"/>
                                      </p:to>
                                    </p:set>
                                    <p:anim calcmode="lin" valueType="num">
                                      <p:cBhvr>
                                        <p:cTn dur="1000" fill="hold" id="13"/>
                                        <p:tgtEl>
                                          <p:spTgt spid="66"/>
                                        </p:tgtEl>
                                        <p:attrNameLst>
                                          <p:attrName>ppt_w</p:attrName>
                                        </p:attrNameLst>
                                      </p:cBhvr>
                                      <p:tavLst>
                                        <p:tav tm="0">
                                          <p:val>
                                            <p:fltVal val="0"/>
                                          </p:val>
                                        </p:tav>
                                        <p:tav tm="100000">
                                          <p:val>
                                            <p:strVal val="#ppt_w"/>
                                          </p:val>
                                        </p:tav>
                                      </p:tavLst>
                                    </p:anim>
                                    <p:anim calcmode="lin" valueType="num">
                                      <p:cBhvr>
                                        <p:cTn dur="1000" fill="hold" id="14"/>
                                        <p:tgtEl>
                                          <p:spTgt spid="66"/>
                                        </p:tgtEl>
                                        <p:attrNameLst>
                                          <p:attrName>ppt_h</p:attrName>
                                        </p:attrNameLst>
                                      </p:cBhvr>
                                      <p:tavLst>
                                        <p:tav tm="0">
                                          <p:val>
                                            <p:fltVal val="0"/>
                                          </p:val>
                                        </p:tav>
                                        <p:tav tm="100000">
                                          <p:val>
                                            <p:strVal val="#ppt_h"/>
                                          </p:val>
                                        </p:tav>
                                      </p:tavLst>
                                    </p:anim>
                                    <p:anim calcmode="lin" valueType="num">
                                      <p:cBhvr>
                                        <p:cTn dur="1000" fill="hold" id="15"/>
                                        <p:tgtEl>
                                          <p:spTgt spid="66"/>
                                        </p:tgtEl>
                                        <p:attrNameLst>
                                          <p:attrName>style.rotation</p:attrName>
                                        </p:attrNameLst>
                                      </p:cBhvr>
                                      <p:tavLst>
                                        <p:tav tm="0">
                                          <p:val>
                                            <p:fltVal val="90"/>
                                          </p:val>
                                        </p:tav>
                                        <p:tav tm="100000">
                                          <p:val>
                                            <p:fltVal val="0"/>
                                          </p:val>
                                        </p:tav>
                                      </p:tavLst>
                                    </p:anim>
                                    <p:animEffect filter="fade" transition="in">
                                      <p:cBhvr>
                                        <p:cTn dur="1000" id="16"/>
                                        <p:tgtEl>
                                          <p:spTgt spid="66"/>
                                        </p:tgtEl>
                                      </p:cBhvr>
                                    </p:animEffect>
                                  </p:childTnLst>
                                </p:cTn>
                              </p:par>
                            </p:childTnLst>
                          </p:cTn>
                        </p:par>
                        <p:par>
                          <p:cTn fill="hold" id="17" nodeType="afterGroup">
                            <p:stCondLst>
                              <p:cond delay="1000"/>
                            </p:stCondLst>
                            <p:childTnLst>
                              <p:par>
                                <p:cTn fill="hold" grpId="0" id="18" nodeType="afterEffect" presetClass="entr" presetID="45" presetSubtype="0">
                                  <p:stCondLst>
                                    <p:cond delay="0"/>
                                  </p:stCondLst>
                                  <p:childTnLst>
                                    <p:set>
                                      <p:cBhvr>
                                        <p:cTn dur="1" fill="hold" id="19">
                                          <p:stCondLst>
                                            <p:cond delay="0"/>
                                          </p:stCondLst>
                                        </p:cTn>
                                        <p:tgtEl>
                                          <p:spTgt spid="48"/>
                                        </p:tgtEl>
                                        <p:attrNameLst>
                                          <p:attrName>style.visibility</p:attrName>
                                        </p:attrNameLst>
                                      </p:cBhvr>
                                      <p:to>
                                        <p:strVal val="visible"/>
                                      </p:to>
                                    </p:set>
                                    <p:animEffect filter="">
                                      <p:cBhvr>
                                        <p:cTn dur="2000" id="20"/>
                                        <p:tgtEl>
                                          <p:spTgt spid="48"/>
                                        </p:tgtEl>
                                      </p:cBhvr>
                                    </p:animEffect>
                                    <p:anim calcmode="lin" valueType="num">
                                      <p:cBhvr>
                                        <p:cTn dur="2000" fill="hold" id="21"/>
                                        <p:tgtEl>
                                          <p:spTgt spid="48"/>
                                        </p:tgtEl>
                                        <p:attrNameLst>
                                          <p:attrName>ppt_w</p:attrName>
                                        </p:attrNameLst>
                                      </p:cBhvr>
                                      <p:tavLst>
                                        <p:tav fmla="#ppt_w*sin(2.5*pi*$)" tm="0">
                                          <p:val>
                                            <p:fltVal val="0"/>
                                          </p:val>
                                        </p:tav>
                                        <p:tav tm="100000">
                                          <p:val>
                                            <p:fltVal val="1"/>
                                          </p:val>
                                        </p:tav>
                                      </p:tavLst>
                                    </p:anim>
                                    <p:anim calcmode="lin" valueType="num">
                                      <p:cBhvr>
                                        <p:cTn dur="2000" fill="hold" id="22"/>
                                        <p:tgtEl>
                                          <p:spTgt spid="48"/>
                                        </p:tgtEl>
                                        <p:attrNameLst>
                                          <p:attrName>ppt_h</p:attrName>
                                        </p:attrNameLst>
                                      </p:cBhvr>
                                      <p:tavLst>
                                        <p:tav tm="0">
                                          <p:val>
                                            <p:strVal val="#ppt_h"/>
                                          </p:val>
                                        </p:tav>
                                        <p:tav tm="100000">
                                          <p:val>
                                            <p:strVal val="#ppt_h"/>
                                          </p:val>
                                        </p:tav>
                                      </p:tavLst>
                                    </p:anim>
                                  </p:childTnLst>
                                </p:cTn>
                              </p:par>
                              <p:par>
                                <p:cTn fill="hold" grpId="0" id="23" nodeType="withEffect" presetClass="entr" presetID="45" presetSubtype="0">
                                  <p:stCondLst>
                                    <p:cond delay="0"/>
                                  </p:stCondLst>
                                  <p:childTnLst>
                                    <p:set>
                                      <p:cBhvr>
                                        <p:cTn dur="1" fill="hold" id="24">
                                          <p:stCondLst>
                                            <p:cond delay="0"/>
                                          </p:stCondLst>
                                        </p:cTn>
                                        <p:tgtEl>
                                          <p:spTgt spid="49"/>
                                        </p:tgtEl>
                                        <p:attrNameLst>
                                          <p:attrName>style.visibility</p:attrName>
                                        </p:attrNameLst>
                                      </p:cBhvr>
                                      <p:to>
                                        <p:strVal val="visible"/>
                                      </p:to>
                                    </p:set>
                                    <p:animEffect filter="">
                                      <p:cBhvr>
                                        <p:cTn dur="1750" id="25"/>
                                        <p:tgtEl>
                                          <p:spTgt spid="49"/>
                                        </p:tgtEl>
                                      </p:cBhvr>
                                    </p:animEffect>
                                    <p:anim calcmode="lin" valueType="num">
                                      <p:cBhvr>
                                        <p:cTn dur="1750" fill="hold" id="26"/>
                                        <p:tgtEl>
                                          <p:spTgt spid="49"/>
                                        </p:tgtEl>
                                        <p:attrNameLst>
                                          <p:attrName>ppt_w</p:attrName>
                                        </p:attrNameLst>
                                      </p:cBhvr>
                                      <p:tavLst>
                                        <p:tav fmla="#ppt_w*sin(2.5*pi*$)" tm="0">
                                          <p:val>
                                            <p:fltVal val="0"/>
                                          </p:val>
                                        </p:tav>
                                        <p:tav tm="100000">
                                          <p:val>
                                            <p:fltVal val="1"/>
                                          </p:val>
                                        </p:tav>
                                      </p:tavLst>
                                    </p:anim>
                                    <p:anim calcmode="lin" valueType="num">
                                      <p:cBhvr>
                                        <p:cTn dur="1750" fill="hold" id="27"/>
                                        <p:tgtEl>
                                          <p:spTgt spid="49"/>
                                        </p:tgtEl>
                                        <p:attrNameLst>
                                          <p:attrName>ppt_h</p:attrName>
                                        </p:attrNameLst>
                                      </p:cBhvr>
                                      <p:tavLst>
                                        <p:tav tm="0">
                                          <p:val>
                                            <p:strVal val="#ppt_h"/>
                                          </p:val>
                                        </p:tav>
                                        <p:tav tm="100000">
                                          <p:val>
                                            <p:strVal val="#ppt_h"/>
                                          </p:val>
                                        </p:tav>
                                      </p:tavLst>
                                    </p:anim>
                                  </p:childTnLst>
                                </p:cTn>
                              </p:par>
                              <p:par>
                                <p:cTn fill="hold" grpId="0" id="28" nodeType="withEffect" presetClass="entr" presetID="45" presetSubtype="0">
                                  <p:stCondLst>
                                    <p:cond delay="0"/>
                                  </p:stCondLst>
                                  <p:childTnLst>
                                    <p:set>
                                      <p:cBhvr>
                                        <p:cTn dur="1" fill="hold" id="29">
                                          <p:stCondLst>
                                            <p:cond delay="0"/>
                                          </p:stCondLst>
                                        </p:cTn>
                                        <p:tgtEl>
                                          <p:spTgt spid="50"/>
                                        </p:tgtEl>
                                        <p:attrNameLst>
                                          <p:attrName>style.visibility</p:attrName>
                                        </p:attrNameLst>
                                      </p:cBhvr>
                                      <p:to>
                                        <p:strVal val="visible"/>
                                      </p:to>
                                    </p:set>
                                    <p:animEffect filter="">
                                      <p:cBhvr>
                                        <p:cTn dur="1500" id="30"/>
                                        <p:tgtEl>
                                          <p:spTgt spid="50"/>
                                        </p:tgtEl>
                                      </p:cBhvr>
                                    </p:animEffect>
                                    <p:anim calcmode="lin" valueType="num">
                                      <p:cBhvr>
                                        <p:cTn dur="1500" fill="hold" id="31"/>
                                        <p:tgtEl>
                                          <p:spTgt spid="50"/>
                                        </p:tgtEl>
                                        <p:attrNameLst>
                                          <p:attrName>ppt_w</p:attrName>
                                        </p:attrNameLst>
                                      </p:cBhvr>
                                      <p:tavLst>
                                        <p:tav fmla="#ppt_w*sin(2.5*pi*$)" tm="0">
                                          <p:val>
                                            <p:fltVal val="0"/>
                                          </p:val>
                                        </p:tav>
                                        <p:tav tm="100000">
                                          <p:val>
                                            <p:fltVal val="1"/>
                                          </p:val>
                                        </p:tav>
                                      </p:tavLst>
                                    </p:anim>
                                    <p:anim calcmode="lin" valueType="num">
                                      <p:cBhvr>
                                        <p:cTn dur="1500" fill="hold" id="32"/>
                                        <p:tgtEl>
                                          <p:spTgt spid="50"/>
                                        </p:tgtEl>
                                        <p:attrNameLst>
                                          <p:attrName>ppt_h</p:attrName>
                                        </p:attrNameLst>
                                      </p:cBhvr>
                                      <p:tavLst>
                                        <p:tav tm="0">
                                          <p:val>
                                            <p:strVal val="#ppt_h"/>
                                          </p:val>
                                        </p:tav>
                                        <p:tav tm="100000">
                                          <p:val>
                                            <p:strVal val="#ppt_h"/>
                                          </p:val>
                                        </p:tav>
                                      </p:tavLst>
                                    </p:anim>
                                  </p:childTnLst>
                                </p:cTn>
                              </p:par>
                              <p:par>
                                <p:cTn fill="hold" grpId="0" id="33" nodeType="withEffect" presetClass="entr" presetID="45" presetSubtype="0">
                                  <p:stCondLst>
                                    <p:cond delay="0"/>
                                  </p:stCondLst>
                                  <p:childTnLst>
                                    <p:set>
                                      <p:cBhvr>
                                        <p:cTn dur="1" fill="hold" id="34">
                                          <p:stCondLst>
                                            <p:cond delay="0"/>
                                          </p:stCondLst>
                                        </p:cTn>
                                        <p:tgtEl>
                                          <p:spTgt spid="51"/>
                                        </p:tgtEl>
                                        <p:attrNameLst>
                                          <p:attrName>style.visibility</p:attrName>
                                        </p:attrNameLst>
                                      </p:cBhvr>
                                      <p:to>
                                        <p:strVal val="visible"/>
                                      </p:to>
                                    </p:set>
                                    <p:animEffect filter="">
                                      <p:cBhvr>
                                        <p:cTn dur="1250" id="35"/>
                                        <p:tgtEl>
                                          <p:spTgt spid="51"/>
                                        </p:tgtEl>
                                      </p:cBhvr>
                                    </p:animEffect>
                                    <p:anim calcmode="lin" valueType="num">
                                      <p:cBhvr>
                                        <p:cTn dur="1250" fill="hold" id="36"/>
                                        <p:tgtEl>
                                          <p:spTgt spid="51"/>
                                        </p:tgtEl>
                                        <p:attrNameLst>
                                          <p:attrName>ppt_w</p:attrName>
                                        </p:attrNameLst>
                                      </p:cBhvr>
                                      <p:tavLst>
                                        <p:tav fmla="#ppt_w*sin(2.5*pi*$)" tm="0">
                                          <p:val>
                                            <p:fltVal val="0"/>
                                          </p:val>
                                        </p:tav>
                                        <p:tav tm="100000">
                                          <p:val>
                                            <p:fltVal val="1"/>
                                          </p:val>
                                        </p:tav>
                                      </p:tavLst>
                                    </p:anim>
                                    <p:anim calcmode="lin" valueType="num">
                                      <p:cBhvr>
                                        <p:cTn dur="1250" fill="hold" id="37"/>
                                        <p:tgtEl>
                                          <p:spTgt spid="51"/>
                                        </p:tgtEl>
                                        <p:attrNameLst>
                                          <p:attrName>ppt_h</p:attrName>
                                        </p:attrNameLst>
                                      </p:cBhvr>
                                      <p:tavLst>
                                        <p:tav tm="0">
                                          <p:val>
                                            <p:strVal val="#ppt_h"/>
                                          </p:val>
                                        </p:tav>
                                        <p:tav tm="100000">
                                          <p:val>
                                            <p:strVal val="#ppt_h"/>
                                          </p:val>
                                        </p:tav>
                                      </p:tavLst>
                                    </p:anim>
                                  </p:childTnLst>
                                </p:cTn>
                              </p:par>
                              <p:par>
                                <p:cTn fill="hold" grpId="0" id="38" nodeType="withEffect" presetClass="entr" presetID="45" presetSubtype="0">
                                  <p:stCondLst>
                                    <p:cond delay="0"/>
                                  </p:stCondLst>
                                  <p:childTnLst>
                                    <p:set>
                                      <p:cBhvr>
                                        <p:cTn dur="1" fill="hold" id="39">
                                          <p:stCondLst>
                                            <p:cond delay="0"/>
                                          </p:stCondLst>
                                        </p:cTn>
                                        <p:tgtEl>
                                          <p:spTgt spid="52"/>
                                        </p:tgtEl>
                                        <p:attrNameLst>
                                          <p:attrName>style.visibility</p:attrName>
                                        </p:attrNameLst>
                                      </p:cBhvr>
                                      <p:to>
                                        <p:strVal val="visible"/>
                                      </p:to>
                                    </p:set>
                                    <p:animEffect filter="">
                                      <p:cBhvr>
                                        <p:cTn dur="1000" id="40"/>
                                        <p:tgtEl>
                                          <p:spTgt spid="52"/>
                                        </p:tgtEl>
                                      </p:cBhvr>
                                    </p:animEffect>
                                    <p:anim calcmode="lin" valueType="num">
                                      <p:cBhvr>
                                        <p:cTn dur="1000" fill="hold" id="41"/>
                                        <p:tgtEl>
                                          <p:spTgt spid="52"/>
                                        </p:tgtEl>
                                        <p:attrNameLst>
                                          <p:attrName>ppt_w</p:attrName>
                                        </p:attrNameLst>
                                      </p:cBhvr>
                                      <p:tavLst>
                                        <p:tav fmla="#ppt_w*sin(2.5*pi*$)" tm="0">
                                          <p:val>
                                            <p:fltVal val="0"/>
                                          </p:val>
                                        </p:tav>
                                        <p:tav tm="100000">
                                          <p:val>
                                            <p:fltVal val="1"/>
                                          </p:val>
                                        </p:tav>
                                      </p:tavLst>
                                    </p:anim>
                                    <p:anim calcmode="lin" valueType="num">
                                      <p:cBhvr>
                                        <p:cTn dur="1000" fill="hold" id="42"/>
                                        <p:tgtEl>
                                          <p:spTgt spid="52"/>
                                        </p:tgtEl>
                                        <p:attrNameLst>
                                          <p:attrName>ppt_h</p:attrName>
                                        </p:attrNameLst>
                                      </p:cBhvr>
                                      <p:tavLst>
                                        <p:tav tm="0">
                                          <p:val>
                                            <p:strVal val="#ppt_h"/>
                                          </p:val>
                                        </p:tav>
                                        <p:tav tm="100000">
                                          <p:val>
                                            <p:strVal val="#ppt_h"/>
                                          </p:val>
                                        </p:tav>
                                      </p:tavLst>
                                    </p:anim>
                                  </p:childTnLst>
                                </p:cTn>
                              </p:par>
                            </p:childTnLst>
                          </p:cTn>
                        </p:par>
                        <p:par>
                          <p:cTn fill="hold" id="43" nodeType="afterGroup">
                            <p:stCondLst>
                              <p:cond delay="3000"/>
                            </p:stCondLst>
                            <p:childTnLst>
                              <p:par>
                                <p:cTn fill="hold" grpId="0" id="44" nodeType="afterEffect" presetClass="entr" presetID="42" presetSubtype="0">
                                  <p:stCondLst>
                                    <p:cond delay="0"/>
                                  </p:stCondLst>
                                  <p:childTnLst>
                                    <p:set>
                                      <p:cBhvr>
                                        <p:cTn dur="1" fill="hold" id="45">
                                          <p:stCondLst>
                                            <p:cond delay="0"/>
                                          </p:stCondLst>
                                        </p:cTn>
                                        <p:tgtEl>
                                          <p:spTgt spid="47"/>
                                        </p:tgtEl>
                                        <p:attrNameLst>
                                          <p:attrName>style.visibility</p:attrName>
                                        </p:attrNameLst>
                                      </p:cBhvr>
                                      <p:to>
                                        <p:strVal val="visible"/>
                                      </p:to>
                                    </p:set>
                                    <p:animEffect filter="">
                                      <p:cBhvr>
                                        <p:cTn dur="750" id="46"/>
                                        <p:tgtEl>
                                          <p:spTgt spid="47"/>
                                        </p:tgtEl>
                                      </p:cBhvr>
                                    </p:animEffect>
                                    <p:anim calcmode="lin" valueType="num">
                                      <p:cBhvr>
                                        <p:cTn dur="750" fill="hold" id="47"/>
                                        <p:tgtEl>
                                          <p:spTgt spid="47"/>
                                        </p:tgtEl>
                                        <p:attrNameLst>
                                          <p:attrName>ppt_x</p:attrName>
                                        </p:attrNameLst>
                                      </p:cBhvr>
                                      <p:tavLst>
                                        <p:tav tm="0">
                                          <p:val>
                                            <p:strVal val="#ppt_x"/>
                                          </p:val>
                                        </p:tav>
                                        <p:tav tm="100000">
                                          <p:val>
                                            <p:strVal val="#ppt_x"/>
                                          </p:val>
                                        </p:tav>
                                      </p:tavLst>
                                    </p:anim>
                                    <p:anim calcmode="lin" valueType="num">
                                      <p:cBhvr>
                                        <p:cTn dur="750" fill="hold" id="48"/>
                                        <p:tgtEl>
                                          <p:spTgt spid="47"/>
                                        </p:tgtEl>
                                        <p:attrNameLst>
                                          <p:attrName>ppt_y</p:attrName>
                                        </p:attrNameLst>
                                      </p:cBhvr>
                                      <p:tavLst>
                                        <p:tav tm="0">
                                          <p:val>
                                            <p:strVal val="#ppt_y+.1"/>
                                          </p:val>
                                        </p:tav>
                                        <p:tav tm="100000">
                                          <p:val>
                                            <p:strVal val="#ppt_y"/>
                                          </p:val>
                                        </p:tav>
                                      </p:tavLst>
                                    </p:anim>
                                  </p:childTnLst>
                                </p:cTn>
                              </p:par>
                              <p:par>
                                <p:cTn fill="hold" grpId="0" id="49" nodeType="withEffect" presetClass="entr" presetID="47" presetSubtype="0">
                                  <p:stCondLst>
                                    <p:cond delay="250"/>
                                  </p:stCondLst>
                                  <p:childTnLst>
                                    <p:set>
                                      <p:cBhvr>
                                        <p:cTn dur="1" fill="hold" id="50">
                                          <p:stCondLst>
                                            <p:cond delay="0"/>
                                          </p:stCondLst>
                                        </p:cTn>
                                        <p:tgtEl>
                                          <p:spTgt spid="53"/>
                                        </p:tgtEl>
                                        <p:attrNameLst>
                                          <p:attrName>style.visibility</p:attrName>
                                        </p:attrNameLst>
                                      </p:cBhvr>
                                      <p:to>
                                        <p:strVal val="visible"/>
                                      </p:to>
                                    </p:set>
                                    <p:animEffect filter="">
                                      <p:cBhvr>
                                        <p:cTn dur="750" id="51"/>
                                        <p:tgtEl>
                                          <p:spTgt spid="53"/>
                                        </p:tgtEl>
                                      </p:cBhvr>
                                    </p:animEffect>
                                    <p:anim calcmode="lin" valueType="num">
                                      <p:cBhvr>
                                        <p:cTn dur="750" fill="hold" id="52"/>
                                        <p:tgtEl>
                                          <p:spTgt spid="53"/>
                                        </p:tgtEl>
                                        <p:attrNameLst>
                                          <p:attrName>ppt_x</p:attrName>
                                        </p:attrNameLst>
                                      </p:cBhvr>
                                      <p:tavLst>
                                        <p:tav tm="0">
                                          <p:val>
                                            <p:strVal val="#ppt_x"/>
                                          </p:val>
                                        </p:tav>
                                        <p:tav tm="100000">
                                          <p:val>
                                            <p:strVal val="#ppt_x"/>
                                          </p:val>
                                        </p:tav>
                                      </p:tavLst>
                                    </p:anim>
                                    <p:anim calcmode="lin" valueType="num">
                                      <p:cBhvr>
                                        <p:cTn dur="750" fill="hold" id="53"/>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0"/>
      <p:bldP grpId="0" spid="51"/>
      <p:bldP grpId="0" spid="52"/>
      <p:bldP grpId="0" spid="5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79"/>
          <p:cNvGrpSpPr/>
          <p:nvPr/>
        </p:nvGrpSpPr>
        <p:grpSpPr>
          <a:xfrm>
            <a:off x="625475" y="1116013"/>
            <a:ext cx="8507413" cy="422275"/>
            <a:chOff x="439196" y="420756"/>
            <a:chExt cx="8612670" cy="422802"/>
          </a:xfrm>
        </p:grpSpPr>
        <p:sp>
          <p:nvSpPr>
            <p:cNvPr id="81" name="矩形 80"/>
            <p:cNvSpPr/>
            <p:nvPr/>
          </p:nvSpPr>
          <p:spPr>
            <a:xfrm>
              <a:off x="439196" y="420756"/>
              <a:ext cx="8612670" cy="422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sz="2400"/>
            </a:p>
          </p:txBody>
        </p:sp>
        <p:sp>
          <p:nvSpPr>
            <p:cNvPr id="19476" name="TextBox 81"/>
            <p:cNvSpPr txBox="1">
              <a:spLocks noChangeArrowheads="1"/>
            </p:cNvSpPr>
            <p:nvPr/>
          </p:nvSpPr>
          <p:spPr bwMode="auto">
            <a:xfrm>
              <a:off x="3275856" y="428218"/>
              <a:ext cx="2664296" cy="3967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r>
                <a:rPr altLang="en-US" b="1" lang="zh-CN" smtClean="0" sz="2000">
                  <a:solidFill>
                    <a:schemeClr val="bg1"/>
                  </a:solidFill>
                </a:rPr>
                <a:t>主要工作</a:t>
              </a:r>
            </a:p>
          </p:txBody>
        </p:sp>
      </p:grpSp>
      <p:sp>
        <p:nvSpPr>
          <p:cNvPr id="83" name="Rectangle 2"/>
          <p:cNvSpPr/>
          <p:nvPr/>
        </p:nvSpPr>
        <p:spPr>
          <a:xfrm>
            <a:off x="625475" y="3214688"/>
            <a:ext cx="2003425" cy="3748900"/>
          </a:xfrm>
          <a:prstGeom prst="rect">
            <a:avLst/>
          </a:prstGeom>
        </p:spPr>
        <p:txBody>
          <a:bodyPr bIns="45650" lIns="0" rIns="91301" tIns="45650">
            <a:spAutoFit/>
          </a:bodyPr>
          <a:lstStyle/>
          <a:p>
            <a:pPr algn="ctr" indent="-3175"/>
            <a:r>
              <a:rPr altLang="en-US" b="1" lang="zh-CN" sz="2000">
                <a:solidFill>
                  <a:schemeClr val="accent1"/>
                </a:solidFill>
                <a:latin charset="-122" pitchFamily="34" typeface="微软雅黑"/>
                <a:ea typeface="Segoe"/>
                <a:cs typeface="Segoe"/>
              </a:rPr>
              <a:t>单击添加标题</a:t>
            </a:r>
          </a:p>
          <a:p>
            <a:pPr algn="ctr" indent="-3175"/>
            <a:endParaRPr altLang="en-US" b="1" lang="zh-CN" sz="2000">
              <a:solidFill>
                <a:schemeClr val="accent1"/>
              </a:solidFill>
              <a:latin charset="-122" pitchFamily="34" typeface="微软雅黑"/>
              <a:ea typeface="Segoe"/>
              <a:cs typeface="Segoe"/>
            </a:endParaRPr>
          </a:p>
          <a:p>
            <a:pPr algn="ctr" indent="-3175"/>
            <a:r>
              <a:rPr altLang="en-US" b="1" lang="zh-CN" sz="2000">
                <a:solidFill>
                  <a:schemeClr val="accent1"/>
                </a:solidFill>
                <a:latin charset="-122" pitchFamily="34" typeface="微软雅黑"/>
                <a:ea typeface="Segoe"/>
                <a:cs typeface="Segoe"/>
              </a:rPr>
              <a:t>单击此处添加文本</a:t>
            </a:r>
          </a:p>
          <a:p>
            <a:pPr algn="ctr" indent="-3175"/>
            <a:r>
              <a:rPr altLang="en-US" b="1" lang="zh-CN" sz="2000">
                <a:solidFill>
                  <a:schemeClr val="accent1"/>
                </a:solidFill>
                <a:latin charset="-122" pitchFamily="34" typeface="微软雅黑"/>
                <a:ea typeface="Segoe"/>
                <a:cs typeface="Segoe"/>
              </a:rPr>
              <a:t>单击此处添加文本</a:t>
            </a:r>
          </a:p>
          <a:p>
            <a:pPr algn="ctr" indent="-3175"/>
            <a:r>
              <a:rPr altLang="en-US" b="1" lang="zh-CN" sz="2000">
                <a:solidFill>
                  <a:schemeClr val="accent1"/>
                </a:solidFill>
                <a:latin charset="-122" pitchFamily="34" typeface="微软雅黑"/>
                <a:ea typeface="Segoe"/>
                <a:cs typeface="Segoe"/>
              </a:rPr>
              <a:t>单击此处添加文本</a:t>
            </a:r>
          </a:p>
          <a:p>
            <a:pPr algn="ctr" indent="-3175"/>
            <a:r>
              <a:rPr altLang="en-US" b="1" lang="zh-CN" sz="2000">
                <a:solidFill>
                  <a:schemeClr val="accent1"/>
                </a:solidFill>
                <a:latin charset="-122" pitchFamily="34" typeface="微软雅黑"/>
                <a:ea typeface="Segoe"/>
                <a:cs typeface="Segoe"/>
              </a:rPr>
              <a:t>单击此处添加文本</a:t>
            </a:r>
          </a:p>
          <a:p>
            <a:pPr algn="ctr" indent="-3175"/>
            <a:r>
              <a:rPr altLang="en-US" b="1" lang="zh-CN" sz="2000">
                <a:solidFill>
                  <a:schemeClr val="accent1"/>
                </a:solidFill>
                <a:latin charset="-122" pitchFamily="34" typeface="微软雅黑"/>
                <a:ea typeface="Segoe"/>
                <a:cs typeface="Segoe"/>
              </a:rPr>
              <a:t>单击此处添加文本</a:t>
            </a:r>
          </a:p>
        </p:txBody>
      </p:sp>
      <p:sp>
        <p:nvSpPr>
          <p:cNvPr id="84" name="Rectangle 3"/>
          <p:cNvSpPr/>
          <p:nvPr/>
        </p:nvSpPr>
        <p:spPr>
          <a:xfrm>
            <a:off x="7056438" y="3214688"/>
            <a:ext cx="2197100" cy="2224900"/>
          </a:xfrm>
          <a:prstGeom prst="rect">
            <a:avLst/>
          </a:prstGeom>
        </p:spPr>
        <p:txBody>
          <a:bodyPr bIns="45650" lIns="0" rIns="91301" tIns="45650">
            <a:spAutoFit/>
          </a:bodyPr>
          <a:lstStyle/>
          <a:p>
            <a:pPr algn="ctr" indent="-3175"/>
            <a:r>
              <a:rPr altLang="en-US" b="1" lang="zh-CN" sz="2000">
                <a:solidFill>
                  <a:srgbClr val="00B0F0"/>
                </a:solidFill>
                <a:latin charset="-122" pitchFamily="34" typeface="微软雅黑"/>
                <a:ea typeface="Segoe"/>
                <a:cs typeface="Segoe"/>
              </a:rPr>
              <a:t>单击添加标题</a:t>
            </a:r>
          </a:p>
          <a:p>
            <a:pPr algn="ctr" indent="-3175"/>
            <a:endParaRPr altLang="en-US" b="1" lang="zh-CN" sz="2000">
              <a:solidFill>
                <a:srgbClr val="00B0F0"/>
              </a:solidFill>
              <a:latin charset="-122" pitchFamily="34" typeface="微软雅黑"/>
              <a:ea typeface="Segoe"/>
              <a:cs typeface="Segoe"/>
            </a:endParaRPr>
          </a:p>
          <a:p>
            <a:pPr algn="ctr" indent="-3175"/>
            <a:r>
              <a:rPr altLang="en-US" b="1" lang="zh-CN" sz="2000">
                <a:solidFill>
                  <a:srgbClr val="00B0F0"/>
                </a:solidFill>
                <a:latin charset="-122" pitchFamily="34" typeface="微软雅黑"/>
                <a:ea typeface="Segoe"/>
                <a:cs typeface="Segoe"/>
              </a:rPr>
              <a:t>单击此处添加文本</a:t>
            </a:r>
          </a:p>
          <a:p>
            <a:pPr algn="ctr" indent="-3175"/>
            <a:r>
              <a:rPr altLang="en-US" b="1" lang="zh-CN" sz="2000">
                <a:solidFill>
                  <a:srgbClr val="00B0F0"/>
                </a:solidFill>
                <a:latin charset="-122" pitchFamily="34" typeface="微软雅黑"/>
                <a:ea typeface="Segoe"/>
                <a:cs typeface="Segoe"/>
              </a:rPr>
              <a:t>单击此处添加文本</a:t>
            </a:r>
          </a:p>
          <a:p>
            <a:pPr algn="ctr" indent="-3175"/>
            <a:r>
              <a:rPr altLang="en-US" b="1" lang="zh-CN" sz="2000">
                <a:solidFill>
                  <a:srgbClr val="00B0F0"/>
                </a:solidFill>
                <a:latin charset="-122" pitchFamily="34" typeface="微软雅黑"/>
                <a:ea typeface="Segoe"/>
                <a:cs typeface="Segoe"/>
              </a:rPr>
              <a:t>单击此处添加文本</a:t>
            </a:r>
          </a:p>
          <a:p>
            <a:pPr algn="ctr" indent="-3175"/>
            <a:r>
              <a:rPr altLang="en-US" b="1" lang="zh-CN" sz="2000">
                <a:solidFill>
                  <a:srgbClr val="00B0F0"/>
                </a:solidFill>
                <a:latin charset="-122" pitchFamily="34" typeface="微软雅黑"/>
                <a:ea typeface="Segoe"/>
                <a:cs typeface="Segoe"/>
              </a:rPr>
              <a:t>单击此处添加文本</a:t>
            </a:r>
          </a:p>
          <a:p>
            <a:pPr algn="ctr" indent="-3175"/>
            <a:r>
              <a:rPr altLang="en-US" b="1" lang="zh-CN" sz="2000">
                <a:solidFill>
                  <a:srgbClr val="00B0F0"/>
                </a:solidFill>
                <a:latin charset="-122" pitchFamily="34" typeface="微软雅黑"/>
                <a:ea typeface="Segoe"/>
                <a:cs typeface="Segoe"/>
              </a:rPr>
              <a:t>单击此处添加文本</a:t>
            </a:r>
          </a:p>
        </p:txBody>
      </p:sp>
      <p:sp>
        <p:nvSpPr>
          <p:cNvPr id="85" name="Rectangle 7"/>
          <p:cNvSpPr/>
          <p:nvPr/>
        </p:nvSpPr>
        <p:spPr>
          <a:xfrm>
            <a:off x="2820988" y="3214688"/>
            <a:ext cx="1892300" cy="3748900"/>
          </a:xfrm>
          <a:prstGeom prst="rect">
            <a:avLst/>
          </a:prstGeom>
        </p:spPr>
        <p:txBody>
          <a:bodyPr bIns="45650" lIns="0" rIns="91301" tIns="45650">
            <a:spAutoFit/>
          </a:bodyPr>
          <a:lstStyle/>
          <a:p>
            <a:pPr algn="ctr" indent="-3175"/>
            <a:r>
              <a:rPr altLang="en-US" b="1" lang="zh-CN" sz="2000">
                <a:solidFill>
                  <a:schemeClr val="accent2"/>
                </a:solidFill>
                <a:latin charset="-122" pitchFamily="34" typeface="微软雅黑"/>
                <a:ea typeface="Segoe"/>
                <a:cs typeface="Segoe"/>
              </a:rPr>
              <a:t>单击添加标题</a:t>
            </a:r>
          </a:p>
          <a:p>
            <a:pPr algn="ctr" indent="-3175"/>
            <a:endParaRPr altLang="en-US" b="1" lang="zh-CN" sz="2000">
              <a:solidFill>
                <a:schemeClr val="accent2"/>
              </a:solidFill>
              <a:latin charset="-122" pitchFamily="34" typeface="微软雅黑"/>
              <a:ea typeface="Segoe"/>
              <a:cs typeface="Segoe"/>
            </a:endParaRPr>
          </a:p>
          <a:p>
            <a:pPr algn="ctr" indent="-3175"/>
            <a:r>
              <a:rPr altLang="en-US" b="1" lang="zh-CN" sz="2000">
                <a:solidFill>
                  <a:schemeClr val="accent2"/>
                </a:solidFill>
                <a:latin charset="-122" pitchFamily="34" typeface="微软雅黑"/>
                <a:ea typeface="Segoe"/>
                <a:cs typeface="Segoe"/>
              </a:rPr>
              <a:t>单击此处添加文本</a:t>
            </a:r>
          </a:p>
          <a:p>
            <a:pPr algn="ctr" indent="-3175"/>
            <a:r>
              <a:rPr altLang="en-US" b="1" lang="zh-CN" sz="2000">
                <a:solidFill>
                  <a:schemeClr val="accent2"/>
                </a:solidFill>
                <a:latin charset="-122" pitchFamily="34" typeface="微软雅黑"/>
                <a:ea typeface="Segoe"/>
                <a:cs typeface="Segoe"/>
              </a:rPr>
              <a:t>单击此处添加文本</a:t>
            </a:r>
          </a:p>
          <a:p>
            <a:pPr algn="ctr" indent="-3175"/>
            <a:r>
              <a:rPr altLang="en-US" b="1" lang="zh-CN" sz="2000">
                <a:solidFill>
                  <a:schemeClr val="accent2"/>
                </a:solidFill>
                <a:latin charset="-122" pitchFamily="34" typeface="微软雅黑"/>
                <a:ea typeface="Segoe"/>
                <a:cs typeface="Segoe"/>
              </a:rPr>
              <a:t>单击此处添加文本</a:t>
            </a:r>
          </a:p>
          <a:p>
            <a:pPr algn="ctr" indent="-3175"/>
            <a:r>
              <a:rPr altLang="en-US" b="1" lang="zh-CN" sz="2000">
                <a:solidFill>
                  <a:schemeClr val="accent2"/>
                </a:solidFill>
                <a:latin charset="-122" pitchFamily="34" typeface="微软雅黑"/>
                <a:ea typeface="Segoe"/>
                <a:cs typeface="Segoe"/>
              </a:rPr>
              <a:t>单击此处添加文本</a:t>
            </a:r>
          </a:p>
          <a:p>
            <a:pPr algn="ctr" indent="-3175"/>
            <a:r>
              <a:rPr altLang="en-US" b="1" lang="zh-CN" sz="2000">
                <a:solidFill>
                  <a:schemeClr val="accent2"/>
                </a:solidFill>
                <a:latin charset="-122" pitchFamily="34" typeface="微软雅黑"/>
                <a:ea typeface="Segoe"/>
                <a:cs typeface="Segoe"/>
              </a:rPr>
              <a:t>单击此处添加文本</a:t>
            </a:r>
          </a:p>
        </p:txBody>
      </p:sp>
      <p:grpSp>
        <p:nvGrpSpPr>
          <p:cNvPr id="3" name="组合 85"/>
          <p:cNvGrpSpPr/>
          <p:nvPr/>
        </p:nvGrpSpPr>
        <p:grpSpPr>
          <a:xfrm>
            <a:off x="625475" y="1743075"/>
            <a:ext cx="2003425" cy="1406525"/>
            <a:chOff x="383983" y="1134458"/>
            <a:chExt cx="2003232" cy="1405904"/>
          </a:xfrm>
        </p:grpSpPr>
        <p:sp>
          <p:nvSpPr>
            <p:cNvPr id="87" name="Rectangle 5"/>
            <p:cNvSpPr/>
            <p:nvPr/>
          </p:nvSpPr>
          <p:spPr>
            <a:xfrm>
              <a:off x="383983" y="1134458"/>
              <a:ext cx="2003232" cy="1405904"/>
            </a:xfrm>
            <a:prstGeom prst="rect">
              <a:avLst/>
            </a:prstGeom>
            <a:solidFill>
              <a:schemeClr val="accent1"/>
            </a:solidFill>
            <a:ln algn="ctr" cap="flat" cmpd="sng" w="9525">
              <a:noFill/>
              <a:prstDash val="solid"/>
            </a:ln>
            <a:effectLst/>
          </p:spPr>
          <p:txBody>
            <a:bodyPr bIns="45716" lIns="274297" rIns="91432" tIns="274297"/>
            <a:lstStyle/>
            <a:p>
              <a:pPr defTabSz="914400" fontAlgn="auto">
                <a:spcBef>
                  <a:spcPct val="0"/>
                </a:spcBef>
                <a:spcAft>
                  <a:spcPct val="0"/>
                </a:spcAft>
                <a:defRPr/>
              </a:pPr>
              <a:endParaRPr b="1" kern="0" lang="en-US" sz="1800">
                <a:solidFill>
                  <a:srgbClr val="FFFFFF"/>
                </a:solidFill>
                <a:latin charset="0" pitchFamily="34" typeface="Segoe"/>
                <a:ea typeface="+mn-ea"/>
              </a:endParaRPr>
            </a:p>
          </p:txBody>
        </p:sp>
        <p:pic>
          <p:nvPicPr>
            <p:cNvPr descr="\\MAGNUM\Projects\Microsoft\Journey to the Cloud Campaign\Design\Assets\PrivateCloud.png" id="19474" name="Picture 4"/>
            <p:cNvPicPr>
              <a:picLocks noChangeArrowheads="1" noChangeAspect="1"/>
            </p:cNvPicPr>
            <p:nvPr/>
          </p:nvPicPr>
          <p:blipFill>
            <a:blip r:embed="rId3">
              <a:lum bright="100000"/>
              <a:extLst>
                <a:ext uri="{28A0092B-C50C-407E-A947-70E740481C1C}">
                  <a14:useLocalDpi val="0"/>
                </a:ext>
              </a:extLst>
            </a:blip>
            <a:stretch>
              <a:fillRect/>
            </a:stretch>
          </p:blipFill>
          <p:spPr bwMode="auto">
            <a:xfrm>
              <a:off x="578350" y="1498147"/>
              <a:ext cx="1565973" cy="785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89" name="Rectangle 11"/>
          <p:cNvSpPr/>
          <p:nvPr/>
        </p:nvSpPr>
        <p:spPr>
          <a:xfrm>
            <a:off x="4906963" y="3214688"/>
            <a:ext cx="2114550" cy="3748900"/>
          </a:xfrm>
          <a:prstGeom prst="rect">
            <a:avLst/>
          </a:prstGeom>
        </p:spPr>
        <p:txBody>
          <a:bodyPr bIns="45650" lIns="0" rIns="91301" tIns="45650">
            <a:spAutoFit/>
          </a:bodyPr>
          <a:lstStyle/>
          <a:p>
            <a:pPr algn="ctr" indent="-3175"/>
            <a:r>
              <a:rPr altLang="en-US" b="1" lang="zh-CN" sz="2000">
                <a:solidFill>
                  <a:srgbClr val="92D050"/>
                </a:solidFill>
                <a:latin charset="-122" pitchFamily="34" typeface="微软雅黑"/>
                <a:ea typeface="Segoe"/>
                <a:cs typeface="Segoe"/>
              </a:rPr>
              <a:t>单击添加标题</a:t>
            </a:r>
          </a:p>
          <a:p>
            <a:pPr algn="ctr" indent="-3175"/>
            <a:endParaRPr altLang="en-US" b="1" lang="zh-CN" sz="2000">
              <a:solidFill>
                <a:srgbClr val="92D050"/>
              </a:solidFill>
              <a:latin charset="-122" pitchFamily="34" typeface="微软雅黑"/>
              <a:ea typeface="Segoe"/>
              <a:cs typeface="Segoe"/>
            </a:endParaRPr>
          </a:p>
          <a:p>
            <a:pPr algn="ctr" indent="-3175"/>
            <a:r>
              <a:rPr altLang="en-US" b="1" lang="zh-CN" sz="2000">
                <a:solidFill>
                  <a:srgbClr val="92D050"/>
                </a:solidFill>
                <a:latin charset="-122" pitchFamily="34" typeface="微软雅黑"/>
                <a:ea typeface="Segoe"/>
                <a:cs typeface="Segoe"/>
              </a:rPr>
              <a:t>单击此处添加文本</a:t>
            </a:r>
          </a:p>
          <a:p>
            <a:pPr algn="ctr" indent="-3175"/>
            <a:r>
              <a:rPr altLang="en-US" b="1" lang="zh-CN" sz="2000">
                <a:solidFill>
                  <a:srgbClr val="92D050"/>
                </a:solidFill>
                <a:latin charset="-122" pitchFamily="34" typeface="微软雅黑"/>
                <a:ea typeface="Segoe"/>
                <a:cs typeface="Segoe"/>
              </a:rPr>
              <a:t>单击此处添加文本</a:t>
            </a:r>
          </a:p>
          <a:p>
            <a:pPr algn="ctr" indent="-3175"/>
            <a:r>
              <a:rPr altLang="en-US" b="1" lang="zh-CN" sz="2000">
                <a:solidFill>
                  <a:srgbClr val="92D050"/>
                </a:solidFill>
                <a:latin charset="-122" pitchFamily="34" typeface="微软雅黑"/>
                <a:ea typeface="Segoe"/>
                <a:cs typeface="Segoe"/>
              </a:rPr>
              <a:t>单击此处添加文本</a:t>
            </a:r>
          </a:p>
          <a:p>
            <a:pPr algn="ctr" indent="-3175"/>
            <a:r>
              <a:rPr altLang="en-US" b="1" lang="zh-CN" sz="2000">
                <a:solidFill>
                  <a:srgbClr val="92D050"/>
                </a:solidFill>
                <a:latin charset="-122" pitchFamily="34" typeface="微软雅黑"/>
                <a:ea typeface="Segoe"/>
                <a:cs typeface="Segoe"/>
              </a:rPr>
              <a:t>单击此处添加文本</a:t>
            </a:r>
          </a:p>
          <a:p>
            <a:pPr algn="ctr" indent="-3175"/>
            <a:r>
              <a:rPr altLang="en-US" b="1" lang="zh-CN" sz="2000">
                <a:solidFill>
                  <a:srgbClr val="92D050"/>
                </a:solidFill>
                <a:latin charset="-122" pitchFamily="34" typeface="微软雅黑"/>
                <a:ea typeface="Segoe"/>
                <a:cs typeface="Segoe"/>
              </a:rPr>
              <a:t>单击此处添加文本</a:t>
            </a:r>
          </a:p>
        </p:txBody>
      </p:sp>
      <p:grpSp>
        <p:nvGrpSpPr>
          <p:cNvPr id="4" name="组合 89"/>
          <p:cNvGrpSpPr/>
          <p:nvPr/>
        </p:nvGrpSpPr>
        <p:grpSpPr>
          <a:xfrm>
            <a:off x="7035800" y="1743075"/>
            <a:ext cx="2097088" cy="1406525"/>
            <a:chOff x="6727550" y="1134458"/>
            <a:chExt cx="2097273" cy="1405904"/>
          </a:xfrm>
        </p:grpSpPr>
        <p:sp>
          <p:nvSpPr>
            <p:cNvPr id="91" name="Rectangle 6"/>
            <p:cNvSpPr/>
            <p:nvPr/>
          </p:nvSpPr>
          <p:spPr>
            <a:xfrm>
              <a:off x="6727550" y="1134458"/>
              <a:ext cx="2097273" cy="1405904"/>
            </a:xfrm>
            <a:prstGeom prst="rect">
              <a:avLst/>
            </a:prstGeom>
            <a:solidFill>
              <a:schemeClr val="accent4"/>
            </a:solidFill>
            <a:ln algn="ctr" cap="flat" cmpd="sng" w="9525">
              <a:noFill/>
              <a:prstDash val="solid"/>
            </a:ln>
            <a:effectLst/>
          </p:spPr>
          <p:txBody>
            <a:bodyPr bIns="45716" lIns="274297" rIns="91432" tIns="274297"/>
            <a:lstStyle/>
            <a:p>
              <a:pPr defTabSz="914400" fontAlgn="auto">
                <a:spcBef>
                  <a:spcPct val="0"/>
                </a:spcBef>
                <a:spcAft>
                  <a:spcPct val="0"/>
                </a:spcAft>
                <a:defRPr/>
              </a:pPr>
              <a:endParaRPr b="1" kern="0" lang="en-US" sz="1800">
                <a:solidFill>
                  <a:srgbClr val="FFFFFF"/>
                </a:solidFill>
                <a:latin charset="0" pitchFamily="34" typeface="Segoe"/>
                <a:ea typeface="+mn-ea"/>
              </a:endParaRPr>
            </a:p>
          </p:txBody>
        </p:sp>
        <p:pic>
          <p:nvPicPr>
            <p:cNvPr descr="\\MAGNUM\Projects\Microsoft\Journey to the Cloud Campaign\Design\Assets\Flexible.png" id="19472" name="Picture 2"/>
            <p:cNvPicPr>
              <a:picLocks noChangeArrowheads="1" noChangeAspect="1"/>
            </p:cNvPicPr>
            <p:nvPr/>
          </p:nvPicPr>
          <p:blipFill>
            <a:blip r:embed="rId4">
              <a:lum bright="100000"/>
              <a:extLst>
                <a:ext uri="{28A0092B-C50C-407E-A947-70E740481C1C}">
                  <a14:useLocalDpi val="0"/>
                </a:ext>
              </a:extLst>
            </a:blip>
            <a:stretch>
              <a:fillRect/>
            </a:stretch>
          </p:blipFill>
          <p:spPr bwMode="auto">
            <a:xfrm>
              <a:off x="7142947" y="1273376"/>
              <a:ext cx="1252371" cy="1184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 name="组合 92"/>
          <p:cNvGrpSpPr/>
          <p:nvPr/>
        </p:nvGrpSpPr>
        <p:grpSpPr>
          <a:xfrm>
            <a:off x="2773363" y="1739900"/>
            <a:ext cx="2001837" cy="1406525"/>
            <a:chOff x="2505416" y="1131590"/>
            <a:chExt cx="2003232" cy="1405904"/>
          </a:xfrm>
        </p:grpSpPr>
        <p:sp>
          <p:nvSpPr>
            <p:cNvPr id="94" name="Rectangle 15"/>
            <p:cNvSpPr/>
            <p:nvPr/>
          </p:nvSpPr>
          <p:spPr>
            <a:xfrm>
              <a:off x="2505416" y="1131590"/>
              <a:ext cx="2003232" cy="1405904"/>
            </a:xfrm>
            <a:prstGeom prst="rect">
              <a:avLst/>
            </a:prstGeom>
            <a:solidFill>
              <a:schemeClr val="accent2"/>
            </a:solidFill>
            <a:ln algn="ctr" cap="flat" cmpd="sng" w="9525">
              <a:noFill/>
              <a:prstDash val="solid"/>
            </a:ln>
            <a:effectLst/>
          </p:spPr>
          <p:txBody>
            <a:bodyPr bIns="45716" lIns="274297" rIns="91432" tIns="274297"/>
            <a:lstStyle/>
            <a:p>
              <a:pPr defTabSz="914400" fontAlgn="auto">
                <a:spcBef>
                  <a:spcPct val="0"/>
                </a:spcBef>
                <a:spcAft>
                  <a:spcPct val="0"/>
                </a:spcAft>
                <a:defRPr/>
              </a:pPr>
              <a:endParaRPr b="1" kern="0" lang="en-US" sz="1800">
                <a:solidFill>
                  <a:srgbClr val="FFFFFF"/>
                </a:solidFill>
                <a:latin charset="0" pitchFamily="34" typeface="Segoe"/>
                <a:ea typeface="+mn-ea"/>
              </a:endParaRPr>
            </a:p>
          </p:txBody>
        </p:sp>
        <p:pic>
          <p:nvPicPr>
            <p:cNvPr descr="Efficiency.png" id="19470" name="Picture 34"/>
            <p:cNvPicPr>
              <a:picLocks noChangeAspect="1"/>
            </p:cNvPicPr>
            <p:nvPr/>
          </p:nvPicPr>
          <p:blipFill>
            <a:blip r:embed="rId5">
              <a:extLst>
                <a:ext uri="{28A0092B-C50C-407E-A947-70E740481C1C}">
                  <a14:useLocalDpi val="0"/>
                </a:ext>
              </a:extLst>
            </a:blip>
            <a:stretch>
              <a:fillRect/>
            </a:stretch>
          </p:blipFill>
          <p:spPr bwMode="auto">
            <a:xfrm>
              <a:off x="2856838" y="1246598"/>
              <a:ext cx="1311028" cy="12268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6" name="组合 95"/>
          <p:cNvGrpSpPr/>
          <p:nvPr/>
        </p:nvGrpSpPr>
        <p:grpSpPr>
          <a:xfrm>
            <a:off x="4905375" y="1743075"/>
            <a:ext cx="2003425" cy="1406525"/>
            <a:chOff x="4611875" y="1134458"/>
            <a:chExt cx="2003232" cy="1405904"/>
          </a:xfrm>
        </p:grpSpPr>
        <p:sp>
          <p:nvSpPr>
            <p:cNvPr id="97" name="Rectangle 16"/>
            <p:cNvSpPr/>
            <p:nvPr/>
          </p:nvSpPr>
          <p:spPr>
            <a:xfrm>
              <a:off x="4611875" y="1134458"/>
              <a:ext cx="2003232" cy="1405904"/>
            </a:xfrm>
            <a:prstGeom prst="rect">
              <a:avLst/>
            </a:prstGeom>
            <a:solidFill>
              <a:schemeClr val="accent3"/>
            </a:solidFill>
            <a:ln algn="ctr" cap="flat" cmpd="sng" w="9525">
              <a:noFill/>
              <a:prstDash val="solid"/>
            </a:ln>
            <a:effectLst/>
          </p:spPr>
          <p:txBody>
            <a:bodyPr bIns="45716" lIns="274297" rIns="91432" tIns="274297"/>
            <a:lstStyle/>
            <a:p>
              <a:pPr defTabSz="914400" fontAlgn="auto">
                <a:spcBef>
                  <a:spcPct val="0"/>
                </a:spcBef>
                <a:spcAft>
                  <a:spcPct val="0"/>
                </a:spcAft>
                <a:defRPr/>
              </a:pPr>
              <a:endParaRPr b="1" kern="0" lang="en-US" sz="1800">
                <a:solidFill>
                  <a:srgbClr val="FFFFFF"/>
                </a:solidFill>
                <a:latin charset="0" pitchFamily="34" typeface="Segoe"/>
                <a:ea typeface="+mn-ea"/>
              </a:endParaRPr>
            </a:p>
          </p:txBody>
        </p:sp>
        <p:pic>
          <p:nvPicPr>
            <p:cNvPr descr="\\MAGNUM\Projects\Microsoft\Journey to the Cloud Campaign\Design\Assets\App_web.png" id="19468" name="Picture 2"/>
            <p:cNvPicPr>
              <a:picLocks noChangeArrowheads="1" noChangeAspect="1"/>
            </p:cNvPicPr>
            <p:nvPr/>
          </p:nvPicPr>
          <p:blipFill>
            <a:blip r:embed="rId6">
              <a:lum bright="100000"/>
              <a:extLst>
                <a:ext uri="{28A0092B-C50C-407E-A947-70E740481C1C}">
                  <a14:useLocalDpi val="0"/>
                </a:ext>
              </a:extLst>
            </a:blip>
            <a:stretch>
              <a:fillRect/>
            </a:stretch>
          </p:blipFill>
          <p:spPr bwMode="auto">
            <a:xfrm>
              <a:off x="5075912" y="1472020"/>
              <a:ext cx="1095185" cy="8078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21"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22" name="组合 21"/>
          <p:cNvGrpSpPr/>
          <p:nvPr/>
        </p:nvGrpSpPr>
        <p:grpSpPr>
          <a:xfrm>
            <a:off x="352592" y="688270"/>
            <a:ext cx="9231272" cy="67851"/>
            <a:chOff x="288133" y="483063"/>
            <a:chExt cx="8772740" cy="64666"/>
          </a:xfrm>
        </p:grpSpPr>
        <p:sp>
          <p:nvSpPr>
            <p:cNvPr id="23" name="任意多边形 22"/>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4" name="直接连接符 23"/>
            <p:cNvCxnSpPr>
              <a:stCxn id="23"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5" name="组合 24"/>
          <p:cNvGrpSpPr/>
          <p:nvPr/>
        </p:nvGrpSpPr>
        <p:grpSpPr>
          <a:xfrm>
            <a:off x="0" y="290390"/>
            <a:ext cx="641111" cy="353788"/>
            <a:chOff x="0" y="252065"/>
            <a:chExt cx="641111" cy="392113"/>
          </a:xfrm>
        </p:grpSpPr>
        <p:sp>
          <p:nvSpPr>
            <p:cNvPr id="26"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27"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28" name="五边形 27"/>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5"/>
                                        </p:tgtEl>
                                        <p:attrNameLst>
                                          <p:attrName>style.visibility</p:attrName>
                                        </p:attrNameLst>
                                      </p:cBhvr>
                                      <p:to>
                                        <p:strVal val="visible"/>
                                      </p:to>
                                    </p:set>
                                    <p:animEffect filter="wipe(left)" transition="in">
                                      <p:cBhvr>
                                        <p:cTn dur="500" id="7"/>
                                        <p:tgtEl>
                                          <p:spTgt spid="2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2"/>
                                        </p:tgtEl>
                                        <p:attrNameLst>
                                          <p:attrName>style.visibility</p:attrName>
                                        </p:attrNameLst>
                                      </p:cBhvr>
                                      <p:to>
                                        <p:strVal val="visible"/>
                                      </p:to>
                                    </p:set>
                                    <p:animEffect filter="wipe(down)" transition="in">
                                      <p:cBhvr>
                                        <p:cTn dur="500" id="12"/>
                                        <p:tgtEl>
                                          <p:spTgt spid="22"/>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21"/>
                                        </p:tgtEl>
                                        <p:attrNameLst>
                                          <p:attrName>style.visibility</p:attrName>
                                        </p:attrNameLst>
                                      </p:cBhvr>
                                      <p:to>
                                        <p:strVal val="visible"/>
                                      </p:to>
                                    </p:set>
                                    <p:anim calcmode="lin" valueType="num">
                                      <p:cBhvr>
                                        <p:cTn dur="500" fill="hold" id="16"/>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21"/>
                                        </p:tgtEl>
                                        <p:attrNameLst>
                                          <p:attrName>ppt_y</p:attrName>
                                        </p:attrNameLst>
                                      </p:cBhvr>
                                      <p:tavLst>
                                        <p:tav tm="0">
                                          <p:val>
                                            <p:strVal val="#ppt_y"/>
                                          </p:val>
                                        </p:tav>
                                        <p:tav tm="100000">
                                          <p:val>
                                            <p:strVal val="#ppt_y"/>
                                          </p:val>
                                        </p:tav>
                                      </p:tavLst>
                                    </p:anim>
                                    <p:anim calcmode="lin" valueType="num">
                                      <p:cBhvr>
                                        <p:cTn dur="500" fill="hold" id="18"/>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21"/>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21"/>
                                        </p:tgtEl>
                                      </p:cBhvr>
                                    </p:animEffect>
                                  </p:childTnLst>
                                </p:cTn>
                              </p:par>
                              <p:par>
                                <p:cTn fill="hold" id="21" nodeType="withEffect" presetClass="entr" presetID="22" presetSubtype="8">
                                  <p:stCondLst>
                                    <p:cond delay="0"/>
                                  </p:stCondLst>
                                  <p:childTnLst>
                                    <p:set>
                                      <p:cBhvr>
                                        <p:cTn dur="1" fill="hold" id="22">
                                          <p:stCondLst>
                                            <p:cond delay="0"/>
                                          </p:stCondLst>
                                        </p:cTn>
                                        <p:tgtEl>
                                          <p:spTgt spid="2"/>
                                        </p:tgtEl>
                                        <p:attrNameLst>
                                          <p:attrName>style.visibility</p:attrName>
                                        </p:attrNameLst>
                                      </p:cBhvr>
                                      <p:to>
                                        <p:strVal val="visible"/>
                                      </p:to>
                                    </p:set>
                                    <p:animEffect filter="wipe(left)" transition="in">
                                      <p:cBhvr>
                                        <p:cTn dur="500" id="23"/>
                                        <p:tgtEl>
                                          <p:spTgt spid="2"/>
                                        </p:tgtEl>
                                      </p:cBhvr>
                                    </p:animEffect>
                                  </p:childTnLst>
                                </p:cTn>
                              </p:par>
                            </p:childTnLst>
                          </p:cTn>
                        </p:par>
                        <p:par>
                          <p:cTn fill="hold" id="24" nodeType="afterGroup">
                            <p:stCondLst>
                              <p:cond delay="1000"/>
                            </p:stCondLst>
                            <p:childTnLst>
                              <p:par>
                                <p:cTn fill="hold" id="25" nodeType="afterEffect" presetClass="entr" presetID="47" presetSubtype="0">
                                  <p:stCondLst>
                                    <p:cond delay="0"/>
                                  </p:stCondLst>
                                  <p:childTnLst>
                                    <p:set>
                                      <p:cBhvr>
                                        <p:cTn dur="1" fill="hold" id="26">
                                          <p:stCondLst>
                                            <p:cond delay="0"/>
                                          </p:stCondLst>
                                        </p:cTn>
                                        <p:tgtEl>
                                          <p:spTgt spid="3"/>
                                        </p:tgtEl>
                                        <p:attrNameLst>
                                          <p:attrName>style.visibility</p:attrName>
                                        </p:attrNameLst>
                                      </p:cBhvr>
                                      <p:to>
                                        <p:strVal val="visible"/>
                                      </p:to>
                                    </p:set>
                                    <p:animEffect filter="fade" transition="in">
                                      <p:cBhvr>
                                        <p:cTn dur="500" id="27"/>
                                        <p:tgtEl>
                                          <p:spTgt spid="3"/>
                                        </p:tgtEl>
                                      </p:cBhvr>
                                    </p:animEffect>
                                    <p:anim calcmode="lin" valueType="num">
                                      <p:cBhvr>
                                        <p:cTn dur="500" fill="hold" id="28"/>
                                        <p:tgtEl>
                                          <p:spTgt spid="3"/>
                                        </p:tgtEl>
                                        <p:attrNameLst>
                                          <p:attrName>ppt_x</p:attrName>
                                        </p:attrNameLst>
                                      </p:cBhvr>
                                      <p:tavLst>
                                        <p:tav tm="0">
                                          <p:val>
                                            <p:strVal val="#ppt_x"/>
                                          </p:val>
                                        </p:tav>
                                        <p:tav tm="100000">
                                          <p:val>
                                            <p:strVal val="#ppt_x"/>
                                          </p:val>
                                        </p:tav>
                                      </p:tavLst>
                                    </p:anim>
                                    <p:anim calcmode="lin" valueType="num">
                                      <p:cBhvr>
                                        <p:cTn dur="500" fill="hold" id="29"/>
                                        <p:tgtEl>
                                          <p:spTgt spid="3"/>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83"/>
                                        </p:tgtEl>
                                        <p:attrNameLst>
                                          <p:attrName>style.visibility</p:attrName>
                                        </p:attrNameLst>
                                      </p:cBhvr>
                                      <p:to>
                                        <p:strVal val="visible"/>
                                      </p:to>
                                    </p:set>
                                    <p:animEffect filter="fade" transition="in">
                                      <p:cBhvr>
                                        <p:cTn dur="500" id="32"/>
                                        <p:tgtEl>
                                          <p:spTgt spid="83"/>
                                        </p:tgtEl>
                                      </p:cBhvr>
                                    </p:animEffect>
                                    <p:anim calcmode="lin" valueType="num">
                                      <p:cBhvr>
                                        <p:cTn dur="500" fill="hold" id="33"/>
                                        <p:tgtEl>
                                          <p:spTgt spid="83"/>
                                        </p:tgtEl>
                                        <p:attrNameLst>
                                          <p:attrName>ppt_x</p:attrName>
                                        </p:attrNameLst>
                                      </p:cBhvr>
                                      <p:tavLst>
                                        <p:tav tm="0">
                                          <p:val>
                                            <p:strVal val="#ppt_x"/>
                                          </p:val>
                                        </p:tav>
                                        <p:tav tm="100000">
                                          <p:val>
                                            <p:strVal val="#ppt_x"/>
                                          </p:val>
                                        </p:tav>
                                      </p:tavLst>
                                    </p:anim>
                                    <p:anim calcmode="lin" valueType="num">
                                      <p:cBhvr>
                                        <p:cTn dur="500" fill="hold" id="34"/>
                                        <p:tgtEl>
                                          <p:spTgt spid="83"/>
                                        </p:tgtEl>
                                        <p:attrNameLst>
                                          <p:attrName>ppt_y</p:attrName>
                                        </p:attrNameLst>
                                      </p:cBhvr>
                                      <p:tavLst>
                                        <p:tav tm="0">
                                          <p:val>
                                            <p:strVal val="#ppt_y+.1"/>
                                          </p:val>
                                        </p:tav>
                                        <p:tav tm="100000">
                                          <p:val>
                                            <p:strVal val="#ppt_y"/>
                                          </p:val>
                                        </p:tav>
                                      </p:tavLst>
                                    </p:anim>
                                  </p:childTnLst>
                                </p:cTn>
                              </p:par>
                              <p:par>
                                <p:cTn fill="hold" id="35" nodeType="withEffect" presetClass="entr" presetID="47" presetSubtype="0">
                                  <p:stCondLst>
                                    <p:cond delay="300"/>
                                  </p:stCondLst>
                                  <p:childTnLst>
                                    <p:set>
                                      <p:cBhvr>
                                        <p:cTn dur="1" fill="hold" id="36">
                                          <p:stCondLst>
                                            <p:cond delay="0"/>
                                          </p:stCondLst>
                                        </p:cTn>
                                        <p:tgtEl>
                                          <p:spTgt spid="5"/>
                                        </p:tgtEl>
                                        <p:attrNameLst>
                                          <p:attrName>style.visibility</p:attrName>
                                        </p:attrNameLst>
                                      </p:cBhvr>
                                      <p:to>
                                        <p:strVal val="visible"/>
                                      </p:to>
                                    </p:set>
                                    <p:animEffect filter="fade" transition="in">
                                      <p:cBhvr>
                                        <p:cTn dur="500" id="37"/>
                                        <p:tgtEl>
                                          <p:spTgt spid="5"/>
                                        </p:tgtEl>
                                      </p:cBhvr>
                                    </p:animEffect>
                                    <p:anim calcmode="lin" valueType="num">
                                      <p:cBhvr>
                                        <p:cTn dur="500" fill="hold" id="38"/>
                                        <p:tgtEl>
                                          <p:spTgt spid="5"/>
                                        </p:tgtEl>
                                        <p:attrNameLst>
                                          <p:attrName>ppt_x</p:attrName>
                                        </p:attrNameLst>
                                      </p:cBhvr>
                                      <p:tavLst>
                                        <p:tav tm="0">
                                          <p:val>
                                            <p:strVal val="#ppt_x"/>
                                          </p:val>
                                        </p:tav>
                                        <p:tav tm="100000">
                                          <p:val>
                                            <p:strVal val="#ppt_x"/>
                                          </p:val>
                                        </p:tav>
                                      </p:tavLst>
                                    </p:anim>
                                    <p:anim calcmode="lin" valueType="num">
                                      <p:cBhvr>
                                        <p:cTn dur="500" fill="hold" id="39"/>
                                        <p:tgtEl>
                                          <p:spTgt spid="5"/>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300"/>
                                  </p:stCondLst>
                                  <p:childTnLst>
                                    <p:set>
                                      <p:cBhvr>
                                        <p:cTn dur="1" fill="hold" id="41">
                                          <p:stCondLst>
                                            <p:cond delay="0"/>
                                          </p:stCondLst>
                                        </p:cTn>
                                        <p:tgtEl>
                                          <p:spTgt spid="85"/>
                                        </p:tgtEl>
                                        <p:attrNameLst>
                                          <p:attrName>style.visibility</p:attrName>
                                        </p:attrNameLst>
                                      </p:cBhvr>
                                      <p:to>
                                        <p:strVal val="visible"/>
                                      </p:to>
                                    </p:set>
                                    <p:animEffect filter="fade" transition="in">
                                      <p:cBhvr>
                                        <p:cTn dur="500" id="42"/>
                                        <p:tgtEl>
                                          <p:spTgt spid="85"/>
                                        </p:tgtEl>
                                      </p:cBhvr>
                                    </p:animEffect>
                                    <p:anim calcmode="lin" valueType="num">
                                      <p:cBhvr>
                                        <p:cTn dur="500" fill="hold" id="43"/>
                                        <p:tgtEl>
                                          <p:spTgt spid="85"/>
                                        </p:tgtEl>
                                        <p:attrNameLst>
                                          <p:attrName>ppt_x</p:attrName>
                                        </p:attrNameLst>
                                      </p:cBhvr>
                                      <p:tavLst>
                                        <p:tav tm="0">
                                          <p:val>
                                            <p:strVal val="#ppt_x"/>
                                          </p:val>
                                        </p:tav>
                                        <p:tav tm="100000">
                                          <p:val>
                                            <p:strVal val="#ppt_x"/>
                                          </p:val>
                                        </p:tav>
                                      </p:tavLst>
                                    </p:anim>
                                    <p:anim calcmode="lin" valueType="num">
                                      <p:cBhvr>
                                        <p:cTn dur="500" fill="hold" id="44"/>
                                        <p:tgtEl>
                                          <p:spTgt spid="85"/>
                                        </p:tgtEl>
                                        <p:attrNameLst>
                                          <p:attrName>ppt_y</p:attrName>
                                        </p:attrNameLst>
                                      </p:cBhvr>
                                      <p:tavLst>
                                        <p:tav tm="0">
                                          <p:val>
                                            <p:strVal val="#ppt_y+.1"/>
                                          </p:val>
                                        </p:tav>
                                        <p:tav tm="100000">
                                          <p:val>
                                            <p:strVal val="#ppt_y"/>
                                          </p:val>
                                        </p:tav>
                                      </p:tavLst>
                                    </p:anim>
                                  </p:childTnLst>
                                </p:cTn>
                              </p:par>
                              <p:par>
                                <p:cTn fill="hold" id="45" nodeType="withEffect" presetClass="entr" presetID="47" presetSubtype="0">
                                  <p:stCondLst>
                                    <p:cond delay="500"/>
                                  </p:stCondLst>
                                  <p:childTnLst>
                                    <p:set>
                                      <p:cBhvr>
                                        <p:cTn dur="1" fill="hold" id="46">
                                          <p:stCondLst>
                                            <p:cond delay="0"/>
                                          </p:stCondLst>
                                        </p:cTn>
                                        <p:tgtEl>
                                          <p:spTgt spid="6"/>
                                        </p:tgtEl>
                                        <p:attrNameLst>
                                          <p:attrName>style.visibility</p:attrName>
                                        </p:attrNameLst>
                                      </p:cBhvr>
                                      <p:to>
                                        <p:strVal val="visible"/>
                                      </p:to>
                                    </p:set>
                                    <p:animEffect filter="fade" transition="in">
                                      <p:cBhvr>
                                        <p:cTn dur="500" id="47"/>
                                        <p:tgtEl>
                                          <p:spTgt spid="6"/>
                                        </p:tgtEl>
                                      </p:cBhvr>
                                    </p:animEffect>
                                    <p:anim calcmode="lin" valueType="num">
                                      <p:cBhvr>
                                        <p:cTn dur="500" fill="hold" id="48"/>
                                        <p:tgtEl>
                                          <p:spTgt spid="6"/>
                                        </p:tgtEl>
                                        <p:attrNameLst>
                                          <p:attrName>ppt_x</p:attrName>
                                        </p:attrNameLst>
                                      </p:cBhvr>
                                      <p:tavLst>
                                        <p:tav tm="0">
                                          <p:val>
                                            <p:strVal val="#ppt_x"/>
                                          </p:val>
                                        </p:tav>
                                        <p:tav tm="100000">
                                          <p:val>
                                            <p:strVal val="#ppt_x"/>
                                          </p:val>
                                        </p:tav>
                                      </p:tavLst>
                                    </p:anim>
                                    <p:anim calcmode="lin" valueType="num">
                                      <p:cBhvr>
                                        <p:cTn dur="500" fill="hold" id="49"/>
                                        <p:tgtEl>
                                          <p:spTgt spid="6"/>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500"/>
                                  </p:stCondLst>
                                  <p:childTnLst>
                                    <p:set>
                                      <p:cBhvr>
                                        <p:cTn dur="1" fill="hold" id="51">
                                          <p:stCondLst>
                                            <p:cond delay="0"/>
                                          </p:stCondLst>
                                        </p:cTn>
                                        <p:tgtEl>
                                          <p:spTgt spid="89"/>
                                        </p:tgtEl>
                                        <p:attrNameLst>
                                          <p:attrName>style.visibility</p:attrName>
                                        </p:attrNameLst>
                                      </p:cBhvr>
                                      <p:to>
                                        <p:strVal val="visible"/>
                                      </p:to>
                                    </p:set>
                                    <p:animEffect filter="fade" transition="in">
                                      <p:cBhvr>
                                        <p:cTn dur="500" id="52"/>
                                        <p:tgtEl>
                                          <p:spTgt spid="89"/>
                                        </p:tgtEl>
                                      </p:cBhvr>
                                    </p:animEffect>
                                    <p:anim calcmode="lin" valueType="num">
                                      <p:cBhvr>
                                        <p:cTn dur="500" fill="hold" id="53"/>
                                        <p:tgtEl>
                                          <p:spTgt spid="89"/>
                                        </p:tgtEl>
                                        <p:attrNameLst>
                                          <p:attrName>ppt_x</p:attrName>
                                        </p:attrNameLst>
                                      </p:cBhvr>
                                      <p:tavLst>
                                        <p:tav tm="0">
                                          <p:val>
                                            <p:strVal val="#ppt_x"/>
                                          </p:val>
                                        </p:tav>
                                        <p:tav tm="100000">
                                          <p:val>
                                            <p:strVal val="#ppt_x"/>
                                          </p:val>
                                        </p:tav>
                                      </p:tavLst>
                                    </p:anim>
                                    <p:anim calcmode="lin" valueType="num">
                                      <p:cBhvr>
                                        <p:cTn dur="500" fill="hold" id="54"/>
                                        <p:tgtEl>
                                          <p:spTgt spid="89"/>
                                        </p:tgtEl>
                                        <p:attrNameLst>
                                          <p:attrName>ppt_y</p:attrName>
                                        </p:attrNameLst>
                                      </p:cBhvr>
                                      <p:tavLst>
                                        <p:tav tm="0">
                                          <p:val>
                                            <p:strVal val="#ppt_y+.1"/>
                                          </p:val>
                                        </p:tav>
                                        <p:tav tm="100000">
                                          <p:val>
                                            <p:strVal val="#ppt_y"/>
                                          </p:val>
                                        </p:tav>
                                      </p:tavLst>
                                    </p:anim>
                                  </p:childTnLst>
                                </p:cTn>
                              </p:par>
                              <p:par>
                                <p:cTn fill="hold" id="55" nodeType="withEffect" presetClass="entr" presetID="47" presetSubtype="0">
                                  <p:stCondLst>
                                    <p:cond delay="800"/>
                                  </p:stCondLst>
                                  <p:childTnLst>
                                    <p:set>
                                      <p:cBhvr>
                                        <p:cTn dur="1" fill="hold" id="56">
                                          <p:stCondLst>
                                            <p:cond delay="0"/>
                                          </p:stCondLst>
                                        </p:cTn>
                                        <p:tgtEl>
                                          <p:spTgt spid="4"/>
                                        </p:tgtEl>
                                        <p:attrNameLst>
                                          <p:attrName>style.visibility</p:attrName>
                                        </p:attrNameLst>
                                      </p:cBhvr>
                                      <p:to>
                                        <p:strVal val="visible"/>
                                      </p:to>
                                    </p:set>
                                    <p:animEffect filter="fade" transition="in">
                                      <p:cBhvr>
                                        <p:cTn dur="500" id="57"/>
                                        <p:tgtEl>
                                          <p:spTgt spid="4"/>
                                        </p:tgtEl>
                                      </p:cBhvr>
                                    </p:animEffect>
                                    <p:anim calcmode="lin" valueType="num">
                                      <p:cBhvr>
                                        <p:cTn dur="500" fill="hold" id="58"/>
                                        <p:tgtEl>
                                          <p:spTgt spid="4"/>
                                        </p:tgtEl>
                                        <p:attrNameLst>
                                          <p:attrName>ppt_x</p:attrName>
                                        </p:attrNameLst>
                                      </p:cBhvr>
                                      <p:tavLst>
                                        <p:tav tm="0">
                                          <p:val>
                                            <p:strVal val="#ppt_x"/>
                                          </p:val>
                                        </p:tav>
                                        <p:tav tm="100000">
                                          <p:val>
                                            <p:strVal val="#ppt_x"/>
                                          </p:val>
                                        </p:tav>
                                      </p:tavLst>
                                    </p:anim>
                                    <p:anim calcmode="lin" valueType="num">
                                      <p:cBhvr>
                                        <p:cTn dur="500" fill="hold" id="59"/>
                                        <p:tgtEl>
                                          <p:spTgt spid="4"/>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800"/>
                                  </p:stCondLst>
                                  <p:childTnLst>
                                    <p:set>
                                      <p:cBhvr>
                                        <p:cTn dur="1" fill="hold" id="61">
                                          <p:stCondLst>
                                            <p:cond delay="0"/>
                                          </p:stCondLst>
                                        </p:cTn>
                                        <p:tgtEl>
                                          <p:spTgt spid="84"/>
                                        </p:tgtEl>
                                        <p:attrNameLst>
                                          <p:attrName>style.visibility</p:attrName>
                                        </p:attrNameLst>
                                      </p:cBhvr>
                                      <p:to>
                                        <p:strVal val="visible"/>
                                      </p:to>
                                    </p:set>
                                    <p:animEffect filter="fade" transition="in">
                                      <p:cBhvr>
                                        <p:cTn dur="500" id="62"/>
                                        <p:tgtEl>
                                          <p:spTgt spid="84"/>
                                        </p:tgtEl>
                                      </p:cBhvr>
                                    </p:animEffect>
                                    <p:anim calcmode="lin" valueType="num">
                                      <p:cBhvr>
                                        <p:cTn dur="500" fill="hold" id="63"/>
                                        <p:tgtEl>
                                          <p:spTgt spid="84"/>
                                        </p:tgtEl>
                                        <p:attrNameLst>
                                          <p:attrName>ppt_x</p:attrName>
                                        </p:attrNameLst>
                                      </p:cBhvr>
                                      <p:tavLst>
                                        <p:tav tm="0">
                                          <p:val>
                                            <p:strVal val="#ppt_x"/>
                                          </p:val>
                                        </p:tav>
                                        <p:tav tm="100000">
                                          <p:val>
                                            <p:strVal val="#ppt_x"/>
                                          </p:val>
                                        </p:tav>
                                      </p:tavLst>
                                    </p:anim>
                                    <p:anim calcmode="lin" valueType="num">
                                      <p:cBhvr>
                                        <p:cTn dur="500" fill="hold" id="64"/>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84"/>
      <p:bldP grpId="0" spid="85"/>
      <p:bldP grpId="0" spid="89"/>
      <p:bldP grpId="0" spid="2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圆角矩形 2"/>
          <p:cNvSpPr/>
          <p:nvPr/>
        </p:nvSpPr>
        <p:spPr>
          <a:xfrm>
            <a:off x="1027113" y="971550"/>
            <a:ext cx="7937500" cy="1123950"/>
          </a:xfrm>
          <a:prstGeom prst="roundRect">
            <a:avLst>
              <a:gd fmla="val 0" name="adj"/>
            </a:avLst>
          </a:prstGeom>
          <a:gradFill flip="none" rotWithShape="1">
            <a:gsLst>
              <a:gs pos="6000">
                <a:sysClr lastClr="FFFFFF" val="window">
                  <a:lumMod val="95000"/>
                  <a:shade val="67500"/>
                  <a:satMod val="115000"/>
                </a:sysClr>
              </a:gs>
              <a:gs pos="100000">
                <a:srgbClr val="E4E4E4"/>
              </a:gs>
              <a:gs pos="80000">
                <a:srgbClr val="F1F1F1"/>
              </a:gs>
              <a:gs pos="43000">
                <a:sysClr lastClr="FFFFFF" val="window"/>
              </a:gs>
            </a:gsLst>
            <a:lin ang="8100000" scaled="1"/>
          </a:gradFill>
          <a:ln algn="ctr" cap="flat" cmpd="sng" w="12700">
            <a:solidFill>
              <a:sysClr lastClr="FFFFFF" val="window"/>
            </a:solidFill>
            <a:prstDash val="solid"/>
          </a:ln>
          <a:effectLst>
            <a:outerShdw algn="ctr" blurRad="279400" rotWithShape="0">
              <a:prstClr val="black">
                <a:alpha val="11000"/>
              </a:prstClr>
            </a:outerShdw>
          </a:effectLst>
        </p:spPr>
        <p:txBody>
          <a:bodyPr anchor="ctr"/>
          <a:lstStyle/>
          <a:p>
            <a:pPr algn="ctr" defTabSz="967801" fontAlgn="auto">
              <a:spcBef>
                <a:spcPct val="0"/>
              </a:spcBef>
              <a:spcAft>
                <a:spcPct val="0"/>
              </a:spcAft>
              <a:defRPr/>
            </a:pPr>
            <a:endParaRPr altLang="en-US" kern="0" lang="zh-CN" sz="2500">
              <a:solidFill>
                <a:schemeClr val="accent6">
                  <a:lumMod val="90000"/>
                  <a:lumOff val="10000"/>
                </a:schemeClr>
              </a:solidFill>
              <a:latin panose="020f0502020204030204" typeface="Calibri"/>
              <a:ea typeface="+mn-ea"/>
            </a:endParaRPr>
          </a:p>
        </p:txBody>
      </p:sp>
      <p:grpSp>
        <p:nvGrpSpPr>
          <p:cNvPr id="2" name="组合 3"/>
          <p:cNvGrpSpPr/>
          <p:nvPr/>
        </p:nvGrpSpPr>
        <p:grpSpPr>
          <a:xfrm>
            <a:off x="1116013" y="1057275"/>
            <a:ext cx="1857375" cy="960438"/>
            <a:chOff x="717476" y="1291449"/>
            <a:chExt cx="2054324" cy="1106750"/>
          </a:xfrm>
        </p:grpSpPr>
        <p:sp>
          <p:nvSpPr>
            <p:cNvPr id="5" name="圆角矩形 4"/>
            <p:cNvSpPr/>
            <p:nvPr/>
          </p:nvSpPr>
          <p:spPr>
            <a:xfrm>
              <a:off x="717476" y="1291449"/>
              <a:ext cx="2054324" cy="1106750"/>
            </a:xfrm>
            <a:prstGeom prst="roundRect">
              <a:avLst>
                <a:gd fmla="val 10880" name="adj"/>
              </a:avLst>
            </a:prstGeom>
            <a:solidFill>
              <a:schemeClr val="bg2"/>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lnSpc>
                  <a:spcPct val="120000"/>
                </a:lnSpc>
                <a:spcBef>
                  <a:spcPct val="0"/>
                </a:spcBef>
                <a:spcAft>
                  <a:spcPct val="0"/>
                </a:spcAft>
                <a:defRPr/>
              </a:pPr>
              <a:endParaRPr altLang="en-US" b="1" lang="zh-CN" sz="1500">
                <a:latin charset="-122" pitchFamily="34" typeface="微软雅黑"/>
              </a:endParaRPr>
            </a:p>
          </p:txBody>
        </p:sp>
        <p:sp>
          <p:nvSpPr>
            <p:cNvPr id="6" name="Freeform 41"/>
            <p:cNvSpPr>
              <a:spLocks noEditPoints="1"/>
            </p:cNvSpPr>
            <p:nvPr/>
          </p:nvSpPr>
          <p:spPr bwMode="auto">
            <a:xfrm>
              <a:off x="828093" y="1596949"/>
              <a:ext cx="575913" cy="515873"/>
            </a:xfrm>
            <a:custGeom>
              <a:gdLst>
                <a:gd fmla="*/ 2147483647 w 67" name="T0"/>
                <a:gd fmla="*/ 124018912 h 60" name="T1"/>
                <a:gd fmla="*/ 2147483647 w 67" name="T2"/>
                <a:gd fmla="*/ 0 h 60" name="T3"/>
                <a:gd fmla="*/ 2147483647 w 67" name="T4"/>
                <a:gd fmla="*/ 0 h 60" name="T5"/>
                <a:gd fmla="*/ 2147483647 w 67" name="T6"/>
                <a:gd fmla="*/ 124018912 h 60" name="T7"/>
                <a:gd fmla="*/ 2147483647 w 67" name="T8"/>
                <a:gd fmla="*/ 310059138 h 60" name="T9"/>
                <a:gd fmla="*/ 2147483647 w 67" name="T10"/>
                <a:gd fmla="*/ 868156039 h 60" name="T11"/>
                <a:gd fmla="*/ 2147483647 w 67" name="T12"/>
                <a:gd fmla="*/ 124018912 h 60" name="T13"/>
                <a:gd fmla="*/ 2147483647 w 67" name="T14"/>
                <a:gd fmla="*/ 1922344337 h 60" name="T15"/>
                <a:gd fmla="*/ 2147483647 w 67" name="T16"/>
                <a:gd fmla="*/ 124018912 h 60" name="T17"/>
                <a:gd fmla="*/ 1902898002 w 67" name="T18"/>
                <a:gd fmla="*/ 124018912 h 60" name="T19"/>
                <a:gd fmla="*/ 122771150 w 67" name="T20"/>
                <a:gd fmla="*/ 1922344337 h 60" name="T21"/>
                <a:gd fmla="*/ 122771150 w 67" name="T22"/>
                <a:gd fmla="*/ 2147483647 h 60" name="T23"/>
                <a:gd fmla="*/ 245534466 w 67" name="T24"/>
                <a:gd fmla="*/ 2147483647 h 60" name="T25"/>
                <a:gd fmla="*/ 429691207 w 67" name="T26"/>
                <a:gd fmla="*/ 2147483647 h 60" name="T27"/>
                <a:gd fmla="*/ 2087055172 w 67" name="T28"/>
                <a:gd fmla="*/ 558097024 h 60" name="T29"/>
                <a:gd fmla="*/ 2147483647 w 67" name="T30"/>
                <a:gd fmla="*/ 2147483647 h 60" name="T31"/>
                <a:gd fmla="*/ 2147483647 w 67" name="T32"/>
                <a:gd fmla="*/ 2147483647 h 60" name="T33"/>
                <a:gd fmla="*/ 2147483647 w 67" name="T34"/>
                <a:gd fmla="*/ 1922344337 h 60" name="T35"/>
                <a:gd fmla="*/ 552454614 w 67" name="T36"/>
                <a:gd fmla="*/ 2147483647 h 60" name="T37"/>
                <a:gd fmla="*/ 552454614 w 67" name="T38"/>
                <a:gd fmla="*/ 2147483647 h 60" name="T39"/>
                <a:gd fmla="*/ 797989019 w 67" name="T40"/>
                <a:gd fmla="*/ 2147483647 h 60" name="T41"/>
                <a:gd fmla="*/ 1718749157 w 67" name="T42"/>
                <a:gd fmla="*/ 2147483647 h 60" name="T43"/>
                <a:gd fmla="*/ 1718749157 w 67" name="T44"/>
                <a:gd fmla="*/ 2147483647 h 60" name="T45"/>
                <a:gd fmla="*/ 1780134717 w 67" name="T46"/>
                <a:gd fmla="*/ 2147483647 h 60" name="T47"/>
                <a:gd fmla="*/ 2147483647 w 67" name="T48"/>
                <a:gd fmla="*/ 2147483647 h 60" name="T49"/>
                <a:gd fmla="*/ 2147483647 w 67" name="T50"/>
                <a:gd fmla="*/ 2147483647 h 60" name="T51"/>
                <a:gd fmla="*/ 2147483647 w 67" name="T52"/>
                <a:gd fmla="*/ 2147483647 h 60" name="T53"/>
                <a:gd fmla="*/ 2147483647 w 67" name="T54"/>
                <a:gd fmla="*/ 2147483647 h 60" name="T55"/>
                <a:gd fmla="*/ 2147483647 w 67" name="T56"/>
                <a:gd fmla="*/ 2147483647 h 60" name="T57"/>
                <a:gd fmla="*/ 2147483647 w 67" name="T58"/>
                <a:gd fmla="*/ 2147483647 h 60" name="T59"/>
                <a:gd fmla="*/ 2087055172 w 67" name="T60"/>
                <a:gd fmla="*/ 806142661 h 60" name="T61"/>
                <a:gd fmla="*/ 552454614 w 67" name="T62"/>
                <a:gd fmla="*/ 2147483647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7" name="T96"/>
                <a:gd fmla="*/ 0 h 60" name="T97"/>
                <a:gd fmla="*/ 67 w 67" name="T98"/>
                <a:gd fmla="*/ 60 h 6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60" w="67">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967801" fontAlgn="auto">
                <a:lnSpc>
                  <a:spcPct val="120000"/>
                </a:lnSpc>
                <a:spcBef>
                  <a:spcPct val="0"/>
                </a:spcBef>
                <a:spcAft>
                  <a:spcPct val="0"/>
                </a:spcAft>
                <a:defRPr/>
              </a:pPr>
              <a:endParaRPr kern="0" lang="en-US" sz="1500">
                <a:solidFill>
                  <a:sysClr lastClr="000000" val="windowText"/>
                </a:solidFill>
                <a:latin charset="-122" pitchFamily="34" typeface="微软雅黑"/>
                <a:ea charset="-122" pitchFamily="34" typeface="微软雅黑"/>
              </a:endParaRPr>
            </a:p>
          </p:txBody>
        </p:sp>
        <p:sp>
          <p:nvSpPr>
            <p:cNvPr id="17436" name="TextBox 6"/>
            <p:cNvSpPr txBox="1">
              <a:spLocks noChangeArrowheads="1"/>
            </p:cNvSpPr>
            <p:nvPr/>
          </p:nvSpPr>
          <p:spPr bwMode="auto">
            <a:xfrm>
              <a:off x="1403648" y="1609636"/>
              <a:ext cx="1224137" cy="568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lnSpc>
                  <a:spcPct val="120000"/>
                </a:lnSpc>
              </a:pPr>
              <a:r>
                <a:rPr altLang="en-US" b="1" lang="zh-CN" sz="2200">
                  <a:solidFill>
                    <a:schemeClr val="bg1"/>
                  </a:solidFill>
                  <a:latin charset="-122" pitchFamily="34" typeface="微软雅黑"/>
                </a:rPr>
                <a:t>标题</a:t>
              </a:r>
            </a:p>
          </p:txBody>
        </p:sp>
      </p:grpSp>
      <p:sp>
        <p:nvSpPr>
          <p:cNvPr id="8" name="文本框 58"/>
          <p:cNvSpPr txBox="1"/>
          <p:nvPr/>
        </p:nvSpPr>
        <p:spPr>
          <a:xfrm>
            <a:off x="3170238" y="1168400"/>
            <a:ext cx="5207000" cy="812444"/>
          </a:xfrm>
          <a:prstGeom prst="rect">
            <a:avLst/>
          </a:prstGeom>
          <a:noFill/>
        </p:spPr>
        <p:txBody>
          <a:bodyPr bIns="49606" lIns="99212" rIns="99212" tIns="49606">
            <a:spAutoFit/>
          </a:bodyPr>
          <a:lstStyle/>
          <a:p>
            <a:pPr defTabSz="967801" fontAlgn="auto" indent="-310039" marL="310039">
              <a:lnSpc>
                <a:spcPct val="120000"/>
              </a:lnSpc>
              <a:spcBef>
                <a:spcPct val="0"/>
              </a:spcBef>
              <a:spcAft>
                <a:spcPct val="0"/>
              </a:spcAft>
              <a:buFont charset="2" panose="05000000000000000000" pitchFamily="2" typeface="Wingdings"/>
              <a:buChar char="l"/>
              <a:defRPr/>
            </a:pPr>
            <a:r>
              <a:rPr altLang="en-US" lang="zh-CN" sz="1300">
                <a:solidFill>
                  <a:schemeClr val="accent6">
                    <a:lumMod val="75000"/>
                    <a:lumOff val="25000"/>
                  </a:schemeClr>
                </a:solidFill>
                <a:latin charset="-122" pitchFamily="34" typeface="微软雅黑"/>
                <a:ea charset="-122" pitchFamily="34" typeface="微软雅黑"/>
              </a:rPr>
              <a:t>单击此处添加文本，单击此处添加文本，单击此处添加文本</a:t>
            </a:r>
          </a:p>
          <a:p>
            <a:pPr defTabSz="967801" fontAlgn="auto" indent="-310039" marL="310039">
              <a:lnSpc>
                <a:spcPct val="120000"/>
              </a:lnSpc>
              <a:spcBef>
                <a:spcPct val="0"/>
              </a:spcBef>
              <a:spcAft>
                <a:spcPct val="0"/>
              </a:spcAft>
              <a:buFont charset="2" panose="05000000000000000000" pitchFamily="2" typeface="Wingdings"/>
              <a:buChar char="l"/>
              <a:defRPr/>
            </a:pPr>
            <a:r>
              <a:rPr altLang="en-US" lang="zh-CN" sz="1300">
                <a:solidFill>
                  <a:schemeClr val="accent6">
                    <a:lumMod val="75000"/>
                    <a:lumOff val="25000"/>
                  </a:schemeClr>
                </a:solidFill>
                <a:latin charset="-122" pitchFamily="34" typeface="微软雅黑"/>
                <a:ea charset="-122" pitchFamily="34" typeface="微软雅黑"/>
              </a:rPr>
              <a:t>单击此处添加文本，单击此处添加文本，单击此处添加文本</a:t>
            </a:r>
          </a:p>
          <a:p>
            <a:pPr defTabSz="967801" fontAlgn="auto" indent="-310039" marL="310039">
              <a:lnSpc>
                <a:spcPct val="120000"/>
              </a:lnSpc>
              <a:spcBef>
                <a:spcPct val="0"/>
              </a:spcBef>
              <a:spcAft>
                <a:spcPct val="0"/>
              </a:spcAft>
              <a:buFont charset="2" panose="05000000000000000000" pitchFamily="2" typeface="Wingdings"/>
              <a:buChar char="l"/>
              <a:defRPr/>
            </a:pPr>
            <a:r>
              <a:rPr altLang="en-US" lang="zh-CN" sz="1300">
                <a:solidFill>
                  <a:schemeClr val="accent6">
                    <a:lumMod val="75000"/>
                    <a:lumOff val="25000"/>
                  </a:schemeClr>
                </a:solidFill>
                <a:latin charset="-122" pitchFamily="34" typeface="微软雅黑"/>
                <a:ea charset="-122" pitchFamily="34" typeface="微软雅黑"/>
              </a:rPr>
              <a:t>单击此处添加文本，单击此处添加文本，单击此处添加文本</a:t>
            </a:r>
          </a:p>
        </p:txBody>
      </p:sp>
      <p:sp>
        <p:nvSpPr>
          <p:cNvPr id="9" name="圆角矩形 8"/>
          <p:cNvSpPr/>
          <p:nvPr/>
        </p:nvSpPr>
        <p:spPr>
          <a:xfrm>
            <a:off x="1027113" y="2325688"/>
            <a:ext cx="7937500" cy="1123950"/>
          </a:xfrm>
          <a:prstGeom prst="roundRect">
            <a:avLst>
              <a:gd fmla="val 0" name="adj"/>
            </a:avLst>
          </a:prstGeom>
          <a:gradFill flip="none" rotWithShape="1">
            <a:gsLst>
              <a:gs pos="6000">
                <a:sysClr lastClr="FFFFFF" val="window">
                  <a:lumMod val="95000"/>
                  <a:shade val="67500"/>
                  <a:satMod val="115000"/>
                </a:sysClr>
              </a:gs>
              <a:gs pos="100000">
                <a:srgbClr val="E4E4E4"/>
              </a:gs>
              <a:gs pos="80000">
                <a:srgbClr val="F1F1F1"/>
              </a:gs>
              <a:gs pos="43000">
                <a:sysClr lastClr="FFFFFF" val="window"/>
              </a:gs>
            </a:gsLst>
            <a:lin ang="8100000" scaled="1"/>
          </a:gradFill>
          <a:ln algn="ctr" cap="flat" cmpd="sng" w="12700">
            <a:solidFill>
              <a:sysClr lastClr="FFFFFF" val="window"/>
            </a:solidFill>
            <a:prstDash val="solid"/>
          </a:ln>
          <a:effectLst>
            <a:outerShdw algn="ctr" blurRad="279400" rotWithShape="0">
              <a:prstClr val="black">
                <a:alpha val="11000"/>
              </a:prstClr>
            </a:outerShdw>
          </a:effectLst>
        </p:spPr>
        <p:txBody>
          <a:bodyPr anchor="ctr"/>
          <a:lstStyle/>
          <a:p>
            <a:pPr algn="ctr" defTabSz="967801" fontAlgn="auto">
              <a:spcBef>
                <a:spcPct val="0"/>
              </a:spcBef>
              <a:spcAft>
                <a:spcPct val="0"/>
              </a:spcAft>
              <a:defRPr/>
            </a:pPr>
            <a:endParaRPr altLang="en-US" kern="0" lang="zh-CN" sz="2500">
              <a:solidFill>
                <a:schemeClr val="accent6">
                  <a:lumMod val="90000"/>
                  <a:lumOff val="10000"/>
                </a:schemeClr>
              </a:solidFill>
              <a:latin panose="020f0502020204030204" typeface="Calibri"/>
              <a:ea typeface="+mn-ea"/>
            </a:endParaRPr>
          </a:p>
        </p:txBody>
      </p:sp>
      <p:sp>
        <p:nvSpPr>
          <p:cNvPr id="10" name="文本框 58"/>
          <p:cNvSpPr txBox="1"/>
          <p:nvPr/>
        </p:nvSpPr>
        <p:spPr>
          <a:xfrm>
            <a:off x="3170238" y="2498725"/>
            <a:ext cx="5207000" cy="812444"/>
          </a:xfrm>
          <a:prstGeom prst="rect">
            <a:avLst/>
          </a:prstGeom>
          <a:noFill/>
        </p:spPr>
        <p:txBody>
          <a:bodyPr bIns="49606" lIns="99212" rIns="99212" tIns="49606">
            <a:spAutoFit/>
          </a:bodyPr>
          <a:lstStyle/>
          <a:p>
            <a:pPr defTabSz="967801" fontAlgn="auto" indent="-310039" marL="310039">
              <a:lnSpc>
                <a:spcPct val="120000"/>
              </a:lnSpc>
              <a:spcBef>
                <a:spcPct val="0"/>
              </a:spcBef>
              <a:spcAft>
                <a:spcPct val="0"/>
              </a:spcAft>
              <a:buFont charset="2" panose="05000000000000000000" pitchFamily="2" typeface="Wingdings"/>
              <a:buChar char="l"/>
              <a:defRPr/>
            </a:pPr>
            <a:r>
              <a:rPr altLang="en-US" lang="zh-CN" sz="1300">
                <a:solidFill>
                  <a:schemeClr val="accent6">
                    <a:lumMod val="75000"/>
                    <a:lumOff val="25000"/>
                  </a:schemeClr>
                </a:solidFill>
                <a:latin charset="-122" pitchFamily="34" typeface="微软雅黑"/>
                <a:ea charset="-122" pitchFamily="34" typeface="微软雅黑"/>
              </a:rPr>
              <a:t>单击此处添加文本，单击此处添加文本，单击此处添加文本</a:t>
            </a:r>
          </a:p>
          <a:p>
            <a:pPr defTabSz="967801" fontAlgn="auto" indent="-310039" marL="310039">
              <a:lnSpc>
                <a:spcPct val="120000"/>
              </a:lnSpc>
              <a:spcBef>
                <a:spcPct val="0"/>
              </a:spcBef>
              <a:spcAft>
                <a:spcPct val="0"/>
              </a:spcAft>
              <a:buFont charset="2" panose="05000000000000000000" pitchFamily="2" typeface="Wingdings"/>
              <a:buChar char="l"/>
              <a:defRPr/>
            </a:pPr>
            <a:r>
              <a:rPr altLang="en-US" lang="zh-CN" sz="1300">
                <a:solidFill>
                  <a:schemeClr val="accent6">
                    <a:lumMod val="75000"/>
                    <a:lumOff val="25000"/>
                  </a:schemeClr>
                </a:solidFill>
                <a:latin charset="-122" pitchFamily="34" typeface="微软雅黑"/>
                <a:ea charset="-122" pitchFamily="34" typeface="微软雅黑"/>
              </a:rPr>
              <a:t>单击此处添加文本，单击此处添加文本，单击此处添加文本</a:t>
            </a:r>
          </a:p>
          <a:p>
            <a:pPr defTabSz="967801" fontAlgn="auto" indent="-310039" marL="310039">
              <a:lnSpc>
                <a:spcPct val="120000"/>
              </a:lnSpc>
              <a:spcBef>
                <a:spcPct val="0"/>
              </a:spcBef>
              <a:spcAft>
                <a:spcPct val="0"/>
              </a:spcAft>
              <a:buFont charset="2" panose="05000000000000000000" pitchFamily="2" typeface="Wingdings"/>
              <a:buChar char="l"/>
              <a:defRPr/>
            </a:pPr>
            <a:r>
              <a:rPr altLang="en-US" lang="zh-CN" sz="1300">
                <a:solidFill>
                  <a:schemeClr val="accent6">
                    <a:lumMod val="75000"/>
                    <a:lumOff val="25000"/>
                  </a:schemeClr>
                </a:solidFill>
                <a:latin charset="-122" pitchFamily="34" typeface="微软雅黑"/>
                <a:ea charset="-122" pitchFamily="34" typeface="微软雅黑"/>
              </a:rPr>
              <a:t>单击此处添加文本，单击此处添加文本，单击此处添加文本</a:t>
            </a:r>
          </a:p>
        </p:txBody>
      </p:sp>
      <p:sp>
        <p:nvSpPr>
          <p:cNvPr id="11" name="圆角矩形 10"/>
          <p:cNvSpPr/>
          <p:nvPr/>
        </p:nvSpPr>
        <p:spPr>
          <a:xfrm>
            <a:off x="1027113" y="3698875"/>
            <a:ext cx="7937500" cy="1122363"/>
          </a:xfrm>
          <a:prstGeom prst="roundRect">
            <a:avLst>
              <a:gd fmla="val 0" name="adj"/>
            </a:avLst>
          </a:prstGeom>
          <a:gradFill flip="none" rotWithShape="1">
            <a:gsLst>
              <a:gs pos="6000">
                <a:sysClr lastClr="FFFFFF" val="window">
                  <a:lumMod val="95000"/>
                  <a:shade val="67500"/>
                  <a:satMod val="115000"/>
                </a:sysClr>
              </a:gs>
              <a:gs pos="100000">
                <a:srgbClr val="E4E4E4"/>
              </a:gs>
              <a:gs pos="80000">
                <a:srgbClr val="F1F1F1"/>
              </a:gs>
              <a:gs pos="43000">
                <a:sysClr lastClr="FFFFFF" val="window"/>
              </a:gs>
            </a:gsLst>
            <a:lin ang="8100000" scaled="1"/>
          </a:gradFill>
          <a:ln algn="ctr" cap="flat" cmpd="sng" w="12700">
            <a:solidFill>
              <a:sysClr lastClr="FFFFFF" val="window"/>
            </a:solidFill>
            <a:prstDash val="solid"/>
          </a:ln>
          <a:effectLst>
            <a:outerShdw algn="ctr" blurRad="279400" rotWithShape="0">
              <a:prstClr val="black">
                <a:alpha val="11000"/>
              </a:prstClr>
            </a:outerShdw>
          </a:effectLst>
        </p:spPr>
        <p:txBody>
          <a:bodyPr anchor="ctr"/>
          <a:lstStyle/>
          <a:p>
            <a:pPr algn="ctr" defTabSz="967801" fontAlgn="auto">
              <a:spcBef>
                <a:spcPct val="0"/>
              </a:spcBef>
              <a:spcAft>
                <a:spcPct val="0"/>
              </a:spcAft>
              <a:defRPr/>
            </a:pPr>
            <a:endParaRPr altLang="en-US" kern="0" lang="zh-CN" sz="2500">
              <a:solidFill>
                <a:schemeClr val="accent6">
                  <a:lumMod val="90000"/>
                  <a:lumOff val="10000"/>
                </a:schemeClr>
              </a:solidFill>
              <a:latin panose="020f0502020204030204" typeface="Calibri"/>
              <a:ea typeface="+mn-ea"/>
            </a:endParaRPr>
          </a:p>
        </p:txBody>
      </p:sp>
      <p:sp>
        <p:nvSpPr>
          <p:cNvPr id="12" name="文本框 58"/>
          <p:cNvSpPr txBox="1"/>
          <p:nvPr/>
        </p:nvSpPr>
        <p:spPr>
          <a:xfrm>
            <a:off x="3170238" y="3868738"/>
            <a:ext cx="5207000" cy="812444"/>
          </a:xfrm>
          <a:prstGeom prst="rect">
            <a:avLst/>
          </a:prstGeom>
          <a:noFill/>
        </p:spPr>
        <p:txBody>
          <a:bodyPr bIns="49606" lIns="99212" rIns="99212" tIns="49606">
            <a:spAutoFit/>
          </a:bodyPr>
          <a:lstStyle/>
          <a:p>
            <a:pPr defTabSz="967801" fontAlgn="auto" indent="-310039" marL="310039">
              <a:lnSpc>
                <a:spcPct val="120000"/>
              </a:lnSpc>
              <a:spcBef>
                <a:spcPct val="0"/>
              </a:spcBef>
              <a:spcAft>
                <a:spcPct val="0"/>
              </a:spcAft>
              <a:buFont charset="2" panose="05000000000000000000" pitchFamily="2" typeface="Wingdings"/>
              <a:buChar char="l"/>
              <a:defRPr/>
            </a:pPr>
            <a:r>
              <a:rPr altLang="en-US" lang="zh-CN" sz="1300">
                <a:solidFill>
                  <a:schemeClr val="accent6">
                    <a:lumMod val="75000"/>
                    <a:lumOff val="25000"/>
                  </a:schemeClr>
                </a:solidFill>
                <a:latin charset="-122" pitchFamily="34" typeface="微软雅黑"/>
                <a:ea charset="-122" pitchFamily="34" typeface="微软雅黑"/>
              </a:rPr>
              <a:t>单击此处添加文本，单击此处添加文本，单击此处添加文本</a:t>
            </a:r>
          </a:p>
          <a:p>
            <a:pPr defTabSz="967801" fontAlgn="auto" indent="-310039" marL="310039">
              <a:lnSpc>
                <a:spcPct val="120000"/>
              </a:lnSpc>
              <a:spcBef>
                <a:spcPct val="0"/>
              </a:spcBef>
              <a:spcAft>
                <a:spcPct val="0"/>
              </a:spcAft>
              <a:buFont charset="2" panose="05000000000000000000" pitchFamily="2" typeface="Wingdings"/>
              <a:buChar char="l"/>
              <a:defRPr/>
            </a:pPr>
            <a:r>
              <a:rPr altLang="en-US" lang="zh-CN" sz="1300">
                <a:solidFill>
                  <a:schemeClr val="accent6">
                    <a:lumMod val="75000"/>
                    <a:lumOff val="25000"/>
                  </a:schemeClr>
                </a:solidFill>
                <a:latin charset="-122" pitchFamily="34" typeface="微软雅黑"/>
                <a:ea charset="-122" pitchFamily="34" typeface="微软雅黑"/>
              </a:rPr>
              <a:t>单击此处添加文本，单击此处添加文本，单击此处添加文本</a:t>
            </a:r>
          </a:p>
          <a:p>
            <a:pPr defTabSz="967801" fontAlgn="auto" indent="-310039" marL="310039">
              <a:lnSpc>
                <a:spcPct val="120000"/>
              </a:lnSpc>
              <a:spcBef>
                <a:spcPct val="0"/>
              </a:spcBef>
              <a:spcAft>
                <a:spcPct val="0"/>
              </a:spcAft>
              <a:buFont charset="2" panose="05000000000000000000" pitchFamily="2" typeface="Wingdings"/>
              <a:buChar char="l"/>
              <a:defRPr/>
            </a:pPr>
            <a:r>
              <a:rPr altLang="en-US" lang="zh-CN" sz="1300">
                <a:solidFill>
                  <a:schemeClr val="accent6">
                    <a:lumMod val="75000"/>
                    <a:lumOff val="25000"/>
                  </a:schemeClr>
                </a:solidFill>
                <a:latin charset="-122" pitchFamily="34" typeface="微软雅黑"/>
                <a:ea charset="-122" pitchFamily="34" typeface="微软雅黑"/>
              </a:rPr>
              <a:t>单击此处添加文本，单击此处添加文本，单击此处添加文本</a:t>
            </a:r>
          </a:p>
        </p:txBody>
      </p:sp>
      <p:grpSp>
        <p:nvGrpSpPr>
          <p:cNvPr id="4" name="组合 12"/>
          <p:cNvGrpSpPr/>
          <p:nvPr/>
        </p:nvGrpSpPr>
        <p:grpSpPr>
          <a:xfrm>
            <a:off x="1116013" y="2408238"/>
            <a:ext cx="1857375" cy="958850"/>
            <a:chOff x="710462" y="2852936"/>
            <a:chExt cx="2054324" cy="1106750"/>
          </a:xfrm>
        </p:grpSpPr>
        <p:grpSp>
          <p:nvGrpSpPr>
            <p:cNvPr id="17425" name="组合 13"/>
            <p:cNvGrpSpPr/>
            <p:nvPr/>
          </p:nvGrpSpPr>
          <p:grpSpPr>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fmla="val 10880" name="adj"/>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lnSpc>
                    <a:spcPct val="120000"/>
                  </a:lnSpc>
                  <a:spcBef>
                    <a:spcPct val="0"/>
                  </a:spcBef>
                  <a:spcAft>
                    <a:spcPct val="0"/>
                  </a:spcAft>
                  <a:defRPr/>
                </a:pPr>
                <a:endParaRPr altLang="en-US" b="1" lang="zh-CN" sz="1500">
                  <a:latin charset="-122" pitchFamily="34" typeface="微软雅黑"/>
                </a:endParaRPr>
              </a:p>
            </p:txBody>
          </p:sp>
          <p:sp>
            <p:nvSpPr>
              <p:cNvPr id="17431" name="TextBox 17"/>
              <p:cNvSpPr txBox="1">
                <a:spLocks noChangeArrowheads="1"/>
              </p:cNvSpPr>
              <p:nvPr/>
            </p:nvSpPr>
            <p:spPr bwMode="auto">
              <a:xfrm>
                <a:off x="1403648" y="1609637"/>
                <a:ext cx="1224137" cy="569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lnSpc>
                    <a:spcPct val="120000"/>
                  </a:lnSpc>
                </a:pPr>
                <a:r>
                  <a:rPr altLang="en-US" b="1" lang="zh-CN" sz="2200">
                    <a:solidFill>
                      <a:schemeClr val="bg1"/>
                    </a:solidFill>
                    <a:latin charset="-122" pitchFamily="34" typeface="微软雅黑"/>
                  </a:rPr>
                  <a:t>标题</a:t>
                </a:r>
              </a:p>
            </p:txBody>
          </p:sp>
        </p:grpSp>
        <p:sp>
          <p:nvSpPr>
            <p:cNvPr id="15" name="Freeform 26"/>
            <p:cNvSpPr>
              <a:spLocks noEditPoints="1"/>
            </p:cNvSpPr>
            <p:nvPr/>
          </p:nvSpPr>
          <p:spPr bwMode="auto">
            <a:xfrm>
              <a:off x="828102" y="3043502"/>
              <a:ext cx="467051" cy="467253"/>
            </a:xfrm>
            <a:custGeom>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b="b" l="0" r="r" t="0"/>
              <a:pathLst>
                <a:path h="52" w="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defTabSz="967801" fontAlgn="auto">
                <a:lnSpc>
                  <a:spcPct val="120000"/>
                </a:lnSpc>
                <a:spcBef>
                  <a:spcPct val="0"/>
                </a:spcBef>
                <a:spcAft>
                  <a:spcPct val="0"/>
                </a:spcAft>
                <a:defRPr/>
              </a:pPr>
              <a:endParaRPr kern="0" lang="da-DK" sz="1500">
                <a:solidFill>
                  <a:sysClr lastClr="000000" val="windowText"/>
                </a:solidFill>
                <a:latin charset="-122" pitchFamily="34" typeface="微软雅黑"/>
                <a:ea charset="-122" pitchFamily="34" typeface="微软雅黑"/>
              </a:endParaRPr>
            </a:p>
          </p:txBody>
        </p:sp>
        <p:sp>
          <p:nvSpPr>
            <p:cNvPr id="16" name="Freeform 27"/>
            <p:cNvSpPr>
              <a:spLocks noEditPoints="1"/>
            </p:cNvSpPr>
            <p:nvPr/>
          </p:nvSpPr>
          <p:spPr bwMode="auto">
            <a:xfrm>
              <a:off x="1226677" y="3382490"/>
              <a:ext cx="331852" cy="335324"/>
            </a:xfrm>
            <a:custGeom>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b="b" l="0" r="r" t="0"/>
              <a:pathLst>
                <a:path h="37" w="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defTabSz="967801" fontAlgn="auto">
                <a:lnSpc>
                  <a:spcPct val="120000"/>
                </a:lnSpc>
                <a:spcBef>
                  <a:spcPct val="0"/>
                </a:spcBef>
                <a:spcAft>
                  <a:spcPct val="0"/>
                </a:spcAft>
                <a:defRPr/>
              </a:pPr>
              <a:endParaRPr kern="0" lang="da-DK" sz="1500">
                <a:solidFill>
                  <a:sysClr lastClr="000000" val="windowText"/>
                </a:solidFill>
                <a:latin charset="-122" pitchFamily="34" typeface="微软雅黑"/>
                <a:ea charset="-122" pitchFamily="34" typeface="微软雅黑"/>
              </a:endParaRPr>
            </a:p>
          </p:txBody>
        </p:sp>
      </p:grpSp>
      <p:grpSp>
        <p:nvGrpSpPr>
          <p:cNvPr id="14" name="组合 18"/>
          <p:cNvGrpSpPr/>
          <p:nvPr/>
        </p:nvGrpSpPr>
        <p:grpSpPr>
          <a:xfrm>
            <a:off x="1116013" y="3781425"/>
            <a:ext cx="1857375" cy="958850"/>
            <a:chOff x="710462" y="4437112"/>
            <a:chExt cx="2054324" cy="1106750"/>
          </a:xfrm>
        </p:grpSpPr>
        <p:grpSp>
          <p:nvGrpSpPr>
            <p:cNvPr id="17419" name="组合 19"/>
            <p:cNvGrpSpPr/>
            <p:nvPr/>
          </p:nvGrpSpPr>
          <p:grpSpPr>
            <a:xfrm>
              <a:off x="710462" y="4437112"/>
              <a:ext cx="2054324" cy="1106750"/>
              <a:chOff x="717476" y="1291449"/>
              <a:chExt cx="2054324" cy="1106750"/>
            </a:xfrm>
          </p:grpSpPr>
          <p:sp>
            <p:nvSpPr>
              <p:cNvPr id="22" name="圆角矩形 21"/>
              <p:cNvSpPr/>
              <p:nvPr/>
            </p:nvSpPr>
            <p:spPr>
              <a:xfrm>
                <a:off x="717476" y="1291449"/>
                <a:ext cx="2054324" cy="1106750"/>
              </a:xfrm>
              <a:prstGeom prst="roundRect">
                <a:avLst>
                  <a:gd fmla="val 10880" name="adj"/>
                </a:avLst>
              </a:prstGeom>
              <a:solidFill>
                <a:schemeClr val="accent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lnSpc>
                    <a:spcPct val="120000"/>
                  </a:lnSpc>
                  <a:spcBef>
                    <a:spcPct val="0"/>
                  </a:spcBef>
                  <a:spcAft>
                    <a:spcPct val="0"/>
                  </a:spcAft>
                  <a:defRPr/>
                </a:pPr>
                <a:endParaRPr altLang="en-US" b="1" lang="zh-CN" sz="1500">
                  <a:latin charset="-122" pitchFamily="34" typeface="微软雅黑"/>
                </a:endParaRPr>
              </a:p>
            </p:txBody>
          </p:sp>
          <p:sp>
            <p:nvSpPr>
              <p:cNvPr id="17424" name="TextBox 22"/>
              <p:cNvSpPr txBox="1">
                <a:spLocks noChangeArrowheads="1"/>
              </p:cNvSpPr>
              <p:nvPr/>
            </p:nvSpPr>
            <p:spPr bwMode="auto">
              <a:xfrm>
                <a:off x="1403648" y="1609635"/>
                <a:ext cx="1224137" cy="569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lnSpc>
                    <a:spcPct val="120000"/>
                  </a:lnSpc>
                </a:pPr>
                <a:r>
                  <a:rPr altLang="en-US" b="1" lang="zh-CN" sz="2200">
                    <a:solidFill>
                      <a:schemeClr val="bg1"/>
                    </a:solidFill>
                    <a:latin charset="-122" pitchFamily="34" typeface="微软雅黑"/>
                  </a:rPr>
                  <a:t>标题</a:t>
                </a:r>
              </a:p>
            </p:txBody>
          </p:sp>
        </p:grpSp>
        <p:sp>
          <p:nvSpPr>
            <p:cNvPr id="21" name="Freeform 41"/>
            <p:cNvSpPr>
              <a:spLocks noEditPoints="1"/>
            </p:cNvSpPr>
            <p:nvPr/>
          </p:nvSpPr>
          <p:spPr bwMode="auto">
            <a:xfrm>
              <a:off x="828102" y="4743118"/>
              <a:ext cx="614541" cy="494739"/>
            </a:xfrm>
            <a:custGeom>
              <a:gdLst>
                <a:gd fmla="*/ 1176335871 w 72" name="T0"/>
                <a:gd fmla="*/ 232073966 h 58" name="T1"/>
                <a:gd fmla="*/ 2147483647 w 72" name="T2"/>
                <a:gd fmla="*/ 232073966 h 58" name="T3"/>
                <a:gd fmla="*/ 2147483647 w 72" name="T4"/>
                <a:gd fmla="*/ 510570880 h 58" name="T5"/>
                <a:gd fmla="*/ 2147483647 w 72" name="T6"/>
                <a:gd fmla="*/ 510570880 h 58" name="T7"/>
                <a:gd fmla="*/ 2147483647 w 72" name="T8"/>
                <a:gd fmla="*/ 185664591 h 58" name="T9"/>
                <a:gd fmla="*/ 2147483647 w 72" name="T10"/>
                <a:gd fmla="*/ 0 h 58" name="T11"/>
                <a:gd fmla="*/ 1129279435 w 72" name="T12"/>
                <a:gd fmla="*/ 0 h 58" name="T13"/>
                <a:gd fmla="*/ 941067411 w 72" name="T14"/>
                <a:gd fmla="*/ 185664591 h 58" name="T15"/>
                <a:gd fmla="*/ 941067411 w 72" name="T16"/>
                <a:gd fmla="*/ 510570880 h 58" name="T17"/>
                <a:gd fmla="*/ 1176335871 w 72" name="T18"/>
                <a:gd fmla="*/ 510570880 h 58" name="T19"/>
                <a:gd fmla="*/ 1176335871 w 72" name="T20"/>
                <a:gd fmla="*/ 232073966 h 58" name="T21"/>
                <a:gd fmla="*/ 0 w 72" name="T22"/>
                <a:gd fmla="*/ 881893143 h 58" name="T23"/>
                <a:gd fmla="*/ 0 w 72" name="T24"/>
                <a:gd fmla="*/ 2147483647 h 58" name="T25"/>
                <a:gd fmla="*/ 235268568 w 72" name="T26"/>
                <a:gd fmla="*/ 2147483647 h 58" name="T27"/>
                <a:gd fmla="*/ 470530276 w 72" name="T28"/>
                <a:gd fmla="*/ 2147483647 h 58" name="T29"/>
                <a:gd fmla="*/ 470530276 w 72" name="T30"/>
                <a:gd fmla="*/ 649812471 h 58" name="T31"/>
                <a:gd fmla="*/ 235268568 w 72" name="T32"/>
                <a:gd fmla="*/ 649812471 h 58" name="T33"/>
                <a:gd fmla="*/ 0 w 72" name="T34"/>
                <a:gd fmla="*/ 881893143 h 58" name="T35"/>
                <a:gd fmla="*/ 658749160 w 72" name="T36"/>
                <a:gd fmla="*/ 2147483647 h 58" name="T37"/>
                <a:gd fmla="*/ 2147483647 w 72" name="T38"/>
                <a:gd fmla="*/ 2147483647 h 58" name="T39"/>
                <a:gd fmla="*/ 2147483647 w 72" name="T40"/>
                <a:gd fmla="*/ 649812471 h 58" name="T41"/>
                <a:gd fmla="*/ 658749160 w 72" name="T42"/>
                <a:gd fmla="*/ 649812471 h 58" name="T43"/>
                <a:gd fmla="*/ 658749160 w 72" name="T44"/>
                <a:gd fmla="*/ 2147483647 h 58" name="T45"/>
                <a:gd fmla="*/ 2147483647 w 72" name="T46"/>
                <a:gd fmla="*/ 649812471 h 58" name="T47"/>
                <a:gd fmla="*/ 2147483647 w 72" name="T48"/>
                <a:gd fmla="*/ 649812471 h 58" name="T49"/>
                <a:gd fmla="*/ 2147483647 w 72" name="T50"/>
                <a:gd fmla="*/ 2147483647 h 58" name="T51"/>
                <a:gd fmla="*/ 2147483647 w 72" name="T52"/>
                <a:gd fmla="*/ 2147483647 h 58" name="T53"/>
                <a:gd fmla="*/ 2147483647 w 72" name="T54"/>
                <a:gd fmla="*/ 2147483647 h 58" name="T55"/>
                <a:gd fmla="*/ 2147483647 w 72" name="T56"/>
                <a:gd fmla="*/ 881893143 h 58" name="T57"/>
                <a:gd fmla="*/ 2147483647 w 72" name="T58"/>
                <a:gd fmla="*/ 649812471 h 5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72" name="T90"/>
                <a:gd fmla="*/ 0 h 58" name="T91"/>
                <a:gd fmla="*/ 72 w 72" name="T92"/>
                <a:gd fmla="*/ 58 h 5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57" w="72">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801" fontAlgn="auto">
                <a:lnSpc>
                  <a:spcPct val="120000"/>
                </a:lnSpc>
                <a:spcBef>
                  <a:spcPct val="0"/>
                </a:spcBef>
                <a:spcAft>
                  <a:spcPct val="0"/>
                </a:spcAft>
                <a:defRPr/>
              </a:pPr>
              <a:endParaRPr kern="0" lang="en-US" sz="1500">
                <a:solidFill>
                  <a:sysClr lastClr="000000" val="windowText"/>
                </a:solidFill>
                <a:latin charset="-122" pitchFamily="34" typeface="微软雅黑"/>
                <a:ea charset="-122" pitchFamily="34" typeface="微软雅黑"/>
              </a:endParaRPr>
            </a:p>
          </p:txBody>
        </p:sp>
      </p:grpSp>
      <p:sp>
        <p:nvSpPr>
          <p:cNvPr id="23"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24" name="组合 23"/>
          <p:cNvGrpSpPr/>
          <p:nvPr/>
        </p:nvGrpSpPr>
        <p:grpSpPr>
          <a:xfrm>
            <a:off x="352592" y="688270"/>
            <a:ext cx="9231272" cy="67851"/>
            <a:chOff x="288133" y="483063"/>
            <a:chExt cx="8772740" cy="64666"/>
          </a:xfrm>
        </p:grpSpPr>
        <p:sp>
          <p:nvSpPr>
            <p:cNvPr id="25" name="任意多边形 24"/>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6" name="直接连接符 25"/>
            <p:cNvCxnSpPr>
              <a:stCxn id="2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p:cNvGrpSpPr/>
          <p:nvPr/>
        </p:nvGrpSpPr>
        <p:grpSpPr>
          <a:xfrm>
            <a:off x="0" y="290390"/>
            <a:ext cx="641111" cy="353788"/>
            <a:chOff x="0" y="252065"/>
            <a:chExt cx="641111" cy="392113"/>
          </a:xfrm>
        </p:grpSpPr>
        <p:sp>
          <p:nvSpPr>
            <p:cNvPr id="28"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29"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30" name="五边形 29"/>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7"/>
                                        </p:tgtEl>
                                        <p:attrNameLst>
                                          <p:attrName>style.visibility</p:attrName>
                                        </p:attrNameLst>
                                      </p:cBhvr>
                                      <p:to>
                                        <p:strVal val="visible"/>
                                      </p:to>
                                    </p:set>
                                    <p:animEffect filter="wipe(left)" transition="in">
                                      <p:cBhvr>
                                        <p:cTn dur="500" id="7"/>
                                        <p:tgtEl>
                                          <p:spTgt spid="27"/>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4"/>
                                        </p:tgtEl>
                                        <p:attrNameLst>
                                          <p:attrName>style.visibility</p:attrName>
                                        </p:attrNameLst>
                                      </p:cBhvr>
                                      <p:to>
                                        <p:strVal val="visible"/>
                                      </p:to>
                                    </p:set>
                                    <p:animEffect filter="wipe(down)" transition="in">
                                      <p:cBhvr>
                                        <p:cTn dur="500" id="12"/>
                                        <p:tgtEl>
                                          <p:spTgt spid="24"/>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23"/>
                                        </p:tgtEl>
                                        <p:attrNameLst>
                                          <p:attrName>style.visibility</p:attrName>
                                        </p:attrNameLst>
                                      </p:cBhvr>
                                      <p:to>
                                        <p:strVal val="visible"/>
                                      </p:to>
                                    </p:set>
                                    <p:anim calcmode="lin" valueType="num">
                                      <p:cBhvr>
                                        <p:cTn dur="500" fill="hold" id="16"/>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23"/>
                                        </p:tgtEl>
                                        <p:attrNameLst>
                                          <p:attrName>ppt_y</p:attrName>
                                        </p:attrNameLst>
                                      </p:cBhvr>
                                      <p:tavLst>
                                        <p:tav tm="0">
                                          <p:val>
                                            <p:strVal val="#ppt_y"/>
                                          </p:val>
                                        </p:tav>
                                        <p:tav tm="100000">
                                          <p:val>
                                            <p:strVal val="#ppt_y"/>
                                          </p:val>
                                        </p:tav>
                                      </p:tavLst>
                                    </p:anim>
                                    <p:anim calcmode="lin" valueType="num">
                                      <p:cBhvr>
                                        <p:cTn dur="500" fill="hold" id="18"/>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23"/>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23"/>
                                        </p:tgtEl>
                                      </p:cBhvr>
                                    </p:animEffect>
                                  </p:childTnLst>
                                </p:cTn>
                              </p:par>
                            </p:childTnLst>
                          </p:cTn>
                        </p:par>
                        <p:par>
                          <p:cTn fill="hold" id="21" nodeType="afterGroup">
                            <p:stCondLst>
                              <p:cond delay="1000"/>
                            </p:stCondLst>
                            <p:childTnLst>
                              <p:par>
                                <p:cTn fill="hold" grpId="0" id="22" nodeType="afterEffect" presetClass="entr" presetID="2" presetSubtype="8">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additive="base">
                                        <p:cTn dur="500" fill="hold" id="24"/>
                                        <p:tgtEl>
                                          <p:spTgt spid="3"/>
                                        </p:tgtEl>
                                        <p:attrNameLst>
                                          <p:attrName>ppt_x</p:attrName>
                                        </p:attrNameLst>
                                      </p:cBhvr>
                                      <p:tavLst>
                                        <p:tav tm="0">
                                          <p:val>
                                            <p:strVal val="0-#ppt_w/2"/>
                                          </p:val>
                                        </p:tav>
                                        <p:tav tm="100000">
                                          <p:val>
                                            <p:strVal val="#ppt_x"/>
                                          </p:val>
                                        </p:tav>
                                      </p:tavLst>
                                    </p:anim>
                                    <p:anim calcmode="lin" valueType="num">
                                      <p:cBhvr additive="base">
                                        <p:cTn dur="500" fill="hold" id="25"/>
                                        <p:tgtEl>
                                          <p:spTgt spid="3"/>
                                        </p:tgtEl>
                                        <p:attrNameLst>
                                          <p:attrName>ppt_y</p:attrName>
                                        </p:attrNameLst>
                                      </p:cBhvr>
                                      <p:tavLst>
                                        <p:tav tm="0">
                                          <p:val>
                                            <p:strVal val="#ppt_y"/>
                                          </p:val>
                                        </p:tav>
                                        <p:tav tm="100000">
                                          <p:val>
                                            <p:strVal val="#ppt_y"/>
                                          </p:val>
                                        </p:tav>
                                      </p:tavLst>
                                    </p:anim>
                                  </p:childTnLst>
                                </p:cTn>
                              </p:par>
                              <p:par>
                                <p:cTn fill="hold" id="26" nodeType="withEffect" presetClass="entr" presetID="10" presetSubtype="0">
                                  <p:stCondLst>
                                    <p:cond delay="300"/>
                                  </p:stCondLst>
                                  <p:childTnLst>
                                    <p:set>
                                      <p:cBhvr>
                                        <p:cTn dur="1" fill="hold" id="27">
                                          <p:stCondLst>
                                            <p:cond delay="0"/>
                                          </p:stCondLst>
                                        </p:cTn>
                                        <p:tgtEl>
                                          <p:spTgt spid="2"/>
                                        </p:tgtEl>
                                        <p:attrNameLst>
                                          <p:attrName>style.visibility</p:attrName>
                                        </p:attrNameLst>
                                      </p:cBhvr>
                                      <p:to>
                                        <p:strVal val="visible"/>
                                      </p:to>
                                    </p:set>
                                    <p:animEffect filter="fade" transition="in">
                                      <p:cBhvr>
                                        <p:cTn dur="500" id="28"/>
                                        <p:tgtEl>
                                          <p:spTgt spid="2"/>
                                        </p:tgtEl>
                                      </p:cBhvr>
                                    </p:animEffect>
                                  </p:childTnLst>
                                </p:cTn>
                              </p:par>
                              <p:par>
                                <p:cTn fill="hold" grpId="0" id="29" nodeType="withEffect" presetClass="entr" presetID="22" presetSubtype="8">
                                  <p:stCondLst>
                                    <p:cond delay="600"/>
                                  </p:stCondLst>
                                  <p:childTnLst>
                                    <p:set>
                                      <p:cBhvr>
                                        <p:cTn dur="1" fill="hold" id="30">
                                          <p:stCondLst>
                                            <p:cond delay="0"/>
                                          </p:stCondLst>
                                        </p:cTn>
                                        <p:tgtEl>
                                          <p:spTgt spid="8"/>
                                        </p:tgtEl>
                                        <p:attrNameLst>
                                          <p:attrName>style.visibility</p:attrName>
                                        </p:attrNameLst>
                                      </p:cBhvr>
                                      <p:to>
                                        <p:strVal val="visible"/>
                                      </p:to>
                                    </p:set>
                                    <p:animEffect filter="wipe(left)" transition="in">
                                      <p:cBhvr>
                                        <p:cTn dur="500" id="31"/>
                                        <p:tgtEl>
                                          <p:spTgt spid="8"/>
                                        </p:tgtEl>
                                      </p:cBhvr>
                                    </p:animEffect>
                                  </p:childTnLst>
                                </p:cTn>
                              </p:par>
                            </p:childTnLst>
                          </p:cTn>
                        </p:par>
                        <p:par>
                          <p:cTn fill="hold" id="32" nodeType="afterGroup">
                            <p:stCondLst>
                              <p:cond delay="2100"/>
                            </p:stCondLst>
                            <p:childTnLst>
                              <p:par>
                                <p:cTn fill="hold" grpId="0" id="33" nodeType="afterEffect" presetClass="entr" presetID="2" presetSubtype="8">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additive="base">
                                        <p:cTn dur="500" fill="hold" id="35"/>
                                        <p:tgtEl>
                                          <p:spTgt spid="9"/>
                                        </p:tgtEl>
                                        <p:attrNameLst>
                                          <p:attrName>ppt_x</p:attrName>
                                        </p:attrNameLst>
                                      </p:cBhvr>
                                      <p:tavLst>
                                        <p:tav tm="0">
                                          <p:val>
                                            <p:strVal val="0-#ppt_w/2"/>
                                          </p:val>
                                        </p:tav>
                                        <p:tav tm="100000">
                                          <p:val>
                                            <p:strVal val="#ppt_x"/>
                                          </p:val>
                                        </p:tav>
                                      </p:tavLst>
                                    </p:anim>
                                    <p:anim calcmode="lin" valueType="num">
                                      <p:cBhvr additive="base">
                                        <p:cTn dur="500" fill="hold" id="36"/>
                                        <p:tgtEl>
                                          <p:spTgt spid="9"/>
                                        </p:tgtEl>
                                        <p:attrNameLst>
                                          <p:attrName>ppt_y</p:attrName>
                                        </p:attrNameLst>
                                      </p:cBhvr>
                                      <p:tavLst>
                                        <p:tav tm="0">
                                          <p:val>
                                            <p:strVal val="#ppt_y"/>
                                          </p:val>
                                        </p:tav>
                                        <p:tav tm="100000">
                                          <p:val>
                                            <p:strVal val="#ppt_y"/>
                                          </p:val>
                                        </p:tav>
                                      </p:tavLst>
                                    </p:anim>
                                  </p:childTnLst>
                                </p:cTn>
                              </p:par>
                              <p:par>
                                <p:cTn fill="hold" id="37" nodeType="withEffect" presetClass="entr" presetID="10" presetSubtype="0">
                                  <p:stCondLst>
                                    <p:cond delay="300"/>
                                  </p:stCondLst>
                                  <p:childTnLst>
                                    <p:set>
                                      <p:cBhvr>
                                        <p:cTn dur="1" fill="hold" id="38">
                                          <p:stCondLst>
                                            <p:cond delay="0"/>
                                          </p:stCondLst>
                                        </p:cTn>
                                        <p:tgtEl>
                                          <p:spTgt spid="4"/>
                                        </p:tgtEl>
                                        <p:attrNameLst>
                                          <p:attrName>style.visibility</p:attrName>
                                        </p:attrNameLst>
                                      </p:cBhvr>
                                      <p:to>
                                        <p:strVal val="visible"/>
                                      </p:to>
                                    </p:set>
                                    <p:animEffect filter="fade" transition="in">
                                      <p:cBhvr>
                                        <p:cTn dur="500" id="39"/>
                                        <p:tgtEl>
                                          <p:spTgt spid="4"/>
                                        </p:tgtEl>
                                      </p:cBhvr>
                                    </p:animEffect>
                                  </p:childTnLst>
                                </p:cTn>
                              </p:par>
                              <p:par>
                                <p:cTn fill="hold" grpId="0" id="40" nodeType="withEffect" presetClass="entr" presetID="22" presetSubtype="8">
                                  <p:stCondLst>
                                    <p:cond delay="600"/>
                                  </p:stCondLst>
                                  <p:childTnLst>
                                    <p:set>
                                      <p:cBhvr>
                                        <p:cTn dur="1" fill="hold" id="41">
                                          <p:stCondLst>
                                            <p:cond delay="0"/>
                                          </p:stCondLst>
                                        </p:cTn>
                                        <p:tgtEl>
                                          <p:spTgt spid="10"/>
                                        </p:tgtEl>
                                        <p:attrNameLst>
                                          <p:attrName>style.visibility</p:attrName>
                                        </p:attrNameLst>
                                      </p:cBhvr>
                                      <p:to>
                                        <p:strVal val="visible"/>
                                      </p:to>
                                    </p:set>
                                    <p:animEffect filter="wipe(left)" transition="in">
                                      <p:cBhvr>
                                        <p:cTn dur="500" id="42"/>
                                        <p:tgtEl>
                                          <p:spTgt spid="10"/>
                                        </p:tgtEl>
                                      </p:cBhvr>
                                    </p:animEffect>
                                  </p:childTnLst>
                                </p:cTn>
                              </p:par>
                            </p:childTnLst>
                          </p:cTn>
                        </p:par>
                        <p:par>
                          <p:cTn fill="hold" id="43" nodeType="afterGroup">
                            <p:stCondLst>
                              <p:cond delay="3200"/>
                            </p:stCondLst>
                            <p:childTnLst>
                              <p:par>
                                <p:cTn fill="hold" grpId="0" id="44" nodeType="afterEffect" presetClass="entr" presetID="2" presetSubtype="8">
                                  <p:stCondLst>
                                    <p:cond delay="0"/>
                                  </p:stCondLst>
                                  <p:childTnLst>
                                    <p:set>
                                      <p:cBhvr>
                                        <p:cTn dur="1" fill="hold" id="45">
                                          <p:stCondLst>
                                            <p:cond delay="0"/>
                                          </p:stCondLst>
                                        </p:cTn>
                                        <p:tgtEl>
                                          <p:spTgt spid="11"/>
                                        </p:tgtEl>
                                        <p:attrNameLst>
                                          <p:attrName>style.visibility</p:attrName>
                                        </p:attrNameLst>
                                      </p:cBhvr>
                                      <p:to>
                                        <p:strVal val="visible"/>
                                      </p:to>
                                    </p:set>
                                    <p:anim calcmode="lin" valueType="num">
                                      <p:cBhvr additive="base">
                                        <p:cTn dur="500" fill="hold" id="46"/>
                                        <p:tgtEl>
                                          <p:spTgt spid="11"/>
                                        </p:tgtEl>
                                        <p:attrNameLst>
                                          <p:attrName>ppt_x</p:attrName>
                                        </p:attrNameLst>
                                      </p:cBhvr>
                                      <p:tavLst>
                                        <p:tav tm="0">
                                          <p:val>
                                            <p:strVal val="0-#ppt_w/2"/>
                                          </p:val>
                                        </p:tav>
                                        <p:tav tm="100000">
                                          <p:val>
                                            <p:strVal val="#ppt_x"/>
                                          </p:val>
                                        </p:tav>
                                      </p:tavLst>
                                    </p:anim>
                                    <p:anim calcmode="lin" valueType="num">
                                      <p:cBhvr additive="base">
                                        <p:cTn dur="500" fill="hold" id="47"/>
                                        <p:tgtEl>
                                          <p:spTgt spid="11"/>
                                        </p:tgtEl>
                                        <p:attrNameLst>
                                          <p:attrName>ppt_y</p:attrName>
                                        </p:attrNameLst>
                                      </p:cBhvr>
                                      <p:tavLst>
                                        <p:tav tm="0">
                                          <p:val>
                                            <p:strVal val="#ppt_y"/>
                                          </p:val>
                                        </p:tav>
                                        <p:tav tm="100000">
                                          <p:val>
                                            <p:strVal val="#ppt_y"/>
                                          </p:val>
                                        </p:tav>
                                      </p:tavLst>
                                    </p:anim>
                                  </p:childTnLst>
                                </p:cTn>
                              </p:par>
                              <p:par>
                                <p:cTn fill="hold" id="48" nodeType="withEffect" presetClass="entr" presetID="10" presetSubtype="0">
                                  <p:stCondLst>
                                    <p:cond delay="300"/>
                                  </p:stCondLst>
                                  <p:childTnLst>
                                    <p:set>
                                      <p:cBhvr>
                                        <p:cTn dur="1" fill="hold" id="49">
                                          <p:stCondLst>
                                            <p:cond delay="0"/>
                                          </p:stCondLst>
                                        </p:cTn>
                                        <p:tgtEl>
                                          <p:spTgt spid="14"/>
                                        </p:tgtEl>
                                        <p:attrNameLst>
                                          <p:attrName>style.visibility</p:attrName>
                                        </p:attrNameLst>
                                      </p:cBhvr>
                                      <p:to>
                                        <p:strVal val="visible"/>
                                      </p:to>
                                    </p:set>
                                    <p:animEffect filter="fade" transition="in">
                                      <p:cBhvr>
                                        <p:cTn dur="500" id="50"/>
                                        <p:tgtEl>
                                          <p:spTgt spid="14"/>
                                        </p:tgtEl>
                                      </p:cBhvr>
                                    </p:animEffect>
                                  </p:childTnLst>
                                </p:cTn>
                              </p:par>
                              <p:par>
                                <p:cTn fill="hold" grpId="0" id="51" nodeType="withEffect" presetClass="entr" presetID="22" presetSubtype="8">
                                  <p:stCondLst>
                                    <p:cond delay="600"/>
                                  </p:stCondLst>
                                  <p:childTnLst>
                                    <p:set>
                                      <p:cBhvr>
                                        <p:cTn dur="1" fill="hold" id="52">
                                          <p:stCondLst>
                                            <p:cond delay="0"/>
                                          </p:stCondLst>
                                        </p:cTn>
                                        <p:tgtEl>
                                          <p:spTgt spid="12"/>
                                        </p:tgtEl>
                                        <p:attrNameLst>
                                          <p:attrName>style.visibility</p:attrName>
                                        </p:attrNameLst>
                                      </p:cBhvr>
                                      <p:to>
                                        <p:strVal val="visible"/>
                                      </p:to>
                                    </p:set>
                                    <p:animEffect filter="wipe(left)" transition="in">
                                      <p:cBhvr>
                                        <p:cTn dur="500" id="5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8"/>
      <p:bldP grpId="0" spid="9"/>
      <p:bldP grpId="0" spid="10"/>
      <p:bldP grpId="0" spid="11"/>
      <p:bldP grpId="0" spid="12"/>
      <p:bldP grpId="0" spid="2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6186488" y="3445086"/>
            <a:ext cx="2562225" cy="984039"/>
            <a:chOff x="6186488" y="3445086"/>
            <a:chExt cx="2562225" cy="984039"/>
          </a:xfrm>
        </p:grpSpPr>
        <p:sp>
          <p:nvSpPr>
            <p:cNvPr id="40" name="Presentation Title Rectangle"/>
            <p:cNvSpPr txBox="1"/>
            <p:nvPr/>
          </p:nvSpPr>
          <p:spPr bwMode="auto">
            <a:xfrm>
              <a:off x="6240810" y="3445086"/>
              <a:ext cx="2507903" cy="808944"/>
            </a:xfrm>
            <a:prstGeom prst="rect">
              <a:avLst/>
            </a:prstGeom>
            <a:solidFill>
              <a:srgbClr val="A9A9A9"/>
            </a:solidFill>
            <a:effectLst/>
          </p:spPr>
          <p:txBody>
            <a:bodyPr bIns="182880" lIns="182880" rIns="137160"/>
            <a:lstStyle>
              <a:defPPr>
                <a:defRPr lang="en-US"/>
              </a:defPPr>
              <a:lvl1pPr defTabSz="914400" fontAlgn="auto" indent="0" lvl="0" marR="0">
                <a:lnSpc>
                  <a:spcPct val="90000"/>
                </a:lnSpc>
                <a:spcBef>
                  <a:spcPct val="0"/>
                </a:spcBef>
                <a:spcAft>
                  <a:spcPct val="0"/>
                </a:spcAft>
                <a:buClrTx/>
                <a:buSzTx/>
                <a:buFontTx/>
                <a:buNone/>
                <a:defRPr b="0" baseline="0" cap="none" i="0" kern="0" kumimoji="0" normalizeH="0" spc="0" strike="noStrike" sz="2000" u="none">
                  <a:ln w="3175">
                    <a:noFill/>
                  </a:ln>
                  <a:gradFill flip="none" rotWithShape="1">
                    <a:gsLst>
                      <a:gs pos="4583">
                        <a:srgbClr val="FFFFFF"/>
                      </a:gs>
                      <a:gs pos="100000">
                        <a:srgbClr val="FFFFFF"/>
                      </a:gs>
                    </a:gsLst>
                    <a:lin ang="5400000" scaled="0"/>
                  </a:gradFill>
                  <a:effectLst/>
                  <a:uLnTx/>
                  <a:uFillTx/>
                  <a:latin typeface="Segoe"/>
                  <a:cs typeface="Arial"/>
                </a:defRPr>
              </a:lvl1pPr>
            </a:lstStyle>
            <a:p>
              <a:pPr>
                <a:defRPr/>
              </a:pPr>
              <a:endParaRPr b="1" lang="en-US" sz="2100">
                <a:latin charset="0" pitchFamily="34" typeface="Segoe UI Light"/>
                <a:ea typeface="+mn-ea"/>
                <a:cs charset="0" pitchFamily="34" typeface="Segoe UI"/>
              </a:endParaRPr>
            </a:p>
            <a:p>
              <a:pPr>
                <a:defRPr/>
              </a:pPr>
              <a:endParaRPr b="1" lang="en-US" sz="2100">
                <a:latin charset="0" pitchFamily="34" typeface="Segoe UI Light"/>
                <a:ea typeface="+mn-ea"/>
                <a:cs charset="0" pitchFamily="34" typeface="Segoe UI"/>
              </a:endParaRPr>
            </a:p>
            <a:p>
              <a:pPr>
                <a:defRPr/>
              </a:pPr>
              <a:endParaRPr b="1" lang="en-US" sz="2100">
                <a:latin charset="0" pitchFamily="34" typeface="Segoe UI Light"/>
                <a:ea typeface="+mn-ea"/>
                <a:cs charset="0" pitchFamily="34" typeface="Segoe UI"/>
              </a:endParaRPr>
            </a:p>
            <a:p>
              <a:pPr>
                <a:defRPr/>
              </a:pPr>
              <a:endParaRPr b="1" lang="en-US" sz="2100">
                <a:latin charset="0" pitchFamily="34" typeface="Segoe UI Light"/>
                <a:ea typeface="+mn-ea"/>
                <a:cs charset="0" pitchFamily="34" typeface="Segoe UI"/>
              </a:endParaRPr>
            </a:p>
            <a:p>
              <a:pPr>
                <a:defRPr/>
              </a:pPr>
              <a:endParaRPr b="1" lang="en-US" sz="2100">
                <a:latin charset="0" pitchFamily="34" typeface="Segoe UI Light"/>
                <a:ea typeface="+mn-ea"/>
                <a:cs charset="0" pitchFamily="34" typeface="Segoe UI"/>
              </a:endParaRPr>
            </a:p>
          </p:txBody>
        </p:sp>
        <p:sp>
          <p:nvSpPr>
            <p:cNvPr id="41" name="Presentation Title Rectangle"/>
            <p:cNvSpPr txBox="1"/>
            <p:nvPr/>
          </p:nvSpPr>
          <p:spPr bwMode="auto">
            <a:xfrm>
              <a:off x="6186488" y="3471863"/>
              <a:ext cx="2508250" cy="957262"/>
            </a:xfrm>
            <a:prstGeom prst="rect">
              <a:avLst/>
            </a:prstGeom>
            <a:noFill/>
            <a:effectLst/>
          </p:spPr>
          <p:txBody>
            <a:bodyPr lIns="137160" rIns="45720"/>
            <a:lstStyle>
              <a:lvl1pPr defTabSz="912813">
                <a:defRPr sz="1900">
                  <a:solidFill>
                    <a:schemeClr val="tx1"/>
                  </a:solidFill>
                  <a:latin charset="0" pitchFamily="34" typeface="Arial"/>
                  <a:ea charset="-122" pitchFamily="34" typeface="微软雅黑"/>
                </a:defRPr>
              </a:lvl1pPr>
              <a:lvl2pPr defTabSz="912813" indent="-285750" marL="742950">
                <a:defRPr sz="1900">
                  <a:solidFill>
                    <a:schemeClr val="tx1"/>
                  </a:solidFill>
                  <a:latin charset="0" pitchFamily="34" typeface="Arial"/>
                  <a:ea charset="-122" pitchFamily="34" typeface="微软雅黑"/>
                </a:defRPr>
              </a:lvl2pPr>
              <a:lvl3pPr defTabSz="912813" indent="-228600" marL="1143000">
                <a:defRPr sz="1900">
                  <a:solidFill>
                    <a:schemeClr val="tx1"/>
                  </a:solidFill>
                  <a:latin charset="0" pitchFamily="34" typeface="Arial"/>
                  <a:ea charset="-122" pitchFamily="34" typeface="微软雅黑"/>
                </a:defRPr>
              </a:lvl3pPr>
              <a:lvl4pPr defTabSz="912813" indent="-228600" marL="1600200">
                <a:defRPr sz="1900">
                  <a:solidFill>
                    <a:schemeClr val="tx1"/>
                  </a:solidFill>
                  <a:latin charset="0" pitchFamily="34" typeface="Arial"/>
                  <a:ea charset="-122" pitchFamily="34" typeface="微软雅黑"/>
                </a:defRPr>
              </a:lvl4pPr>
              <a:lvl5pPr defTabSz="912813" indent="-228600" marL="2057400">
                <a:defRPr sz="1900">
                  <a:solidFill>
                    <a:schemeClr val="tx1"/>
                  </a:solidFill>
                  <a:latin charset="0" pitchFamily="34" typeface="Arial"/>
                  <a:ea charset="-122" pitchFamily="34" typeface="微软雅黑"/>
                </a:defRPr>
              </a:lvl5pPr>
              <a:lvl6pPr defTabSz="912813"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12813"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12813"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12813"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lnSpc>
                  <a:spcPct val="110000"/>
                </a:lnSpc>
              </a:pPr>
              <a:r>
                <a:rPr altLang="en-US" lang="zh-CN" sz="1200">
                  <a:solidFill>
                    <a:srgbClr val="FFFFFF"/>
                  </a:solidFill>
                  <a:latin charset="-122" pitchFamily="34" typeface="微软雅黑"/>
                  <a:cs charset="0" pitchFamily="34" typeface="Segoe UI"/>
                </a:rPr>
                <a:t>单击此处添加文本</a:t>
              </a:r>
            </a:p>
            <a:p>
              <a:pPr algn="ctr">
                <a:lnSpc>
                  <a:spcPct val="110000"/>
                </a:lnSpc>
              </a:pPr>
              <a:r>
                <a:rPr altLang="en-US" lang="zh-CN" sz="1200">
                  <a:solidFill>
                    <a:srgbClr val="FFFFFF"/>
                  </a:solidFill>
                  <a:latin charset="-122" pitchFamily="34" typeface="微软雅黑"/>
                  <a:cs charset="0" pitchFamily="34" typeface="Segoe UI"/>
                </a:rPr>
                <a:t>单击此处添加文本</a:t>
              </a:r>
            </a:p>
            <a:p>
              <a:pPr algn="ctr">
                <a:lnSpc>
                  <a:spcPct val="110000"/>
                </a:lnSpc>
              </a:pPr>
              <a:r>
                <a:rPr altLang="en-US" lang="zh-CN" sz="1200">
                  <a:solidFill>
                    <a:srgbClr val="FFFFFF"/>
                  </a:solidFill>
                  <a:latin charset="-122" pitchFamily="34" typeface="微软雅黑"/>
                  <a:cs charset="0" pitchFamily="34" typeface="Segoe UI"/>
                </a:rPr>
                <a:t>单击此处添加文本</a:t>
              </a:r>
            </a:p>
          </p:txBody>
        </p:sp>
      </p:grpSp>
      <p:grpSp>
        <p:nvGrpSpPr>
          <p:cNvPr id="6" name="组合 5"/>
          <p:cNvGrpSpPr/>
          <p:nvPr/>
        </p:nvGrpSpPr>
        <p:grpSpPr>
          <a:xfrm>
            <a:off x="6240810" y="1419225"/>
            <a:ext cx="2507903" cy="1965647"/>
            <a:chOff x="6240810" y="1419225"/>
            <a:chExt cx="2507903" cy="1965647"/>
          </a:xfrm>
        </p:grpSpPr>
        <p:sp>
          <p:nvSpPr>
            <p:cNvPr id="42" name="Presentation Title Rectangle"/>
            <p:cNvSpPr txBox="1"/>
            <p:nvPr/>
          </p:nvSpPr>
          <p:spPr bwMode="auto">
            <a:xfrm>
              <a:off x="6240810" y="1419225"/>
              <a:ext cx="2507903" cy="1965647"/>
            </a:xfrm>
            <a:prstGeom prst="rect">
              <a:avLst/>
            </a:prstGeom>
            <a:solidFill>
              <a:schemeClr val="accent4"/>
            </a:solidFill>
            <a:effectLst/>
          </p:spPr>
          <p:txBody>
            <a:bodyPr bIns="182880" lIns="182880" rIns="137160"/>
            <a:lstStyle>
              <a:defPPr>
                <a:defRPr lang="en-US"/>
              </a:defPPr>
              <a:lvl1pPr defTabSz="914400" fontAlgn="auto" indent="0" lvl="0" marR="0">
                <a:lnSpc>
                  <a:spcPct val="90000"/>
                </a:lnSpc>
                <a:spcBef>
                  <a:spcPct val="0"/>
                </a:spcBef>
                <a:spcAft>
                  <a:spcPct val="0"/>
                </a:spcAft>
                <a:buClrTx/>
                <a:buSzTx/>
                <a:buFontTx/>
                <a:buNone/>
                <a:defRPr b="0" baseline="0" cap="none" i="0" kern="0" kumimoji="0" normalizeH="0" spc="0" strike="noStrike" sz="2000" u="none">
                  <a:ln w="3175">
                    <a:noFill/>
                  </a:ln>
                  <a:gradFill flip="none" rotWithShape="1">
                    <a:gsLst>
                      <a:gs pos="4583">
                        <a:srgbClr val="FFFFFF"/>
                      </a:gs>
                      <a:gs pos="100000">
                        <a:srgbClr val="FFFFFF"/>
                      </a:gs>
                    </a:gsLst>
                    <a:lin ang="5400000" scaled="0"/>
                  </a:gradFill>
                  <a:effectLst/>
                  <a:uLnTx/>
                  <a:uFillTx/>
                  <a:latin typeface="Segoe"/>
                  <a:cs typeface="Arial"/>
                </a:defRPr>
              </a:lvl1pPr>
            </a:lstStyle>
            <a:p>
              <a:pPr defTabSz="685891">
                <a:defRPr/>
              </a:pPr>
              <a:r>
                <a:rPr altLang="en-US" b="1" lang="zh-CN" smtClean="0" sz="2400">
                  <a:latin charset="0" pitchFamily="34" typeface="Segoe UI Light"/>
                  <a:ea typeface="+mn-ea"/>
                  <a:cs charset="0" pitchFamily="34" typeface="Segoe UI"/>
                </a:rPr>
                <a:t>主题三</a:t>
              </a:r>
            </a:p>
          </p:txBody>
        </p:sp>
        <p:pic>
          <p:nvPicPr>
            <p:cNvPr descr="\\MAGNUM\Projects\Microsoft\Cloud Power FY12\Design\Icons\PNGs\Virtual_Network.png" id="9232" name="Picture 6"/>
            <p:cNvPicPr>
              <a:picLocks noChangeArrowheads="1" noChangeAspect="1"/>
            </p:cNvPicPr>
            <p:nvPr/>
          </p:nvPicPr>
          <p:blipFill>
            <a:blip r:embed="rId3">
              <a:lum bright="100000"/>
              <a:extLst>
                <a:ext uri="{28A0092B-C50C-407E-A947-70E740481C1C}">
                  <a14:useLocalDpi val="0"/>
                </a:ext>
              </a:extLst>
            </a:blip>
            <a:stretch>
              <a:fillRect/>
            </a:stretch>
          </p:blipFill>
          <p:spPr bwMode="auto">
            <a:xfrm>
              <a:off x="6843789" y="1890392"/>
              <a:ext cx="1301946" cy="1301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9" name="组合 8"/>
          <p:cNvGrpSpPr/>
          <p:nvPr/>
        </p:nvGrpSpPr>
        <p:grpSpPr>
          <a:xfrm>
            <a:off x="738188" y="3445086"/>
            <a:ext cx="2760662" cy="984039"/>
            <a:chOff x="738188" y="3445086"/>
            <a:chExt cx="2760662" cy="984039"/>
          </a:xfrm>
        </p:grpSpPr>
        <p:sp>
          <p:nvSpPr>
            <p:cNvPr id="45" name="Presentation Title Rectangle"/>
            <p:cNvSpPr txBox="1"/>
            <p:nvPr/>
          </p:nvSpPr>
          <p:spPr bwMode="auto">
            <a:xfrm>
              <a:off x="960051" y="3445086"/>
              <a:ext cx="2505976" cy="808944"/>
            </a:xfrm>
            <a:prstGeom prst="rect">
              <a:avLst/>
            </a:prstGeom>
            <a:solidFill>
              <a:srgbClr val="A9A9A9"/>
            </a:solidFill>
            <a:effectLst/>
          </p:spPr>
          <p:txBody>
            <a:bodyPr bIns="182880" lIns="182880" rIns="137160"/>
            <a:lstStyle>
              <a:lvl1pPr algn="l" defTabSz="914363" eaLnBrk="1" hangingPunct="1" latinLnBrk="0" rtl="0">
                <a:lnSpc>
                  <a:spcPct val="90000"/>
                </a:lnSpc>
                <a:spcBef>
                  <a:spcPct val="0"/>
                </a:spcBef>
                <a:buNone/>
                <a:defRPr b="1" baseline="0" cap="none" i="0" kern="1200" lang="en-US" spc="-100" sz="3600">
                  <a:ln w="3175">
                    <a:noFill/>
                  </a:ln>
                  <a:gradFill flip="none" rotWithShape="1">
                    <a:gsLst>
                      <a:gs pos="4583">
                        <a:srgbClr val="FFFFFF"/>
                      </a:gs>
                      <a:gs pos="100000">
                        <a:srgbClr val="FFFFFF"/>
                      </a:gs>
                    </a:gsLst>
                    <a:lin ang="5400000" scaled="0"/>
                  </a:gradFill>
                  <a:effectLst/>
                  <a:latin typeface="+mj-lt"/>
                  <a:ea typeface="+mn-ea"/>
                  <a:cs typeface="Arial"/>
                </a:defRPr>
              </a:lvl1pPr>
            </a:lstStyle>
            <a:p>
              <a:pPr defTabSz="685891" fontAlgn="auto">
                <a:spcAft>
                  <a:spcPct val="0"/>
                </a:spcAft>
                <a:defRPr/>
              </a:pPr>
              <a:endParaRPr kern="0" spc="0" sz="2100">
                <a:latin charset="0" pitchFamily="34" typeface="Segoe UI Light"/>
                <a:cs charset="0" pitchFamily="34" typeface="Segoe UI"/>
              </a:endParaRPr>
            </a:p>
            <a:p>
              <a:pPr defTabSz="685891" fontAlgn="auto">
                <a:spcAft>
                  <a:spcPct val="0"/>
                </a:spcAft>
                <a:defRPr/>
              </a:pPr>
              <a:endParaRPr kern="0" spc="0" sz="2100">
                <a:latin charset="0" pitchFamily="34" typeface="Segoe UI Light"/>
                <a:cs charset="0" pitchFamily="34" typeface="Segoe UI"/>
              </a:endParaRPr>
            </a:p>
            <a:p>
              <a:pPr defTabSz="685891" fontAlgn="auto">
                <a:spcAft>
                  <a:spcPct val="0"/>
                </a:spcAft>
                <a:defRPr/>
              </a:pPr>
              <a:endParaRPr kern="0" spc="0" sz="2100">
                <a:latin charset="0" pitchFamily="34" typeface="Segoe UI Light"/>
                <a:cs charset="0" pitchFamily="34" typeface="Segoe UI"/>
              </a:endParaRPr>
            </a:p>
            <a:p>
              <a:pPr defTabSz="685891" fontAlgn="auto">
                <a:spcAft>
                  <a:spcPct val="0"/>
                </a:spcAft>
                <a:defRPr/>
              </a:pPr>
              <a:endParaRPr kern="0" spc="0" sz="2100">
                <a:latin charset="0" pitchFamily="34" typeface="Segoe UI Light"/>
                <a:cs charset="0" pitchFamily="34" typeface="Segoe UI"/>
              </a:endParaRPr>
            </a:p>
            <a:p>
              <a:pPr defTabSz="685891" fontAlgn="auto">
                <a:spcAft>
                  <a:spcPct val="0"/>
                </a:spcAft>
                <a:defRPr/>
              </a:pPr>
              <a:endParaRPr kern="0" spc="0" sz="2100">
                <a:latin charset="0" pitchFamily="34" typeface="Segoe UI Light"/>
                <a:cs charset="0" pitchFamily="34" typeface="Segoe UI"/>
              </a:endParaRPr>
            </a:p>
          </p:txBody>
        </p:sp>
        <p:sp>
          <p:nvSpPr>
            <p:cNvPr id="46" name="Presentation Title Rectangle"/>
            <p:cNvSpPr txBox="1"/>
            <p:nvPr/>
          </p:nvSpPr>
          <p:spPr bwMode="auto">
            <a:xfrm>
              <a:off x="738188" y="3471863"/>
              <a:ext cx="2760662" cy="957262"/>
            </a:xfrm>
            <a:prstGeom prst="rect">
              <a:avLst/>
            </a:prstGeom>
            <a:noFill/>
            <a:effectLst/>
          </p:spPr>
          <p:txBody>
            <a:bodyPr lIns="137160" rIns="45720"/>
            <a:lstStyle>
              <a:lvl1pPr algn="l" defTabSz="914363" eaLnBrk="1" hangingPunct="1" latinLnBrk="0" rtl="0">
                <a:lnSpc>
                  <a:spcPct val="90000"/>
                </a:lnSpc>
                <a:spcBef>
                  <a:spcPct val="0"/>
                </a:spcBef>
                <a:buNone/>
                <a:defRPr b="1" baseline="0" cap="none" i="0" kern="1200" lang="en-US" spc="-100" sz="3600">
                  <a:ln w="3175">
                    <a:noFill/>
                  </a:ln>
                  <a:gradFill flip="none" rotWithShape="1">
                    <a:gsLst>
                      <a:gs pos="4583">
                        <a:srgbClr val="FFFFFF"/>
                      </a:gs>
                      <a:gs pos="100000">
                        <a:srgbClr val="FFFFFF"/>
                      </a:gs>
                    </a:gsLst>
                    <a:lin ang="5400000" scaled="0"/>
                  </a:gradFill>
                  <a:effectLst/>
                  <a:latin typeface="+mj-lt"/>
                  <a:ea typeface="+mn-ea"/>
                  <a:cs typeface="Arial"/>
                </a:defRPr>
              </a:lvl1pPr>
            </a:lstStyle>
            <a:p>
              <a:pPr algn="ctr" fontAlgn="auto">
                <a:lnSpc>
                  <a:spcPct val="110000"/>
                </a:lnSpc>
                <a:spcAft>
                  <a:spcPct val="0"/>
                </a:spcAft>
                <a:defRPr/>
              </a:pPr>
              <a:r>
                <a:rPr altLang="en-US" b="0" kern="0" lang="zh-CN" smtClean="0" spc="0" sz="1200">
                  <a:solidFill>
                    <a:sysClr lastClr="FFFFFF" val="window"/>
                  </a:solidFill>
                  <a:latin typeface="+mj-ea"/>
                  <a:ea typeface="+mj-ea"/>
                  <a:cs charset="0" pitchFamily="34" typeface="Segoe UI"/>
                </a:rPr>
                <a:t>单击此处添加文本</a:t>
              </a:r>
            </a:p>
            <a:p>
              <a:pPr algn="ctr" fontAlgn="auto">
                <a:lnSpc>
                  <a:spcPct val="110000"/>
                </a:lnSpc>
                <a:spcAft>
                  <a:spcPct val="0"/>
                </a:spcAft>
                <a:defRPr/>
              </a:pPr>
              <a:r>
                <a:rPr altLang="en-US" b="0" kern="0" lang="zh-CN" smtClean="0" spc="0" sz="1200">
                  <a:solidFill>
                    <a:sysClr lastClr="FFFFFF" val="window"/>
                  </a:solidFill>
                  <a:latin typeface="+mj-ea"/>
                  <a:ea typeface="+mj-ea"/>
                  <a:cs charset="0" pitchFamily="34" typeface="Segoe UI"/>
                </a:rPr>
                <a:t>单击此处添加文本</a:t>
              </a:r>
            </a:p>
            <a:p>
              <a:pPr algn="ctr" fontAlgn="auto">
                <a:lnSpc>
                  <a:spcPct val="110000"/>
                </a:lnSpc>
                <a:spcAft>
                  <a:spcPct val="0"/>
                </a:spcAft>
                <a:defRPr/>
              </a:pPr>
              <a:r>
                <a:rPr altLang="en-US" b="0" kern="0" lang="zh-CN" smtClean="0" spc="0" sz="1200">
                  <a:solidFill>
                    <a:sysClr lastClr="FFFFFF" val="window"/>
                  </a:solidFill>
                  <a:latin typeface="+mj-ea"/>
                  <a:ea typeface="+mj-ea"/>
                  <a:cs charset="0" pitchFamily="34" typeface="Segoe UI"/>
                </a:rPr>
                <a:t>单击此处添加文本</a:t>
              </a:r>
            </a:p>
          </p:txBody>
        </p:sp>
      </p:grpSp>
      <p:grpSp>
        <p:nvGrpSpPr>
          <p:cNvPr id="10" name="组合 9"/>
          <p:cNvGrpSpPr/>
          <p:nvPr/>
        </p:nvGrpSpPr>
        <p:grpSpPr>
          <a:xfrm>
            <a:off x="960051" y="1419225"/>
            <a:ext cx="2505976" cy="2203809"/>
            <a:chOff x="960051" y="1419225"/>
            <a:chExt cx="2505976" cy="2203809"/>
          </a:xfrm>
        </p:grpSpPr>
        <p:sp>
          <p:nvSpPr>
            <p:cNvPr id="47" name="Presentation Title Rectangle"/>
            <p:cNvSpPr txBox="1"/>
            <p:nvPr/>
          </p:nvSpPr>
          <p:spPr bwMode="auto">
            <a:xfrm>
              <a:off x="960051" y="1419225"/>
              <a:ext cx="2505976" cy="1965647"/>
            </a:xfrm>
            <a:prstGeom prst="rect">
              <a:avLst/>
            </a:prstGeom>
            <a:solidFill>
              <a:schemeClr val="accent1"/>
            </a:solidFill>
            <a:effectLst/>
          </p:spPr>
          <p:txBody>
            <a:bodyPr bIns="182880" lIns="182880" rIns="137160"/>
            <a:lstStyle>
              <a:lvl1pPr algn="l" defTabSz="914363" eaLnBrk="1" hangingPunct="1" latinLnBrk="0" rtl="0">
                <a:lnSpc>
                  <a:spcPct val="90000"/>
                </a:lnSpc>
                <a:spcBef>
                  <a:spcPct val="0"/>
                </a:spcBef>
                <a:buNone/>
                <a:defRPr b="1" baseline="0" cap="none" i="0" kern="1200" lang="en-US" spc="-100" sz="3600">
                  <a:ln w="3175">
                    <a:noFill/>
                  </a:ln>
                  <a:gradFill flip="none" rotWithShape="1">
                    <a:gsLst>
                      <a:gs pos="4583">
                        <a:srgbClr val="FFFFFF"/>
                      </a:gs>
                      <a:gs pos="100000">
                        <a:srgbClr val="FFFFFF"/>
                      </a:gs>
                    </a:gsLst>
                    <a:lin ang="5400000" scaled="0"/>
                  </a:gradFill>
                  <a:effectLst/>
                  <a:latin typeface="+mj-lt"/>
                  <a:ea typeface="+mn-ea"/>
                  <a:cs typeface="Arial"/>
                </a:defRPr>
              </a:lvl1pPr>
            </a:lstStyle>
            <a:p>
              <a:pPr defTabSz="685891" fontAlgn="auto">
                <a:spcAft>
                  <a:spcPct val="0"/>
                </a:spcAft>
                <a:defRPr/>
              </a:pPr>
              <a:r>
                <a:rPr altLang="en-US" kern="0" lang="zh-CN" smtClean="0" spc="0" sz="2400">
                  <a:latin charset="0" pitchFamily="34" typeface="Segoe UI Light"/>
                  <a:cs charset="0" pitchFamily="34" typeface="Segoe UI"/>
                </a:rPr>
                <a:t>主题一</a:t>
              </a:r>
            </a:p>
          </p:txBody>
        </p:sp>
        <p:pic>
          <p:nvPicPr>
            <p:cNvPr descr="\\MAGNUM\Projects\Microsoft\Cloud Power FY12\Design\Icons\PNGs\Cloud_on_your_terms.png" id="9228" name="Picture 2"/>
            <p:cNvPicPr>
              <a:picLocks noChangeArrowheads="1" noChangeAspect="1"/>
            </p:cNvPicPr>
            <p:nvPr/>
          </p:nvPicPr>
          <p:blipFill>
            <a:blip r:embed="rId4">
              <a:lum bright="100000"/>
              <a:extLst>
                <a:ext uri="{28A0092B-C50C-407E-A947-70E740481C1C}">
                  <a14:useLocalDpi val="0"/>
                </a:ext>
              </a:extLst>
            </a:blip>
            <a:stretch>
              <a:fillRect/>
            </a:stretch>
          </p:blipFill>
          <p:spPr bwMode="auto">
            <a:xfrm>
              <a:off x="1137356" y="1419226"/>
              <a:ext cx="2104229" cy="2203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8" name="组合 7"/>
          <p:cNvGrpSpPr/>
          <p:nvPr/>
        </p:nvGrpSpPr>
        <p:grpSpPr>
          <a:xfrm>
            <a:off x="3546475" y="3445086"/>
            <a:ext cx="2562225" cy="984039"/>
            <a:chOff x="3546475" y="3445086"/>
            <a:chExt cx="2562225" cy="984039"/>
          </a:xfrm>
        </p:grpSpPr>
        <p:sp>
          <p:nvSpPr>
            <p:cNvPr id="50" name="Presentation Title Rectangle"/>
            <p:cNvSpPr txBox="1"/>
            <p:nvPr/>
          </p:nvSpPr>
          <p:spPr bwMode="auto">
            <a:xfrm>
              <a:off x="3600796" y="3445086"/>
              <a:ext cx="2507904" cy="808944"/>
            </a:xfrm>
            <a:prstGeom prst="rect">
              <a:avLst/>
            </a:prstGeom>
            <a:solidFill>
              <a:srgbClr val="A9A9A9"/>
            </a:solidFill>
            <a:effectLst/>
          </p:spPr>
          <p:txBody>
            <a:bodyPr bIns="182880" lIns="182880" rIns="137160"/>
            <a:lstStyle>
              <a:defPPr>
                <a:defRPr lang="en-US"/>
              </a:defPPr>
              <a:lvl1pPr>
                <a:lnSpc>
                  <a:spcPct val="90000"/>
                </a:lnSpc>
                <a:spcBef>
                  <a:spcPct val="0"/>
                </a:spcBef>
                <a:buNone/>
                <a:defRPr b="1" baseline="0" cap="none" i="0" spc="0" sz="1700">
                  <a:ln w="3175">
                    <a:noFill/>
                  </a:ln>
                  <a:gradFill flip="none" rotWithShape="1">
                    <a:gsLst>
                      <a:gs pos="4583">
                        <a:srgbClr val="FFFFFF"/>
                      </a:gs>
                      <a:gs pos="100000">
                        <a:srgbClr val="FFFFFF"/>
                      </a:gs>
                    </a:gsLst>
                    <a:lin ang="5400000" scaled="0"/>
                  </a:gradFill>
                  <a:effectLst/>
                  <a:latin typeface="+mj-lt"/>
                  <a:cs typeface="Arial"/>
                </a:defRPr>
              </a:lvl1pPr>
            </a:lstStyle>
            <a:p>
              <a:pPr defTabSz="685891" fontAlgn="auto">
                <a:spcAft>
                  <a:spcPct val="0"/>
                </a:spcAft>
                <a:defRPr/>
              </a:pPr>
              <a:endParaRPr kern="0" lang="en-US" sz="2100">
                <a:latin charset="0" pitchFamily="34" typeface="Segoe UI Light"/>
                <a:ea typeface="+mn-ea"/>
                <a:cs charset="0" pitchFamily="34" typeface="Segoe UI"/>
              </a:endParaRPr>
            </a:p>
            <a:p>
              <a:pPr defTabSz="685891" fontAlgn="auto">
                <a:spcAft>
                  <a:spcPct val="0"/>
                </a:spcAft>
                <a:defRPr/>
              </a:pPr>
              <a:endParaRPr kern="0" lang="en-US" sz="2100">
                <a:latin charset="0" pitchFamily="34" typeface="Segoe UI Light"/>
                <a:ea typeface="+mn-ea"/>
                <a:cs charset="0" pitchFamily="34" typeface="Segoe UI"/>
              </a:endParaRPr>
            </a:p>
            <a:p>
              <a:pPr defTabSz="685891" fontAlgn="auto">
                <a:spcAft>
                  <a:spcPct val="0"/>
                </a:spcAft>
                <a:defRPr/>
              </a:pPr>
              <a:endParaRPr kern="0" lang="en-US" sz="2100">
                <a:latin charset="0" pitchFamily="34" typeface="Segoe UI Light"/>
                <a:ea typeface="+mn-ea"/>
                <a:cs charset="0" pitchFamily="34" typeface="Segoe UI"/>
              </a:endParaRPr>
            </a:p>
            <a:p>
              <a:pPr defTabSz="685891" fontAlgn="auto">
                <a:spcAft>
                  <a:spcPct val="0"/>
                </a:spcAft>
                <a:defRPr/>
              </a:pPr>
              <a:endParaRPr kern="0" lang="en-US" sz="2100">
                <a:latin charset="0" pitchFamily="34" typeface="Segoe UI Light"/>
                <a:ea typeface="+mn-ea"/>
                <a:cs charset="0" pitchFamily="34" typeface="Segoe UI"/>
              </a:endParaRPr>
            </a:p>
            <a:p>
              <a:pPr defTabSz="685891" fontAlgn="auto">
                <a:spcAft>
                  <a:spcPct val="0"/>
                </a:spcAft>
                <a:defRPr/>
              </a:pPr>
              <a:endParaRPr kern="0" lang="en-US" sz="2100">
                <a:latin charset="0" pitchFamily="34" typeface="Segoe UI Light"/>
                <a:ea typeface="+mn-ea"/>
                <a:cs charset="0" pitchFamily="34" typeface="Segoe UI"/>
              </a:endParaRPr>
            </a:p>
          </p:txBody>
        </p:sp>
        <p:sp>
          <p:nvSpPr>
            <p:cNvPr id="51" name="Presentation Title Rectangle"/>
            <p:cNvSpPr txBox="1"/>
            <p:nvPr/>
          </p:nvSpPr>
          <p:spPr bwMode="auto">
            <a:xfrm>
              <a:off x="3546475" y="3471863"/>
              <a:ext cx="2508250" cy="957262"/>
            </a:xfrm>
            <a:prstGeom prst="rect">
              <a:avLst/>
            </a:prstGeom>
            <a:noFill/>
            <a:effectLst/>
          </p:spPr>
          <p:txBody>
            <a:bodyPr lIns="137160" rIns="45720"/>
            <a:lstStyle>
              <a:defPPr>
                <a:defRPr lang="en-US"/>
              </a:defPPr>
              <a:lvl1pPr>
                <a:lnSpc>
                  <a:spcPct val="90000"/>
                </a:lnSpc>
                <a:spcBef>
                  <a:spcPct val="0"/>
                </a:spcBef>
                <a:buNone/>
                <a:defRPr b="1" baseline="0" cap="none" i="0" spc="0" sz="1700">
                  <a:ln w="3175">
                    <a:noFill/>
                  </a:ln>
                  <a:gradFill flip="none" rotWithShape="1">
                    <a:gsLst>
                      <a:gs pos="4583">
                        <a:srgbClr val="FFFFFF"/>
                      </a:gs>
                      <a:gs pos="100000">
                        <a:srgbClr val="FFFFFF"/>
                      </a:gs>
                    </a:gsLst>
                    <a:lin ang="5400000" scaled="0"/>
                  </a:gradFill>
                  <a:effectLst/>
                  <a:latin typeface="+mj-lt"/>
                  <a:cs typeface="Arial"/>
                </a:defRPr>
              </a:lvl1pPr>
            </a:lstStyle>
            <a:p>
              <a:pPr algn="ctr" defTabSz="914363" fontAlgn="auto">
                <a:lnSpc>
                  <a:spcPct val="110000"/>
                </a:lnSpc>
                <a:spcAft>
                  <a:spcPct val="0"/>
                </a:spcAft>
                <a:defRPr/>
              </a:pPr>
              <a:r>
                <a:rPr altLang="en-US" b="0" kern="0" lang="zh-CN" sz="1200">
                  <a:solidFill>
                    <a:sysClr lastClr="FFFFFF" val="window"/>
                  </a:solidFill>
                  <a:latin typeface="+mj-ea"/>
                  <a:ea typeface="+mn-ea"/>
                  <a:cs charset="0" pitchFamily="34" typeface="Segoe UI"/>
                </a:rPr>
                <a:t>单击此处添加文本</a:t>
              </a:r>
            </a:p>
            <a:p>
              <a:pPr algn="ctr" defTabSz="914363" fontAlgn="auto">
                <a:lnSpc>
                  <a:spcPct val="110000"/>
                </a:lnSpc>
                <a:spcAft>
                  <a:spcPct val="0"/>
                </a:spcAft>
                <a:defRPr/>
              </a:pPr>
              <a:r>
                <a:rPr altLang="en-US" b="0" kern="0" lang="zh-CN" sz="1200">
                  <a:solidFill>
                    <a:sysClr lastClr="FFFFFF" val="window"/>
                  </a:solidFill>
                  <a:latin typeface="+mj-ea"/>
                  <a:ea typeface="+mn-ea"/>
                  <a:cs charset="0" pitchFamily="34" typeface="Segoe UI"/>
                </a:rPr>
                <a:t>单击此处添加文本</a:t>
              </a:r>
            </a:p>
            <a:p>
              <a:pPr algn="ctr" defTabSz="914363" fontAlgn="auto">
                <a:lnSpc>
                  <a:spcPct val="110000"/>
                </a:lnSpc>
                <a:spcAft>
                  <a:spcPct val="0"/>
                </a:spcAft>
                <a:defRPr/>
              </a:pPr>
              <a:r>
                <a:rPr altLang="en-US" b="0" kern="0" lang="zh-CN" sz="1200">
                  <a:solidFill>
                    <a:sysClr lastClr="FFFFFF" val="window"/>
                  </a:solidFill>
                  <a:latin typeface="+mj-ea"/>
                  <a:ea typeface="+mn-ea"/>
                  <a:cs charset="0" pitchFamily="34" typeface="Segoe UI"/>
                </a:rPr>
                <a:t>单击此处添加文本</a:t>
              </a:r>
            </a:p>
          </p:txBody>
        </p:sp>
      </p:grpSp>
      <p:grpSp>
        <p:nvGrpSpPr>
          <p:cNvPr id="5" name="组合 4"/>
          <p:cNvGrpSpPr/>
          <p:nvPr/>
        </p:nvGrpSpPr>
        <p:grpSpPr>
          <a:xfrm>
            <a:off x="3600796" y="1419225"/>
            <a:ext cx="2507904" cy="1965647"/>
            <a:chOff x="3600796" y="1419225"/>
            <a:chExt cx="2507904" cy="1965647"/>
          </a:xfrm>
        </p:grpSpPr>
        <p:sp>
          <p:nvSpPr>
            <p:cNvPr id="52" name="Presentation Title Rectangle"/>
            <p:cNvSpPr txBox="1"/>
            <p:nvPr/>
          </p:nvSpPr>
          <p:spPr bwMode="auto">
            <a:xfrm>
              <a:off x="3600796" y="1419225"/>
              <a:ext cx="2507904" cy="1965647"/>
            </a:xfrm>
            <a:prstGeom prst="rect">
              <a:avLst/>
            </a:prstGeom>
            <a:solidFill>
              <a:schemeClr val="accent3"/>
            </a:solidFill>
            <a:effectLst/>
          </p:spPr>
          <p:txBody>
            <a:bodyPr bIns="182880" lIns="182880" rIns="137160"/>
            <a:lstStyle>
              <a:defPPr>
                <a:defRPr lang="en-US"/>
              </a:defPPr>
              <a:lvl1pPr>
                <a:lnSpc>
                  <a:spcPct val="90000"/>
                </a:lnSpc>
                <a:spcBef>
                  <a:spcPct val="0"/>
                </a:spcBef>
                <a:buNone/>
                <a:defRPr b="1" baseline="0" cap="none" i="0" spc="0" sz="1700">
                  <a:ln w="3175">
                    <a:noFill/>
                  </a:ln>
                  <a:gradFill flip="none" rotWithShape="1">
                    <a:gsLst>
                      <a:gs pos="4583">
                        <a:srgbClr val="FFFFFF"/>
                      </a:gs>
                      <a:gs pos="100000">
                        <a:srgbClr val="FFFFFF"/>
                      </a:gs>
                    </a:gsLst>
                    <a:lin ang="5400000" scaled="0"/>
                  </a:gradFill>
                  <a:effectLst/>
                  <a:latin typeface="+mj-lt"/>
                  <a:cs typeface="Arial"/>
                </a:defRPr>
              </a:lvl1pPr>
            </a:lstStyle>
            <a:p>
              <a:pPr defTabSz="685891" fontAlgn="auto">
                <a:spcAft>
                  <a:spcPct val="0"/>
                </a:spcAft>
                <a:defRPr/>
              </a:pPr>
              <a:r>
                <a:rPr altLang="en-US" kern="0" lang="zh-CN" smtClean="0" sz="2400">
                  <a:latin charset="0" pitchFamily="34" typeface="Segoe UI Light"/>
                  <a:ea typeface="+mn-ea"/>
                  <a:cs charset="0" pitchFamily="34" typeface="Segoe UI"/>
                </a:rPr>
                <a:t>主题二</a:t>
              </a:r>
            </a:p>
          </p:txBody>
        </p:sp>
        <p:sp>
          <p:nvSpPr>
            <p:cNvPr id="53" name="Freeform 15"/>
            <p:cNvSpPr>
              <a:spLocks noEditPoints="1"/>
            </p:cNvSpPr>
            <p:nvPr/>
          </p:nvSpPr>
          <p:spPr bwMode="black">
            <a:xfrm>
              <a:off x="4384675" y="2070100"/>
              <a:ext cx="939800" cy="941388"/>
            </a:xfrm>
            <a:custGeom>
              <a:gdLst>
                <a:gd fmla="*/ 455 w 708" name="T0"/>
                <a:gd fmla="*/ 121 h 709" name="T1"/>
                <a:gd fmla="*/ 392 w 708" name="T2"/>
                <a:gd fmla="*/ 121 h 709" name="T3"/>
                <a:gd fmla="*/ 392 w 708" name="T4"/>
                <a:gd fmla="*/ 206 h 709" name="T5"/>
                <a:gd fmla="*/ 316 w 708" name="T6"/>
                <a:gd fmla="*/ 206 h 709" name="T7"/>
                <a:gd fmla="*/ 316 w 708" name="T8"/>
                <a:gd fmla="*/ 121 h 709" name="T9"/>
                <a:gd fmla="*/ 250 w 708" name="T10"/>
                <a:gd fmla="*/ 121 h 709" name="T11"/>
                <a:gd fmla="*/ 354 w 708" name="T12"/>
                <a:gd fmla="*/ 0 h 709" name="T13"/>
                <a:gd fmla="*/ 455 w 708" name="T14"/>
                <a:gd fmla="*/ 121 h 709" name="T15"/>
                <a:gd fmla="*/ 205 w 708" name="T16"/>
                <a:gd fmla="*/ 371 h 709" name="T17"/>
                <a:gd fmla="*/ 139 w 708" name="T18"/>
                <a:gd fmla="*/ 371 h 709" name="T19"/>
                <a:gd fmla="*/ 139 w 708" name="T20"/>
                <a:gd fmla="*/ 456 h 709" name="T21"/>
                <a:gd fmla="*/ 63 w 708" name="T22"/>
                <a:gd fmla="*/ 456 h 709" name="T23"/>
                <a:gd fmla="*/ 63 w 708" name="T24"/>
                <a:gd fmla="*/ 371 h 709" name="T25"/>
                <a:gd fmla="*/ 0 w 708" name="T26"/>
                <a:gd fmla="*/ 371 h 709" name="T27"/>
                <a:gd fmla="*/ 101 w 708" name="T28"/>
                <a:gd fmla="*/ 251 h 709" name="T29"/>
                <a:gd fmla="*/ 205 w 708" name="T30"/>
                <a:gd fmla="*/ 371 h 709" name="T31"/>
                <a:gd fmla="*/ 205 w 708" name="T32"/>
                <a:gd fmla="*/ 503 h 709" name="T33"/>
                <a:gd fmla="*/ 0 w 708" name="T34"/>
                <a:gd fmla="*/ 503 h 709" name="T35"/>
                <a:gd fmla="*/ 0 w 708" name="T36"/>
                <a:gd fmla="*/ 709 h 709" name="T37"/>
                <a:gd fmla="*/ 205 w 708" name="T38"/>
                <a:gd fmla="*/ 709 h 709" name="T39"/>
                <a:gd fmla="*/ 205 w 708" name="T40"/>
                <a:gd fmla="*/ 503 h 709" name="T41"/>
                <a:gd fmla="*/ 708 w 708" name="T42"/>
                <a:gd fmla="*/ 503 h 709" name="T43"/>
                <a:gd fmla="*/ 503 w 708" name="T44"/>
                <a:gd fmla="*/ 503 h 709" name="T45"/>
                <a:gd fmla="*/ 503 w 708" name="T46"/>
                <a:gd fmla="*/ 709 h 709" name="T47"/>
                <a:gd fmla="*/ 708 w 708" name="T48"/>
                <a:gd fmla="*/ 709 h 709" name="T49"/>
                <a:gd fmla="*/ 708 w 708" name="T50"/>
                <a:gd fmla="*/ 503 h 709" name="T51"/>
                <a:gd fmla="*/ 708 w 708" name="T52"/>
                <a:gd fmla="*/ 0 h 709" name="T53"/>
                <a:gd fmla="*/ 503 w 708" name="T54"/>
                <a:gd fmla="*/ 0 h 709" name="T55"/>
                <a:gd fmla="*/ 503 w 708" name="T56"/>
                <a:gd fmla="*/ 206 h 709" name="T57"/>
                <a:gd fmla="*/ 708 w 708" name="T58"/>
                <a:gd fmla="*/ 206 h 709" name="T59"/>
                <a:gd fmla="*/ 708 w 708" name="T60"/>
                <a:gd fmla="*/ 0 h 709" name="T61"/>
                <a:gd fmla="*/ 708 w 708" name="T62"/>
                <a:gd fmla="*/ 251 h 709" name="T63"/>
                <a:gd fmla="*/ 503 w 708" name="T64"/>
                <a:gd fmla="*/ 251 h 709" name="T65"/>
                <a:gd fmla="*/ 503 w 708" name="T66"/>
                <a:gd fmla="*/ 456 h 709" name="T67"/>
                <a:gd fmla="*/ 708 w 708" name="T68"/>
                <a:gd fmla="*/ 456 h 709" name="T69"/>
                <a:gd fmla="*/ 708 w 708" name="T70"/>
                <a:gd fmla="*/ 251 h 709" name="T71"/>
                <a:gd fmla="*/ 455 w 708" name="T72"/>
                <a:gd fmla="*/ 251 h 709" name="T73"/>
                <a:gd fmla="*/ 250 w 708" name="T74"/>
                <a:gd fmla="*/ 251 h 709" name="T75"/>
                <a:gd fmla="*/ 250 w 708" name="T76"/>
                <a:gd fmla="*/ 456 h 709" name="T77"/>
                <a:gd fmla="*/ 455 w 708" name="T78"/>
                <a:gd fmla="*/ 456 h 709" name="T79"/>
                <a:gd fmla="*/ 455 w 708" name="T80"/>
                <a:gd fmla="*/ 251 h 709" name="T81"/>
                <a:gd fmla="*/ 455 w 708" name="T82"/>
                <a:gd fmla="*/ 503 h 709" name="T83"/>
                <a:gd fmla="*/ 250 w 708" name="T84"/>
                <a:gd fmla="*/ 503 h 709" name="T85"/>
                <a:gd fmla="*/ 250 w 708" name="T86"/>
                <a:gd fmla="*/ 709 h 709" name="T87"/>
                <a:gd fmla="*/ 455 w 708" name="T88"/>
                <a:gd fmla="*/ 709 h 709" name="T89"/>
                <a:gd fmla="*/ 455 w 708" name="T90"/>
                <a:gd fmla="*/ 503 h 70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709" w="708">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bIns="41153" lIns="82305" rIns="82305" tIns="41153"/>
            <a:lstStyle/>
            <a:p>
              <a:pPr defTabSz="914400" fontAlgn="auto">
                <a:spcBef>
                  <a:spcPct val="0"/>
                </a:spcBef>
                <a:spcAft>
                  <a:spcPct val="0"/>
                </a:spcAft>
                <a:defRPr/>
              </a:pPr>
              <a:endParaRPr kern="0" lang="en-US" sz="1200">
                <a:solidFill>
                  <a:sysClr lastClr="000000" val="windowText"/>
                </a:solidFill>
                <a:latin typeface="+mn-lt"/>
                <a:ea typeface="+mn-ea"/>
              </a:endParaRPr>
            </a:p>
          </p:txBody>
        </p:sp>
      </p:grpSp>
      <p:sp>
        <p:nvSpPr>
          <p:cNvPr id="20"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21" name="组合 20"/>
          <p:cNvGrpSpPr/>
          <p:nvPr/>
        </p:nvGrpSpPr>
        <p:grpSpPr>
          <a:xfrm>
            <a:off x="352592" y="688270"/>
            <a:ext cx="9231272" cy="67851"/>
            <a:chOff x="288133" y="483063"/>
            <a:chExt cx="8772740" cy="64666"/>
          </a:xfrm>
        </p:grpSpPr>
        <p:sp>
          <p:nvSpPr>
            <p:cNvPr id="22" name="任意多边形 21"/>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3" name="直接连接符 22"/>
            <p:cNvCxnSpPr>
              <a:stCxn id="22"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4" name="组合 23"/>
          <p:cNvGrpSpPr/>
          <p:nvPr/>
        </p:nvGrpSpPr>
        <p:grpSpPr>
          <a:xfrm>
            <a:off x="0" y="290390"/>
            <a:ext cx="641111" cy="353788"/>
            <a:chOff x="0" y="252065"/>
            <a:chExt cx="641111" cy="392113"/>
          </a:xfrm>
        </p:grpSpPr>
        <p:sp>
          <p:nvSpPr>
            <p:cNvPr id="25"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26"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27" name="五边形 26"/>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597111440"/>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1"/>
                                        </p:tgtEl>
                                        <p:attrNameLst>
                                          <p:attrName>style.visibility</p:attrName>
                                        </p:attrNameLst>
                                      </p:cBhvr>
                                      <p:to>
                                        <p:strVal val="visible"/>
                                      </p:to>
                                    </p:set>
                                    <p:animEffect filter="wipe(down)" transition="in">
                                      <p:cBhvr>
                                        <p:cTn dur="500" id="12"/>
                                        <p:tgtEl>
                                          <p:spTgt spid="21"/>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20"/>
                                        </p:tgtEl>
                                        <p:attrNameLst>
                                          <p:attrName>style.visibility</p:attrName>
                                        </p:attrNameLst>
                                      </p:cBhvr>
                                      <p:to>
                                        <p:strVal val="visible"/>
                                      </p:to>
                                    </p:set>
                                    <p:anim calcmode="lin" valueType="num">
                                      <p:cBhvr>
                                        <p:cTn dur="500" fill="hold" id="16"/>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20"/>
                                        </p:tgtEl>
                                        <p:attrNameLst>
                                          <p:attrName>ppt_y</p:attrName>
                                        </p:attrNameLst>
                                      </p:cBhvr>
                                      <p:tavLst>
                                        <p:tav tm="0">
                                          <p:val>
                                            <p:strVal val="#ppt_y"/>
                                          </p:val>
                                        </p:tav>
                                        <p:tav tm="100000">
                                          <p:val>
                                            <p:strVal val="#ppt_y"/>
                                          </p:val>
                                        </p:tav>
                                      </p:tavLst>
                                    </p:anim>
                                    <p:anim calcmode="lin" valueType="num">
                                      <p:cBhvr>
                                        <p:cTn dur="500" fill="hold" id="18"/>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20"/>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20"/>
                                        </p:tgtEl>
                                      </p:cBhvr>
                                    </p:animEffect>
                                  </p:childTnLst>
                                </p:cTn>
                              </p:par>
                            </p:childTnLst>
                          </p:cTn>
                        </p:par>
                        <p:par>
                          <p:cTn fill="hold" id="21" nodeType="afterGroup">
                            <p:stCondLst>
                              <p:cond delay="1000"/>
                            </p:stCondLst>
                            <p:childTnLst>
                              <p:par>
                                <p:cTn fill="hold" id="22" nodeType="afterEffect" presetClass="entr" presetID="42"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1000" id="24"/>
                                        <p:tgtEl>
                                          <p:spTgt spid="10"/>
                                        </p:tgtEl>
                                      </p:cBhvr>
                                    </p:animEffect>
                                    <p:anim calcmode="lin" valueType="num">
                                      <p:cBhvr>
                                        <p:cTn dur="1000" fill="hold" id="25"/>
                                        <p:tgtEl>
                                          <p:spTgt spid="10"/>
                                        </p:tgtEl>
                                        <p:attrNameLst>
                                          <p:attrName>ppt_x</p:attrName>
                                        </p:attrNameLst>
                                      </p:cBhvr>
                                      <p:tavLst>
                                        <p:tav tm="0">
                                          <p:val>
                                            <p:strVal val="#ppt_x"/>
                                          </p:val>
                                        </p:tav>
                                        <p:tav tm="100000">
                                          <p:val>
                                            <p:strVal val="#ppt_x"/>
                                          </p:val>
                                        </p:tav>
                                      </p:tavLst>
                                    </p:anim>
                                    <p:anim calcmode="lin" valueType="num">
                                      <p:cBhvr>
                                        <p:cTn dur="1000" fill="hold" id="26"/>
                                        <p:tgtEl>
                                          <p:spTgt spid="10"/>
                                        </p:tgtEl>
                                        <p:attrNameLst>
                                          <p:attrName>ppt_y</p:attrName>
                                        </p:attrNameLst>
                                      </p:cBhvr>
                                      <p:tavLst>
                                        <p:tav tm="0">
                                          <p:val>
                                            <p:strVal val="#ppt_y+.1"/>
                                          </p:val>
                                        </p:tav>
                                        <p:tav tm="100000">
                                          <p:val>
                                            <p:strVal val="#ppt_y"/>
                                          </p:val>
                                        </p:tav>
                                      </p:tavLst>
                                    </p:anim>
                                  </p:childTnLst>
                                </p:cTn>
                              </p:par>
                              <p:par>
                                <p:cTn fill="hold" id="27" nodeType="withEffect" presetClass="entr" presetID="47" presetSubtype="0">
                                  <p:stCondLst>
                                    <p:cond delay="0"/>
                                  </p:stCondLst>
                                  <p:childTnLst>
                                    <p:set>
                                      <p:cBhvr>
                                        <p:cTn dur="1" fill="hold" id="28">
                                          <p:stCondLst>
                                            <p:cond delay="0"/>
                                          </p:stCondLst>
                                        </p:cTn>
                                        <p:tgtEl>
                                          <p:spTgt spid="5"/>
                                        </p:tgtEl>
                                        <p:attrNameLst>
                                          <p:attrName>style.visibility</p:attrName>
                                        </p:attrNameLst>
                                      </p:cBhvr>
                                      <p:to>
                                        <p:strVal val="visible"/>
                                      </p:to>
                                    </p:set>
                                    <p:animEffect filter="fade" transition="in">
                                      <p:cBhvr>
                                        <p:cTn dur="1000" id="29"/>
                                        <p:tgtEl>
                                          <p:spTgt spid="5"/>
                                        </p:tgtEl>
                                      </p:cBhvr>
                                    </p:animEffect>
                                    <p:anim calcmode="lin" valueType="num">
                                      <p:cBhvr>
                                        <p:cTn dur="1000" fill="hold" id="30"/>
                                        <p:tgtEl>
                                          <p:spTgt spid="5"/>
                                        </p:tgtEl>
                                        <p:attrNameLst>
                                          <p:attrName>ppt_x</p:attrName>
                                        </p:attrNameLst>
                                      </p:cBhvr>
                                      <p:tavLst>
                                        <p:tav tm="0">
                                          <p:val>
                                            <p:strVal val="#ppt_x"/>
                                          </p:val>
                                        </p:tav>
                                        <p:tav tm="100000">
                                          <p:val>
                                            <p:strVal val="#ppt_x"/>
                                          </p:val>
                                        </p:tav>
                                      </p:tavLst>
                                    </p:anim>
                                    <p:anim calcmode="lin" valueType="num">
                                      <p:cBhvr>
                                        <p:cTn dur="1000" fill="hold" id="31"/>
                                        <p:tgtEl>
                                          <p:spTgt spid="5"/>
                                        </p:tgtEl>
                                        <p:attrNameLst>
                                          <p:attrName>ppt_y</p:attrName>
                                        </p:attrNameLst>
                                      </p:cBhvr>
                                      <p:tavLst>
                                        <p:tav tm="0">
                                          <p:val>
                                            <p:strVal val="#ppt_y-.1"/>
                                          </p:val>
                                        </p:tav>
                                        <p:tav tm="100000">
                                          <p:val>
                                            <p:strVal val="#ppt_y"/>
                                          </p:val>
                                        </p:tav>
                                      </p:tavLst>
                                    </p:anim>
                                  </p:childTnLst>
                                </p:cTn>
                              </p:par>
                              <p:par>
                                <p:cTn fill="hold" id="32" nodeType="withEffect" presetClass="entr" presetID="42" presetSubtype="0">
                                  <p:stCondLst>
                                    <p:cond delay="0"/>
                                  </p:stCondLst>
                                  <p:childTnLst>
                                    <p:set>
                                      <p:cBhvr>
                                        <p:cTn dur="1" fill="hold" id="33">
                                          <p:stCondLst>
                                            <p:cond delay="0"/>
                                          </p:stCondLst>
                                        </p:cTn>
                                        <p:tgtEl>
                                          <p:spTgt spid="6"/>
                                        </p:tgtEl>
                                        <p:attrNameLst>
                                          <p:attrName>style.visibility</p:attrName>
                                        </p:attrNameLst>
                                      </p:cBhvr>
                                      <p:to>
                                        <p:strVal val="visible"/>
                                      </p:to>
                                    </p:set>
                                    <p:animEffect filter="fade" transition="in">
                                      <p:cBhvr>
                                        <p:cTn dur="1000" id="34"/>
                                        <p:tgtEl>
                                          <p:spTgt spid="6"/>
                                        </p:tgtEl>
                                      </p:cBhvr>
                                    </p:animEffect>
                                    <p:anim calcmode="lin" valueType="num">
                                      <p:cBhvr>
                                        <p:cTn dur="1000" fill="hold" id="35"/>
                                        <p:tgtEl>
                                          <p:spTgt spid="6"/>
                                        </p:tgtEl>
                                        <p:attrNameLst>
                                          <p:attrName>ppt_x</p:attrName>
                                        </p:attrNameLst>
                                      </p:cBhvr>
                                      <p:tavLst>
                                        <p:tav tm="0">
                                          <p:val>
                                            <p:strVal val="#ppt_x"/>
                                          </p:val>
                                        </p:tav>
                                        <p:tav tm="100000">
                                          <p:val>
                                            <p:strVal val="#ppt_x"/>
                                          </p:val>
                                        </p:tav>
                                      </p:tavLst>
                                    </p:anim>
                                    <p:anim calcmode="lin" valueType="num">
                                      <p:cBhvr>
                                        <p:cTn dur="1000" fill="hold" id="36"/>
                                        <p:tgtEl>
                                          <p:spTgt spid="6"/>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000"/>
                            </p:stCondLst>
                            <p:childTnLst>
                              <p:par>
                                <p:cTn fill="hold" id="38" nodeType="afterEffect" presetClass="entr" presetID="14" presetSubtype="10">
                                  <p:stCondLst>
                                    <p:cond delay="0"/>
                                  </p:stCondLst>
                                  <p:childTnLst>
                                    <p:set>
                                      <p:cBhvr>
                                        <p:cTn dur="1" fill="hold" id="39">
                                          <p:stCondLst>
                                            <p:cond delay="0"/>
                                          </p:stCondLst>
                                        </p:cTn>
                                        <p:tgtEl>
                                          <p:spTgt spid="7"/>
                                        </p:tgtEl>
                                        <p:attrNameLst>
                                          <p:attrName>style.visibility</p:attrName>
                                        </p:attrNameLst>
                                      </p:cBhvr>
                                      <p:to>
                                        <p:strVal val="visible"/>
                                      </p:to>
                                    </p:set>
                                    <p:animEffect filter="randombar(horizontal)" transition="in">
                                      <p:cBhvr>
                                        <p:cTn dur="500" id="40"/>
                                        <p:tgtEl>
                                          <p:spTgt spid="7"/>
                                        </p:tgtEl>
                                      </p:cBhvr>
                                    </p:animEffect>
                                  </p:childTnLst>
                                </p:cTn>
                              </p:par>
                              <p:par>
                                <p:cTn fill="hold" id="41" nodeType="withEffect" presetClass="entr" presetID="14" presetSubtype="10">
                                  <p:stCondLst>
                                    <p:cond delay="0"/>
                                  </p:stCondLst>
                                  <p:childTnLst>
                                    <p:set>
                                      <p:cBhvr>
                                        <p:cTn dur="1" fill="hold" id="42">
                                          <p:stCondLst>
                                            <p:cond delay="0"/>
                                          </p:stCondLst>
                                        </p:cTn>
                                        <p:tgtEl>
                                          <p:spTgt spid="9"/>
                                        </p:tgtEl>
                                        <p:attrNameLst>
                                          <p:attrName>style.visibility</p:attrName>
                                        </p:attrNameLst>
                                      </p:cBhvr>
                                      <p:to>
                                        <p:strVal val="visible"/>
                                      </p:to>
                                    </p:set>
                                    <p:animEffect filter="randombar(horizontal)" transition="in">
                                      <p:cBhvr>
                                        <p:cTn dur="500" id="43"/>
                                        <p:tgtEl>
                                          <p:spTgt spid="9"/>
                                        </p:tgtEl>
                                      </p:cBhvr>
                                    </p:animEffect>
                                  </p:childTnLst>
                                </p:cTn>
                              </p:par>
                              <p:par>
                                <p:cTn fill="hold" id="44" nodeType="withEffect" presetClass="entr" presetID="14" presetSubtype="10">
                                  <p:stCondLst>
                                    <p:cond delay="0"/>
                                  </p:stCondLst>
                                  <p:childTnLst>
                                    <p:set>
                                      <p:cBhvr>
                                        <p:cTn dur="1" fill="hold" id="45">
                                          <p:stCondLst>
                                            <p:cond delay="0"/>
                                          </p:stCondLst>
                                        </p:cTn>
                                        <p:tgtEl>
                                          <p:spTgt spid="8"/>
                                        </p:tgtEl>
                                        <p:attrNameLst>
                                          <p:attrName>style.visibility</p:attrName>
                                        </p:attrNameLst>
                                      </p:cBhvr>
                                      <p:to>
                                        <p:strVal val="visible"/>
                                      </p:to>
                                    </p:set>
                                    <p:animEffect filter="randombar(horizontal)" transition="in">
                                      <p:cBhvr>
                                        <p:cTn dur="500" id="46"/>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52"/>
          <p:cNvGrpSpPr/>
          <p:nvPr/>
        </p:nvGrpSpPr>
        <p:grpSpPr>
          <a:xfrm>
            <a:off x="3204741" y="1875631"/>
            <a:ext cx="2795588" cy="2759075"/>
            <a:chOff x="3868719" y="1776670"/>
            <a:chExt cx="2628619" cy="2628031"/>
          </a:xfrm>
        </p:grpSpPr>
        <p:sp>
          <p:nvSpPr>
            <p:cNvPr id="54" name="Freeform 4"/>
            <p:cNvSpPr/>
            <p:nvPr/>
          </p:nvSpPr>
          <p:spPr bwMode="auto">
            <a:xfrm>
              <a:off x="3868719" y="1776670"/>
              <a:ext cx="2628619" cy="2628031"/>
            </a:xfrm>
            <a:custGeom>
              <a:gdLst>
                <a:gd fmla="*/ 800 w 1050" name="T0"/>
                <a:gd fmla="*/ 903 h 1049" name="T1"/>
                <a:gd fmla="*/ 766 w 1050" name="T2"/>
                <a:gd fmla="*/ 996 h 1049" name="T3"/>
                <a:gd fmla="*/ 671 w 1050" name="T4"/>
                <a:gd fmla="*/ 969 h 1049" name="T5"/>
                <a:gd fmla="*/ 625 w 1050" name="T6"/>
                <a:gd fmla="*/ 1044 h 1049" name="T7"/>
                <a:gd fmla="*/ 526 w 1050" name="T8"/>
                <a:gd fmla="*/ 991 h 1049" name="T9"/>
                <a:gd fmla="*/ 443 w 1050" name="T10"/>
                <a:gd fmla="*/ 1047 h 1049" name="T11"/>
                <a:gd fmla="*/ 381 w 1050" name="T12"/>
                <a:gd fmla="*/ 969 h 1049" name="T13"/>
                <a:gd fmla="*/ 301 w 1050" name="T14"/>
                <a:gd fmla="*/ 1003 h 1049" name="T15"/>
                <a:gd fmla="*/ 272 w 1050" name="T16"/>
                <a:gd fmla="*/ 917 h 1049" name="T17"/>
                <a:gd fmla="*/ 232 w 1050" name="T18"/>
                <a:gd fmla="*/ 888 h 1049" name="T19"/>
                <a:gd fmla="*/ 140 w 1050" name="T20"/>
                <a:gd fmla="*/ 886 h 1049" name="T21"/>
                <a:gd fmla="*/ 134 w 1050" name="T22"/>
                <a:gd fmla="*/ 778 h 1049" name="T23"/>
                <a:gd fmla="*/ 47 w 1050" name="T24"/>
                <a:gd fmla="*/ 750 h 1049" name="T25"/>
                <a:gd fmla="*/ 78 w 1050" name="T26"/>
                <a:gd fmla="*/ 657 h 1049" name="T27"/>
                <a:gd fmla="*/ 0 w 1050" name="T28"/>
                <a:gd fmla="*/ 590 h 1049" name="T29"/>
                <a:gd fmla="*/ 60 w 1050" name="T30"/>
                <a:gd fmla="*/ 500 h 1049" name="T31"/>
                <a:gd fmla="*/ 6 w 1050" name="T32"/>
                <a:gd fmla="*/ 426 h 1049" name="T33"/>
                <a:gd fmla="*/ 86 w 1050" name="T34"/>
                <a:gd fmla="*/ 368 h 1049" name="T35"/>
                <a:gd fmla="*/ 55 w 1050" name="T36"/>
                <a:gd fmla="*/ 284 h 1049" name="T37"/>
                <a:gd fmla="*/ 148 w 1050" name="T38"/>
                <a:gd fmla="*/ 250 h 1049" name="T39"/>
                <a:gd fmla="*/ 140 w 1050" name="T40"/>
                <a:gd fmla="*/ 163 h 1049" name="T41"/>
                <a:gd fmla="*/ 232 w 1050" name="T42"/>
                <a:gd fmla="*/ 162 h 1049" name="T43"/>
                <a:gd fmla="*/ 271 w 1050" name="T44"/>
                <a:gd fmla="*/ 61 h 1049" name="T45"/>
                <a:gd fmla="*/ 358 w 1050" name="T46"/>
                <a:gd fmla="*/ 88 h 1049" name="T47"/>
                <a:gd fmla="*/ 405 w 1050" name="T48"/>
                <a:gd fmla="*/ 73 h 1049" name="T49"/>
                <a:gd fmla="*/ 501 w 1050" name="T50"/>
                <a:gd fmla="*/ 58 h 1049" name="T51"/>
                <a:gd fmla="*/ 592 w 1050" name="T52"/>
                <a:gd fmla="*/ 0 h 1049" name="T53"/>
                <a:gd fmla="*/ 646 w 1050" name="T54"/>
                <a:gd fmla="*/ 73 h 1049" name="T55"/>
                <a:gd fmla="*/ 694 w 1050" name="T56"/>
                <a:gd fmla="*/ 88 h 1049" name="T57"/>
                <a:gd fmla="*/ 781 w 1050" name="T58"/>
                <a:gd fmla="*/ 61 h 1049" name="T59"/>
                <a:gd fmla="*/ 810 w 1050" name="T60"/>
                <a:gd fmla="*/ 155 h 1049" name="T61"/>
                <a:gd fmla="*/ 900 w 1050" name="T62"/>
                <a:gd fmla="*/ 151 h 1049" name="T63"/>
                <a:gd fmla="*/ 904 w 1050" name="T64"/>
                <a:gd fmla="*/ 250 h 1049" name="T65"/>
                <a:gd fmla="*/ 997 w 1050" name="T66"/>
                <a:gd fmla="*/ 284 h 1049" name="T67"/>
                <a:gd fmla="*/ 970 w 1050" name="T68"/>
                <a:gd fmla="*/ 380 h 1049" name="T69"/>
                <a:gd fmla="*/ 1045 w 1050" name="T70"/>
                <a:gd fmla="*/ 426 h 1049" name="T71"/>
                <a:gd fmla="*/ 993 w 1050" name="T72"/>
                <a:gd fmla="*/ 524 h 1049" name="T73"/>
                <a:gd fmla="*/ 1048 w 1050" name="T74"/>
                <a:gd fmla="*/ 607 h 1049" name="T75"/>
                <a:gd fmla="*/ 970 w 1050" name="T76"/>
                <a:gd fmla="*/ 669 h 1049" name="T77"/>
                <a:gd fmla="*/ 1005 w 1050" name="T78"/>
                <a:gd fmla="*/ 750 h 1049" name="T79"/>
                <a:gd fmla="*/ 918 w 1050" name="T80"/>
                <a:gd fmla="*/ 778 h 1049" name="T81"/>
                <a:gd fmla="*/ 889 w 1050" name="T82"/>
                <a:gd fmla="*/ 818 h 1049" name="T83"/>
                <a:gd fmla="*/ 888 w 1050" name="T84"/>
                <a:gd fmla="*/ 911 h 104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49" w="1050">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1"/>
            </a:solidFill>
            <a:ln algn="ctr" cap="flat" cmpd="sng" w="3175">
              <a:solidFill>
                <a:srgbClr val="D7D7D7"/>
              </a:solidFill>
              <a:prstDash val="solid"/>
            </a:ln>
            <a:effectLst/>
            <a:ex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67801">
                <a:lnSpc>
                  <a:spcPct val="120000"/>
                </a:lnSpc>
                <a:spcBef>
                  <a:spcPts val="635"/>
                </a:spcBef>
                <a:spcAft>
                  <a:spcPts val="635"/>
                </a:spcAft>
                <a:defRPr/>
              </a:pPr>
              <a:endParaRPr kern="0" lang="en-US" sz="3000">
                <a:solidFill>
                  <a:srgbClr val="5A5959"/>
                </a:solidFill>
                <a:latin charset="0" pitchFamily="34" typeface="Impact"/>
              </a:endParaRPr>
            </a:p>
          </p:txBody>
        </p:sp>
        <p:sp>
          <p:nvSpPr>
            <p:cNvPr id="55" name="Oval 5"/>
            <p:cNvSpPr>
              <a:spLocks noChangeArrowheads="1"/>
            </p:cNvSpPr>
            <p:nvPr/>
          </p:nvSpPr>
          <p:spPr bwMode="auto">
            <a:xfrm>
              <a:off x="4274729" y="2177377"/>
              <a:ext cx="1822569" cy="1826618"/>
            </a:xfrm>
            <a:prstGeom prst="ellipse">
              <a:avLst/>
            </a:prstGeom>
            <a:solidFill>
              <a:schemeClr val="bg1">
                <a:lumMod val="95000"/>
              </a:schemeClr>
            </a:solidFill>
            <a:ln w="22225">
              <a:noFill/>
              <a:round/>
            </a:ln>
            <a:effectLst/>
            <a:extLst/>
          </p:spPr>
          <p:txBody>
            <a:bodyPr anchor="ctr" anchorCtr="1"/>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67801" fontAlgn="auto">
                <a:spcBef>
                  <a:spcPct val="0"/>
                </a:spcBef>
                <a:spcAft>
                  <a:spcPct val="0"/>
                </a:spcAft>
                <a:defRPr/>
              </a:pPr>
              <a:r>
                <a:rPr altLang="en-US" kern="0" lang="zh-CN" sz="1900">
                  <a:solidFill>
                    <a:srgbClr val="5A5959"/>
                  </a:solidFill>
                  <a:latin panose="020f0502020204030204" typeface="Calibri"/>
                </a:rPr>
                <a:t>单击此处添加文本</a:t>
              </a:r>
            </a:p>
          </p:txBody>
        </p:sp>
      </p:grpSp>
      <p:grpSp>
        <p:nvGrpSpPr>
          <p:cNvPr id="3" name="组合 55"/>
          <p:cNvGrpSpPr/>
          <p:nvPr/>
        </p:nvGrpSpPr>
        <p:grpSpPr>
          <a:xfrm>
            <a:off x="5665366" y="1369219"/>
            <a:ext cx="1903413" cy="1879600"/>
            <a:chOff x="6012485" y="1170407"/>
            <a:chExt cx="1487948" cy="1487615"/>
          </a:xfrm>
        </p:grpSpPr>
        <p:sp>
          <p:nvSpPr>
            <p:cNvPr id="57" name="Freeform 6"/>
            <p:cNvSpPr/>
            <p:nvPr/>
          </p:nvSpPr>
          <p:spPr bwMode="auto">
            <a:xfrm>
              <a:off x="6012485" y="1170407"/>
              <a:ext cx="1487948" cy="1487615"/>
            </a:xfrm>
            <a:custGeom>
              <a:gdLst>
                <a:gd fmla="*/ 441 w 637" name="T0"/>
                <a:gd fmla="*/ 550 h 638" name="T1"/>
                <a:gd fmla="*/ 420 w 637" name="T2"/>
                <a:gd fmla="*/ 560 h 638" name="T3"/>
                <a:gd fmla="*/ 397 w 637" name="T4"/>
                <a:gd fmla="*/ 568 h 638" name="T5"/>
                <a:gd fmla="*/ 362 w 637" name="T6"/>
                <a:gd fmla="*/ 636 h 638" name="T7"/>
                <a:gd fmla="*/ 312 w 637" name="T8"/>
                <a:gd fmla="*/ 579 h 638" name="T9"/>
                <a:gd fmla="*/ 288 w 637" name="T10"/>
                <a:gd fmla="*/ 577 h 638" name="T11"/>
                <a:gd fmla="*/ 264 w 637" name="T12"/>
                <a:gd fmla="*/ 573 h 638" name="T13"/>
                <a:gd fmla="*/ 209 w 637" name="T14"/>
                <a:gd fmla="*/ 619 h 638" name="T15"/>
                <a:gd fmla="*/ 181 w 637" name="T16"/>
                <a:gd fmla="*/ 608 h 638" name="T17"/>
                <a:gd fmla="*/ 174 w 637" name="T18"/>
                <a:gd fmla="*/ 533 h 638" name="T19"/>
                <a:gd fmla="*/ 155 w 637" name="T20"/>
                <a:gd fmla="*/ 519 h 638" name="T21"/>
                <a:gd fmla="*/ 79 w 637" name="T22"/>
                <a:gd fmla="*/ 531 h 638" name="T23"/>
                <a:gd fmla="*/ 56 w 637" name="T24"/>
                <a:gd fmla="*/ 502 h 638" name="T25"/>
                <a:gd fmla="*/ 89 w 637" name="T26"/>
                <a:gd fmla="*/ 432 h 638" name="T27"/>
                <a:gd fmla="*/ 78 w 637" name="T28"/>
                <a:gd fmla="*/ 410 h 638" name="T29"/>
                <a:gd fmla="*/ 6 w 637" name="T30"/>
                <a:gd fmla="*/ 383 h 638" name="T31"/>
                <a:gd fmla="*/ 0 w 637" name="T32"/>
                <a:gd fmla="*/ 346 h 638" name="T33"/>
                <a:gd fmla="*/ 64 w 637" name="T34"/>
                <a:gd fmla="*/ 301 h 638" name="T35"/>
                <a:gd fmla="*/ 67 w 637" name="T36"/>
                <a:gd fmla="*/ 276 h 638" name="T37"/>
                <a:gd fmla="*/ 17 w 637" name="T38"/>
                <a:gd fmla="*/ 215 h 638" name="T39"/>
                <a:gd fmla="*/ 30 w 637" name="T40"/>
                <a:gd fmla="*/ 182 h 638" name="T41"/>
                <a:gd fmla="*/ 109 w 637" name="T42"/>
                <a:gd fmla="*/ 175 h 638" name="T43"/>
                <a:gd fmla="*/ 124 w 637" name="T44"/>
                <a:gd fmla="*/ 155 h 638" name="T45"/>
                <a:gd fmla="*/ 111 w 637" name="T46"/>
                <a:gd fmla="*/ 76 h 638" name="T47"/>
                <a:gd fmla="*/ 138 w 637" name="T48"/>
                <a:gd fmla="*/ 55 h 638" name="T49"/>
                <a:gd fmla="*/ 211 w 637" name="T50"/>
                <a:gd fmla="*/ 88 h 638" name="T51"/>
                <a:gd fmla="*/ 234 w 637" name="T52"/>
                <a:gd fmla="*/ 79 h 638" name="T53"/>
                <a:gd fmla="*/ 261 w 637" name="T54"/>
                <a:gd fmla="*/ 4 h 638" name="T55"/>
                <a:gd fmla="*/ 279 w 637" name="T56"/>
                <a:gd fmla="*/ 1 h 638" name="T57"/>
                <a:gd fmla="*/ 330 w 637" name="T58"/>
                <a:gd fmla="*/ 64 h 638" name="T59"/>
                <a:gd fmla="*/ 355 w 637" name="T60"/>
                <a:gd fmla="*/ 66 h 638" name="T61"/>
                <a:gd fmla="*/ 379 w 637" name="T62"/>
                <a:gd fmla="*/ 70 h 638" name="T63"/>
                <a:gd fmla="*/ 436 w 637" name="T64"/>
                <a:gd fmla="*/ 21 h 638" name="T65"/>
                <a:gd fmla="*/ 461 w 637" name="T66"/>
                <a:gd fmla="*/ 32 h 638" name="T67"/>
                <a:gd fmla="*/ 468 w 637" name="T68"/>
                <a:gd fmla="*/ 110 h 638" name="T69"/>
                <a:gd fmla="*/ 488 w 637" name="T70"/>
                <a:gd fmla="*/ 125 h 638" name="T71"/>
                <a:gd fmla="*/ 562 w 637" name="T72"/>
                <a:gd fmla="*/ 112 h 638" name="T73"/>
                <a:gd fmla="*/ 579 w 637" name="T74"/>
                <a:gd fmla="*/ 136 h 638" name="T75"/>
                <a:gd fmla="*/ 548 w 637" name="T76"/>
                <a:gd fmla="*/ 201 h 638" name="T77"/>
                <a:gd fmla="*/ 554 w 637" name="T78"/>
                <a:gd fmla="*/ 213 h 638" name="T79"/>
                <a:gd fmla="*/ 563 w 637" name="T80"/>
                <a:gd fmla="*/ 235 h 638" name="T81"/>
                <a:gd fmla="*/ 632 w 637" name="T82"/>
                <a:gd fmla="*/ 261 h 638" name="T83"/>
                <a:gd fmla="*/ 637 w 637" name="T84"/>
                <a:gd fmla="*/ 301 h 638" name="T85"/>
                <a:gd fmla="*/ 577 w 637" name="T86"/>
                <a:gd fmla="*/ 344 h 638" name="T87"/>
                <a:gd fmla="*/ 574 w 637" name="T88"/>
                <a:gd fmla="*/ 367 h 638" name="T89"/>
                <a:gd fmla="*/ 620 w 637" name="T90"/>
                <a:gd fmla="*/ 424 h 638" name="T91"/>
                <a:gd fmla="*/ 604 w 637" name="T92"/>
                <a:gd fmla="*/ 462 h 638" name="T93"/>
                <a:gd fmla="*/ 532 w 637" name="T94"/>
                <a:gd fmla="*/ 469 h 638" name="T95"/>
                <a:gd fmla="*/ 518 w 637" name="T96"/>
                <a:gd fmla="*/ 488 h 638" name="T97"/>
                <a:gd fmla="*/ 529 w 637" name="T98"/>
                <a:gd fmla="*/ 559 h 638" name="T99"/>
                <a:gd fmla="*/ 505 w 637" name="T100"/>
                <a:gd fmla="*/ 579 h 63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38" w="637">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3"/>
            </a:solidFill>
            <a:ln algn="ctr" cap="flat" cmpd="sng" w="3175">
              <a:solidFill>
                <a:srgbClr val="D7D7D7"/>
              </a:solidFill>
              <a:prstDash val="solid"/>
            </a:ln>
            <a:effectLst/>
            <a:ex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67801">
                <a:lnSpc>
                  <a:spcPct val="120000"/>
                </a:lnSpc>
                <a:spcBef>
                  <a:spcPts val="635"/>
                </a:spcBef>
                <a:spcAft>
                  <a:spcPts val="635"/>
                </a:spcAft>
                <a:defRPr/>
              </a:pPr>
              <a:endParaRPr kern="0" lang="en-US" sz="3000">
                <a:solidFill>
                  <a:srgbClr val="5A5959"/>
                </a:solidFill>
                <a:latin charset="0" pitchFamily="34" typeface="Impact"/>
              </a:endParaRPr>
            </a:p>
          </p:txBody>
        </p:sp>
        <p:sp>
          <p:nvSpPr>
            <p:cNvPr id="58" name="Oval 7"/>
            <p:cNvSpPr>
              <a:spLocks noChangeArrowheads="1"/>
            </p:cNvSpPr>
            <p:nvPr/>
          </p:nvSpPr>
          <p:spPr bwMode="auto">
            <a:xfrm>
              <a:off x="6307841" y="1468181"/>
              <a:ext cx="897237" cy="892066"/>
            </a:xfrm>
            <a:prstGeom prst="ellipse">
              <a:avLst/>
            </a:prstGeom>
            <a:solidFill>
              <a:schemeClr val="bg1">
                <a:lumMod val="95000"/>
              </a:schemeClr>
            </a:solidFill>
            <a:ln w="22225">
              <a:noFill/>
              <a:round/>
            </a:ln>
            <a:effectLst/>
            <a:extLst/>
          </p:spPr>
          <p:txBody>
            <a:bodyPr anchor="ctr" anchorCtr="1"/>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en-US" kern="0" lang="zh-CN" sz="1300">
                  <a:solidFill>
                    <a:srgbClr val="5A5959"/>
                  </a:solidFill>
                  <a:latin panose="020f0502020204030204" typeface="Calibri"/>
                </a:rPr>
                <a:t>单击此处添加文本</a:t>
              </a:r>
            </a:p>
          </p:txBody>
        </p:sp>
      </p:grpSp>
      <p:grpSp>
        <p:nvGrpSpPr>
          <p:cNvPr id="4" name="组合 58"/>
          <p:cNvGrpSpPr/>
          <p:nvPr/>
        </p:nvGrpSpPr>
        <p:grpSpPr>
          <a:xfrm>
            <a:off x="1152104" y="1650206"/>
            <a:ext cx="2206625" cy="2184400"/>
            <a:chOff x="2057536" y="1194444"/>
            <a:chExt cx="2075647" cy="2080525"/>
          </a:xfrm>
        </p:grpSpPr>
        <p:sp>
          <p:nvSpPr>
            <p:cNvPr id="60" name="Freeform 8"/>
            <p:cNvSpPr/>
            <p:nvPr/>
          </p:nvSpPr>
          <p:spPr bwMode="auto">
            <a:xfrm>
              <a:off x="2057536" y="1194444"/>
              <a:ext cx="2075647" cy="2080525"/>
            </a:xfrm>
            <a:custGeom>
              <a:gdLst>
                <a:gd fmla="*/ 587 w 808" name="T0"/>
                <a:gd fmla="*/ 691 h 810" name="T1"/>
                <a:gd fmla="*/ 553 w 808" name="T2"/>
                <a:gd fmla="*/ 710 h 810" name="T3"/>
                <a:gd fmla="*/ 535 w 808" name="T4"/>
                <a:gd fmla="*/ 789 h 810" name="T5"/>
                <a:gd fmla="*/ 509 w 808" name="T6"/>
                <a:gd fmla="*/ 797 h 810" name="T7"/>
                <a:gd fmla="*/ 450 w 808" name="T8"/>
                <a:gd fmla="*/ 741 h 810" name="T9"/>
                <a:gd fmla="*/ 425 w 808" name="T10"/>
                <a:gd fmla="*/ 744 h 810" name="T11"/>
                <a:gd fmla="*/ 378 w 808" name="T12"/>
                <a:gd fmla="*/ 810 h 810" name="T13"/>
                <a:gd fmla="*/ 351 w 808" name="T14"/>
                <a:gd fmla="*/ 807 h 810" name="T15"/>
                <a:gd fmla="*/ 317 w 808" name="T16"/>
                <a:gd fmla="*/ 733 h 810" name="T17"/>
                <a:gd fmla="*/ 292 w 808" name="T18"/>
                <a:gd fmla="*/ 726 h 810" name="T19"/>
                <a:gd fmla="*/ 225 w 808" name="T20"/>
                <a:gd fmla="*/ 769 h 810" name="T21"/>
                <a:gd fmla="*/ 199 w 808" name="T22"/>
                <a:gd fmla="*/ 755 h 810" name="T23"/>
                <a:gd fmla="*/ 197 w 808" name="T24"/>
                <a:gd fmla="*/ 675 h 810" name="T25"/>
                <a:gd fmla="*/ 177 w 808" name="T26"/>
                <a:gd fmla="*/ 658 h 810" name="T27"/>
                <a:gd fmla="*/ 99 w 808" name="T28"/>
                <a:gd fmla="*/ 672 h 810" name="T29"/>
                <a:gd fmla="*/ 81 w 808" name="T30"/>
                <a:gd fmla="*/ 649 h 810" name="T31"/>
                <a:gd fmla="*/ 103 w 808" name="T32"/>
                <a:gd fmla="*/ 563 h 810" name="T33"/>
                <a:gd fmla="*/ 92 w 808" name="T34"/>
                <a:gd fmla="*/ 540 h 810" name="T35"/>
                <a:gd fmla="*/ 16 w 808" name="T36"/>
                <a:gd fmla="*/ 521 h 810" name="T37"/>
                <a:gd fmla="*/ 67 w 808" name="T38"/>
                <a:gd fmla="*/ 461 h 810" name="T39"/>
                <a:gd fmla="*/ 64 w 808" name="T40"/>
                <a:gd fmla="*/ 436 h 810" name="T41"/>
                <a:gd fmla="*/ 62 w 808" name="T42"/>
                <a:gd fmla="*/ 410 h 810" name="T43"/>
                <a:gd fmla="*/ 1 w 808" name="T44"/>
                <a:gd fmla="*/ 362 h 810" name="T45"/>
                <a:gd fmla="*/ 70 w 808" name="T46"/>
                <a:gd fmla="*/ 328 h 810" name="T47"/>
                <a:gd fmla="*/ 78 w 808" name="T48"/>
                <a:gd fmla="*/ 303 h 810" name="T49"/>
                <a:gd fmla="*/ 86 w 808" name="T50"/>
                <a:gd fmla="*/ 278 h 810" name="T51"/>
                <a:gd fmla="*/ 48 w 808" name="T52"/>
                <a:gd fmla="*/ 212 h 810" name="T53"/>
                <a:gd fmla="*/ 125 w 808" name="T54"/>
                <a:gd fmla="*/ 206 h 810" name="T55"/>
                <a:gd fmla="*/ 140 w 808" name="T56"/>
                <a:gd fmla="*/ 186 h 810" name="T57"/>
                <a:gd fmla="*/ 157 w 808" name="T58"/>
                <a:gd fmla="*/ 166 h 810" name="T59"/>
                <a:gd fmla="*/ 148 w 808" name="T60"/>
                <a:gd fmla="*/ 91 h 810" name="T61"/>
                <a:gd fmla="*/ 221 w 808" name="T62"/>
                <a:gd fmla="*/ 114 h 810" name="T63"/>
                <a:gd fmla="*/ 255 w 808" name="T64"/>
                <a:gd fmla="*/ 95 h 810" name="T65"/>
                <a:gd fmla="*/ 272 w 808" name="T66"/>
                <a:gd fmla="*/ 21 h 810" name="T67"/>
                <a:gd fmla="*/ 302 w 808" name="T68"/>
                <a:gd fmla="*/ 12 h 810" name="T69"/>
                <a:gd fmla="*/ 358 w 808" name="T70"/>
                <a:gd fmla="*/ 63 h 810" name="T71"/>
                <a:gd fmla="*/ 383 w 808" name="T72"/>
                <a:gd fmla="*/ 61 h 810" name="T73"/>
                <a:gd fmla="*/ 427 w 808" name="T74"/>
                <a:gd fmla="*/ 0 h 810" name="T75"/>
                <a:gd fmla="*/ 459 w 808" name="T76"/>
                <a:gd fmla="*/ 3 h 810" name="T77"/>
                <a:gd fmla="*/ 491 w 808" name="T78"/>
                <a:gd fmla="*/ 71 h 810" name="T79"/>
                <a:gd fmla="*/ 515 w 808" name="T80"/>
                <a:gd fmla="*/ 78 h 810" name="T81"/>
                <a:gd fmla="*/ 579 w 808" name="T82"/>
                <a:gd fmla="*/ 39 h 810" name="T83"/>
                <a:gd fmla="*/ 607 w 808" name="T84"/>
                <a:gd fmla="*/ 54 h 810" name="T85"/>
                <a:gd fmla="*/ 611 w 808" name="T86"/>
                <a:gd fmla="*/ 130 h 810" name="T87"/>
                <a:gd fmla="*/ 630 w 808" name="T88"/>
                <a:gd fmla="*/ 146 h 810" name="T89"/>
                <a:gd fmla="*/ 705 w 808" name="T90"/>
                <a:gd fmla="*/ 134 h 810" name="T91"/>
                <a:gd fmla="*/ 725 w 808" name="T92"/>
                <a:gd fmla="*/ 158 h 810" name="T93"/>
                <a:gd fmla="*/ 705 w 808" name="T94"/>
                <a:gd fmla="*/ 241 h 810" name="T95"/>
                <a:gd fmla="*/ 716 w 808" name="T96"/>
                <a:gd fmla="*/ 264 h 810" name="T97"/>
                <a:gd fmla="*/ 791 w 808" name="T98"/>
                <a:gd fmla="*/ 285 h 810" name="T99"/>
                <a:gd fmla="*/ 740 w 808" name="T100"/>
                <a:gd fmla="*/ 343 h 810" name="T101"/>
                <a:gd fmla="*/ 744 w 808" name="T102"/>
                <a:gd fmla="*/ 368 h 810" name="T103"/>
                <a:gd fmla="*/ 745 w 808" name="T104"/>
                <a:gd fmla="*/ 395 h 810" name="T105"/>
                <a:gd fmla="*/ 807 w 808" name="T106"/>
                <a:gd fmla="*/ 442 h 810" name="T107"/>
                <a:gd fmla="*/ 737 w 808" name="T108"/>
                <a:gd fmla="*/ 477 h 810" name="T109"/>
                <a:gd fmla="*/ 730 w 808" name="T110"/>
                <a:gd fmla="*/ 502 h 810" name="T111"/>
                <a:gd fmla="*/ 722 w 808" name="T112"/>
                <a:gd fmla="*/ 526 h 810" name="T113"/>
                <a:gd fmla="*/ 762 w 808" name="T114"/>
                <a:gd fmla="*/ 595 h 810" name="T115"/>
                <a:gd fmla="*/ 683 w 808" name="T116"/>
                <a:gd fmla="*/ 599 h 810" name="T117"/>
                <a:gd fmla="*/ 668 w 808" name="T118"/>
                <a:gd fmla="*/ 620 h 810" name="T119"/>
                <a:gd fmla="*/ 651 w 808" name="T120"/>
                <a:gd fmla="*/ 639 h 810" name="T121"/>
                <a:gd fmla="*/ 662 w 808" name="T122"/>
                <a:gd fmla="*/ 718 h 81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10" w="807">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algn="ctr" cap="flat" cmpd="sng" w="3175">
              <a:solidFill>
                <a:srgbClr val="D7D7D7"/>
              </a:solidFill>
              <a:prstDash val="solid"/>
            </a:ln>
            <a:effectLst/>
            <a:ex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67801">
                <a:lnSpc>
                  <a:spcPct val="120000"/>
                </a:lnSpc>
                <a:spcBef>
                  <a:spcPts val="635"/>
                </a:spcBef>
                <a:spcAft>
                  <a:spcPts val="635"/>
                </a:spcAft>
                <a:defRPr/>
              </a:pPr>
              <a:endParaRPr kern="0" lang="en-US" sz="3000">
                <a:solidFill>
                  <a:srgbClr val="5A5959"/>
                </a:solidFill>
                <a:latin charset="0" pitchFamily="34" typeface="Impact"/>
              </a:endParaRPr>
            </a:p>
          </p:txBody>
        </p:sp>
        <p:sp>
          <p:nvSpPr>
            <p:cNvPr id="61" name="Oval 9"/>
            <p:cNvSpPr>
              <a:spLocks noChangeArrowheads="1"/>
            </p:cNvSpPr>
            <p:nvPr/>
          </p:nvSpPr>
          <p:spPr bwMode="auto">
            <a:xfrm>
              <a:off x="2405468" y="1543719"/>
              <a:ext cx="1378290" cy="1378953"/>
            </a:xfrm>
            <a:prstGeom prst="ellipse">
              <a:avLst/>
            </a:prstGeom>
            <a:solidFill>
              <a:schemeClr val="bg1">
                <a:lumMod val="95000"/>
              </a:schemeClr>
            </a:solidFill>
            <a:ln w="22225">
              <a:noFill/>
              <a:round/>
            </a:ln>
            <a:effectLs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67801" fontAlgn="auto">
                <a:spcBef>
                  <a:spcPct val="0"/>
                </a:spcBef>
                <a:spcAft>
                  <a:spcPct val="0"/>
                </a:spcAft>
                <a:defRPr/>
              </a:pPr>
              <a:r>
                <a:rPr altLang="en-US" kern="0" lang="zh-CN" sz="1500">
                  <a:solidFill>
                    <a:srgbClr val="5A5959"/>
                  </a:solidFill>
                  <a:latin panose="020f0502020204030204" typeface="Calibri"/>
                </a:rPr>
                <a:t>单击此处添加文本</a:t>
              </a:r>
            </a:p>
          </p:txBody>
        </p:sp>
      </p:grpSp>
      <p:sp>
        <p:nvSpPr>
          <p:cNvPr id="62" name="Freeform 10"/>
          <p:cNvSpPr/>
          <p:nvPr/>
        </p:nvSpPr>
        <p:spPr bwMode="auto">
          <a:xfrm>
            <a:off x="1793454" y="4631531"/>
            <a:ext cx="5235575" cy="355600"/>
          </a:xfrm>
          <a:custGeom>
            <a:gdLst>
              <a:gd fmla="*/ 0 w 3686" name="T0"/>
              <a:gd fmla="*/ 85 h 254" name="T1"/>
              <a:gd fmla="*/ 129 w 3686" name="T2"/>
              <a:gd fmla="*/ 85 h 254" name="T3"/>
              <a:gd fmla="*/ 185 w 3686" name="T4"/>
              <a:gd fmla="*/ 0 h 254" name="T5"/>
              <a:gd fmla="*/ 279 w 3686" name="T6"/>
              <a:gd fmla="*/ 0 h 254" name="T7"/>
              <a:gd fmla="*/ 336 w 3686" name="T8"/>
              <a:gd fmla="*/ 85 h 254" name="T9"/>
              <a:gd fmla="*/ 421 w 3686" name="T10"/>
              <a:gd fmla="*/ 85 h 254" name="T11"/>
              <a:gd fmla="*/ 477 w 3686" name="T12"/>
              <a:gd fmla="*/ 0 h 254" name="T13"/>
              <a:gd fmla="*/ 571 w 3686" name="T14"/>
              <a:gd fmla="*/ 0 h 254" name="T15"/>
              <a:gd fmla="*/ 629 w 3686" name="T16"/>
              <a:gd fmla="*/ 85 h 254" name="T17"/>
              <a:gd fmla="*/ 709 w 3686" name="T18"/>
              <a:gd fmla="*/ 85 h 254" name="T19"/>
              <a:gd fmla="*/ 764 w 3686" name="T20"/>
              <a:gd fmla="*/ 0 h 254" name="T21"/>
              <a:gd fmla="*/ 862 w 3686" name="T22"/>
              <a:gd fmla="*/ 0 h 254" name="T23"/>
              <a:gd fmla="*/ 916 w 3686" name="T24"/>
              <a:gd fmla="*/ 85 h 254" name="T25"/>
              <a:gd fmla="*/ 1001 w 3686" name="T26"/>
              <a:gd fmla="*/ 85 h 254" name="T27"/>
              <a:gd fmla="*/ 1058 w 3686" name="T28"/>
              <a:gd fmla="*/ 0 h 254" name="T29"/>
              <a:gd fmla="*/ 1154 w 3686" name="T30"/>
              <a:gd fmla="*/ 0 h 254" name="T31"/>
              <a:gd fmla="*/ 1208 w 3686" name="T32"/>
              <a:gd fmla="*/ 85 h 254" name="T33"/>
              <a:gd fmla="*/ 1299 w 3686" name="T34"/>
              <a:gd fmla="*/ 85 h 254" name="T35"/>
              <a:gd fmla="*/ 1353 w 3686" name="T36"/>
              <a:gd fmla="*/ 0 h 254" name="T37"/>
              <a:gd fmla="*/ 1449 w 3686" name="T38"/>
              <a:gd fmla="*/ 0 h 254" name="T39"/>
              <a:gd fmla="*/ 1507 w 3686" name="T40"/>
              <a:gd fmla="*/ 85 h 254" name="T41"/>
              <a:gd fmla="*/ 1591 w 3686" name="T42"/>
              <a:gd fmla="*/ 85 h 254" name="T43"/>
              <a:gd fmla="*/ 1645 w 3686" name="T44"/>
              <a:gd fmla="*/ 0 h 254" name="T45"/>
              <a:gd fmla="*/ 1743 w 3686" name="T46"/>
              <a:gd fmla="*/ 0 h 254" name="T47"/>
              <a:gd fmla="*/ 1799 w 3686" name="T48"/>
              <a:gd fmla="*/ 85 h 254" name="T49"/>
              <a:gd fmla="*/ 1890 w 3686" name="T50"/>
              <a:gd fmla="*/ 85 h 254" name="T51"/>
              <a:gd fmla="*/ 1946 w 3686" name="T52"/>
              <a:gd fmla="*/ 0 h 254" name="T53"/>
              <a:gd fmla="*/ 2044 w 3686" name="T54"/>
              <a:gd fmla="*/ 0 h 254" name="T55"/>
              <a:gd fmla="*/ 2099 w 3686" name="T56"/>
              <a:gd fmla="*/ 85 h 254" name="T57"/>
              <a:gd fmla="*/ 2184 w 3686" name="T58"/>
              <a:gd fmla="*/ 85 h 254" name="T59"/>
              <a:gd fmla="*/ 2240 w 3686" name="T60"/>
              <a:gd fmla="*/ 0 h 254" name="T61"/>
              <a:gd fmla="*/ 2336 w 3686" name="T62"/>
              <a:gd fmla="*/ 0 h 254" name="T63"/>
              <a:gd fmla="*/ 2391 w 3686" name="T64"/>
              <a:gd fmla="*/ 85 h 254" name="T65"/>
              <a:gd fmla="*/ 2472 w 3686" name="T66"/>
              <a:gd fmla="*/ 85 h 254" name="T67"/>
              <a:gd fmla="*/ 2529 w 3686" name="T68"/>
              <a:gd fmla="*/ 0 h 254" name="T69"/>
              <a:gd fmla="*/ 2623 w 3686" name="T70"/>
              <a:gd fmla="*/ 0 h 254" name="T71"/>
              <a:gd fmla="*/ 2681 w 3686" name="T72"/>
              <a:gd fmla="*/ 85 h 254" name="T73"/>
              <a:gd fmla="*/ 2765 w 3686" name="T74"/>
              <a:gd fmla="*/ 85 h 254" name="T75"/>
              <a:gd fmla="*/ 2821 w 3686" name="T76"/>
              <a:gd fmla="*/ 0 h 254" name="T77"/>
              <a:gd fmla="*/ 2917 w 3686" name="T78"/>
              <a:gd fmla="*/ 0 h 254" name="T79"/>
              <a:gd fmla="*/ 2973 w 3686" name="T80"/>
              <a:gd fmla="*/ 85 h 254" name="T81"/>
              <a:gd fmla="*/ 3062 w 3686" name="T82"/>
              <a:gd fmla="*/ 85 h 254" name="T83"/>
              <a:gd fmla="*/ 3118 w 3686" name="T84"/>
              <a:gd fmla="*/ 0 h 254" name="T85"/>
              <a:gd fmla="*/ 3214 w 3686" name="T86"/>
              <a:gd fmla="*/ 0 h 254" name="T87"/>
              <a:gd fmla="*/ 3269 w 3686" name="T88"/>
              <a:gd fmla="*/ 85 h 254" name="T89"/>
              <a:gd fmla="*/ 3356 w 3686" name="T90"/>
              <a:gd fmla="*/ 85 h 254" name="T91"/>
              <a:gd fmla="*/ 3410 w 3686" name="T92"/>
              <a:gd fmla="*/ 0 h 254" name="T93"/>
              <a:gd fmla="*/ 3506 w 3686" name="T94"/>
              <a:gd fmla="*/ 0 h 254" name="T95"/>
              <a:gd fmla="*/ 3561 w 3686" name="T96"/>
              <a:gd fmla="*/ 85 h 254" name="T97"/>
              <a:gd fmla="*/ 3686 w 3686" name="T98"/>
              <a:gd fmla="*/ 85 h 254" name="T99"/>
              <a:gd fmla="*/ 3686 w 3686" name="T100"/>
              <a:gd fmla="*/ 254 h 254" name="T101"/>
              <a:gd fmla="*/ 0 w 3686" name="T102"/>
              <a:gd fmla="*/ 254 h 254" name="T103"/>
              <a:gd fmla="*/ 0 w 3686" name="T104"/>
              <a:gd fmla="*/ 85 h 25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4" w="3686">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cap="rnd" w="9525">
            <a:solidFill>
              <a:srgbClr val="E6E6E6"/>
            </a:solidFill>
            <a:prstDash val="solid"/>
            <a:round/>
          </a:ln>
          <a:extLst/>
        </p:spPr>
        <p:txBody>
          <a:bodyPr anchor="ctr" bIns="48390" lIns="96780" rIns="96780" tIns="48390" vert="eaVert"/>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67801">
              <a:defRPr/>
            </a:pPr>
            <a:endParaRPr kern="0" lang="en-US" sz="1500">
              <a:solidFill>
                <a:sysClr lastClr="FFFFFF" val="window"/>
              </a:solidFill>
              <a:latin charset="-122" pitchFamily="34" typeface="微软雅黑"/>
            </a:endParaRPr>
          </a:p>
        </p:txBody>
      </p:sp>
      <p:sp>
        <p:nvSpPr>
          <p:cNvPr id="63" name="TextBox 53"/>
          <p:cNvSpPr txBox="1">
            <a:spLocks noChangeArrowheads="1"/>
          </p:cNvSpPr>
          <p:nvPr/>
        </p:nvSpPr>
        <p:spPr bwMode="auto">
          <a:xfrm>
            <a:off x="1214016" y="1261269"/>
            <a:ext cx="1838325" cy="325380"/>
          </a:xfrm>
          <a:prstGeom prst="rect">
            <a:avLst/>
          </a:prstGeom>
          <a:noFill/>
          <a:ln>
            <a:noFill/>
          </a:ln>
          <a:extLst/>
        </p:spPr>
        <p:txBody>
          <a:bodyPr bIns="48390" lIns="96780" rIns="96780" tIns="48390">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r>
              <a:rPr altLang="en-US" b="1" lang="zh-CN" sz="1500">
                <a:solidFill>
                  <a:srgbClr val="5A5959"/>
                </a:solidFill>
                <a:latin charset="-122" pitchFamily="34" typeface="微软雅黑"/>
                <a:ea charset="-122" pitchFamily="2" typeface="宋体"/>
              </a:rPr>
              <a:t>单击添加标题</a:t>
            </a:r>
          </a:p>
        </p:txBody>
      </p:sp>
      <p:sp>
        <p:nvSpPr>
          <p:cNvPr id="64" name="TextBox 53"/>
          <p:cNvSpPr txBox="1">
            <a:spLocks noChangeArrowheads="1"/>
          </p:cNvSpPr>
          <p:nvPr/>
        </p:nvSpPr>
        <p:spPr bwMode="auto">
          <a:xfrm>
            <a:off x="3587329" y="1508919"/>
            <a:ext cx="1838325" cy="325380"/>
          </a:xfrm>
          <a:prstGeom prst="rect">
            <a:avLst/>
          </a:prstGeom>
          <a:noFill/>
          <a:ln>
            <a:noFill/>
          </a:ln>
          <a:extLst/>
        </p:spPr>
        <p:txBody>
          <a:bodyPr bIns="48390" lIns="96780" rIns="96780" tIns="48390">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r>
              <a:rPr altLang="en-US" b="1" lang="zh-CN" sz="1500">
                <a:solidFill>
                  <a:srgbClr val="5A5959"/>
                </a:solidFill>
                <a:latin charset="-122" pitchFamily="34" typeface="微软雅黑"/>
                <a:ea charset="-122" pitchFamily="2" typeface="宋体"/>
              </a:rPr>
              <a:t>单击添加标题</a:t>
            </a:r>
          </a:p>
        </p:txBody>
      </p:sp>
      <p:sp>
        <p:nvSpPr>
          <p:cNvPr id="65" name="TextBox 53"/>
          <p:cNvSpPr txBox="1">
            <a:spLocks noChangeArrowheads="1"/>
          </p:cNvSpPr>
          <p:nvPr/>
        </p:nvSpPr>
        <p:spPr bwMode="auto">
          <a:xfrm>
            <a:off x="7340179" y="1866106"/>
            <a:ext cx="1606550" cy="325380"/>
          </a:xfrm>
          <a:prstGeom prst="rect">
            <a:avLst/>
          </a:prstGeom>
          <a:noFill/>
          <a:ln>
            <a:noFill/>
          </a:ln>
          <a:extLst/>
        </p:spPr>
        <p:txBody>
          <a:bodyPr bIns="48390" lIns="96780" rIns="96780" tIns="48390">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r>
              <a:rPr altLang="en-US" b="1" lang="zh-CN" sz="1500">
                <a:solidFill>
                  <a:srgbClr val="5A5959"/>
                </a:solidFill>
                <a:latin charset="-122" pitchFamily="34" typeface="微软雅黑"/>
                <a:ea charset="-122" pitchFamily="2" typeface="宋体"/>
              </a:rPr>
              <a:t>单击添加标题</a:t>
            </a:r>
          </a:p>
        </p:txBody>
      </p:sp>
      <p:grpSp>
        <p:nvGrpSpPr>
          <p:cNvPr id="5" name="组合 65"/>
          <p:cNvGrpSpPr/>
          <p:nvPr/>
        </p:nvGrpSpPr>
        <p:grpSpPr>
          <a:xfrm>
            <a:off x="7262391" y="2337594"/>
            <a:ext cx="1762125" cy="1743075"/>
            <a:chOff x="2057536" y="1194444"/>
            <a:chExt cx="2075647" cy="2080525"/>
          </a:xfrm>
        </p:grpSpPr>
        <p:sp>
          <p:nvSpPr>
            <p:cNvPr id="67" name="Freeform 8"/>
            <p:cNvSpPr/>
            <p:nvPr/>
          </p:nvSpPr>
          <p:spPr bwMode="auto">
            <a:xfrm>
              <a:off x="2057536" y="1194444"/>
              <a:ext cx="2075647" cy="2080525"/>
            </a:xfrm>
            <a:custGeom>
              <a:gdLst>
                <a:gd fmla="*/ 587 w 808" name="T0"/>
                <a:gd fmla="*/ 691 h 810" name="T1"/>
                <a:gd fmla="*/ 553 w 808" name="T2"/>
                <a:gd fmla="*/ 710 h 810" name="T3"/>
                <a:gd fmla="*/ 535 w 808" name="T4"/>
                <a:gd fmla="*/ 789 h 810" name="T5"/>
                <a:gd fmla="*/ 509 w 808" name="T6"/>
                <a:gd fmla="*/ 797 h 810" name="T7"/>
                <a:gd fmla="*/ 450 w 808" name="T8"/>
                <a:gd fmla="*/ 741 h 810" name="T9"/>
                <a:gd fmla="*/ 425 w 808" name="T10"/>
                <a:gd fmla="*/ 744 h 810" name="T11"/>
                <a:gd fmla="*/ 378 w 808" name="T12"/>
                <a:gd fmla="*/ 810 h 810" name="T13"/>
                <a:gd fmla="*/ 351 w 808" name="T14"/>
                <a:gd fmla="*/ 807 h 810" name="T15"/>
                <a:gd fmla="*/ 317 w 808" name="T16"/>
                <a:gd fmla="*/ 733 h 810" name="T17"/>
                <a:gd fmla="*/ 292 w 808" name="T18"/>
                <a:gd fmla="*/ 726 h 810" name="T19"/>
                <a:gd fmla="*/ 225 w 808" name="T20"/>
                <a:gd fmla="*/ 769 h 810" name="T21"/>
                <a:gd fmla="*/ 199 w 808" name="T22"/>
                <a:gd fmla="*/ 755 h 810" name="T23"/>
                <a:gd fmla="*/ 197 w 808" name="T24"/>
                <a:gd fmla="*/ 675 h 810" name="T25"/>
                <a:gd fmla="*/ 177 w 808" name="T26"/>
                <a:gd fmla="*/ 658 h 810" name="T27"/>
                <a:gd fmla="*/ 99 w 808" name="T28"/>
                <a:gd fmla="*/ 672 h 810" name="T29"/>
                <a:gd fmla="*/ 81 w 808" name="T30"/>
                <a:gd fmla="*/ 649 h 810" name="T31"/>
                <a:gd fmla="*/ 103 w 808" name="T32"/>
                <a:gd fmla="*/ 563 h 810" name="T33"/>
                <a:gd fmla="*/ 92 w 808" name="T34"/>
                <a:gd fmla="*/ 540 h 810" name="T35"/>
                <a:gd fmla="*/ 16 w 808" name="T36"/>
                <a:gd fmla="*/ 521 h 810" name="T37"/>
                <a:gd fmla="*/ 67 w 808" name="T38"/>
                <a:gd fmla="*/ 461 h 810" name="T39"/>
                <a:gd fmla="*/ 64 w 808" name="T40"/>
                <a:gd fmla="*/ 436 h 810" name="T41"/>
                <a:gd fmla="*/ 62 w 808" name="T42"/>
                <a:gd fmla="*/ 410 h 810" name="T43"/>
                <a:gd fmla="*/ 1 w 808" name="T44"/>
                <a:gd fmla="*/ 362 h 810" name="T45"/>
                <a:gd fmla="*/ 70 w 808" name="T46"/>
                <a:gd fmla="*/ 328 h 810" name="T47"/>
                <a:gd fmla="*/ 78 w 808" name="T48"/>
                <a:gd fmla="*/ 303 h 810" name="T49"/>
                <a:gd fmla="*/ 86 w 808" name="T50"/>
                <a:gd fmla="*/ 278 h 810" name="T51"/>
                <a:gd fmla="*/ 48 w 808" name="T52"/>
                <a:gd fmla="*/ 212 h 810" name="T53"/>
                <a:gd fmla="*/ 125 w 808" name="T54"/>
                <a:gd fmla="*/ 206 h 810" name="T55"/>
                <a:gd fmla="*/ 140 w 808" name="T56"/>
                <a:gd fmla="*/ 186 h 810" name="T57"/>
                <a:gd fmla="*/ 157 w 808" name="T58"/>
                <a:gd fmla="*/ 166 h 810" name="T59"/>
                <a:gd fmla="*/ 148 w 808" name="T60"/>
                <a:gd fmla="*/ 91 h 810" name="T61"/>
                <a:gd fmla="*/ 221 w 808" name="T62"/>
                <a:gd fmla="*/ 114 h 810" name="T63"/>
                <a:gd fmla="*/ 255 w 808" name="T64"/>
                <a:gd fmla="*/ 95 h 810" name="T65"/>
                <a:gd fmla="*/ 272 w 808" name="T66"/>
                <a:gd fmla="*/ 21 h 810" name="T67"/>
                <a:gd fmla="*/ 302 w 808" name="T68"/>
                <a:gd fmla="*/ 12 h 810" name="T69"/>
                <a:gd fmla="*/ 358 w 808" name="T70"/>
                <a:gd fmla="*/ 63 h 810" name="T71"/>
                <a:gd fmla="*/ 383 w 808" name="T72"/>
                <a:gd fmla="*/ 61 h 810" name="T73"/>
                <a:gd fmla="*/ 427 w 808" name="T74"/>
                <a:gd fmla="*/ 0 h 810" name="T75"/>
                <a:gd fmla="*/ 459 w 808" name="T76"/>
                <a:gd fmla="*/ 3 h 810" name="T77"/>
                <a:gd fmla="*/ 491 w 808" name="T78"/>
                <a:gd fmla="*/ 71 h 810" name="T79"/>
                <a:gd fmla="*/ 515 w 808" name="T80"/>
                <a:gd fmla="*/ 78 h 810" name="T81"/>
                <a:gd fmla="*/ 579 w 808" name="T82"/>
                <a:gd fmla="*/ 39 h 810" name="T83"/>
                <a:gd fmla="*/ 607 w 808" name="T84"/>
                <a:gd fmla="*/ 54 h 810" name="T85"/>
                <a:gd fmla="*/ 611 w 808" name="T86"/>
                <a:gd fmla="*/ 130 h 810" name="T87"/>
                <a:gd fmla="*/ 630 w 808" name="T88"/>
                <a:gd fmla="*/ 146 h 810" name="T89"/>
                <a:gd fmla="*/ 705 w 808" name="T90"/>
                <a:gd fmla="*/ 134 h 810" name="T91"/>
                <a:gd fmla="*/ 725 w 808" name="T92"/>
                <a:gd fmla="*/ 158 h 810" name="T93"/>
                <a:gd fmla="*/ 705 w 808" name="T94"/>
                <a:gd fmla="*/ 241 h 810" name="T95"/>
                <a:gd fmla="*/ 716 w 808" name="T96"/>
                <a:gd fmla="*/ 264 h 810" name="T97"/>
                <a:gd fmla="*/ 791 w 808" name="T98"/>
                <a:gd fmla="*/ 285 h 810" name="T99"/>
                <a:gd fmla="*/ 740 w 808" name="T100"/>
                <a:gd fmla="*/ 343 h 810" name="T101"/>
                <a:gd fmla="*/ 744 w 808" name="T102"/>
                <a:gd fmla="*/ 368 h 810" name="T103"/>
                <a:gd fmla="*/ 745 w 808" name="T104"/>
                <a:gd fmla="*/ 395 h 810" name="T105"/>
                <a:gd fmla="*/ 807 w 808" name="T106"/>
                <a:gd fmla="*/ 442 h 810" name="T107"/>
                <a:gd fmla="*/ 737 w 808" name="T108"/>
                <a:gd fmla="*/ 477 h 810" name="T109"/>
                <a:gd fmla="*/ 730 w 808" name="T110"/>
                <a:gd fmla="*/ 502 h 810" name="T111"/>
                <a:gd fmla="*/ 722 w 808" name="T112"/>
                <a:gd fmla="*/ 526 h 810" name="T113"/>
                <a:gd fmla="*/ 762 w 808" name="T114"/>
                <a:gd fmla="*/ 595 h 810" name="T115"/>
                <a:gd fmla="*/ 683 w 808" name="T116"/>
                <a:gd fmla="*/ 599 h 810" name="T117"/>
                <a:gd fmla="*/ 668 w 808" name="T118"/>
                <a:gd fmla="*/ 620 h 810" name="T119"/>
                <a:gd fmla="*/ 651 w 808" name="T120"/>
                <a:gd fmla="*/ 639 h 810" name="T121"/>
                <a:gd fmla="*/ 662 w 808" name="T122"/>
                <a:gd fmla="*/ 718 h 81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10" w="807">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4"/>
            </a:solidFill>
            <a:ln algn="ctr" cap="flat" cmpd="sng" w="3175">
              <a:noFill/>
              <a:prstDash val="solid"/>
            </a:ln>
            <a:effectLst/>
            <a:ex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67801">
                <a:lnSpc>
                  <a:spcPct val="120000"/>
                </a:lnSpc>
                <a:spcBef>
                  <a:spcPts val="635"/>
                </a:spcBef>
                <a:spcAft>
                  <a:spcPts val="635"/>
                </a:spcAft>
                <a:defRPr/>
              </a:pPr>
              <a:endParaRPr kern="0" lang="en-US" sz="3000">
                <a:solidFill>
                  <a:srgbClr val="5A5959"/>
                </a:solidFill>
                <a:latin charset="0" pitchFamily="34" typeface="Impact"/>
              </a:endParaRPr>
            </a:p>
          </p:txBody>
        </p:sp>
        <p:sp>
          <p:nvSpPr>
            <p:cNvPr id="68" name="Oval 9"/>
            <p:cNvSpPr>
              <a:spLocks noChangeArrowheads="1"/>
            </p:cNvSpPr>
            <p:nvPr/>
          </p:nvSpPr>
          <p:spPr bwMode="auto">
            <a:xfrm>
              <a:off x="2405347" y="1544987"/>
              <a:ext cx="1378155" cy="1377543"/>
            </a:xfrm>
            <a:prstGeom prst="ellipse">
              <a:avLst/>
            </a:prstGeom>
            <a:solidFill>
              <a:schemeClr val="bg1">
                <a:lumMod val="95000"/>
              </a:schemeClr>
            </a:solidFill>
            <a:ln w="22225">
              <a:noFill/>
              <a:round/>
            </a:ln>
            <a:effectLs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67801" fontAlgn="auto">
                <a:spcBef>
                  <a:spcPct val="0"/>
                </a:spcBef>
                <a:spcAft>
                  <a:spcPct val="0"/>
                </a:spcAft>
                <a:defRPr/>
              </a:pPr>
              <a:r>
                <a:rPr altLang="en-US" kern="0" lang="zh-CN" sz="1500">
                  <a:solidFill>
                    <a:srgbClr val="5A5959"/>
                  </a:solidFill>
                  <a:latin panose="020f0502020204030204" typeface="Calibri"/>
                </a:rPr>
                <a:t>单击此处添加文本</a:t>
              </a:r>
            </a:p>
          </p:txBody>
        </p:sp>
      </p:grpSp>
      <p:sp>
        <p:nvSpPr>
          <p:cNvPr id="69" name="TextBox 53"/>
          <p:cNvSpPr txBox="1">
            <a:spLocks noChangeArrowheads="1"/>
          </p:cNvSpPr>
          <p:nvPr/>
        </p:nvSpPr>
        <p:spPr bwMode="auto">
          <a:xfrm>
            <a:off x="5665366" y="980281"/>
            <a:ext cx="1838325" cy="325380"/>
          </a:xfrm>
          <a:prstGeom prst="rect">
            <a:avLst/>
          </a:prstGeom>
          <a:noFill/>
          <a:ln>
            <a:noFill/>
          </a:ln>
          <a:extLst/>
        </p:spPr>
        <p:txBody>
          <a:bodyPr bIns="48390" lIns="96780" rIns="96780" tIns="48390">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r>
              <a:rPr altLang="en-US" b="1" lang="zh-CN" sz="1500">
                <a:solidFill>
                  <a:srgbClr val="5A5959"/>
                </a:solidFill>
                <a:latin charset="-122" pitchFamily="34" typeface="微软雅黑"/>
                <a:ea charset="-122" pitchFamily="2" typeface="宋体"/>
              </a:rPr>
              <a:t>单击添加标题</a:t>
            </a:r>
          </a:p>
        </p:txBody>
      </p:sp>
      <p:sp>
        <p:nvSpPr>
          <p:cNvPr id="19"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20" name="组合 19"/>
          <p:cNvGrpSpPr/>
          <p:nvPr/>
        </p:nvGrpSpPr>
        <p:grpSpPr>
          <a:xfrm>
            <a:off x="352592" y="688270"/>
            <a:ext cx="9231272" cy="67851"/>
            <a:chOff x="288133" y="483063"/>
            <a:chExt cx="8772740" cy="64666"/>
          </a:xfrm>
        </p:grpSpPr>
        <p:sp>
          <p:nvSpPr>
            <p:cNvPr id="21" name="任意多边形 20"/>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2" name="直接连接符 21"/>
            <p:cNvCxnSpPr>
              <a:stCxn id="2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组合 22"/>
          <p:cNvGrpSpPr/>
          <p:nvPr/>
        </p:nvGrpSpPr>
        <p:grpSpPr>
          <a:xfrm>
            <a:off x="0" y="290390"/>
            <a:ext cx="641111" cy="353788"/>
            <a:chOff x="0" y="252065"/>
            <a:chExt cx="641111" cy="392113"/>
          </a:xfrm>
        </p:grpSpPr>
        <p:sp>
          <p:nvSpPr>
            <p:cNvPr id="24"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25"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26" name="五边形 25"/>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946232504"/>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3"/>
                                        </p:tgtEl>
                                        <p:attrNameLst>
                                          <p:attrName>style.visibility</p:attrName>
                                        </p:attrNameLst>
                                      </p:cBhvr>
                                      <p:to>
                                        <p:strVal val="visible"/>
                                      </p:to>
                                    </p:set>
                                    <p:animEffect filter="wipe(left)" transition="in">
                                      <p:cBhvr>
                                        <p:cTn dur="500" id="7"/>
                                        <p:tgtEl>
                                          <p:spTgt spid="23"/>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0"/>
                                        </p:tgtEl>
                                        <p:attrNameLst>
                                          <p:attrName>style.visibility</p:attrName>
                                        </p:attrNameLst>
                                      </p:cBhvr>
                                      <p:to>
                                        <p:strVal val="visible"/>
                                      </p:to>
                                    </p:set>
                                    <p:animEffect filter="wipe(down)" transition="in">
                                      <p:cBhvr>
                                        <p:cTn dur="500" id="12"/>
                                        <p:tgtEl>
                                          <p:spTgt spid="20"/>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19"/>
                                        </p:tgtEl>
                                        <p:attrNameLst>
                                          <p:attrName>style.visibility</p:attrName>
                                        </p:attrNameLst>
                                      </p:cBhvr>
                                      <p:to>
                                        <p:strVal val="visible"/>
                                      </p:to>
                                    </p:set>
                                    <p:anim calcmode="lin" valueType="num">
                                      <p:cBhvr>
                                        <p:cTn dur="500" fill="hold" id="16"/>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9"/>
                                        </p:tgtEl>
                                        <p:attrNameLst>
                                          <p:attrName>ppt_y</p:attrName>
                                        </p:attrNameLst>
                                      </p:cBhvr>
                                      <p:tavLst>
                                        <p:tav tm="0">
                                          <p:val>
                                            <p:strVal val="#ppt_y"/>
                                          </p:val>
                                        </p:tav>
                                        <p:tav tm="100000">
                                          <p:val>
                                            <p:strVal val="#ppt_y"/>
                                          </p:val>
                                        </p:tav>
                                      </p:tavLst>
                                    </p:anim>
                                    <p:anim calcmode="lin" valueType="num">
                                      <p:cBhvr>
                                        <p:cTn dur="500" fill="hold" id="18"/>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9"/>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19"/>
                                        </p:tgtEl>
                                      </p:cBhvr>
                                    </p:animEffect>
                                  </p:childTnLst>
                                </p:cTn>
                              </p:par>
                            </p:childTnLst>
                          </p:cTn>
                        </p:par>
                        <p:par>
                          <p:cTn fill="hold" id="21" nodeType="afterGroup">
                            <p:stCondLst>
                              <p:cond delay="1000"/>
                            </p:stCondLst>
                            <p:childTnLst>
                              <p:par>
                                <p:cTn fill="hold" id="22" nodeType="afterEffect" presetClass="entr" presetID="10" presetSubtype="0">
                                  <p:stCondLst>
                                    <p:cond delay="0"/>
                                  </p:stCondLst>
                                  <p:childTnLst>
                                    <p:set>
                                      <p:cBhvr>
                                        <p:cTn dur="1" fill="hold" id="23">
                                          <p:stCondLst>
                                            <p:cond delay="0"/>
                                          </p:stCondLst>
                                        </p:cTn>
                                        <p:tgtEl>
                                          <p:spTgt spid="2"/>
                                        </p:tgtEl>
                                        <p:attrNameLst>
                                          <p:attrName>style.visibility</p:attrName>
                                        </p:attrNameLst>
                                      </p:cBhvr>
                                      <p:to>
                                        <p:strVal val="visible"/>
                                      </p:to>
                                    </p:set>
                                    <p:animEffect filter="fade" transition="in">
                                      <p:cBhvr>
                                        <p:cTn dur="500" id="24"/>
                                        <p:tgtEl>
                                          <p:spTgt spid="2"/>
                                        </p:tgtEl>
                                      </p:cBhvr>
                                    </p:animEffect>
                                  </p:childTnLst>
                                </p:cTn>
                              </p:par>
                              <p:par>
                                <p:cTn fill="hold" id="25" nodeType="withEffect" presetClass="entr" presetID="10" presetSubtype="0">
                                  <p:stCondLst>
                                    <p:cond delay="400"/>
                                  </p:stCondLst>
                                  <p:childTnLst>
                                    <p:set>
                                      <p:cBhvr>
                                        <p:cTn dur="1" fill="hold" id="26">
                                          <p:stCondLst>
                                            <p:cond delay="0"/>
                                          </p:stCondLst>
                                        </p:cTn>
                                        <p:tgtEl>
                                          <p:spTgt spid="4"/>
                                        </p:tgtEl>
                                        <p:attrNameLst>
                                          <p:attrName>style.visibility</p:attrName>
                                        </p:attrNameLst>
                                      </p:cBhvr>
                                      <p:to>
                                        <p:strVal val="visible"/>
                                      </p:to>
                                    </p:set>
                                    <p:animEffect filter="fade" transition="in">
                                      <p:cBhvr>
                                        <p:cTn dur="500" id="27"/>
                                        <p:tgtEl>
                                          <p:spTgt spid="4"/>
                                        </p:tgtEl>
                                      </p:cBhvr>
                                    </p:animEffect>
                                  </p:childTnLst>
                                </p:cTn>
                              </p:par>
                              <p:par>
                                <p:cTn fill="hold" id="28" nodeType="withEffect" presetClass="entr" presetID="10" presetSubtype="0">
                                  <p:stCondLst>
                                    <p:cond delay="600"/>
                                  </p:stCondLst>
                                  <p:childTnLst>
                                    <p:set>
                                      <p:cBhvr>
                                        <p:cTn dur="1" fill="hold" id="29">
                                          <p:stCondLst>
                                            <p:cond delay="0"/>
                                          </p:stCondLst>
                                        </p:cTn>
                                        <p:tgtEl>
                                          <p:spTgt spid="3"/>
                                        </p:tgtEl>
                                        <p:attrNameLst>
                                          <p:attrName>style.visibility</p:attrName>
                                        </p:attrNameLst>
                                      </p:cBhvr>
                                      <p:to>
                                        <p:strVal val="visible"/>
                                      </p:to>
                                    </p:set>
                                    <p:animEffect filter="fade" transition="in">
                                      <p:cBhvr>
                                        <p:cTn dur="500" id="30"/>
                                        <p:tgtEl>
                                          <p:spTgt spid="3"/>
                                        </p:tgtEl>
                                      </p:cBhvr>
                                    </p:animEffect>
                                  </p:childTnLst>
                                </p:cTn>
                              </p:par>
                              <p:par>
                                <p:cTn fill="hold" id="31" nodeType="withEffect" presetClass="entr" presetID="10" presetSubtype="0">
                                  <p:stCondLst>
                                    <p:cond delay="1000"/>
                                  </p:stCondLst>
                                  <p:childTnLst>
                                    <p:set>
                                      <p:cBhvr>
                                        <p:cTn dur="1" fill="hold" id="32">
                                          <p:stCondLst>
                                            <p:cond delay="0"/>
                                          </p:stCondLst>
                                        </p:cTn>
                                        <p:tgtEl>
                                          <p:spTgt spid="5"/>
                                        </p:tgtEl>
                                        <p:attrNameLst>
                                          <p:attrName>style.visibility</p:attrName>
                                        </p:attrNameLst>
                                      </p:cBhvr>
                                      <p:to>
                                        <p:strVal val="visible"/>
                                      </p:to>
                                    </p:set>
                                    <p:animEffect filter="fade" transition="in">
                                      <p:cBhvr>
                                        <p:cTn dur="500" id="33"/>
                                        <p:tgtEl>
                                          <p:spTgt spid="5"/>
                                        </p:tgtEl>
                                      </p:cBhvr>
                                    </p:animEffect>
                                  </p:childTnLst>
                                </p:cTn>
                              </p:par>
                            </p:childTnLst>
                          </p:cTn>
                        </p:par>
                        <p:par>
                          <p:cTn fill="hold" id="34" nodeType="afterGroup">
                            <p:stCondLst>
                              <p:cond delay="2500"/>
                            </p:stCondLst>
                            <p:childTnLst>
                              <p:par>
                                <p:cTn fill="hold" id="35" nodeType="afterEffect" presetClass="entr" presetID="12" presetSubtype="8">
                                  <p:stCondLst>
                                    <p:cond delay="0"/>
                                  </p:stCondLst>
                                  <p:childTnLst>
                                    <p:set>
                                      <p:cBhvr>
                                        <p:cTn dur="1" fill="hold" id="36">
                                          <p:stCondLst>
                                            <p:cond delay="0"/>
                                          </p:stCondLst>
                                        </p:cTn>
                                        <p:tgtEl>
                                          <p:spTgt spid="62"/>
                                        </p:tgtEl>
                                        <p:attrNameLst>
                                          <p:attrName>style.visibility</p:attrName>
                                        </p:attrNameLst>
                                      </p:cBhvr>
                                      <p:to>
                                        <p:strVal val="visible"/>
                                      </p:to>
                                    </p:set>
                                    <p:anim calcmode="lin" valueType="num">
                                      <p:cBhvr additive="base">
                                        <p:cTn dur="500" id="37"/>
                                        <p:tgtEl>
                                          <p:spTgt spid="62"/>
                                        </p:tgtEl>
                                        <p:attrNameLst>
                                          <p:attrName>ppt_x</p:attrName>
                                        </p:attrNameLst>
                                      </p:cBhvr>
                                      <p:tavLst>
                                        <p:tav tm="0">
                                          <p:val>
                                            <p:strVal val="#ppt_x-#ppt_w*1.125000"/>
                                          </p:val>
                                        </p:tav>
                                        <p:tav tm="100000">
                                          <p:val>
                                            <p:strVal val="#ppt_x"/>
                                          </p:val>
                                        </p:tav>
                                      </p:tavLst>
                                    </p:anim>
                                    <p:animEffect filter="wipe(right)" transition="in">
                                      <p:cBhvr>
                                        <p:cTn dur="500" id="38"/>
                                        <p:tgtEl>
                                          <p:spTgt spid="62"/>
                                        </p:tgtEl>
                                      </p:cBhvr>
                                    </p:animEffect>
                                  </p:childTnLst>
                                </p:cTn>
                              </p:par>
                            </p:childTnLst>
                          </p:cTn>
                        </p:par>
                        <p:par>
                          <p:cTn fill="hold" id="39" nodeType="afterGroup">
                            <p:stCondLst>
                              <p:cond delay="3000"/>
                            </p:stCondLst>
                            <p:childTnLst>
                              <p:par>
                                <p:cTn fill="hold" id="40" nodeType="afterEffect" presetClass="emph" presetID="8" presetSubtype="0">
                                  <p:stCondLst>
                                    <p:cond delay="0"/>
                                  </p:stCondLst>
                                  <p:childTnLst>
                                    <p:animRot by="21600000">
                                      <p:cBhvr>
                                        <p:cTn dur="2000" fill="hold" id="41"/>
                                        <p:tgtEl>
                                          <p:spTgt spid="2"/>
                                        </p:tgtEl>
                                        <p:attrNameLst>
                                          <p:attrName>r</p:attrName>
                                        </p:attrNameLst>
                                      </p:cBhvr>
                                    </p:animRot>
                                  </p:childTnLst>
                                </p:cTn>
                              </p:par>
                              <p:par>
                                <p:cTn fill="hold" id="42" nodeType="withEffect" presetClass="emph" presetID="8" presetSubtype="0">
                                  <p:stCondLst>
                                    <p:cond delay="0"/>
                                  </p:stCondLst>
                                  <p:childTnLst>
                                    <p:animRot by="21600000">
                                      <p:cBhvr>
                                        <p:cTn dur="1500" fill="hold" id="43"/>
                                        <p:tgtEl>
                                          <p:spTgt spid="4"/>
                                        </p:tgtEl>
                                        <p:attrNameLst>
                                          <p:attrName>r</p:attrName>
                                        </p:attrNameLst>
                                      </p:cBhvr>
                                    </p:animRot>
                                  </p:childTnLst>
                                </p:cTn>
                              </p:par>
                              <p:par>
                                <p:cTn fill="hold" id="44" nodeType="withEffect" presetClass="emph" presetID="8" presetSubtype="0">
                                  <p:stCondLst>
                                    <p:cond delay="0"/>
                                  </p:stCondLst>
                                  <p:childTnLst>
                                    <p:animRot by="21600000">
                                      <p:cBhvr>
                                        <p:cTn dur="1000" fill="hold" id="45"/>
                                        <p:tgtEl>
                                          <p:spTgt spid="3"/>
                                        </p:tgtEl>
                                        <p:attrNameLst>
                                          <p:attrName>r</p:attrName>
                                        </p:attrNameLst>
                                      </p:cBhvr>
                                    </p:animRot>
                                  </p:childTnLst>
                                </p:cTn>
                              </p:par>
                              <p:par>
                                <p:cTn fill="hold" id="46" nodeType="withEffect" presetClass="emph" presetID="8" presetSubtype="0">
                                  <p:stCondLst>
                                    <p:cond delay="0"/>
                                  </p:stCondLst>
                                  <p:childTnLst>
                                    <p:animRot by="21600000">
                                      <p:cBhvr>
                                        <p:cTn dur="1500" fill="hold" id="47"/>
                                        <p:tgtEl>
                                          <p:spTgt spid="5"/>
                                        </p:tgtEl>
                                        <p:attrNameLst>
                                          <p:attrName>r</p:attrName>
                                        </p:attrNameLst>
                                      </p:cBhvr>
                                    </p:animRot>
                                  </p:childTnLst>
                                </p:cTn>
                              </p:par>
                              <p:par>
                                <p:cTn fill="hold" grpId="0" id="48" nodeType="withEffect" presetClass="entr" presetID="42" presetSubtype="0">
                                  <p:stCondLst>
                                    <p:cond delay="600"/>
                                  </p:stCondLst>
                                  <p:childTnLst>
                                    <p:set>
                                      <p:cBhvr>
                                        <p:cTn dur="1" fill="hold" id="49">
                                          <p:stCondLst>
                                            <p:cond delay="0"/>
                                          </p:stCondLst>
                                        </p:cTn>
                                        <p:tgtEl>
                                          <p:spTgt spid="63"/>
                                        </p:tgtEl>
                                        <p:attrNameLst>
                                          <p:attrName>style.visibility</p:attrName>
                                        </p:attrNameLst>
                                      </p:cBhvr>
                                      <p:to>
                                        <p:strVal val="visible"/>
                                      </p:to>
                                    </p:set>
                                    <p:animEffect filter="fade" transition="in">
                                      <p:cBhvr>
                                        <p:cTn dur="500" id="50"/>
                                        <p:tgtEl>
                                          <p:spTgt spid="63"/>
                                        </p:tgtEl>
                                      </p:cBhvr>
                                    </p:animEffect>
                                    <p:anim calcmode="lin" valueType="num">
                                      <p:cBhvr>
                                        <p:cTn dur="500" fill="hold" id="51"/>
                                        <p:tgtEl>
                                          <p:spTgt spid="63"/>
                                        </p:tgtEl>
                                        <p:attrNameLst>
                                          <p:attrName>ppt_x</p:attrName>
                                        </p:attrNameLst>
                                      </p:cBhvr>
                                      <p:tavLst>
                                        <p:tav tm="0">
                                          <p:val>
                                            <p:strVal val="#ppt_x"/>
                                          </p:val>
                                        </p:tav>
                                        <p:tav tm="100000">
                                          <p:val>
                                            <p:strVal val="#ppt_x"/>
                                          </p:val>
                                        </p:tav>
                                      </p:tavLst>
                                    </p:anim>
                                    <p:anim calcmode="lin" valueType="num">
                                      <p:cBhvr>
                                        <p:cTn dur="500" fill="hold" id="52"/>
                                        <p:tgtEl>
                                          <p:spTgt spid="63"/>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1100"/>
                                  </p:stCondLst>
                                  <p:childTnLst>
                                    <p:set>
                                      <p:cBhvr>
                                        <p:cTn dur="1" fill="hold" id="54">
                                          <p:stCondLst>
                                            <p:cond delay="0"/>
                                          </p:stCondLst>
                                        </p:cTn>
                                        <p:tgtEl>
                                          <p:spTgt spid="64"/>
                                        </p:tgtEl>
                                        <p:attrNameLst>
                                          <p:attrName>style.visibility</p:attrName>
                                        </p:attrNameLst>
                                      </p:cBhvr>
                                      <p:to>
                                        <p:strVal val="visible"/>
                                      </p:to>
                                    </p:set>
                                    <p:animEffect filter="fade" transition="in">
                                      <p:cBhvr>
                                        <p:cTn dur="500" id="55"/>
                                        <p:tgtEl>
                                          <p:spTgt spid="64"/>
                                        </p:tgtEl>
                                      </p:cBhvr>
                                    </p:animEffect>
                                    <p:anim calcmode="lin" valueType="num">
                                      <p:cBhvr>
                                        <p:cTn dur="500" fill="hold" id="56"/>
                                        <p:tgtEl>
                                          <p:spTgt spid="64"/>
                                        </p:tgtEl>
                                        <p:attrNameLst>
                                          <p:attrName>ppt_x</p:attrName>
                                        </p:attrNameLst>
                                      </p:cBhvr>
                                      <p:tavLst>
                                        <p:tav tm="0">
                                          <p:val>
                                            <p:strVal val="#ppt_x"/>
                                          </p:val>
                                        </p:tav>
                                        <p:tav tm="100000">
                                          <p:val>
                                            <p:strVal val="#ppt_x"/>
                                          </p:val>
                                        </p:tav>
                                      </p:tavLst>
                                    </p:anim>
                                    <p:anim calcmode="lin" valueType="num">
                                      <p:cBhvr>
                                        <p:cTn dur="500" fill="hold" id="57"/>
                                        <p:tgtEl>
                                          <p:spTgt spid="64"/>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1300"/>
                                  </p:stCondLst>
                                  <p:childTnLst>
                                    <p:set>
                                      <p:cBhvr>
                                        <p:cTn dur="1" fill="hold" id="59">
                                          <p:stCondLst>
                                            <p:cond delay="0"/>
                                          </p:stCondLst>
                                        </p:cTn>
                                        <p:tgtEl>
                                          <p:spTgt spid="65"/>
                                        </p:tgtEl>
                                        <p:attrNameLst>
                                          <p:attrName>style.visibility</p:attrName>
                                        </p:attrNameLst>
                                      </p:cBhvr>
                                      <p:to>
                                        <p:strVal val="visible"/>
                                      </p:to>
                                    </p:set>
                                    <p:animEffect filter="fade" transition="in">
                                      <p:cBhvr>
                                        <p:cTn dur="500" id="60"/>
                                        <p:tgtEl>
                                          <p:spTgt spid="65"/>
                                        </p:tgtEl>
                                      </p:cBhvr>
                                    </p:animEffect>
                                    <p:anim calcmode="lin" valueType="num">
                                      <p:cBhvr>
                                        <p:cTn dur="500" fill="hold" id="61"/>
                                        <p:tgtEl>
                                          <p:spTgt spid="65"/>
                                        </p:tgtEl>
                                        <p:attrNameLst>
                                          <p:attrName>ppt_x</p:attrName>
                                        </p:attrNameLst>
                                      </p:cBhvr>
                                      <p:tavLst>
                                        <p:tav tm="0">
                                          <p:val>
                                            <p:strVal val="#ppt_x"/>
                                          </p:val>
                                        </p:tav>
                                        <p:tav tm="100000">
                                          <p:val>
                                            <p:strVal val="#ppt_x"/>
                                          </p:val>
                                        </p:tav>
                                      </p:tavLst>
                                    </p:anim>
                                    <p:anim calcmode="lin" valueType="num">
                                      <p:cBhvr>
                                        <p:cTn dur="500" fill="hold" id="62"/>
                                        <p:tgtEl>
                                          <p:spTgt spid="65"/>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1600"/>
                                  </p:stCondLst>
                                  <p:childTnLst>
                                    <p:set>
                                      <p:cBhvr>
                                        <p:cTn dur="1" fill="hold" id="64">
                                          <p:stCondLst>
                                            <p:cond delay="0"/>
                                          </p:stCondLst>
                                        </p:cTn>
                                        <p:tgtEl>
                                          <p:spTgt spid="69"/>
                                        </p:tgtEl>
                                        <p:attrNameLst>
                                          <p:attrName>style.visibility</p:attrName>
                                        </p:attrNameLst>
                                      </p:cBhvr>
                                      <p:to>
                                        <p:strVal val="visible"/>
                                      </p:to>
                                    </p:set>
                                    <p:animEffect filter="fade" transition="in">
                                      <p:cBhvr>
                                        <p:cTn dur="500" id="65"/>
                                        <p:tgtEl>
                                          <p:spTgt spid="69"/>
                                        </p:tgtEl>
                                      </p:cBhvr>
                                    </p:animEffect>
                                    <p:anim calcmode="lin" valueType="num">
                                      <p:cBhvr>
                                        <p:cTn dur="500" fill="hold" id="66"/>
                                        <p:tgtEl>
                                          <p:spTgt spid="69"/>
                                        </p:tgtEl>
                                        <p:attrNameLst>
                                          <p:attrName>ppt_x</p:attrName>
                                        </p:attrNameLst>
                                      </p:cBhvr>
                                      <p:tavLst>
                                        <p:tav tm="0">
                                          <p:val>
                                            <p:strVal val="#ppt_x"/>
                                          </p:val>
                                        </p:tav>
                                        <p:tav tm="100000">
                                          <p:val>
                                            <p:strVal val="#ppt_x"/>
                                          </p:val>
                                        </p:tav>
                                      </p:tavLst>
                                    </p:anim>
                                    <p:anim calcmode="lin" valueType="num">
                                      <p:cBhvr>
                                        <p:cTn dur="500" fill="hold" id="67"/>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4"/>
      <p:bldP grpId="0" spid="65"/>
      <p:bldP grpId="0" spid="69"/>
      <p:bldP grpId="0" spid="1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9" name="AutoShape 10"/>
          <p:cNvSpPr>
            <a:spLocks noChangeArrowheads="1"/>
          </p:cNvSpPr>
          <p:nvPr/>
        </p:nvSpPr>
        <p:spPr bwMode="auto">
          <a:xfrm rot="-5400000">
            <a:off x="4149725" y="-1154112"/>
            <a:ext cx="1468437" cy="8161338"/>
          </a:xfrm>
          <a:prstGeom prst="downArrow">
            <a:avLst>
              <a:gd fmla="val 49065" name="adj1"/>
              <a:gd fmla="val 44849" name="adj2"/>
            </a:avLst>
          </a:prstGeom>
          <a:solidFill>
            <a:schemeClr val="accent2"/>
          </a:solidFill>
          <a:ln>
            <a:noFill/>
          </a:ln>
          <a:extLst>
            <a:ext uri="{91240B29-F687-4F45-9708-019B960494DF}">
              <a14:hiddenLine w="9525">
                <a:solidFill>
                  <a:srgbClr val="000000"/>
                </a:solidFill>
                <a:miter lim="800000"/>
                <a:headEnd/>
                <a:tailEnd/>
              </a14:hiddenLine>
            </a:ext>
          </a:extLst>
        </p:spPr>
        <p:txBody>
          <a:bodyPr bIns="48390" lIns="96780" rIns="96780" tIns="48390" vert="eaVert"/>
          <a:lstStyle/>
          <a:p>
            <a:endParaRPr altLang="en-US" lang="zh-CN" sz="2100">
              <a:solidFill>
                <a:schemeClr val="bg1"/>
              </a:solidFill>
              <a:latin charset="-122" pitchFamily="34" typeface="微软雅黑"/>
              <a:ea charset="-122" pitchFamily="34" typeface="微软雅黑"/>
            </a:endParaRPr>
          </a:p>
        </p:txBody>
      </p:sp>
      <p:grpSp>
        <p:nvGrpSpPr>
          <p:cNvPr id="2" name="组合 59"/>
          <p:cNvGrpSpPr/>
          <p:nvPr/>
        </p:nvGrpSpPr>
        <p:grpSpPr>
          <a:xfrm>
            <a:off x="2752725" y="2155825"/>
            <a:ext cx="1809750" cy="1616075"/>
            <a:chOff x="1214414" y="2786058"/>
            <a:chExt cx="1935848" cy="1751017"/>
          </a:xfrm>
        </p:grpSpPr>
        <p:grpSp>
          <p:nvGrpSpPr>
            <p:cNvPr id="18459" name="Group 6"/>
            <p:cNvGrpSpPr/>
            <p:nvPr/>
          </p:nvGrpSpPr>
          <p:grpSpPr>
            <a:xfrm>
              <a:off x="1295400" y="2786058"/>
              <a:ext cx="1753450" cy="1751017"/>
              <a:chOff x="1823" y="2371"/>
              <a:chExt cx="1801" cy="1801"/>
            </a:xfrm>
          </p:grpSpPr>
          <p:sp>
            <p:nvSpPr>
              <p:cNvPr id="18461"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w="9525">
                    <a:solidFill>
                      <a:srgbClr val="000000"/>
                    </a:solidFill>
                    <a:round/>
                    <a:headEnd/>
                    <a:tailEnd/>
                  </a14:hiddenLine>
                </a:ext>
              </a:extLst>
            </p:spPr>
            <p:txBody>
              <a:bodyPr/>
              <a:lstStyle/>
              <a:p>
                <a:endParaRPr altLang="en-US" lang="zh-CN" sz="2100">
                  <a:solidFill>
                    <a:schemeClr val="bg1"/>
                  </a:solidFill>
                  <a:latin charset="-122" pitchFamily="34" typeface="微软雅黑"/>
                  <a:ea charset="-122" pitchFamily="34" typeface="微软雅黑"/>
                </a:endParaRPr>
              </a:p>
            </p:txBody>
          </p:sp>
          <p:sp>
            <p:nvSpPr>
              <p:cNvPr id="18462"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ln>
            </p:spPr>
            <p:txBody>
              <a:bodyPr/>
              <a:lstStyle/>
              <a:p>
                <a:endParaRPr altLang="en-US" lang="zh-CN" sz="2100">
                  <a:solidFill>
                    <a:schemeClr val="bg1"/>
                  </a:solidFill>
                  <a:latin charset="-122" pitchFamily="34" typeface="微软雅黑"/>
                  <a:ea charset="-122" pitchFamily="34" typeface="微软雅黑"/>
                </a:endParaRPr>
              </a:p>
            </p:txBody>
          </p:sp>
        </p:grpSp>
        <p:sp>
          <p:nvSpPr>
            <p:cNvPr id="18460"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r>
                <a:rPr altLang="en-US" b="1" lang="zh-CN" sz="2100">
                  <a:solidFill>
                    <a:schemeClr val="bg1"/>
                  </a:solidFill>
                  <a:latin charset="-122" pitchFamily="34" typeface="微软雅黑"/>
                </a:rPr>
                <a:t>写入文本</a:t>
              </a:r>
            </a:p>
          </p:txBody>
        </p:sp>
      </p:grpSp>
      <p:grpSp>
        <p:nvGrpSpPr>
          <p:cNvPr id="4" name="组合 64"/>
          <p:cNvGrpSpPr/>
          <p:nvPr/>
        </p:nvGrpSpPr>
        <p:grpSpPr>
          <a:xfrm>
            <a:off x="4562475" y="2155825"/>
            <a:ext cx="1809750" cy="1616075"/>
            <a:chOff x="1214414" y="2786058"/>
            <a:chExt cx="1935848" cy="1751017"/>
          </a:xfrm>
        </p:grpSpPr>
        <p:grpSp>
          <p:nvGrpSpPr>
            <p:cNvPr id="18455" name="Group 6"/>
            <p:cNvGrpSpPr/>
            <p:nvPr/>
          </p:nvGrpSpPr>
          <p:grpSpPr>
            <a:xfrm>
              <a:off x="1295400" y="2786058"/>
              <a:ext cx="1753450" cy="1751017"/>
              <a:chOff x="1823" y="2371"/>
              <a:chExt cx="1801" cy="1801"/>
            </a:xfrm>
          </p:grpSpPr>
          <p:sp>
            <p:nvSpPr>
              <p:cNvPr id="18457"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w="9525">
                    <a:solidFill>
                      <a:srgbClr val="000000"/>
                    </a:solidFill>
                    <a:round/>
                    <a:headEnd/>
                    <a:tailEnd/>
                  </a14:hiddenLine>
                </a:ext>
              </a:extLst>
            </p:spPr>
            <p:txBody>
              <a:bodyPr/>
              <a:lstStyle/>
              <a:p>
                <a:endParaRPr altLang="en-US" lang="zh-CN" sz="2100">
                  <a:solidFill>
                    <a:schemeClr val="bg1"/>
                  </a:solidFill>
                  <a:latin charset="-122" pitchFamily="34" typeface="微软雅黑"/>
                  <a:ea charset="-122" pitchFamily="34" typeface="微软雅黑"/>
                </a:endParaRPr>
              </a:p>
            </p:txBody>
          </p:sp>
          <p:sp>
            <p:nvSpPr>
              <p:cNvPr id="69" name="Oval 8"/>
              <p:cNvSpPr>
                <a:spLocks noChangeArrowheads="1"/>
              </p:cNvSpPr>
              <p:nvPr/>
            </p:nvSpPr>
            <p:spPr bwMode="auto">
              <a:xfrm>
                <a:off x="1946" y="2493"/>
                <a:ext cx="1556" cy="1555"/>
              </a:xfrm>
              <a:prstGeom prst="ellipse">
                <a:avLst/>
              </a:prstGeom>
              <a:solidFill>
                <a:schemeClr val="accent3"/>
              </a:solidFill>
              <a:ln w="38100">
                <a:solidFill>
                  <a:srgbClr val="FFFFFF"/>
                </a:solidFill>
                <a:round/>
              </a:ln>
            </p:spPr>
            <p:txBody>
              <a:bodyPr/>
              <a:lstStyle/>
              <a:p>
                <a:pPr defTabSz="967801" fontAlgn="auto">
                  <a:spcBef>
                    <a:spcPct val="0"/>
                  </a:spcBef>
                  <a:spcAft>
                    <a:spcPct val="0"/>
                  </a:spcAft>
                  <a:defRPr/>
                </a:pPr>
                <a:endParaRPr altLang="en-US" lang="zh-CN" sz="2100">
                  <a:solidFill>
                    <a:schemeClr val="bg1"/>
                  </a:solidFill>
                  <a:latin charset="-122" pitchFamily="34" typeface="微软雅黑"/>
                  <a:ea charset="-122" pitchFamily="34" typeface="微软雅黑"/>
                </a:endParaRPr>
              </a:p>
            </p:txBody>
          </p:sp>
        </p:grpSp>
        <p:sp>
          <p:nvSpPr>
            <p:cNvPr id="1845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r>
                <a:rPr altLang="en-US" b="1" lang="zh-CN" sz="2100">
                  <a:solidFill>
                    <a:schemeClr val="bg1"/>
                  </a:solidFill>
                  <a:latin charset="-122" pitchFamily="34" typeface="微软雅黑"/>
                </a:rPr>
                <a:t>写入文本</a:t>
              </a:r>
            </a:p>
          </p:txBody>
        </p:sp>
      </p:grpSp>
      <p:grpSp>
        <p:nvGrpSpPr>
          <p:cNvPr id="6" name="组合 69"/>
          <p:cNvGrpSpPr/>
          <p:nvPr/>
        </p:nvGrpSpPr>
        <p:grpSpPr>
          <a:xfrm>
            <a:off x="6389688" y="2155825"/>
            <a:ext cx="1809750" cy="1616075"/>
            <a:chOff x="1214414" y="2786058"/>
            <a:chExt cx="1935848" cy="1751017"/>
          </a:xfrm>
        </p:grpSpPr>
        <p:grpSp>
          <p:nvGrpSpPr>
            <p:cNvPr id="18451" name="Group 6"/>
            <p:cNvGrpSpPr/>
            <p:nvPr/>
          </p:nvGrpSpPr>
          <p:grpSpPr>
            <a:xfrm>
              <a:off x="1295400" y="2786058"/>
              <a:ext cx="1753450" cy="1751017"/>
              <a:chOff x="1823" y="2371"/>
              <a:chExt cx="1801" cy="1801"/>
            </a:xfrm>
          </p:grpSpPr>
          <p:sp>
            <p:nvSpPr>
              <p:cNvPr id="18453"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w="9525">
                    <a:solidFill>
                      <a:srgbClr val="000000"/>
                    </a:solidFill>
                    <a:round/>
                    <a:headEnd/>
                    <a:tailEnd/>
                  </a14:hiddenLine>
                </a:ext>
              </a:extLst>
            </p:spPr>
            <p:txBody>
              <a:bodyPr/>
              <a:lstStyle/>
              <a:p>
                <a:endParaRPr altLang="en-US" lang="zh-CN" sz="2100">
                  <a:solidFill>
                    <a:schemeClr val="bg1"/>
                  </a:solidFill>
                  <a:latin charset="-122" pitchFamily="34" typeface="微软雅黑"/>
                  <a:ea charset="-122" pitchFamily="34" typeface="微软雅黑"/>
                </a:endParaRPr>
              </a:p>
            </p:txBody>
          </p:sp>
          <p:sp>
            <p:nvSpPr>
              <p:cNvPr id="74" name="Oval 8"/>
              <p:cNvSpPr>
                <a:spLocks noChangeArrowheads="1"/>
              </p:cNvSpPr>
              <p:nvPr/>
            </p:nvSpPr>
            <p:spPr bwMode="auto">
              <a:xfrm>
                <a:off x="1946" y="2493"/>
                <a:ext cx="1556" cy="1555"/>
              </a:xfrm>
              <a:prstGeom prst="ellipse">
                <a:avLst/>
              </a:prstGeom>
              <a:solidFill>
                <a:schemeClr val="accent4"/>
              </a:solidFill>
              <a:ln w="38100">
                <a:solidFill>
                  <a:srgbClr val="FFFFFF"/>
                </a:solidFill>
                <a:round/>
              </a:ln>
            </p:spPr>
            <p:txBody>
              <a:bodyPr/>
              <a:lstStyle/>
              <a:p>
                <a:pPr defTabSz="967801" fontAlgn="auto">
                  <a:spcBef>
                    <a:spcPct val="0"/>
                  </a:spcBef>
                  <a:spcAft>
                    <a:spcPct val="0"/>
                  </a:spcAft>
                  <a:defRPr/>
                </a:pPr>
                <a:endParaRPr altLang="en-US" lang="zh-CN" sz="2100">
                  <a:solidFill>
                    <a:schemeClr val="bg1"/>
                  </a:solidFill>
                  <a:latin charset="-122" pitchFamily="34" typeface="微软雅黑"/>
                  <a:ea charset="-122" pitchFamily="34" typeface="微软雅黑"/>
                </a:endParaRPr>
              </a:p>
            </p:txBody>
          </p:sp>
        </p:grpSp>
        <p:sp>
          <p:nvSpPr>
            <p:cNvPr id="1845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r>
                <a:rPr altLang="en-US" b="1" lang="zh-CN" sz="2100">
                  <a:solidFill>
                    <a:schemeClr val="bg1"/>
                  </a:solidFill>
                  <a:latin charset="-122" pitchFamily="34" typeface="微软雅黑"/>
                </a:rPr>
                <a:t>写入文本</a:t>
              </a:r>
            </a:p>
          </p:txBody>
        </p:sp>
      </p:grpSp>
      <p:grpSp>
        <p:nvGrpSpPr>
          <p:cNvPr id="8" name="组合 40"/>
          <p:cNvGrpSpPr/>
          <p:nvPr/>
        </p:nvGrpSpPr>
        <p:grpSpPr>
          <a:xfrm>
            <a:off x="984250" y="2155825"/>
            <a:ext cx="1809750" cy="1616075"/>
            <a:chOff x="1214414" y="2786058"/>
            <a:chExt cx="1935848" cy="1751017"/>
          </a:xfrm>
        </p:grpSpPr>
        <p:grpSp>
          <p:nvGrpSpPr>
            <p:cNvPr id="18447" name="Group 6"/>
            <p:cNvGrpSpPr/>
            <p:nvPr/>
          </p:nvGrpSpPr>
          <p:grpSpPr>
            <a:xfrm>
              <a:off x="1295400" y="2786058"/>
              <a:ext cx="1753450" cy="1751017"/>
              <a:chOff x="1823" y="2371"/>
              <a:chExt cx="1801" cy="1801"/>
            </a:xfrm>
          </p:grpSpPr>
          <p:sp>
            <p:nvSpPr>
              <p:cNvPr id="18449"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w="9525">
                    <a:solidFill>
                      <a:srgbClr val="000000"/>
                    </a:solidFill>
                    <a:round/>
                    <a:headEnd/>
                    <a:tailEnd/>
                  </a14:hiddenLine>
                </a:ext>
              </a:extLst>
            </p:spPr>
            <p:txBody>
              <a:bodyPr/>
              <a:lstStyle/>
              <a:p>
                <a:endParaRPr altLang="en-US" lang="zh-CN" sz="2100">
                  <a:solidFill>
                    <a:schemeClr val="bg1"/>
                  </a:solidFill>
                  <a:latin charset="-122" pitchFamily="34" typeface="微软雅黑"/>
                  <a:ea charset="-122" pitchFamily="34" typeface="微软雅黑"/>
                </a:endParaRPr>
              </a:p>
            </p:txBody>
          </p:sp>
          <p:sp>
            <p:nvSpPr>
              <p:cNvPr id="18450" name="Oval 8"/>
              <p:cNvSpPr>
                <a:spLocks noChangeArrowheads="1"/>
              </p:cNvSpPr>
              <p:nvPr/>
            </p:nvSpPr>
            <p:spPr bwMode="auto">
              <a:xfrm>
                <a:off x="1946" y="2493"/>
                <a:ext cx="1556" cy="1556"/>
              </a:xfrm>
              <a:prstGeom prst="ellipse">
                <a:avLst/>
              </a:prstGeom>
              <a:solidFill>
                <a:schemeClr val="bg2"/>
              </a:solidFill>
              <a:ln w="38100">
                <a:solidFill>
                  <a:srgbClr val="FFFFFF"/>
                </a:solidFill>
                <a:round/>
              </a:ln>
            </p:spPr>
            <p:txBody>
              <a:bodyPr/>
              <a:lstStyle/>
              <a:p>
                <a:endParaRPr altLang="en-US" lang="zh-CN" sz="2100">
                  <a:solidFill>
                    <a:schemeClr val="bg1"/>
                  </a:solidFill>
                  <a:latin charset="-122" pitchFamily="34" typeface="微软雅黑"/>
                  <a:ea charset="-122" pitchFamily="34" typeface="微软雅黑"/>
                </a:endParaRPr>
              </a:p>
            </p:txBody>
          </p:sp>
        </p:grpSp>
        <p:sp>
          <p:nvSpPr>
            <p:cNvPr id="18448"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a:r>
                <a:rPr altLang="en-US" b="1" lang="zh-CN" sz="2100">
                  <a:solidFill>
                    <a:schemeClr val="bg1"/>
                  </a:solidFill>
                  <a:latin charset="-122" pitchFamily="34" typeface="微软雅黑"/>
                </a:rPr>
                <a:t>写入文本</a:t>
              </a:r>
            </a:p>
          </p:txBody>
        </p:sp>
      </p:grpSp>
      <p:sp>
        <p:nvSpPr>
          <p:cNvPr id="80" name="矩形标注 79"/>
          <p:cNvSpPr/>
          <p:nvPr/>
        </p:nvSpPr>
        <p:spPr>
          <a:xfrm>
            <a:off x="3106738" y="4064000"/>
            <a:ext cx="1570037" cy="47625"/>
          </a:xfrm>
          <a:prstGeom prst="wedgeRectCallout">
            <a:avLst>
              <a:gd fmla="val -17526" name="adj1"/>
              <a:gd fmla="val -509465"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8390" lIns="96780" rIns="96780" tIns="48390"/>
          <a:lstStyle/>
          <a:p>
            <a:pPr algn="ctr" defTabSz="967801" fontAlgn="auto">
              <a:spcBef>
                <a:spcPct val="0"/>
              </a:spcBef>
              <a:spcAft>
                <a:spcPct val="0"/>
              </a:spcAft>
              <a:defRPr/>
            </a:pPr>
            <a:endParaRPr altLang="en-US" lang="zh-CN">
              <a:solidFill>
                <a:schemeClr val="tx1">
                  <a:lumMod val="85000"/>
                  <a:lumOff val="15000"/>
                </a:schemeClr>
              </a:solidFill>
            </a:endParaRPr>
          </a:p>
        </p:txBody>
      </p:sp>
      <p:sp>
        <p:nvSpPr>
          <p:cNvPr id="81" name="矩形标注 80"/>
          <p:cNvSpPr/>
          <p:nvPr/>
        </p:nvSpPr>
        <p:spPr>
          <a:xfrm>
            <a:off x="1308100" y="1790700"/>
            <a:ext cx="1684338" cy="68263"/>
          </a:xfrm>
          <a:prstGeom prst="wedgeRectCallout">
            <a:avLst>
              <a:gd fmla="val -23398" name="adj1"/>
              <a:gd fmla="val 403291" name="adj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8390" lIns="96780" rIns="96780" tIns="48390"/>
          <a:lstStyle/>
          <a:p>
            <a:pPr algn="ctr" defTabSz="967801" fontAlgn="auto">
              <a:spcBef>
                <a:spcPct val="0"/>
              </a:spcBef>
              <a:spcAft>
                <a:spcPct val="0"/>
              </a:spcAft>
              <a:defRPr/>
            </a:pPr>
            <a:endParaRPr altLang="en-US" lang="zh-CN">
              <a:solidFill>
                <a:schemeClr val="tx1">
                  <a:lumMod val="85000"/>
                  <a:lumOff val="15000"/>
                </a:schemeClr>
              </a:solidFill>
            </a:endParaRPr>
          </a:p>
        </p:txBody>
      </p:sp>
      <p:sp>
        <p:nvSpPr>
          <p:cNvPr id="82" name="Rectangle 28"/>
          <p:cNvSpPr>
            <a:spLocks noChangeArrowheads="1"/>
          </p:cNvSpPr>
          <p:nvPr/>
        </p:nvSpPr>
        <p:spPr bwMode="auto">
          <a:xfrm>
            <a:off x="3084513" y="4103688"/>
            <a:ext cx="1568450" cy="572268"/>
          </a:xfrm>
          <a:prstGeom prst="rect">
            <a:avLst/>
          </a:prstGeom>
          <a:noFill/>
          <a:ln>
            <a:noFill/>
          </a:ln>
          <a:extLst/>
        </p:spPr>
        <p:txBody>
          <a:bodyPr bIns="48390" lIns="96780" rIns="96780" tIns="48390">
            <a:spAutoFit/>
          </a:bodyPr>
          <a:lstStyle/>
          <a:p>
            <a:pPr defTabSz="967801" fontAlgn="auto">
              <a:lnSpc>
                <a:spcPct val="120000"/>
              </a:lnSpc>
              <a:spcBef>
                <a:spcPct val="0"/>
              </a:spcBef>
              <a:spcAft>
                <a:spcPct val="0"/>
              </a:spcAft>
              <a:defRPr/>
            </a:pPr>
            <a:r>
              <a:rPr altLang="en-US" lang="zh-CN" sz="1300">
                <a:solidFill>
                  <a:schemeClr val="tx1">
                    <a:lumMod val="85000"/>
                    <a:lumOff val="15000"/>
                  </a:schemeClr>
                </a:solidFill>
                <a:latin charset="-122" pitchFamily="34" typeface="微软雅黑"/>
                <a:ea charset="-122" pitchFamily="34" typeface="微软雅黑"/>
              </a:rPr>
              <a:t>单击此处添加文字</a:t>
            </a:r>
          </a:p>
          <a:p>
            <a:pPr defTabSz="967801" fontAlgn="auto">
              <a:lnSpc>
                <a:spcPct val="120000"/>
              </a:lnSpc>
              <a:spcBef>
                <a:spcPct val="0"/>
              </a:spcBef>
              <a:spcAft>
                <a:spcPct val="0"/>
              </a:spcAft>
              <a:defRPr/>
            </a:pPr>
            <a:r>
              <a:rPr altLang="en-US" lang="zh-CN" sz="1300">
                <a:solidFill>
                  <a:schemeClr val="tx1">
                    <a:lumMod val="85000"/>
                    <a:lumOff val="15000"/>
                  </a:schemeClr>
                </a:solidFill>
                <a:latin charset="-122" pitchFamily="34" typeface="微软雅黑"/>
                <a:ea charset="-122" pitchFamily="34" typeface="微软雅黑"/>
              </a:rPr>
              <a:t>单击此处添加文字</a:t>
            </a:r>
          </a:p>
        </p:txBody>
      </p:sp>
      <p:sp>
        <p:nvSpPr>
          <p:cNvPr id="83" name="Rectangle 28"/>
          <p:cNvSpPr>
            <a:spLocks noChangeArrowheads="1"/>
          </p:cNvSpPr>
          <p:nvPr/>
        </p:nvSpPr>
        <p:spPr bwMode="auto">
          <a:xfrm>
            <a:off x="1379538" y="1220788"/>
            <a:ext cx="1568450" cy="572268"/>
          </a:xfrm>
          <a:prstGeom prst="rect">
            <a:avLst/>
          </a:prstGeom>
          <a:noFill/>
          <a:ln>
            <a:noFill/>
          </a:ln>
          <a:extLst/>
        </p:spPr>
        <p:txBody>
          <a:bodyPr bIns="48390" lIns="96780" rIns="96780" tIns="48390">
            <a:spAutoFit/>
          </a:bodyPr>
          <a:lstStyle/>
          <a:p>
            <a:pPr defTabSz="967801" fontAlgn="auto">
              <a:lnSpc>
                <a:spcPct val="120000"/>
              </a:lnSpc>
              <a:spcBef>
                <a:spcPct val="0"/>
              </a:spcBef>
              <a:spcAft>
                <a:spcPct val="0"/>
              </a:spcAft>
              <a:defRPr/>
            </a:pPr>
            <a:r>
              <a:rPr altLang="en-US" lang="zh-CN" sz="1300">
                <a:solidFill>
                  <a:schemeClr val="tx1">
                    <a:lumMod val="85000"/>
                    <a:lumOff val="15000"/>
                  </a:schemeClr>
                </a:solidFill>
                <a:latin charset="-122" pitchFamily="34" typeface="微软雅黑"/>
                <a:ea charset="-122" pitchFamily="34" typeface="微软雅黑"/>
              </a:rPr>
              <a:t>单击此处添加文字</a:t>
            </a:r>
          </a:p>
          <a:p>
            <a:pPr defTabSz="967801" fontAlgn="auto">
              <a:lnSpc>
                <a:spcPct val="120000"/>
              </a:lnSpc>
              <a:spcBef>
                <a:spcPct val="0"/>
              </a:spcBef>
              <a:spcAft>
                <a:spcPct val="0"/>
              </a:spcAft>
              <a:defRPr/>
            </a:pPr>
            <a:r>
              <a:rPr altLang="en-US" lang="zh-CN" sz="1300">
                <a:solidFill>
                  <a:schemeClr val="tx1">
                    <a:lumMod val="85000"/>
                    <a:lumOff val="15000"/>
                  </a:schemeClr>
                </a:solidFill>
                <a:latin charset="-122" pitchFamily="34" typeface="微软雅黑"/>
                <a:ea charset="-122" pitchFamily="34" typeface="微软雅黑"/>
              </a:rPr>
              <a:t>单击此处添加文字</a:t>
            </a:r>
          </a:p>
        </p:txBody>
      </p:sp>
      <p:sp>
        <p:nvSpPr>
          <p:cNvPr id="84" name="矩形标注 83"/>
          <p:cNvSpPr/>
          <p:nvPr/>
        </p:nvSpPr>
        <p:spPr>
          <a:xfrm>
            <a:off x="4829175" y="1790700"/>
            <a:ext cx="1685925" cy="68263"/>
          </a:xfrm>
          <a:prstGeom prst="wedgeRectCallout">
            <a:avLst>
              <a:gd fmla="val -23398" name="adj1"/>
              <a:gd fmla="val 403291"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8390" lIns="96780" rIns="96780" tIns="48390"/>
          <a:lstStyle/>
          <a:p>
            <a:pPr algn="ctr" defTabSz="967801" fontAlgn="auto">
              <a:spcBef>
                <a:spcPct val="0"/>
              </a:spcBef>
              <a:spcAft>
                <a:spcPct val="0"/>
              </a:spcAft>
              <a:defRPr/>
            </a:pPr>
            <a:endParaRPr altLang="en-US" lang="zh-CN">
              <a:solidFill>
                <a:schemeClr val="tx1">
                  <a:lumMod val="85000"/>
                  <a:lumOff val="15000"/>
                </a:schemeClr>
              </a:solidFill>
            </a:endParaRPr>
          </a:p>
        </p:txBody>
      </p:sp>
      <p:sp>
        <p:nvSpPr>
          <p:cNvPr id="85" name="Rectangle 28"/>
          <p:cNvSpPr>
            <a:spLocks noChangeArrowheads="1"/>
          </p:cNvSpPr>
          <p:nvPr/>
        </p:nvSpPr>
        <p:spPr bwMode="auto">
          <a:xfrm>
            <a:off x="4900613" y="1220788"/>
            <a:ext cx="1568450" cy="572268"/>
          </a:xfrm>
          <a:prstGeom prst="rect">
            <a:avLst/>
          </a:prstGeom>
          <a:noFill/>
          <a:ln>
            <a:noFill/>
          </a:ln>
          <a:extLst/>
        </p:spPr>
        <p:txBody>
          <a:bodyPr bIns="48390" lIns="96780" rIns="96780" tIns="48390">
            <a:spAutoFit/>
          </a:bodyPr>
          <a:lstStyle/>
          <a:p>
            <a:pPr defTabSz="967801" fontAlgn="auto">
              <a:lnSpc>
                <a:spcPct val="120000"/>
              </a:lnSpc>
              <a:spcBef>
                <a:spcPct val="0"/>
              </a:spcBef>
              <a:spcAft>
                <a:spcPct val="0"/>
              </a:spcAft>
              <a:defRPr/>
            </a:pPr>
            <a:r>
              <a:rPr altLang="en-US" lang="zh-CN" sz="1300">
                <a:solidFill>
                  <a:schemeClr val="tx1">
                    <a:lumMod val="85000"/>
                    <a:lumOff val="15000"/>
                  </a:schemeClr>
                </a:solidFill>
                <a:latin charset="-122" pitchFamily="34" typeface="微软雅黑"/>
                <a:ea charset="-122" pitchFamily="34" typeface="微软雅黑"/>
              </a:rPr>
              <a:t>单击此处添加文字</a:t>
            </a:r>
          </a:p>
          <a:p>
            <a:pPr defTabSz="967801" fontAlgn="auto">
              <a:lnSpc>
                <a:spcPct val="120000"/>
              </a:lnSpc>
              <a:spcBef>
                <a:spcPct val="0"/>
              </a:spcBef>
              <a:spcAft>
                <a:spcPct val="0"/>
              </a:spcAft>
              <a:defRPr/>
            </a:pPr>
            <a:r>
              <a:rPr altLang="en-US" lang="zh-CN" sz="1300">
                <a:solidFill>
                  <a:schemeClr val="tx1">
                    <a:lumMod val="85000"/>
                    <a:lumOff val="15000"/>
                  </a:schemeClr>
                </a:solidFill>
                <a:latin charset="-122" pitchFamily="34" typeface="微软雅黑"/>
                <a:ea charset="-122" pitchFamily="34" typeface="微软雅黑"/>
              </a:rPr>
              <a:t>单击此处添加文字</a:t>
            </a:r>
          </a:p>
        </p:txBody>
      </p:sp>
      <p:sp>
        <p:nvSpPr>
          <p:cNvPr id="86" name="矩形标注 85"/>
          <p:cNvSpPr/>
          <p:nvPr/>
        </p:nvSpPr>
        <p:spPr>
          <a:xfrm>
            <a:off x="6780213" y="4064000"/>
            <a:ext cx="1571625" cy="47625"/>
          </a:xfrm>
          <a:prstGeom prst="wedgeRectCallout">
            <a:avLst>
              <a:gd fmla="val -17526" name="adj1"/>
              <a:gd fmla="val -509465" name="adj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8390" lIns="96780" rIns="96780" tIns="48390"/>
          <a:lstStyle/>
          <a:p>
            <a:pPr algn="ctr" defTabSz="967801" fontAlgn="auto">
              <a:spcBef>
                <a:spcPct val="0"/>
              </a:spcBef>
              <a:spcAft>
                <a:spcPct val="0"/>
              </a:spcAft>
              <a:defRPr/>
            </a:pPr>
            <a:endParaRPr altLang="en-US" lang="zh-CN">
              <a:solidFill>
                <a:schemeClr val="tx1">
                  <a:lumMod val="85000"/>
                  <a:lumOff val="15000"/>
                </a:schemeClr>
              </a:solidFill>
            </a:endParaRPr>
          </a:p>
        </p:txBody>
      </p:sp>
      <p:sp>
        <p:nvSpPr>
          <p:cNvPr id="87" name="Rectangle 28"/>
          <p:cNvSpPr>
            <a:spLocks noChangeArrowheads="1"/>
          </p:cNvSpPr>
          <p:nvPr/>
        </p:nvSpPr>
        <p:spPr bwMode="auto">
          <a:xfrm>
            <a:off x="6759575" y="4103688"/>
            <a:ext cx="1568450" cy="572268"/>
          </a:xfrm>
          <a:prstGeom prst="rect">
            <a:avLst/>
          </a:prstGeom>
          <a:noFill/>
          <a:ln>
            <a:noFill/>
          </a:ln>
          <a:extLst/>
        </p:spPr>
        <p:txBody>
          <a:bodyPr bIns="48390" lIns="96780" rIns="96780" tIns="48390">
            <a:spAutoFit/>
          </a:bodyPr>
          <a:lstStyle/>
          <a:p>
            <a:pPr defTabSz="967801" fontAlgn="auto">
              <a:lnSpc>
                <a:spcPct val="120000"/>
              </a:lnSpc>
              <a:spcBef>
                <a:spcPct val="0"/>
              </a:spcBef>
              <a:spcAft>
                <a:spcPct val="0"/>
              </a:spcAft>
              <a:defRPr/>
            </a:pPr>
            <a:r>
              <a:rPr altLang="en-US" lang="zh-CN" sz="1300">
                <a:solidFill>
                  <a:schemeClr val="tx1">
                    <a:lumMod val="85000"/>
                    <a:lumOff val="15000"/>
                  </a:schemeClr>
                </a:solidFill>
                <a:latin charset="-122" pitchFamily="34" typeface="微软雅黑"/>
                <a:ea charset="-122" pitchFamily="34" typeface="微软雅黑"/>
              </a:rPr>
              <a:t>单击此处添加文字</a:t>
            </a:r>
          </a:p>
          <a:p>
            <a:pPr defTabSz="967801" fontAlgn="auto">
              <a:lnSpc>
                <a:spcPct val="120000"/>
              </a:lnSpc>
              <a:spcBef>
                <a:spcPct val="0"/>
              </a:spcBef>
              <a:spcAft>
                <a:spcPct val="0"/>
              </a:spcAft>
              <a:defRPr/>
            </a:pPr>
            <a:r>
              <a:rPr altLang="en-US" lang="zh-CN" sz="1300">
                <a:solidFill>
                  <a:schemeClr val="tx1">
                    <a:lumMod val="85000"/>
                    <a:lumOff val="15000"/>
                  </a:schemeClr>
                </a:solidFill>
                <a:latin charset="-122" pitchFamily="34" typeface="微软雅黑"/>
                <a:ea charset="-122" pitchFamily="34" typeface="微软雅黑"/>
              </a:rPr>
              <a:t>单击此处添加文字</a:t>
            </a:r>
          </a:p>
        </p:txBody>
      </p:sp>
      <p:sp>
        <p:nvSpPr>
          <p:cNvPr id="31"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32" name="组合 31"/>
          <p:cNvGrpSpPr/>
          <p:nvPr/>
        </p:nvGrpSpPr>
        <p:grpSpPr>
          <a:xfrm>
            <a:off x="352592" y="688270"/>
            <a:ext cx="9231272" cy="67851"/>
            <a:chOff x="288133" y="483063"/>
            <a:chExt cx="8772740" cy="64666"/>
          </a:xfrm>
        </p:grpSpPr>
        <p:sp>
          <p:nvSpPr>
            <p:cNvPr id="33" name="任意多边形 32"/>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4" name="直接连接符 33"/>
            <p:cNvCxnSpPr>
              <a:stCxn id="33"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5" name="组合 34"/>
          <p:cNvGrpSpPr/>
          <p:nvPr/>
        </p:nvGrpSpPr>
        <p:grpSpPr>
          <a:xfrm>
            <a:off x="0" y="290390"/>
            <a:ext cx="641111" cy="353788"/>
            <a:chOff x="0" y="252065"/>
            <a:chExt cx="641111" cy="392113"/>
          </a:xfrm>
        </p:grpSpPr>
        <p:sp>
          <p:nvSpPr>
            <p:cNvPr id="36"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37"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38" name="五边形 37"/>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5"/>
                                        </p:tgtEl>
                                        <p:attrNameLst>
                                          <p:attrName>style.visibility</p:attrName>
                                        </p:attrNameLst>
                                      </p:cBhvr>
                                      <p:to>
                                        <p:strVal val="visible"/>
                                      </p:to>
                                    </p:set>
                                    <p:animEffect filter="wipe(left)" transition="in">
                                      <p:cBhvr>
                                        <p:cTn dur="500" id="7"/>
                                        <p:tgtEl>
                                          <p:spTgt spid="3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32"/>
                                        </p:tgtEl>
                                        <p:attrNameLst>
                                          <p:attrName>style.visibility</p:attrName>
                                        </p:attrNameLst>
                                      </p:cBhvr>
                                      <p:to>
                                        <p:strVal val="visible"/>
                                      </p:to>
                                    </p:set>
                                    <p:animEffect filter="wipe(down)" transition="in">
                                      <p:cBhvr>
                                        <p:cTn dur="500" id="12"/>
                                        <p:tgtEl>
                                          <p:spTgt spid="32"/>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31"/>
                                        </p:tgtEl>
                                        <p:attrNameLst>
                                          <p:attrName>style.visibility</p:attrName>
                                        </p:attrNameLst>
                                      </p:cBhvr>
                                      <p:to>
                                        <p:strVal val="visible"/>
                                      </p:to>
                                    </p:set>
                                    <p:anim calcmode="lin" valueType="num">
                                      <p:cBhvr>
                                        <p:cTn dur="500" fill="hold" id="16"/>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31"/>
                                        </p:tgtEl>
                                        <p:attrNameLst>
                                          <p:attrName>ppt_y</p:attrName>
                                        </p:attrNameLst>
                                      </p:cBhvr>
                                      <p:tavLst>
                                        <p:tav tm="0">
                                          <p:val>
                                            <p:strVal val="#ppt_y"/>
                                          </p:val>
                                        </p:tav>
                                        <p:tav tm="100000">
                                          <p:val>
                                            <p:strVal val="#ppt_y"/>
                                          </p:val>
                                        </p:tav>
                                      </p:tavLst>
                                    </p:anim>
                                    <p:anim calcmode="lin" valueType="num">
                                      <p:cBhvr>
                                        <p:cTn dur="500" fill="hold" id="18"/>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31"/>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31"/>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59"/>
                                        </p:tgtEl>
                                        <p:attrNameLst>
                                          <p:attrName>style.visibility</p:attrName>
                                        </p:attrNameLst>
                                      </p:cBhvr>
                                      <p:to>
                                        <p:strVal val="visible"/>
                                      </p:to>
                                    </p:set>
                                    <p:animEffect filter="wipe(left)" transition="in">
                                      <p:cBhvr>
                                        <p:cTn dur="500" id="23"/>
                                        <p:tgtEl>
                                          <p:spTgt spid="59"/>
                                        </p:tgtEl>
                                      </p:cBhvr>
                                    </p:animEffect>
                                  </p:childTnLst>
                                </p:cTn>
                              </p:par>
                            </p:childTnLst>
                          </p:cTn>
                        </p:par>
                        <p:par>
                          <p:cTn fill="hold" id="24" nodeType="afterGroup">
                            <p:stCondLst>
                              <p:cond delay="1000"/>
                            </p:stCondLst>
                            <p:childTnLst>
                              <p:par>
                                <p:cTn fill="hold" id="25" nodeType="afterEffect" presetClass="entr" presetID="15"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1000" fill="hold" id="27"/>
                                        <p:tgtEl>
                                          <p:spTgt spid="8"/>
                                        </p:tgtEl>
                                        <p:attrNameLst>
                                          <p:attrName>ppt_w</p:attrName>
                                        </p:attrNameLst>
                                      </p:cBhvr>
                                      <p:tavLst>
                                        <p:tav tm="0">
                                          <p:val>
                                            <p:fltVal val="0"/>
                                          </p:val>
                                        </p:tav>
                                        <p:tav tm="100000">
                                          <p:val>
                                            <p:strVal val="#ppt_w"/>
                                          </p:val>
                                        </p:tav>
                                      </p:tavLst>
                                    </p:anim>
                                    <p:anim calcmode="lin" valueType="num">
                                      <p:cBhvr>
                                        <p:cTn dur="1000" fill="hold" id="28"/>
                                        <p:tgtEl>
                                          <p:spTgt spid="8"/>
                                        </p:tgtEl>
                                        <p:attrNameLst>
                                          <p:attrName>ppt_h</p:attrName>
                                        </p:attrNameLst>
                                      </p:cBhvr>
                                      <p:tavLst>
                                        <p:tav tm="0">
                                          <p:val>
                                            <p:fltVal val="0"/>
                                          </p:val>
                                        </p:tav>
                                        <p:tav tm="100000">
                                          <p:val>
                                            <p:strVal val="#ppt_h"/>
                                          </p:val>
                                        </p:tav>
                                      </p:tavLst>
                                    </p:anim>
                                    <p:anim calcmode="lin" valueType="num">
                                      <p:cBhvr>
                                        <p:cTn dur="1000" fill="hold" id="29"/>
                                        <p:tgtEl>
                                          <p:spTgt spid="8"/>
                                        </p:tgtEl>
                                        <p:attrNameLst>
                                          <p:attrName>ppt_x</p:attrName>
                                        </p:attrNameLst>
                                      </p:cBhvr>
                                      <p:tavLst>
                                        <p:tav fmla="#ppt_x+(cos(-2*pi*(1-$))*-#ppt_x-sin(-2*pi*(1-$))*(1-#ppt_y))*(1-$)" tm="0">
                                          <p:val>
                                            <p:fltVal val="0"/>
                                          </p:val>
                                        </p:tav>
                                        <p:tav tm="100000">
                                          <p:val>
                                            <p:fltVal val="1"/>
                                          </p:val>
                                        </p:tav>
                                      </p:tavLst>
                                    </p:anim>
                                    <p:anim calcmode="lin" valueType="num">
                                      <p:cBhvr>
                                        <p:cTn dur="1000" fill="hold" id="30"/>
                                        <p:tgtEl>
                                          <p:spTgt spid="8"/>
                                        </p:tgtEl>
                                        <p:attrNameLst>
                                          <p:attrName>ppt_y</p:attrName>
                                        </p:attrNameLst>
                                      </p:cBhvr>
                                      <p:tavLst>
                                        <p:tav fmla="#ppt_y+(sin(-2*pi*(1-$))*-#ppt_x+cos(-2*pi*(1-$))*(1-#ppt_y))*(1-$)" tm="0">
                                          <p:val>
                                            <p:fltVal val="0"/>
                                          </p:val>
                                        </p:tav>
                                        <p:tav tm="100000">
                                          <p:val>
                                            <p:fltVal val="1"/>
                                          </p:val>
                                        </p:tav>
                                      </p:tavLst>
                                    </p:anim>
                                  </p:childTnLst>
                                </p:cTn>
                              </p:par>
                              <p:par>
                                <p:cTn fill="hold" id="31" nodeType="withEffect" presetClass="entr" presetID="15" presetSubtype="0">
                                  <p:stCondLst>
                                    <p:cond delay="250"/>
                                  </p:stCondLst>
                                  <p:childTnLst>
                                    <p:set>
                                      <p:cBhvr>
                                        <p:cTn dur="1" fill="hold" id="32">
                                          <p:stCondLst>
                                            <p:cond delay="0"/>
                                          </p:stCondLst>
                                        </p:cTn>
                                        <p:tgtEl>
                                          <p:spTgt spid="2"/>
                                        </p:tgtEl>
                                        <p:attrNameLst>
                                          <p:attrName>style.visibility</p:attrName>
                                        </p:attrNameLst>
                                      </p:cBhvr>
                                      <p:to>
                                        <p:strVal val="visible"/>
                                      </p:to>
                                    </p:set>
                                    <p:anim calcmode="lin" valueType="num">
                                      <p:cBhvr>
                                        <p:cTn dur="1000" fill="hold" id="33"/>
                                        <p:tgtEl>
                                          <p:spTgt spid="2"/>
                                        </p:tgtEl>
                                        <p:attrNameLst>
                                          <p:attrName>ppt_w</p:attrName>
                                        </p:attrNameLst>
                                      </p:cBhvr>
                                      <p:tavLst>
                                        <p:tav tm="0">
                                          <p:val>
                                            <p:fltVal val="0"/>
                                          </p:val>
                                        </p:tav>
                                        <p:tav tm="100000">
                                          <p:val>
                                            <p:strVal val="#ppt_w"/>
                                          </p:val>
                                        </p:tav>
                                      </p:tavLst>
                                    </p:anim>
                                    <p:anim calcmode="lin" valueType="num">
                                      <p:cBhvr>
                                        <p:cTn dur="1000" fill="hold" id="34"/>
                                        <p:tgtEl>
                                          <p:spTgt spid="2"/>
                                        </p:tgtEl>
                                        <p:attrNameLst>
                                          <p:attrName>ppt_h</p:attrName>
                                        </p:attrNameLst>
                                      </p:cBhvr>
                                      <p:tavLst>
                                        <p:tav tm="0">
                                          <p:val>
                                            <p:fltVal val="0"/>
                                          </p:val>
                                        </p:tav>
                                        <p:tav tm="100000">
                                          <p:val>
                                            <p:strVal val="#ppt_h"/>
                                          </p:val>
                                        </p:tav>
                                      </p:tavLst>
                                    </p:anim>
                                    <p:anim calcmode="lin" valueType="num">
                                      <p:cBhvr>
                                        <p:cTn dur="1000" fill="hold" id="35"/>
                                        <p:tgtEl>
                                          <p:spTgt spid="2"/>
                                        </p:tgtEl>
                                        <p:attrNameLst>
                                          <p:attrName>ppt_x</p:attrName>
                                        </p:attrNameLst>
                                      </p:cBhvr>
                                      <p:tavLst>
                                        <p:tav fmla="#ppt_x+(cos(-2*pi*(1-$))*-#ppt_x-sin(-2*pi*(1-$))*(1-#ppt_y))*(1-$)" tm="0">
                                          <p:val>
                                            <p:fltVal val="0"/>
                                          </p:val>
                                        </p:tav>
                                        <p:tav tm="100000">
                                          <p:val>
                                            <p:fltVal val="1"/>
                                          </p:val>
                                        </p:tav>
                                      </p:tavLst>
                                    </p:anim>
                                    <p:anim calcmode="lin" valueType="num">
                                      <p:cBhvr>
                                        <p:cTn dur="1000" fill="hold" id="36"/>
                                        <p:tgtEl>
                                          <p:spTgt spid="2"/>
                                        </p:tgtEl>
                                        <p:attrNameLst>
                                          <p:attrName>ppt_y</p:attrName>
                                        </p:attrNameLst>
                                      </p:cBhvr>
                                      <p:tavLst>
                                        <p:tav fmla="#ppt_y+(sin(-2*pi*(1-$))*-#ppt_x+cos(-2*pi*(1-$))*(1-#ppt_y))*(1-$)" tm="0">
                                          <p:val>
                                            <p:fltVal val="0"/>
                                          </p:val>
                                        </p:tav>
                                        <p:tav tm="100000">
                                          <p:val>
                                            <p:fltVal val="1"/>
                                          </p:val>
                                        </p:tav>
                                      </p:tavLst>
                                    </p:anim>
                                  </p:childTnLst>
                                </p:cTn>
                              </p:par>
                              <p:par>
                                <p:cTn fill="hold" id="37" nodeType="withEffect" presetClass="entr" presetID="15" presetSubtype="0">
                                  <p:stCondLst>
                                    <p:cond delay="500"/>
                                  </p:stCondLst>
                                  <p:childTnLst>
                                    <p:set>
                                      <p:cBhvr>
                                        <p:cTn dur="1" fill="hold" id="38">
                                          <p:stCondLst>
                                            <p:cond delay="0"/>
                                          </p:stCondLst>
                                        </p:cTn>
                                        <p:tgtEl>
                                          <p:spTgt spid="4"/>
                                        </p:tgtEl>
                                        <p:attrNameLst>
                                          <p:attrName>style.visibility</p:attrName>
                                        </p:attrNameLst>
                                      </p:cBhvr>
                                      <p:to>
                                        <p:strVal val="visible"/>
                                      </p:to>
                                    </p:set>
                                    <p:anim calcmode="lin" valueType="num">
                                      <p:cBhvr>
                                        <p:cTn dur="1000" fill="hold" id="39"/>
                                        <p:tgtEl>
                                          <p:spTgt spid="4"/>
                                        </p:tgtEl>
                                        <p:attrNameLst>
                                          <p:attrName>ppt_w</p:attrName>
                                        </p:attrNameLst>
                                      </p:cBhvr>
                                      <p:tavLst>
                                        <p:tav tm="0">
                                          <p:val>
                                            <p:fltVal val="0"/>
                                          </p:val>
                                        </p:tav>
                                        <p:tav tm="100000">
                                          <p:val>
                                            <p:strVal val="#ppt_w"/>
                                          </p:val>
                                        </p:tav>
                                      </p:tavLst>
                                    </p:anim>
                                    <p:anim calcmode="lin" valueType="num">
                                      <p:cBhvr>
                                        <p:cTn dur="1000" fill="hold" id="40"/>
                                        <p:tgtEl>
                                          <p:spTgt spid="4"/>
                                        </p:tgtEl>
                                        <p:attrNameLst>
                                          <p:attrName>ppt_h</p:attrName>
                                        </p:attrNameLst>
                                      </p:cBhvr>
                                      <p:tavLst>
                                        <p:tav tm="0">
                                          <p:val>
                                            <p:fltVal val="0"/>
                                          </p:val>
                                        </p:tav>
                                        <p:tav tm="100000">
                                          <p:val>
                                            <p:strVal val="#ppt_h"/>
                                          </p:val>
                                        </p:tav>
                                      </p:tavLst>
                                    </p:anim>
                                    <p:anim calcmode="lin" valueType="num">
                                      <p:cBhvr>
                                        <p:cTn dur="1000" fill="hold" id="41"/>
                                        <p:tgtEl>
                                          <p:spTgt spid="4"/>
                                        </p:tgtEl>
                                        <p:attrNameLst>
                                          <p:attrName>ppt_x</p:attrName>
                                        </p:attrNameLst>
                                      </p:cBhvr>
                                      <p:tavLst>
                                        <p:tav fmla="#ppt_x+(cos(-2*pi*(1-$))*-#ppt_x-sin(-2*pi*(1-$))*(1-#ppt_y))*(1-$)" tm="0">
                                          <p:val>
                                            <p:fltVal val="0"/>
                                          </p:val>
                                        </p:tav>
                                        <p:tav tm="100000">
                                          <p:val>
                                            <p:fltVal val="1"/>
                                          </p:val>
                                        </p:tav>
                                      </p:tavLst>
                                    </p:anim>
                                    <p:anim calcmode="lin" valueType="num">
                                      <p:cBhvr>
                                        <p:cTn dur="1000" fill="hold" id="42"/>
                                        <p:tgtEl>
                                          <p:spTgt spid="4"/>
                                        </p:tgtEl>
                                        <p:attrNameLst>
                                          <p:attrName>ppt_y</p:attrName>
                                        </p:attrNameLst>
                                      </p:cBhvr>
                                      <p:tavLst>
                                        <p:tav fmla="#ppt_y+(sin(-2*pi*(1-$))*-#ppt_x+cos(-2*pi*(1-$))*(1-#ppt_y))*(1-$)" tm="0">
                                          <p:val>
                                            <p:fltVal val="0"/>
                                          </p:val>
                                        </p:tav>
                                        <p:tav tm="100000">
                                          <p:val>
                                            <p:fltVal val="1"/>
                                          </p:val>
                                        </p:tav>
                                      </p:tavLst>
                                    </p:anim>
                                  </p:childTnLst>
                                </p:cTn>
                              </p:par>
                              <p:par>
                                <p:cTn fill="hold" id="43" nodeType="withEffect" presetClass="entr" presetID="15" presetSubtype="0">
                                  <p:stCondLst>
                                    <p:cond delay="750"/>
                                  </p:stCondLst>
                                  <p:childTnLst>
                                    <p:set>
                                      <p:cBhvr>
                                        <p:cTn dur="1" fill="hold" id="44">
                                          <p:stCondLst>
                                            <p:cond delay="0"/>
                                          </p:stCondLst>
                                        </p:cTn>
                                        <p:tgtEl>
                                          <p:spTgt spid="6"/>
                                        </p:tgtEl>
                                        <p:attrNameLst>
                                          <p:attrName>style.visibility</p:attrName>
                                        </p:attrNameLst>
                                      </p:cBhvr>
                                      <p:to>
                                        <p:strVal val="visible"/>
                                      </p:to>
                                    </p:set>
                                    <p:anim calcmode="lin" valueType="num">
                                      <p:cBhvr>
                                        <p:cTn dur="1000" fill="hold" id="45"/>
                                        <p:tgtEl>
                                          <p:spTgt spid="6"/>
                                        </p:tgtEl>
                                        <p:attrNameLst>
                                          <p:attrName>ppt_w</p:attrName>
                                        </p:attrNameLst>
                                      </p:cBhvr>
                                      <p:tavLst>
                                        <p:tav tm="0">
                                          <p:val>
                                            <p:fltVal val="0"/>
                                          </p:val>
                                        </p:tav>
                                        <p:tav tm="100000">
                                          <p:val>
                                            <p:strVal val="#ppt_w"/>
                                          </p:val>
                                        </p:tav>
                                      </p:tavLst>
                                    </p:anim>
                                    <p:anim calcmode="lin" valueType="num">
                                      <p:cBhvr>
                                        <p:cTn dur="1000" fill="hold" id="46"/>
                                        <p:tgtEl>
                                          <p:spTgt spid="6"/>
                                        </p:tgtEl>
                                        <p:attrNameLst>
                                          <p:attrName>ppt_h</p:attrName>
                                        </p:attrNameLst>
                                      </p:cBhvr>
                                      <p:tavLst>
                                        <p:tav tm="0">
                                          <p:val>
                                            <p:fltVal val="0"/>
                                          </p:val>
                                        </p:tav>
                                        <p:tav tm="100000">
                                          <p:val>
                                            <p:strVal val="#ppt_h"/>
                                          </p:val>
                                        </p:tav>
                                      </p:tavLst>
                                    </p:anim>
                                    <p:anim calcmode="lin" valueType="num">
                                      <p:cBhvr>
                                        <p:cTn dur="1000" fill="hold" id="47"/>
                                        <p:tgtEl>
                                          <p:spTgt spid="6"/>
                                        </p:tgtEl>
                                        <p:attrNameLst>
                                          <p:attrName>ppt_x</p:attrName>
                                        </p:attrNameLst>
                                      </p:cBhvr>
                                      <p:tavLst>
                                        <p:tav fmla="#ppt_x+(cos(-2*pi*(1-$))*-#ppt_x-sin(-2*pi*(1-$))*(1-#ppt_y))*(1-$)" tm="0">
                                          <p:val>
                                            <p:fltVal val="0"/>
                                          </p:val>
                                        </p:tav>
                                        <p:tav tm="100000">
                                          <p:val>
                                            <p:fltVal val="1"/>
                                          </p:val>
                                        </p:tav>
                                      </p:tavLst>
                                    </p:anim>
                                    <p:anim calcmode="lin" valueType="num">
                                      <p:cBhvr>
                                        <p:cTn dur="1000" fill="hold" id="48"/>
                                        <p:tgtEl>
                                          <p:spTgt spid="6"/>
                                        </p:tgtEl>
                                        <p:attrNameLst>
                                          <p:attrName>ppt_y</p:attrName>
                                        </p:attrNameLst>
                                      </p:cBhvr>
                                      <p:tavLst>
                                        <p:tav fmla="#ppt_y+(sin(-2*pi*(1-$))*-#ppt_x+cos(-2*pi*(1-$))*(1-#ppt_y))*(1-$)" tm="0">
                                          <p:val>
                                            <p:fltVal val="0"/>
                                          </p:val>
                                        </p:tav>
                                        <p:tav tm="100000">
                                          <p:val>
                                            <p:fltVal val="1"/>
                                          </p:val>
                                        </p:tav>
                                      </p:tavLst>
                                    </p:anim>
                                  </p:childTnLst>
                                </p:cTn>
                              </p:par>
                            </p:childTnLst>
                          </p:cTn>
                        </p:par>
                        <p:par>
                          <p:cTn fill="hold" id="49" nodeType="afterGroup">
                            <p:stCondLst>
                              <p:cond delay="2750"/>
                            </p:stCondLst>
                            <p:childTnLst>
                              <p:par>
                                <p:cTn fill="hold" grpId="0" id="50" nodeType="afterEffect" presetClass="entr" presetID="2" presetSubtype="1">
                                  <p:stCondLst>
                                    <p:cond delay="0"/>
                                  </p:stCondLst>
                                  <p:childTnLst>
                                    <p:set>
                                      <p:cBhvr>
                                        <p:cTn dur="1" fill="hold" id="51">
                                          <p:stCondLst>
                                            <p:cond delay="0"/>
                                          </p:stCondLst>
                                        </p:cTn>
                                        <p:tgtEl>
                                          <p:spTgt spid="81"/>
                                        </p:tgtEl>
                                        <p:attrNameLst>
                                          <p:attrName>style.visibility</p:attrName>
                                        </p:attrNameLst>
                                      </p:cBhvr>
                                      <p:to>
                                        <p:strVal val="visible"/>
                                      </p:to>
                                    </p:set>
                                    <p:anim calcmode="lin" valueType="num">
                                      <p:cBhvr additive="base">
                                        <p:cTn dur="500" fill="hold" id="52"/>
                                        <p:tgtEl>
                                          <p:spTgt spid="81"/>
                                        </p:tgtEl>
                                        <p:attrNameLst>
                                          <p:attrName>ppt_x</p:attrName>
                                        </p:attrNameLst>
                                      </p:cBhvr>
                                      <p:tavLst>
                                        <p:tav tm="0">
                                          <p:val>
                                            <p:strVal val="#ppt_x"/>
                                          </p:val>
                                        </p:tav>
                                        <p:tav tm="100000">
                                          <p:val>
                                            <p:strVal val="#ppt_x"/>
                                          </p:val>
                                        </p:tav>
                                      </p:tavLst>
                                    </p:anim>
                                    <p:anim calcmode="lin" valueType="num">
                                      <p:cBhvr additive="base">
                                        <p:cTn dur="500" fill="hold" id="53"/>
                                        <p:tgtEl>
                                          <p:spTgt spid="81"/>
                                        </p:tgtEl>
                                        <p:attrNameLst>
                                          <p:attrName>ppt_y</p:attrName>
                                        </p:attrNameLst>
                                      </p:cBhvr>
                                      <p:tavLst>
                                        <p:tav tm="0">
                                          <p:val>
                                            <p:strVal val="0-#ppt_h/2"/>
                                          </p:val>
                                        </p:tav>
                                        <p:tav tm="100000">
                                          <p:val>
                                            <p:strVal val="#ppt_y"/>
                                          </p:val>
                                        </p:tav>
                                      </p:tavLst>
                                    </p:anim>
                                  </p:childTnLst>
                                </p:cTn>
                              </p:par>
                            </p:childTnLst>
                          </p:cTn>
                        </p:par>
                        <p:par>
                          <p:cTn fill="hold" id="54" nodeType="afterGroup">
                            <p:stCondLst>
                              <p:cond delay="3250"/>
                            </p:stCondLst>
                            <p:childTnLst>
                              <p:par>
                                <p:cTn fill="hold" grpId="1" id="55" nodeType="afterEffect" presetClass="emph" presetID="32" presetSubtype="0">
                                  <p:stCondLst>
                                    <p:cond delay="0"/>
                                  </p:stCondLst>
                                  <p:childTnLst>
                                    <p:animRot by="120000">
                                      <p:cBhvr>
                                        <p:cTn dur="50" fill="hold" id="56">
                                          <p:stCondLst>
                                            <p:cond delay="0"/>
                                          </p:stCondLst>
                                        </p:cTn>
                                        <p:tgtEl>
                                          <p:spTgt spid="81"/>
                                        </p:tgtEl>
                                        <p:attrNameLst>
                                          <p:attrName>r</p:attrName>
                                        </p:attrNameLst>
                                      </p:cBhvr>
                                    </p:animRot>
                                    <p:animRot by="-240000">
                                      <p:cBhvr>
                                        <p:cTn dur="100" fill="hold" id="57">
                                          <p:stCondLst>
                                            <p:cond delay="100"/>
                                          </p:stCondLst>
                                        </p:cTn>
                                        <p:tgtEl>
                                          <p:spTgt spid="81"/>
                                        </p:tgtEl>
                                        <p:attrNameLst>
                                          <p:attrName>r</p:attrName>
                                        </p:attrNameLst>
                                      </p:cBhvr>
                                    </p:animRot>
                                    <p:animRot by="240000">
                                      <p:cBhvr>
                                        <p:cTn dur="100" fill="hold" id="58">
                                          <p:stCondLst>
                                            <p:cond delay="200"/>
                                          </p:stCondLst>
                                        </p:cTn>
                                        <p:tgtEl>
                                          <p:spTgt spid="81"/>
                                        </p:tgtEl>
                                        <p:attrNameLst>
                                          <p:attrName>r</p:attrName>
                                        </p:attrNameLst>
                                      </p:cBhvr>
                                    </p:animRot>
                                    <p:animRot by="-240000">
                                      <p:cBhvr>
                                        <p:cTn dur="100" fill="hold" id="59">
                                          <p:stCondLst>
                                            <p:cond delay="300"/>
                                          </p:stCondLst>
                                        </p:cTn>
                                        <p:tgtEl>
                                          <p:spTgt spid="81"/>
                                        </p:tgtEl>
                                        <p:attrNameLst>
                                          <p:attrName>r</p:attrName>
                                        </p:attrNameLst>
                                      </p:cBhvr>
                                    </p:animRot>
                                    <p:animRot by="120000">
                                      <p:cBhvr>
                                        <p:cTn dur="100" fill="hold" id="60">
                                          <p:stCondLst>
                                            <p:cond delay="400"/>
                                          </p:stCondLst>
                                        </p:cTn>
                                        <p:tgtEl>
                                          <p:spTgt spid="81"/>
                                        </p:tgtEl>
                                        <p:attrNameLst>
                                          <p:attrName>r</p:attrName>
                                        </p:attrNameLst>
                                      </p:cBhvr>
                                    </p:animRot>
                                  </p:childTnLst>
                                </p:cTn>
                              </p:par>
                            </p:childTnLst>
                          </p:cTn>
                        </p:par>
                        <p:par>
                          <p:cTn fill="hold" id="61" nodeType="afterGroup">
                            <p:stCondLst>
                              <p:cond delay="3750"/>
                            </p:stCondLst>
                            <p:childTnLst>
                              <p:par>
                                <p:cTn fill="hold" grpId="0" id="62" nodeType="afterEffect" presetClass="entr" presetID="18" presetSubtype="9">
                                  <p:stCondLst>
                                    <p:cond delay="0"/>
                                  </p:stCondLst>
                                  <p:childTnLst>
                                    <p:set>
                                      <p:cBhvr>
                                        <p:cTn dur="1" fill="hold" id="63">
                                          <p:stCondLst>
                                            <p:cond delay="0"/>
                                          </p:stCondLst>
                                        </p:cTn>
                                        <p:tgtEl>
                                          <p:spTgt spid="83"/>
                                        </p:tgtEl>
                                        <p:attrNameLst>
                                          <p:attrName>style.visibility</p:attrName>
                                        </p:attrNameLst>
                                      </p:cBhvr>
                                      <p:to>
                                        <p:strVal val="visible"/>
                                      </p:to>
                                    </p:set>
                                    <p:animEffect filter="strips(upLeft)" transition="in">
                                      <p:cBhvr>
                                        <p:cTn dur="500" id="64"/>
                                        <p:tgtEl>
                                          <p:spTgt spid="83"/>
                                        </p:tgtEl>
                                      </p:cBhvr>
                                    </p:animEffect>
                                  </p:childTnLst>
                                </p:cTn>
                              </p:par>
                            </p:childTnLst>
                          </p:cTn>
                        </p:par>
                        <p:par>
                          <p:cTn fill="hold" id="65" nodeType="afterGroup">
                            <p:stCondLst>
                              <p:cond delay="4250"/>
                            </p:stCondLst>
                            <p:childTnLst>
                              <p:par>
                                <p:cTn fill="hold" grpId="0" id="66" nodeType="afterEffect" presetClass="entr" presetID="2" presetSubtype="4">
                                  <p:stCondLst>
                                    <p:cond delay="0"/>
                                  </p:stCondLst>
                                  <p:childTnLst>
                                    <p:set>
                                      <p:cBhvr>
                                        <p:cTn dur="1" fill="hold" id="67">
                                          <p:stCondLst>
                                            <p:cond delay="0"/>
                                          </p:stCondLst>
                                        </p:cTn>
                                        <p:tgtEl>
                                          <p:spTgt spid="80"/>
                                        </p:tgtEl>
                                        <p:attrNameLst>
                                          <p:attrName>style.visibility</p:attrName>
                                        </p:attrNameLst>
                                      </p:cBhvr>
                                      <p:to>
                                        <p:strVal val="visible"/>
                                      </p:to>
                                    </p:set>
                                    <p:anim calcmode="lin" valueType="num">
                                      <p:cBhvr additive="base">
                                        <p:cTn dur="500" fill="hold" id="68"/>
                                        <p:tgtEl>
                                          <p:spTgt spid="80"/>
                                        </p:tgtEl>
                                        <p:attrNameLst>
                                          <p:attrName>ppt_x</p:attrName>
                                        </p:attrNameLst>
                                      </p:cBhvr>
                                      <p:tavLst>
                                        <p:tav tm="0">
                                          <p:val>
                                            <p:strVal val="#ppt_x"/>
                                          </p:val>
                                        </p:tav>
                                        <p:tav tm="100000">
                                          <p:val>
                                            <p:strVal val="#ppt_x"/>
                                          </p:val>
                                        </p:tav>
                                      </p:tavLst>
                                    </p:anim>
                                    <p:anim calcmode="lin" valueType="num">
                                      <p:cBhvr additive="base">
                                        <p:cTn dur="500" fill="hold" id="69"/>
                                        <p:tgtEl>
                                          <p:spTgt spid="80"/>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4750"/>
                            </p:stCondLst>
                            <p:childTnLst>
                              <p:par>
                                <p:cTn fill="hold" grpId="1" id="71" nodeType="afterEffect" presetClass="emph" presetID="32" presetSubtype="0">
                                  <p:stCondLst>
                                    <p:cond delay="0"/>
                                  </p:stCondLst>
                                  <p:childTnLst>
                                    <p:animRot by="120000">
                                      <p:cBhvr>
                                        <p:cTn dur="50" fill="hold" id="72">
                                          <p:stCondLst>
                                            <p:cond delay="0"/>
                                          </p:stCondLst>
                                        </p:cTn>
                                        <p:tgtEl>
                                          <p:spTgt spid="80"/>
                                        </p:tgtEl>
                                        <p:attrNameLst>
                                          <p:attrName>r</p:attrName>
                                        </p:attrNameLst>
                                      </p:cBhvr>
                                    </p:animRot>
                                    <p:animRot by="-240000">
                                      <p:cBhvr>
                                        <p:cTn dur="100" fill="hold" id="73">
                                          <p:stCondLst>
                                            <p:cond delay="100"/>
                                          </p:stCondLst>
                                        </p:cTn>
                                        <p:tgtEl>
                                          <p:spTgt spid="80"/>
                                        </p:tgtEl>
                                        <p:attrNameLst>
                                          <p:attrName>r</p:attrName>
                                        </p:attrNameLst>
                                      </p:cBhvr>
                                    </p:animRot>
                                    <p:animRot by="240000">
                                      <p:cBhvr>
                                        <p:cTn dur="100" fill="hold" id="74">
                                          <p:stCondLst>
                                            <p:cond delay="200"/>
                                          </p:stCondLst>
                                        </p:cTn>
                                        <p:tgtEl>
                                          <p:spTgt spid="80"/>
                                        </p:tgtEl>
                                        <p:attrNameLst>
                                          <p:attrName>r</p:attrName>
                                        </p:attrNameLst>
                                      </p:cBhvr>
                                    </p:animRot>
                                    <p:animRot by="-240000">
                                      <p:cBhvr>
                                        <p:cTn dur="100" fill="hold" id="75">
                                          <p:stCondLst>
                                            <p:cond delay="300"/>
                                          </p:stCondLst>
                                        </p:cTn>
                                        <p:tgtEl>
                                          <p:spTgt spid="80"/>
                                        </p:tgtEl>
                                        <p:attrNameLst>
                                          <p:attrName>r</p:attrName>
                                        </p:attrNameLst>
                                      </p:cBhvr>
                                    </p:animRot>
                                    <p:animRot by="120000">
                                      <p:cBhvr>
                                        <p:cTn dur="100" fill="hold" id="76">
                                          <p:stCondLst>
                                            <p:cond delay="400"/>
                                          </p:stCondLst>
                                        </p:cTn>
                                        <p:tgtEl>
                                          <p:spTgt spid="80"/>
                                        </p:tgtEl>
                                        <p:attrNameLst>
                                          <p:attrName>r</p:attrName>
                                        </p:attrNameLst>
                                      </p:cBhvr>
                                    </p:animRot>
                                  </p:childTnLst>
                                </p:cTn>
                              </p:par>
                            </p:childTnLst>
                          </p:cTn>
                        </p:par>
                        <p:par>
                          <p:cTn fill="hold" id="77" nodeType="afterGroup">
                            <p:stCondLst>
                              <p:cond delay="5250"/>
                            </p:stCondLst>
                            <p:childTnLst>
                              <p:par>
                                <p:cTn fill="hold" grpId="0" id="78" nodeType="afterEffect" presetClass="entr" presetID="18" presetSubtype="9">
                                  <p:stCondLst>
                                    <p:cond delay="0"/>
                                  </p:stCondLst>
                                  <p:childTnLst>
                                    <p:set>
                                      <p:cBhvr>
                                        <p:cTn dur="1" fill="hold" id="79">
                                          <p:stCondLst>
                                            <p:cond delay="0"/>
                                          </p:stCondLst>
                                        </p:cTn>
                                        <p:tgtEl>
                                          <p:spTgt spid="82"/>
                                        </p:tgtEl>
                                        <p:attrNameLst>
                                          <p:attrName>style.visibility</p:attrName>
                                        </p:attrNameLst>
                                      </p:cBhvr>
                                      <p:to>
                                        <p:strVal val="visible"/>
                                      </p:to>
                                    </p:set>
                                    <p:animEffect filter="strips(upLeft)" transition="in">
                                      <p:cBhvr>
                                        <p:cTn dur="500" id="80"/>
                                        <p:tgtEl>
                                          <p:spTgt spid="82"/>
                                        </p:tgtEl>
                                      </p:cBhvr>
                                    </p:animEffect>
                                  </p:childTnLst>
                                </p:cTn>
                              </p:par>
                            </p:childTnLst>
                          </p:cTn>
                        </p:par>
                        <p:par>
                          <p:cTn fill="hold" id="81" nodeType="afterGroup">
                            <p:stCondLst>
                              <p:cond delay="5750"/>
                            </p:stCondLst>
                            <p:childTnLst>
                              <p:par>
                                <p:cTn fill="hold" grpId="0" id="82" nodeType="afterEffect" presetClass="entr" presetID="2" presetSubtype="1">
                                  <p:stCondLst>
                                    <p:cond delay="0"/>
                                  </p:stCondLst>
                                  <p:childTnLst>
                                    <p:set>
                                      <p:cBhvr>
                                        <p:cTn dur="1" fill="hold" id="83">
                                          <p:stCondLst>
                                            <p:cond delay="0"/>
                                          </p:stCondLst>
                                        </p:cTn>
                                        <p:tgtEl>
                                          <p:spTgt spid="84"/>
                                        </p:tgtEl>
                                        <p:attrNameLst>
                                          <p:attrName>style.visibility</p:attrName>
                                        </p:attrNameLst>
                                      </p:cBhvr>
                                      <p:to>
                                        <p:strVal val="visible"/>
                                      </p:to>
                                    </p:set>
                                    <p:anim calcmode="lin" valueType="num">
                                      <p:cBhvr additive="base">
                                        <p:cTn dur="500" fill="hold" id="84"/>
                                        <p:tgtEl>
                                          <p:spTgt spid="84"/>
                                        </p:tgtEl>
                                        <p:attrNameLst>
                                          <p:attrName>ppt_x</p:attrName>
                                        </p:attrNameLst>
                                      </p:cBhvr>
                                      <p:tavLst>
                                        <p:tav tm="0">
                                          <p:val>
                                            <p:strVal val="#ppt_x"/>
                                          </p:val>
                                        </p:tav>
                                        <p:tav tm="100000">
                                          <p:val>
                                            <p:strVal val="#ppt_x"/>
                                          </p:val>
                                        </p:tav>
                                      </p:tavLst>
                                    </p:anim>
                                    <p:anim calcmode="lin" valueType="num">
                                      <p:cBhvr additive="base">
                                        <p:cTn dur="500" fill="hold" id="85"/>
                                        <p:tgtEl>
                                          <p:spTgt spid="84"/>
                                        </p:tgtEl>
                                        <p:attrNameLst>
                                          <p:attrName>ppt_y</p:attrName>
                                        </p:attrNameLst>
                                      </p:cBhvr>
                                      <p:tavLst>
                                        <p:tav tm="0">
                                          <p:val>
                                            <p:strVal val="0-#ppt_h/2"/>
                                          </p:val>
                                        </p:tav>
                                        <p:tav tm="100000">
                                          <p:val>
                                            <p:strVal val="#ppt_y"/>
                                          </p:val>
                                        </p:tav>
                                      </p:tavLst>
                                    </p:anim>
                                  </p:childTnLst>
                                </p:cTn>
                              </p:par>
                            </p:childTnLst>
                          </p:cTn>
                        </p:par>
                        <p:par>
                          <p:cTn fill="hold" id="86" nodeType="afterGroup">
                            <p:stCondLst>
                              <p:cond delay="6250"/>
                            </p:stCondLst>
                            <p:childTnLst>
                              <p:par>
                                <p:cTn fill="hold" grpId="1" id="87" nodeType="afterEffect" presetClass="emph" presetID="32" presetSubtype="0">
                                  <p:stCondLst>
                                    <p:cond delay="0"/>
                                  </p:stCondLst>
                                  <p:childTnLst>
                                    <p:animRot by="120000">
                                      <p:cBhvr>
                                        <p:cTn dur="50" fill="hold" id="88">
                                          <p:stCondLst>
                                            <p:cond delay="0"/>
                                          </p:stCondLst>
                                        </p:cTn>
                                        <p:tgtEl>
                                          <p:spTgt spid="84"/>
                                        </p:tgtEl>
                                        <p:attrNameLst>
                                          <p:attrName>r</p:attrName>
                                        </p:attrNameLst>
                                      </p:cBhvr>
                                    </p:animRot>
                                    <p:animRot by="-240000">
                                      <p:cBhvr>
                                        <p:cTn dur="100" fill="hold" id="89">
                                          <p:stCondLst>
                                            <p:cond delay="100"/>
                                          </p:stCondLst>
                                        </p:cTn>
                                        <p:tgtEl>
                                          <p:spTgt spid="84"/>
                                        </p:tgtEl>
                                        <p:attrNameLst>
                                          <p:attrName>r</p:attrName>
                                        </p:attrNameLst>
                                      </p:cBhvr>
                                    </p:animRot>
                                    <p:animRot by="240000">
                                      <p:cBhvr>
                                        <p:cTn dur="100" fill="hold" id="90">
                                          <p:stCondLst>
                                            <p:cond delay="200"/>
                                          </p:stCondLst>
                                        </p:cTn>
                                        <p:tgtEl>
                                          <p:spTgt spid="84"/>
                                        </p:tgtEl>
                                        <p:attrNameLst>
                                          <p:attrName>r</p:attrName>
                                        </p:attrNameLst>
                                      </p:cBhvr>
                                    </p:animRot>
                                    <p:animRot by="-240000">
                                      <p:cBhvr>
                                        <p:cTn dur="100" fill="hold" id="91">
                                          <p:stCondLst>
                                            <p:cond delay="300"/>
                                          </p:stCondLst>
                                        </p:cTn>
                                        <p:tgtEl>
                                          <p:spTgt spid="84"/>
                                        </p:tgtEl>
                                        <p:attrNameLst>
                                          <p:attrName>r</p:attrName>
                                        </p:attrNameLst>
                                      </p:cBhvr>
                                    </p:animRot>
                                    <p:animRot by="120000">
                                      <p:cBhvr>
                                        <p:cTn dur="100" fill="hold" id="92">
                                          <p:stCondLst>
                                            <p:cond delay="400"/>
                                          </p:stCondLst>
                                        </p:cTn>
                                        <p:tgtEl>
                                          <p:spTgt spid="84"/>
                                        </p:tgtEl>
                                        <p:attrNameLst>
                                          <p:attrName>r</p:attrName>
                                        </p:attrNameLst>
                                      </p:cBhvr>
                                    </p:animRot>
                                  </p:childTnLst>
                                </p:cTn>
                              </p:par>
                            </p:childTnLst>
                          </p:cTn>
                        </p:par>
                        <p:par>
                          <p:cTn fill="hold" id="93" nodeType="afterGroup">
                            <p:stCondLst>
                              <p:cond delay="6750"/>
                            </p:stCondLst>
                            <p:childTnLst>
                              <p:par>
                                <p:cTn fill="hold" grpId="0" id="94" nodeType="afterEffect" presetClass="entr" presetID="18" presetSubtype="9">
                                  <p:stCondLst>
                                    <p:cond delay="0"/>
                                  </p:stCondLst>
                                  <p:childTnLst>
                                    <p:set>
                                      <p:cBhvr>
                                        <p:cTn dur="1" fill="hold" id="95">
                                          <p:stCondLst>
                                            <p:cond delay="0"/>
                                          </p:stCondLst>
                                        </p:cTn>
                                        <p:tgtEl>
                                          <p:spTgt spid="85"/>
                                        </p:tgtEl>
                                        <p:attrNameLst>
                                          <p:attrName>style.visibility</p:attrName>
                                        </p:attrNameLst>
                                      </p:cBhvr>
                                      <p:to>
                                        <p:strVal val="visible"/>
                                      </p:to>
                                    </p:set>
                                    <p:animEffect filter="strips(upLeft)" transition="in">
                                      <p:cBhvr>
                                        <p:cTn dur="500" id="96"/>
                                        <p:tgtEl>
                                          <p:spTgt spid="85"/>
                                        </p:tgtEl>
                                      </p:cBhvr>
                                    </p:animEffect>
                                  </p:childTnLst>
                                </p:cTn>
                              </p:par>
                            </p:childTnLst>
                          </p:cTn>
                        </p:par>
                        <p:par>
                          <p:cTn fill="hold" id="97" nodeType="afterGroup">
                            <p:stCondLst>
                              <p:cond delay="7250"/>
                            </p:stCondLst>
                            <p:childTnLst>
                              <p:par>
                                <p:cTn fill="hold" grpId="0" id="98" nodeType="afterEffect" presetClass="entr" presetID="2" presetSubtype="4">
                                  <p:stCondLst>
                                    <p:cond delay="0"/>
                                  </p:stCondLst>
                                  <p:childTnLst>
                                    <p:set>
                                      <p:cBhvr>
                                        <p:cTn dur="1" fill="hold" id="99">
                                          <p:stCondLst>
                                            <p:cond delay="0"/>
                                          </p:stCondLst>
                                        </p:cTn>
                                        <p:tgtEl>
                                          <p:spTgt spid="86"/>
                                        </p:tgtEl>
                                        <p:attrNameLst>
                                          <p:attrName>style.visibility</p:attrName>
                                        </p:attrNameLst>
                                      </p:cBhvr>
                                      <p:to>
                                        <p:strVal val="visible"/>
                                      </p:to>
                                    </p:set>
                                    <p:anim calcmode="lin" valueType="num">
                                      <p:cBhvr additive="base">
                                        <p:cTn dur="500" fill="hold" id="100"/>
                                        <p:tgtEl>
                                          <p:spTgt spid="86"/>
                                        </p:tgtEl>
                                        <p:attrNameLst>
                                          <p:attrName>ppt_x</p:attrName>
                                        </p:attrNameLst>
                                      </p:cBhvr>
                                      <p:tavLst>
                                        <p:tav tm="0">
                                          <p:val>
                                            <p:strVal val="#ppt_x"/>
                                          </p:val>
                                        </p:tav>
                                        <p:tav tm="100000">
                                          <p:val>
                                            <p:strVal val="#ppt_x"/>
                                          </p:val>
                                        </p:tav>
                                      </p:tavLst>
                                    </p:anim>
                                    <p:anim calcmode="lin" valueType="num">
                                      <p:cBhvr additive="base">
                                        <p:cTn dur="500" fill="hold" id="101"/>
                                        <p:tgtEl>
                                          <p:spTgt spid="86"/>
                                        </p:tgtEl>
                                        <p:attrNameLst>
                                          <p:attrName>ppt_y</p:attrName>
                                        </p:attrNameLst>
                                      </p:cBhvr>
                                      <p:tavLst>
                                        <p:tav tm="0">
                                          <p:val>
                                            <p:strVal val="1+#ppt_h/2"/>
                                          </p:val>
                                        </p:tav>
                                        <p:tav tm="100000">
                                          <p:val>
                                            <p:strVal val="#ppt_y"/>
                                          </p:val>
                                        </p:tav>
                                      </p:tavLst>
                                    </p:anim>
                                  </p:childTnLst>
                                </p:cTn>
                              </p:par>
                            </p:childTnLst>
                          </p:cTn>
                        </p:par>
                        <p:par>
                          <p:cTn fill="hold" id="102" nodeType="afterGroup">
                            <p:stCondLst>
                              <p:cond delay="7750"/>
                            </p:stCondLst>
                            <p:childTnLst>
                              <p:par>
                                <p:cTn fill="hold" grpId="1" id="103" nodeType="afterEffect" presetClass="emph" presetID="32" presetSubtype="0">
                                  <p:stCondLst>
                                    <p:cond delay="0"/>
                                  </p:stCondLst>
                                  <p:childTnLst>
                                    <p:animRot by="120000">
                                      <p:cBhvr>
                                        <p:cTn dur="50" fill="hold" id="104">
                                          <p:stCondLst>
                                            <p:cond delay="0"/>
                                          </p:stCondLst>
                                        </p:cTn>
                                        <p:tgtEl>
                                          <p:spTgt spid="86"/>
                                        </p:tgtEl>
                                        <p:attrNameLst>
                                          <p:attrName>r</p:attrName>
                                        </p:attrNameLst>
                                      </p:cBhvr>
                                    </p:animRot>
                                    <p:animRot by="-240000">
                                      <p:cBhvr>
                                        <p:cTn dur="100" fill="hold" id="105">
                                          <p:stCondLst>
                                            <p:cond delay="100"/>
                                          </p:stCondLst>
                                        </p:cTn>
                                        <p:tgtEl>
                                          <p:spTgt spid="86"/>
                                        </p:tgtEl>
                                        <p:attrNameLst>
                                          <p:attrName>r</p:attrName>
                                        </p:attrNameLst>
                                      </p:cBhvr>
                                    </p:animRot>
                                    <p:animRot by="240000">
                                      <p:cBhvr>
                                        <p:cTn dur="100" fill="hold" id="106">
                                          <p:stCondLst>
                                            <p:cond delay="200"/>
                                          </p:stCondLst>
                                        </p:cTn>
                                        <p:tgtEl>
                                          <p:spTgt spid="86"/>
                                        </p:tgtEl>
                                        <p:attrNameLst>
                                          <p:attrName>r</p:attrName>
                                        </p:attrNameLst>
                                      </p:cBhvr>
                                    </p:animRot>
                                    <p:animRot by="-240000">
                                      <p:cBhvr>
                                        <p:cTn dur="100" fill="hold" id="107">
                                          <p:stCondLst>
                                            <p:cond delay="300"/>
                                          </p:stCondLst>
                                        </p:cTn>
                                        <p:tgtEl>
                                          <p:spTgt spid="86"/>
                                        </p:tgtEl>
                                        <p:attrNameLst>
                                          <p:attrName>r</p:attrName>
                                        </p:attrNameLst>
                                      </p:cBhvr>
                                    </p:animRot>
                                    <p:animRot by="120000">
                                      <p:cBhvr>
                                        <p:cTn dur="100" fill="hold" id="108">
                                          <p:stCondLst>
                                            <p:cond delay="400"/>
                                          </p:stCondLst>
                                        </p:cTn>
                                        <p:tgtEl>
                                          <p:spTgt spid="86"/>
                                        </p:tgtEl>
                                        <p:attrNameLst>
                                          <p:attrName>r</p:attrName>
                                        </p:attrNameLst>
                                      </p:cBhvr>
                                    </p:animRot>
                                  </p:childTnLst>
                                </p:cTn>
                              </p:par>
                            </p:childTnLst>
                          </p:cTn>
                        </p:par>
                        <p:par>
                          <p:cTn fill="hold" id="109" nodeType="afterGroup">
                            <p:stCondLst>
                              <p:cond delay="8250"/>
                            </p:stCondLst>
                            <p:childTnLst>
                              <p:par>
                                <p:cTn fill="hold" grpId="0" id="110" nodeType="afterEffect" presetClass="entr" presetID="18" presetSubtype="9">
                                  <p:stCondLst>
                                    <p:cond delay="0"/>
                                  </p:stCondLst>
                                  <p:childTnLst>
                                    <p:set>
                                      <p:cBhvr>
                                        <p:cTn dur="1" fill="hold" id="111">
                                          <p:stCondLst>
                                            <p:cond delay="0"/>
                                          </p:stCondLst>
                                        </p:cTn>
                                        <p:tgtEl>
                                          <p:spTgt spid="87"/>
                                        </p:tgtEl>
                                        <p:attrNameLst>
                                          <p:attrName>style.visibility</p:attrName>
                                        </p:attrNameLst>
                                      </p:cBhvr>
                                      <p:to>
                                        <p:strVal val="visible"/>
                                      </p:to>
                                    </p:set>
                                    <p:animEffect filter="strips(upLeft)" transition="in">
                                      <p:cBhvr>
                                        <p:cTn dur="500" id="112"/>
                                        <p:tgtEl>
                                          <p:spTgt spid="87"/>
                                        </p:tgtEl>
                                      </p:cBhvr>
                                    </p:animEffect>
                                  </p:childTnLst>
                                </p:cTn>
                              </p:par>
                            </p:childTnLst>
                          </p:cTn>
                        </p:par>
                        <p:par>
                          <p:cTn fill="hold" id="113" nodeType="afterGroup">
                            <p:stCondLst>
                              <p:cond delay="8750"/>
                            </p:stCondLst>
                            <p:childTnLst>
                              <p:par>
                                <p:cTn fill="hold" grpId="1" id="114" nodeType="afterEffect" presetClass="exit" presetID="2" presetSubtype="2">
                                  <p:stCondLst>
                                    <p:cond delay="0"/>
                                  </p:stCondLst>
                                  <p:childTnLst>
                                    <p:anim calcmode="lin" valueType="num">
                                      <p:cBhvr additive="base">
                                        <p:cTn dur="500" id="115"/>
                                        <p:tgtEl>
                                          <p:spTgt spid="59"/>
                                        </p:tgtEl>
                                        <p:attrNameLst>
                                          <p:attrName>ppt_x</p:attrName>
                                        </p:attrNameLst>
                                      </p:cBhvr>
                                      <p:tavLst>
                                        <p:tav tm="0">
                                          <p:val>
                                            <p:strVal val="ppt_x"/>
                                          </p:val>
                                        </p:tav>
                                        <p:tav tm="100000">
                                          <p:val>
                                            <p:strVal val="1+ppt_w/2"/>
                                          </p:val>
                                        </p:tav>
                                      </p:tavLst>
                                    </p:anim>
                                    <p:anim calcmode="lin" valueType="num">
                                      <p:cBhvr additive="base">
                                        <p:cTn dur="500" id="116"/>
                                        <p:tgtEl>
                                          <p:spTgt spid="59"/>
                                        </p:tgtEl>
                                        <p:attrNameLst>
                                          <p:attrName>ppt_y</p:attrName>
                                        </p:attrNameLst>
                                      </p:cBhvr>
                                      <p:tavLst>
                                        <p:tav tm="0">
                                          <p:val>
                                            <p:strVal val="ppt_y"/>
                                          </p:val>
                                        </p:tav>
                                        <p:tav tm="100000">
                                          <p:val>
                                            <p:strVal val="ppt_y"/>
                                          </p:val>
                                        </p:tav>
                                      </p:tavLst>
                                    </p:anim>
                                    <p:set>
                                      <p:cBhvr>
                                        <p:cTn dur="1" fill="hold" id="117">
                                          <p:stCondLst>
                                            <p:cond delay="499"/>
                                          </p:stCondLst>
                                        </p:cTn>
                                        <p:tgtEl>
                                          <p:spTgt spid="59"/>
                                        </p:tgtEl>
                                        <p:attrNameLst>
                                          <p:attrName>style.visibility</p:attrName>
                                        </p:attrNameLst>
                                      </p:cBhvr>
                                      <p:to>
                                        <p:strVal val="hidden"/>
                                      </p:to>
                                    </p:set>
                                  </p:childTnLst>
                                </p:cTn>
                              </p:par>
                            </p:childTnLst>
                          </p:cTn>
                        </p:par>
                        <p:par>
                          <p:cTn fill="hold" id="118" nodeType="afterGroup">
                            <p:stCondLst>
                              <p:cond delay="9250"/>
                            </p:stCondLst>
                            <p:childTnLst>
                              <p:par>
                                <p:cTn fill="hold" id="119" nodeType="afterEffect" presetClass="exit" presetID="52" presetSubtype="0">
                                  <p:stCondLst>
                                    <p:cond delay="0"/>
                                  </p:stCondLst>
                                  <p:childTnLst>
                                    <p:animScale>
                                      <p:cBhvr>
                                        <p:cTn accel="50000" dur="1000" id="120">
                                          <p:stCondLst>
                                            <p:cond delay="0"/>
                                          </p:stCondLst>
                                        </p:cTn>
                                        <p:tgtEl>
                                          <p:spTgt spid="8"/>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accel="50000" dur="1000" id="121">
                                          <p:stCondLst>
                                            <p:cond delay="0"/>
                                          </p:stCondLst>
                                        </p:cTn>
                                        <p:tgtEl>
                                          <p:spTgt spid="8"/>
                                        </p:tgtEl>
                                        <p:attrNameLst>
                                          <p:attrName>ppt_x</p:attrName>
                                          <p:attrName>ppt_y</p:attrName>
                                        </p:attrNameLst>
                                      </p:cBhvr>
                                    </p:animMotion>
                                    <p:animEffect filter="fade" transition="out">
                                      <p:cBhvr>
                                        <p:cTn dur="1000" id="122"/>
                                        <p:tgtEl>
                                          <p:spTgt spid="8"/>
                                        </p:tgtEl>
                                      </p:cBhvr>
                                    </p:animEffect>
                                    <p:set>
                                      <p:cBhvr>
                                        <p:cTn dur="1" fill="hold" id="123">
                                          <p:stCondLst>
                                            <p:cond delay="999"/>
                                          </p:stCondLst>
                                        </p:cTn>
                                        <p:tgtEl>
                                          <p:spTgt spid="8"/>
                                        </p:tgtEl>
                                        <p:attrNameLst>
                                          <p:attrName>style.visibility</p:attrName>
                                        </p:attrNameLst>
                                      </p:cBhvr>
                                      <p:to>
                                        <p:strVal val="hidden"/>
                                      </p:to>
                                    </p:set>
                                  </p:childTnLst>
                                </p:cTn>
                              </p:par>
                              <p:par>
                                <p:cTn fill="hold" id="124" nodeType="withEffect" presetClass="exit" presetID="52" presetSubtype="0">
                                  <p:stCondLst>
                                    <p:cond delay="250"/>
                                  </p:stCondLst>
                                  <p:childTnLst>
                                    <p:animScale>
                                      <p:cBhvr>
                                        <p:cTn accel="50000" dur="1000" id="125">
                                          <p:stCondLst>
                                            <p:cond delay="0"/>
                                          </p:stCondLst>
                                        </p:cTn>
                                        <p:tgtEl>
                                          <p:spTgt spid="2"/>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accel="50000" dur="1000" id="126">
                                          <p:stCondLst>
                                            <p:cond delay="0"/>
                                          </p:stCondLst>
                                        </p:cTn>
                                        <p:tgtEl>
                                          <p:spTgt spid="2"/>
                                        </p:tgtEl>
                                        <p:attrNameLst>
                                          <p:attrName>ppt_x</p:attrName>
                                          <p:attrName>ppt_y</p:attrName>
                                        </p:attrNameLst>
                                      </p:cBhvr>
                                    </p:animMotion>
                                    <p:animEffect filter="fade" transition="out">
                                      <p:cBhvr>
                                        <p:cTn dur="1000" id="127"/>
                                        <p:tgtEl>
                                          <p:spTgt spid="2"/>
                                        </p:tgtEl>
                                      </p:cBhvr>
                                    </p:animEffect>
                                    <p:set>
                                      <p:cBhvr>
                                        <p:cTn dur="1" fill="hold" id="128">
                                          <p:stCondLst>
                                            <p:cond delay="999"/>
                                          </p:stCondLst>
                                        </p:cTn>
                                        <p:tgtEl>
                                          <p:spTgt spid="2"/>
                                        </p:tgtEl>
                                        <p:attrNameLst>
                                          <p:attrName>style.visibility</p:attrName>
                                        </p:attrNameLst>
                                      </p:cBhvr>
                                      <p:to>
                                        <p:strVal val="hidden"/>
                                      </p:to>
                                    </p:set>
                                  </p:childTnLst>
                                </p:cTn>
                              </p:par>
                              <p:par>
                                <p:cTn fill="hold" id="129" nodeType="withEffect" presetClass="exit" presetID="52" presetSubtype="0">
                                  <p:stCondLst>
                                    <p:cond delay="500"/>
                                  </p:stCondLst>
                                  <p:childTnLst>
                                    <p:animScale>
                                      <p:cBhvr>
                                        <p:cTn accel="50000" dur="1000" id="130">
                                          <p:stCondLst>
                                            <p:cond delay="0"/>
                                          </p:stCondLst>
                                        </p:cTn>
                                        <p:tgtEl>
                                          <p:spTgt spid="4"/>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accel="50000" dur="1000" id="131">
                                          <p:stCondLst>
                                            <p:cond delay="0"/>
                                          </p:stCondLst>
                                        </p:cTn>
                                        <p:tgtEl>
                                          <p:spTgt spid="4"/>
                                        </p:tgtEl>
                                        <p:attrNameLst>
                                          <p:attrName>ppt_x</p:attrName>
                                          <p:attrName>ppt_y</p:attrName>
                                        </p:attrNameLst>
                                      </p:cBhvr>
                                    </p:animMotion>
                                    <p:animEffect filter="fade" transition="out">
                                      <p:cBhvr>
                                        <p:cTn dur="1000" id="132"/>
                                        <p:tgtEl>
                                          <p:spTgt spid="4"/>
                                        </p:tgtEl>
                                      </p:cBhvr>
                                    </p:animEffect>
                                    <p:set>
                                      <p:cBhvr>
                                        <p:cTn dur="1" fill="hold" id="133">
                                          <p:stCondLst>
                                            <p:cond delay="999"/>
                                          </p:stCondLst>
                                        </p:cTn>
                                        <p:tgtEl>
                                          <p:spTgt spid="4"/>
                                        </p:tgtEl>
                                        <p:attrNameLst>
                                          <p:attrName>style.visibility</p:attrName>
                                        </p:attrNameLst>
                                      </p:cBhvr>
                                      <p:to>
                                        <p:strVal val="hidden"/>
                                      </p:to>
                                    </p:set>
                                  </p:childTnLst>
                                </p:cTn>
                              </p:par>
                              <p:par>
                                <p:cTn fill="hold" id="134" nodeType="withEffect" presetClass="exit" presetID="52" presetSubtype="0">
                                  <p:stCondLst>
                                    <p:cond delay="750"/>
                                  </p:stCondLst>
                                  <p:childTnLst>
                                    <p:animScale>
                                      <p:cBhvr>
                                        <p:cTn accel="50000" dur="1000" id="135">
                                          <p:stCondLst>
                                            <p:cond delay="0"/>
                                          </p:stCondLst>
                                        </p:cTn>
                                        <p:tgtEl>
                                          <p:spTgt spid="6"/>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accel="50000" dur="1000" id="136">
                                          <p:stCondLst>
                                            <p:cond delay="0"/>
                                          </p:stCondLst>
                                        </p:cTn>
                                        <p:tgtEl>
                                          <p:spTgt spid="6"/>
                                        </p:tgtEl>
                                        <p:attrNameLst>
                                          <p:attrName>ppt_x</p:attrName>
                                          <p:attrName>ppt_y</p:attrName>
                                        </p:attrNameLst>
                                      </p:cBhvr>
                                    </p:animMotion>
                                    <p:animEffect filter="fade" transition="out">
                                      <p:cBhvr>
                                        <p:cTn dur="1000" id="137"/>
                                        <p:tgtEl>
                                          <p:spTgt spid="6"/>
                                        </p:tgtEl>
                                      </p:cBhvr>
                                    </p:animEffect>
                                    <p:set>
                                      <p:cBhvr>
                                        <p:cTn dur="1" fill="hold" id="138">
                                          <p:stCondLst>
                                            <p:cond delay="999"/>
                                          </p:stCondLst>
                                        </p:cTn>
                                        <p:tgtEl>
                                          <p:spTgt spid="6"/>
                                        </p:tgtEl>
                                        <p:attrNameLst>
                                          <p:attrName>style.visibility</p:attrName>
                                        </p:attrNameLst>
                                      </p:cBhvr>
                                      <p:to>
                                        <p:strVal val="hidden"/>
                                      </p:to>
                                    </p:set>
                                  </p:childTnLst>
                                </p:cTn>
                              </p:par>
                            </p:childTnLst>
                          </p:cTn>
                        </p:par>
                        <p:par>
                          <p:cTn fill="hold" id="139" nodeType="afterGroup">
                            <p:stCondLst>
                              <p:cond delay="11000"/>
                            </p:stCondLst>
                            <p:childTnLst>
                              <p:par>
                                <p:cTn fill="hold" grpId="2" id="140" nodeType="afterEffect" presetClass="exit" presetID="2" presetSubtype="4">
                                  <p:stCondLst>
                                    <p:cond delay="0"/>
                                  </p:stCondLst>
                                  <p:childTnLst>
                                    <p:anim calcmode="lin" valueType="num">
                                      <p:cBhvr additive="base">
                                        <p:cTn dur="500" id="141"/>
                                        <p:tgtEl>
                                          <p:spTgt spid="81"/>
                                        </p:tgtEl>
                                        <p:attrNameLst>
                                          <p:attrName>ppt_x</p:attrName>
                                        </p:attrNameLst>
                                      </p:cBhvr>
                                      <p:tavLst>
                                        <p:tav tm="0">
                                          <p:val>
                                            <p:strVal val="ppt_x"/>
                                          </p:val>
                                        </p:tav>
                                        <p:tav tm="100000">
                                          <p:val>
                                            <p:strVal val="ppt_x"/>
                                          </p:val>
                                        </p:tav>
                                      </p:tavLst>
                                    </p:anim>
                                    <p:anim calcmode="lin" valueType="num">
                                      <p:cBhvr additive="base">
                                        <p:cTn dur="500" id="142"/>
                                        <p:tgtEl>
                                          <p:spTgt spid="81"/>
                                        </p:tgtEl>
                                        <p:attrNameLst>
                                          <p:attrName>ppt_y</p:attrName>
                                        </p:attrNameLst>
                                      </p:cBhvr>
                                      <p:tavLst>
                                        <p:tav tm="0">
                                          <p:val>
                                            <p:strVal val="ppt_y"/>
                                          </p:val>
                                        </p:tav>
                                        <p:tav tm="100000">
                                          <p:val>
                                            <p:strVal val="1+ppt_h/2"/>
                                          </p:val>
                                        </p:tav>
                                      </p:tavLst>
                                    </p:anim>
                                    <p:set>
                                      <p:cBhvr>
                                        <p:cTn dur="1" fill="hold" id="143">
                                          <p:stCondLst>
                                            <p:cond delay="499"/>
                                          </p:stCondLst>
                                        </p:cTn>
                                        <p:tgtEl>
                                          <p:spTgt spid="81"/>
                                        </p:tgtEl>
                                        <p:attrNameLst>
                                          <p:attrName>style.visibility</p:attrName>
                                        </p:attrNameLst>
                                      </p:cBhvr>
                                      <p:to>
                                        <p:strVal val="hidden"/>
                                      </p:to>
                                    </p:set>
                                  </p:childTnLst>
                                </p:cTn>
                              </p:par>
                              <p:par>
                                <p:cTn fill="hold" grpId="1" id="144" nodeType="withEffect" presetClass="exit" presetID="2" presetSubtype="4">
                                  <p:stCondLst>
                                    <p:cond delay="0"/>
                                  </p:stCondLst>
                                  <p:childTnLst>
                                    <p:anim calcmode="lin" valueType="num">
                                      <p:cBhvr additive="base">
                                        <p:cTn dur="500" id="145"/>
                                        <p:tgtEl>
                                          <p:spTgt spid="83"/>
                                        </p:tgtEl>
                                        <p:attrNameLst>
                                          <p:attrName>ppt_x</p:attrName>
                                        </p:attrNameLst>
                                      </p:cBhvr>
                                      <p:tavLst>
                                        <p:tav tm="0">
                                          <p:val>
                                            <p:strVal val="ppt_x"/>
                                          </p:val>
                                        </p:tav>
                                        <p:tav tm="100000">
                                          <p:val>
                                            <p:strVal val="ppt_x"/>
                                          </p:val>
                                        </p:tav>
                                      </p:tavLst>
                                    </p:anim>
                                    <p:anim calcmode="lin" valueType="num">
                                      <p:cBhvr additive="base">
                                        <p:cTn dur="500" id="146"/>
                                        <p:tgtEl>
                                          <p:spTgt spid="83"/>
                                        </p:tgtEl>
                                        <p:attrNameLst>
                                          <p:attrName>ppt_y</p:attrName>
                                        </p:attrNameLst>
                                      </p:cBhvr>
                                      <p:tavLst>
                                        <p:tav tm="0">
                                          <p:val>
                                            <p:strVal val="ppt_y"/>
                                          </p:val>
                                        </p:tav>
                                        <p:tav tm="100000">
                                          <p:val>
                                            <p:strVal val="1+ppt_h/2"/>
                                          </p:val>
                                        </p:tav>
                                      </p:tavLst>
                                    </p:anim>
                                    <p:set>
                                      <p:cBhvr>
                                        <p:cTn dur="1" fill="hold" id="147">
                                          <p:stCondLst>
                                            <p:cond delay="499"/>
                                          </p:stCondLst>
                                        </p:cTn>
                                        <p:tgtEl>
                                          <p:spTgt spid="83"/>
                                        </p:tgtEl>
                                        <p:attrNameLst>
                                          <p:attrName>style.visibility</p:attrName>
                                        </p:attrNameLst>
                                      </p:cBhvr>
                                      <p:to>
                                        <p:strVal val="hidden"/>
                                      </p:to>
                                    </p:set>
                                  </p:childTnLst>
                                </p:cTn>
                              </p:par>
                              <p:par>
                                <p:cTn fill="hold" grpId="2" id="148" nodeType="withEffect" presetClass="exit" presetID="2" presetSubtype="4">
                                  <p:stCondLst>
                                    <p:cond delay="0"/>
                                  </p:stCondLst>
                                  <p:childTnLst>
                                    <p:anim calcmode="lin" valueType="num">
                                      <p:cBhvr additive="base">
                                        <p:cTn dur="500" id="149"/>
                                        <p:tgtEl>
                                          <p:spTgt spid="84"/>
                                        </p:tgtEl>
                                        <p:attrNameLst>
                                          <p:attrName>ppt_x</p:attrName>
                                        </p:attrNameLst>
                                      </p:cBhvr>
                                      <p:tavLst>
                                        <p:tav tm="0">
                                          <p:val>
                                            <p:strVal val="ppt_x"/>
                                          </p:val>
                                        </p:tav>
                                        <p:tav tm="100000">
                                          <p:val>
                                            <p:strVal val="ppt_x"/>
                                          </p:val>
                                        </p:tav>
                                      </p:tavLst>
                                    </p:anim>
                                    <p:anim calcmode="lin" valueType="num">
                                      <p:cBhvr additive="base">
                                        <p:cTn dur="500" id="150"/>
                                        <p:tgtEl>
                                          <p:spTgt spid="84"/>
                                        </p:tgtEl>
                                        <p:attrNameLst>
                                          <p:attrName>ppt_y</p:attrName>
                                        </p:attrNameLst>
                                      </p:cBhvr>
                                      <p:tavLst>
                                        <p:tav tm="0">
                                          <p:val>
                                            <p:strVal val="ppt_y"/>
                                          </p:val>
                                        </p:tav>
                                        <p:tav tm="100000">
                                          <p:val>
                                            <p:strVal val="1+ppt_h/2"/>
                                          </p:val>
                                        </p:tav>
                                      </p:tavLst>
                                    </p:anim>
                                    <p:set>
                                      <p:cBhvr>
                                        <p:cTn dur="1" fill="hold" id="151">
                                          <p:stCondLst>
                                            <p:cond delay="499"/>
                                          </p:stCondLst>
                                        </p:cTn>
                                        <p:tgtEl>
                                          <p:spTgt spid="84"/>
                                        </p:tgtEl>
                                        <p:attrNameLst>
                                          <p:attrName>style.visibility</p:attrName>
                                        </p:attrNameLst>
                                      </p:cBhvr>
                                      <p:to>
                                        <p:strVal val="hidden"/>
                                      </p:to>
                                    </p:set>
                                  </p:childTnLst>
                                </p:cTn>
                              </p:par>
                              <p:par>
                                <p:cTn fill="hold" grpId="1" id="152" nodeType="withEffect" presetClass="exit" presetID="2" presetSubtype="4">
                                  <p:stCondLst>
                                    <p:cond delay="0"/>
                                  </p:stCondLst>
                                  <p:childTnLst>
                                    <p:anim calcmode="lin" valueType="num">
                                      <p:cBhvr additive="base">
                                        <p:cTn dur="500" id="153"/>
                                        <p:tgtEl>
                                          <p:spTgt spid="85"/>
                                        </p:tgtEl>
                                        <p:attrNameLst>
                                          <p:attrName>ppt_x</p:attrName>
                                        </p:attrNameLst>
                                      </p:cBhvr>
                                      <p:tavLst>
                                        <p:tav tm="0">
                                          <p:val>
                                            <p:strVal val="ppt_x"/>
                                          </p:val>
                                        </p:tav>
                                        <p:tav tm="100000">
                                          <p:val>
                                            <p:strVal val="ppt_x"/>
                                          </p:val>
                                        </p:tav>
                                      </p:tavLst>
                                    </p:anim>
                                    <p:anim calcmode="lin" valueType="num">
                                      <p:cBhvr additive="base">
                                        <p:cTn dur="500" id="154"/>
                                        <p:tgtEl>
                                          <p:spTgt spid="85"/>
                                        </p:tgtEl>
                                        <p:attrNameLst>
                                          <p:attrName>ppt_y</p:attrName>
                                        </p:attrNameLst>
                                      </p:cBhvr>
                                      <p:tavLst>
                                        <p:tav tm="0">
                                          <p:val>
                                            <p:strVal val="ppt_y"/>
                                          </p:val>
                                        </p:tav>
                                        <p:tav tm="100000">
                                          <p:val>
                                            <p:strVal val="1+ppt_h/2"/>
                                          </p:val>
                                        </p:tav>
                                      </p:tavLst>
                                    </p:anim>
                                    <p:set>
                                      <p:cBhvr>
                                        <p:cTn dur="1" fill="hold" id="155">
                                          <p:stCondLst>
                                            <p:cond delay="499"/>
                                          </p:stCondLst>
                                        </p:cTn>
                                        <p:tgtEl>
                                          <p:spTgt spid="85"/>
                                        </p:tgtEl>
                                        <p:attrNameLst>
                                          <p:attrName>style.visibility</p:attrName>
                                        </p:attrNameLst>
                                      </p:cBhvr>
                                      <p:to>
                                        <p:strVal val="hidden"/>
                                      </p:to>
                                    </p:set>
                                  </p:childTnLst>
                                </p:cTn>
                              </p:par>
                              <p:par>
                                <p:cTn fill="hold" grpId="2" id="156" nodeType="withEffect" presetClass="exit" presetID="2" presetSubtype="1">
                                  <p:stCondLst>
                                    <p:cond delay="0"/>
                                  </p:stCondLst>
                                  <p:childTnLst>
                                    <p:anim calcmode="lin" valueType="num">
                                      <p:cBhvr additive="base">
                                        <p:cTn dur="500" id="157"/>
                                        <p:tgtEl>
                                          <p:spTgt spid="80"/>
                                        </p:tgtEl>
                                        <p:attrNameLst>
                                          <p:attrName>ppt_x</p:attrName>
                                        </p:attrNameLst>
                                      </p:cBhvr>
                                      <p:tavLst>
                                        <p:tav tm="0">
                                          <p:val>
                                            <p:strVal val="ppt_x"/>
                                          </p:val>
                                        </p:tav>
                                        <p:tav tm="100000">
                                          <p:val>
                                            <p:strVal val="ppt_x"/>
                                          </p:val>
                                        </p:tav>
                                      </p:tavLst>
                                    </p:anim>
                                    <p:anim calcmode="lin" valueType="num">
                                      <p:cBhvr additive="base">
                                        <p:cTn dur="500" id="158"/>
                                        <p:tgtEl>
                                          <p:spTgt spid="80"/>
                                        </p:tgtEl>
                                        <p:attrNameLst>
                                          <p:attrName>ppt_y</p:attrName>
                                        </p:attrNameLst>
                                      </p:cBhvr>
                                      <p:tavLst>
                                        <p:tav tm="0">
                                          <p:val>
                                            <p:strVal val="ppt_y"/>
                                          </p:val>
                                        </p:tav>
                                        <p:tav tm="100000">
                                          <p:val>
                                            <p:strVal val="0-ppt_h/2"/>
                                          </p:val>
                                        </p:tav>
                                      </p:tavLst>
                                    </p:anim>
                                    <p:set>
                                      <p:cBhvr>
                                        <p:cTn dur="1" fill="hold" id="159">
                                          <p:stCondLst>
                                            <p:cond delay="499"/>
                                          </p:stCondLst>
                                        </p:cTn>
                                        <p:tgtEl>
                                          <p:spTgt spid="80"/>
                                        </p:tgtEl>
                                        <p:attrNameLst>
                                          <p:attrName>style.visibility</p:attrName>
                                        </p:attrNameLst>
                                      </p:cBhvr>
                                      <p:to>
                                        <p:strVal val="hidden"/>
                                      </p:to>
                                    </p:set>
                                  </p:childTnLst>
                                </p:cTn>
                              </p:par>
                              <p:par>
                                <p:cTn fill="hold" grpId="1" id="160" nodeType="withEffect" presetClass="exit" presetID="2" presetSubtype="1">
                                  <p:stCondLst>
                                    <p:cond delay="0"/>
                                  </p:stCondLst>
                                  <p:childTnLst>
                                    <p:anim calcmode="lin" valueType="num">
                                      <p:cBhvr additive="base">
                                        <p:cTn dur="500" id="161"/>
                                        <p:tgtEl>
                                          <p:spTgt spid="82"/>
                                        </p:tgtEl>
                                        <p:attrNameLst>
                                          <p:attrName>ppt_x</p:attrName>
                                        </p:attrNameLst>
                                      </p:cBhvr>
                                      <p:tavLst>
                                        <p:tav tm="0">
                                          <p:val>
                                            <p:strVal val="ppt_x"/>
                                          </p:val>
                                        </p:tav>
                                        <p:tav tm="100000">
                                          <p:val>
                                            <p:strVal val="ppt_x"/>
                                          </p:val>
                                        </p:tav>
                                      </p:tavLst>
                                    </p:anim>
                                    <p:anim calcmode="lin" valueType="num">
                                      <p:cBhvr additive="base">
                                        <p:cTn dur="500" id="162"/>
                                        <p:tgtEl>
                                          <p:spTgt spid="82"/>
                                        </p:tgtEl>
                                        <p:attrNameLst>
                                          <p:attrName>ppt_y</p:attrName>
                                        </p:attrNameLst>
                                      </p:cBhvr>
                                      <p:tavLst>
                                        <p:tav tm="0">
                                          <p:val>
                                            <p:strVal val="ppt_y"/>
                                          </p:val>
                                        </p:tav>
                                        <p:tav tm="100000">
                                          <p:val>
                                            <p:strVal val="0-ppt_h/2"/>
                                          </p:val>
                                        </p:tav>
                                      </p:tavLst>
                                    </p:anim>
                                    <p:set>
                                      <p:cBhvr>
                                        <p:cTn dur="1" fill="hold" id="163">
                                          <p:stCondLst>
                                            <p:cond delay="499"/>
                                          </p:stCondLst>
                                        </p:cTn>
                                        <p:tgtEl>
                                          <p:spTgt spid="82"/>
                                        </p:tgtEl>
                                        <p:attrNameLst>
                                          <p:attrName>style.visibility</p:attrName>
                                        </p:attrNameLst>
                                      </p:cBhvr>
                                      <p:to>
                                        <p:strVal val="hidden"/>
                                      </p:to>
                                    </p:set>
                                  </p:childTnLst>
                                </p:cTn>
                              </p:par>
                              <p:par>
                                <p:cTn fill="hold" grpId="2" id="164" nodeType="withEffect" presetClass="exit" presetID="2" presetSubtype="1">
                                  <p:stCondLst>
                                    <p:cond delay="0"/>
                                  </p:stCondLst>
                                  <p:childTnLst>
                                    <p:anim calcmode="lin" valueType="num">
                                      <p:cBhvr additive="base">
                                        <p:cTn dur="500" id="165"/>
                                        <p:tgtEl>
                                          <p:spTgt spid="86"/>
                                        </p:tgtEl>
                                        <p:attrNameLst>
                                          <p:attrName>ppt_x</p:attrName>
                                        </p:attrNameLst>
                                      </p:cBhvr>
                                      <p:tavLst>
                                        <p:tav tm="0">
                                          <p:val>
                                            <p:strVal val="ppt_x"/>
                                          </p:val>
                                        </p:tav>
                                        <p:tav tm="100000">
                                          <p:val>
                                            <p:strVal val="ppt_x"/>
                                          </p:val>
                                        </p:tav>
                                      </p:tavLst>
                                    </p:anim>
                                    <p:anim calcmode="lin" valueType="num">
                                      <p:cBhvr additive="base">
                                        <p:cTn dur="500" id="166"/>
                                        <p:tgtEl>
                                          <p:spTgt spid="86"/>
                                        </p:tgtEl>
                                        <p:attrNameLst>
                                          <p:attrName>ppt_y</p:attrName>
                                        </p:attrNameLst>
                                      </p:cBhvr>
                                      <p:tavLst>
                                        <p:tav tm="0">
                                          <p:val>
                                            <p:strVal val="ppt_y"/>
                                          </p:val>
                                        </p:tav>
                                        <p:tav tm="100000">
                                          <p:val>
                                            <p:strVal val="0-ppt_h/2"/>
                                          </p:val>
                                        </p:tav>
                                      </p:tavLst>
                                    </p:anim>
                                    <p:set>
                                      <p:cBhvr>
                                        <p:cTn dur="1" fill="hold" id="167">
                                          <p:stCondLst>
                                            <p:cond delay="499"/>
                                          </p:stCondLst>
                                        </p:cTn>
                                        <p:tgtEl>
                                          <p:spTgt spid="86"/>
                                        </p:tgtEl>
                                        <p:attrNameLst>
                                          <p:attrName>style.visibility</p:attrName>
                                        </p:attrNameLst>
                                      </p:cBhvr>
                                      <p:to>
                                        <p:strVal val="hidden"/>
                                      </p:to>
                                    </p:set>
                                  </p:childTnLst>
                                </p:cTn>
                              </p:par>
                              <p:par>
                                <p:cTn fill="hold" grpId="1" id="168" nodeType="withEffect" presetClass="exit" presetID="2" presetSubtype="1">
                                  <p:stCondLst>
                                    <p:cond delay="0"/>
                                  </p:stCondLst>
                                  <p:childTnLst>
                                    <p:anim calcmode="lin" valueType="num">
                                      <p:cBhvr additive="base">
                                        <p:cTn dur="500" id="169"/>
                                        <p:tgtEl>
                                          <p:spTgt spid="87"/>
                                        </p:tgtEl>
                                        <p:attrNameLst>
                                          <p:attrName>ppt_x</p:attrName>
                                        </p:attrNameLst>
                                      </p:cBhvr>
                                      <p:tavLst>
                                        <p:tav tm="0">
                                          <p:val>
                                            <p:strVal val="ppt_x"/>
                                          </p:val>
                                        </p:tav>
                                        <p:tav tm="100000">
                                          <p:val>
                                            <p:strVal val="ppt_x"/>
                                          </p:val>
                                        </p:tav>
                                      </p:tavLst>
                                    </p:anim>
                                    <p:anim calcmode="lin" valueType="num">
                                      <p:cBhvr additive="base">
                                        <p:cTn dur="500" id="170"/>
                                        <p:tgtEl>
                                          <p:spTgt spid="87"/>
                                        </p:tgtEl>
                                        <p:attrNameLst>
                                          <p:attrName>ppt_y</p:attrName>
                                        </p:attrNameLst>
                                      </p:cBhvr>
                                      <p:tavLst>
                                        <p:tav tm="0">
                                          <p:val>
                                            <p:strVal val="ppt_y"/>
                                          </p:val>
                                        </p:tav>
                                        <p:tav tm="100000">
                                          <p:val>
                                            <p:strVal val="0-ppt_h/2"/>
                                          </p:val>
                                        </p:tav>
                                      </p:tavLst>
                                    </p:anim>
                                    <p:set>
                                      <p:cBhvr>
                                        <p:cTn dur="1" fill="hold" id="171">
                                          <p:stCondLst>
                                            <p:cond delay="499"/>
                                          </p:stCondLst>
                                        </p:cTn>
                                        <p:tgtEl>
                                          <p:spTgt spid="87"/>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1" spid="59"/>
      <p:bldP grpId="0" spid="80"/>
      <p:bldP grpId="1" spid="80"/>
      <p:bldP grpId="2" spid="80"/>
      <p:bldP grpId="0" spid="81"/>
      <p:bldP grpId="1" spid="81"/>
      <p:bldP grpId="2" spid="81"/>
      <p:bldP grpId="0" spid="82"/>
      <p:bldP grpId="1" spid="82"/>
      <p:bldP grpId="0" spid="83"/>
      <p:bldP grpId="1" spid="83"/>
      <p:bldP grpId="0" spid="84"/>
      <p:bldP grpId="1" spid="84"/>
      <p:bldP grpId="2" spid="84"/>
      <p:bldP grpId="0" spid="85"/>
      <p:bldP grpId="1" spid="85"/>
      <p:bldP grpId="0" spid="86"/>
      <p:bldP grpId="1" spid="86"/>
      <p:bldP grpId="2" spid="86"/>
      <p:bldP grpId="0" spid="87"/>
      <p:bldP grpId="1" spid="87"/>
      <p:bldP grpId="0" spid="3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1" name="Freeform 6"/>
          <p:cNvSpPr/>
          <p:nvPr/>
        </p:nvSpPr>
        <p:spPr bwMode="auto">
          <a:xfrm flipH="1">
            <a:off x="6805141" y="4016350"/>
            <a:ext cx="644940" cy="201978"/>
          </a:xfrm>
          <a:custGeom>
            <a:cxnLst>
              <a:cxn ang="0">
                <a:pos x="201" y="47"/>
              </a:cxn>
              <a:cxn ang="0">
                <a:pos x="201" y="0"/>
              </a:cxn>
              <a:cxn ang="0">
                <a:pos x="0" y="97"/>
              </a:cxn>
              <a:cxn ang="0">
                <a:pos x="201" y="201"/>
              </a:cxn>
              <a:cxn ang="0">
                <a:pos x="201" y="146"/>
              </a:cxn>
              <a:cxn ang="0">
                <a:pos x="430" y="146"/>
              </a:cxn>
              <a:cxn ang="0">
                <a:pos x="430" y="47"/>
              </a:cxn>
              <a:cxn ang="0">
                <a:pos x="201" y="47"/>
              </a:cxn>
            </a:cxnLst>
            <a:rect b="b" l="0" r="r" t="0"/>
            <a:pathLst>
              <a:path h="201" w="430">
                <a:moveTo>
                  <a:pt x="201" y="47"/>
                </a:moveTo>
                <a:lnTo>
                  <a:pt x="201" y="0"/>
                </a:lnTo>
                <a:lnTo>
                  <a:pt x="0" y="97"/>
                </a:lnTo>
                <a:lnTo>
                  <a:pt x="201" y="201"/>
                </a:lnTo>
                <a:lnTo>
                  <a:pt x="201" y="146"/>
                </a:lnTo>
                <a:lnTo>
                  <a:pt x="430" y="146"/>
                </a:lnTo>
                <a:lnTo>
                  <a:pt x="430" y="47"/>
                </a:lnTo>
                <a:lnTo>
                  <a:pt x="201" y="47"/>
                </a:lnTo>
                <a:close/>
              </a:path>
            </a:pathLst>
          </a:custGeom>
          <a:solidFill>
            <a:schemeClr val="tx1">
              <a:lumMod val="65000"/>
              <a:lumOff val="35000"/>
            </a:schemeClr>
          </a:solidFill>
          <a:ln w="9525">
            <a:noFill/>
            <a:round/>
          </a:ln>
        </p:spPr>
        <p:txBody>
          <a:bodyPr anchor="t" anchorCtr="0" bIns="52997" compatLnSpc="1" lIns="105993" numCol="1" rIns="105993" tIns="52997" vert="horz" wrap="square">
            <a:prstTxWarp prst="textNoShape">
              <a:avLst/>
            </a:prstTxWarp>
          </a:bodyPr>
          <a:lstStyle/>
          <a:p>
            <a:endParaRPr altLang="en-US" lang="zh-CN">
              <a:solidFill>
                <a:schemeClr val="tx1">
                  <a:lumMod val="65000"/>
                  <a:lumOff val="35000"/>
                </a:schemeClr>
              </a:solidFill>
            </a:endParaRPr>
          </a:p>
        </p:txBody>
      </p:sp>
      <p:grpSp>
        <p:nvGrpSpPr>
          <p:cNvPr id="4" name="组合 3"/>
          <p:cNvGrpSpPr/>
          <p:nvPr/>
        </p:nvGrpSpPr>
        <p:grpSpPr>
          <a:xfrm>
            <a:off x="1063265" y="2858148"/>
            <a:ext cx="5164683" cy="816852"/>
            <a:chOff x="1063265" y="2858148"/>
            <a:chExt cx="5164683" cy="816852"/>
          </a:xfrm>
        </p:grpSpPr>
        <p:sp>
          <p:nvSpPr>
            <p:cNvPr id="302" name="Oval 10"/>
            <p:cNvSpPr>
              <a:spLocks noChangeArrowheads="1"/>
            </p:cNvSpPr>
            <p:nvPr/>
          </p:nvSpPr>
          <p:spPr bwMode="auto">
            <a:xfrm>
              <a:off x="1170950" y="2858148"/>
              <a:ext cx="157385" cy="137452"/>
            </a:xfrm>
            <a:prstGeom prst="ellipse">
              <a:avLst/>
            </a:prstGeom>
            <a:solidFill>
              <a:srgbClr val="D9E021"/>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pic>
          <p:nvPicPr>
            <p:cNvPr id="303" name="Picture 11"/>
            <p:cNvPicPr>
              <a:picLocks noChangeArrowheads="1" noChangeAspect="1"/>
            </p:cNvPicPr>
            <p:nvPr/>
          </p:nvPicPr>
          <p:blipFill>
            <a:blip r:embed="rId3"/>
            <a:stretch>
              <a:fillRect/>
            </a:stretch>
          </p:blipFill>
          <p:spPr bwMode="auto">
            <a:xfrm>
              <a:off x="1315908" y="2964180"/>
              <a:ext cx="86974" cy="82472"/>
            </a:xfrm>
            <a:prstGeom prst="rect">
              <a:avLst/>
            </a:prstGeom>
            <a:noFill/>
            <a:ln w="9525">
              <a:noFill/>
              <a:miter lim="800000"/>
            </a:ln>
          </p:spPr>
        </p:pic>
        <p:sp>
          <p:nvSpPr>
            <p:cNvPr id="304" name="Freeform 12"/>
            <p:cNvSpPr/>
            <p:nvPr/>
          </p:nvSpPr>
          <p:spPr bwMode="auto">
            <a:xfrm>
              <a:off x="1063265" y="3015236"/>
              <a:ext cx="372751" cy="659764"/>
            </a:xfrm>
            <a:custGeom>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b="b" l="0" r="r" t="0"/>
              <a:pathLst>
                <a:path h="71" w="38">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6" y="32"/>
                    <a:pt x="38" y="31"/>
                    <a:pt x="38" y="29"/>
                  </a:cubicBezTo>
                  <a:cubicBezTo>
                    <a:pt x="38" y="5"/>
                    <a:pt x="38" y="5"/>
                    <a:pt x="38" y="5"/>
                  </a:cubicBezTo>
                  <a:cubicBezTo>
                    <a:pt x="38" y="4"/>
                    <a:pt x="38" y="3"/>
                    <a:pt x="37" y="2"/>
                  </a:cubicBezTo>
                  <a:close/>
                </a:path>
              </a:pathLst>
            </a:custGeom>
            <a:solidFill>
              <a:srgbClr val="D9E021"/>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05" name="Oval 13"/>
            <p:cNvSpPr>
              <a:spLocks noChangeArrowheads="1"/>
            </p:cNvSpPr>
            <p:nvPr/>
          </p:nvSpPr>
          <p:spPr bwMode="auto">
            <a:xfrm>
              <a:off x="1709369" y="2858148"/>
              <a:ext cx="157385" cy="137452"/>
            </a:xfrm>
            <a:prstGeom prst="ellipse">
              <a:avLst/>
            </a:prstGeom>
            <a:solidFill>
              <a:srgbClr val="D9E021"/>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pic>
          <p:nvPicPr>
            <p:cNvPr id="306" name="Picture 14"/>
            <p:cNvPicPr>
              <a:picLocks noChangeArrowheads="1" noChangeAspect="1"/>
            </p:cNvPicPr>
            <p:nvPr/>
          </p:nvPicPr>
          <p:blipFill>
            <a:blip r:embed="rId4"/>
            <a:stretch>
              <a:fillRect/>
            </a:stretch>
          </p:blipFill>
          <p:spPr bwMode="auto">
            <a:xfrm>
              <a:off x="1854328" y="2964180"/>
              <a:ext cx="86974" cy="82472"/>
            </a:xfrm>
            <a:prstGeom prst="rect">
              <a:avLst/>
            </a:prstGeom>
            <a:noFill/>
            <a:ln w="9525">
              <a:noFill/>
              <a:miter lim="800000"/>
            </a:ln>
          </p:spPr>
        </p:pic>
        <p:sp>
          <p:nvSpPr>
            <p:cNvPr id="307" name="Freeform 15"/>
            <p:cNvSpPr/>
            <p:nvPr/>
          </p:nvSpPr>
          <p:spPr bwMode="auto">
            <a:xfrm>
              <a:off x="1593401" y="3015236"/>
              <a:ext cx="381035" cy="659764"/>
            </a:xfrm>
            <a:custGeom>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8" y="29"/>
                </a:cxn>
                <a:cxn ang="0">
                  <a:pos x="8"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7"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b="b" l="0" r="r" t="0"/>
              <a:pathLst>
                <a:path h="71" w="39">
                  <a:moveTo>
                    <a:pt x="38" y="2"/>
                  </a:moveTo>
                  <a:cubicBezTo>
                    <a:pt x="37" y="1"/>
                    <a:pt x="36"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6" y="0"/>
                    <a:pt x="5" y="0"/>
                  </a:cubicBezTo>
                  <a:cubicBezTo>
                    <a:pt x="3" y="0"/>
                    <a:pt x="1" y="2"/>
                    <a:pt x="0" y="5"/>
                  </a:cubicBezTo>
                  <a:cubicBezTo>
                    <a:pt x="0" y="5"/>
                    <a:pt x="0" y="5"/>
                    <a:pt x="0" y="5"/>
                  </a:cubicBezTo>
                  <a:cubicBezTo>
                    <a:pt x="0" y="5"/>
                    <a:pt x="0" y="5"/>
                    <a:pt x="0" y="5"/>
                  </a:cubicBezTo>
                  <a:cubicBezTo>
                    <a:pt x="0" y="29"/>
                    <a:pt x="0" y="29"/>
                    <a:pt x="0" y="29"/>
                  </a:cubicBezTo>
                  <a:cubicBezTo>
                    <a:pt x="0" y="31"/>
                    <a:pt x="2" y="32"/>
                    <a:pt x="4" y="32"/>
                  </a:cubicBezTo>
                  <a:cubicBezTo>
                    <a:pt x="6" y="32"/>
                    <a:pt x="8" y="31"/>
                    <a:pt x="8" y="29"/>
                  </a:cubicBezTo>
                  <a:cubicBezTo>
                    <a:pt x="8" y="7"/>
                    <a:pt x="8" y="7"/>
                    <a:pt x="8"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7"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9" y="3"/>
                    <a:pt x="38" y="2"/>
                  </a:cubicBezTo>
                  <a:close/>
                </a:path>
              </a:pathLst>
            </a:custGeom>
            <a:solidFill>
              <a:srgbClr val="D9E021"/>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08" name="Oval 16"/>
            <p:cNvSpPr>
              <a:spLocks noChangeArrowheads="1"/>
            </p:cNvSpPr>
            <p:nvPr/>
          </p:nvSpPr>
          <p:spPr bwMode="auto">
            <a:xfrm>
              <a:off x="2247788" y="2858148"/>
              <a:ext cx="144958" cy="137452"/>
            </a:xfrm>
            <a:prstGeom prst="ellipse">
              <a:avLst/>
            </a:prstGeom>
            <a:solidFill>
              <a:srgbClr val="D9E021"/>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pic>
          <p:nvPicPr>
            <p:cNvPr id="309" name="Picture 17"/>
            <p:cNvPicPr>
              <a:picLocks noChangeArrowheads="1" noChangeAspect="1"/>
            </p:cNvPicPr>
            <p:nvPr/>
          </p:nvPicPr>
          <p:blipFill>
            <a:blip r:embed="rId5"/>
            <a:stretch>
              <a:fillRect/>
            </a:stretch>
          </p:blipFill>
          <p:spPr bwMode="auto">
            <a:xfrm>
              <a:off x="2388603" y="2964180"/>
              <a:ext cx="86974" cy="82472"/>
            </a:xfrm>
            <a:prstGeom prst="rect">
              <a:avLst/>
            </a:prstGeom>
            <a:noFill/>
            <a:ln w="9525">
              <a:noFill/>
              <a:miter lim="800000"/>
            </a:ln>
          </p:spPr>
        </p:pic>
        <p:sp>
          <p:nvSpPr>
            <p:cNvPr id="310" name="Freeform 18"/>
            <p:cNvSpPr/>
            <p:nvPr/>
          </p:nvSpPr>
          <p:spPr bwMode="auto">
            <a:xfrm>
              <a:off x="2131821" y="3015236"/>
              <a:ext cx="381035" cy="659764"/>
            </a:xfrm>
            <a:custGeom>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1" y="7"/>
                </a:cxn>
                <a:cxn ang="0">
                  <a:pos x="31" y="29"/>
                </a:cxn>
                <a:cxn ang="0">
                  <a:pos x="35" y="32"/>
                </a:cxn>
                <a:cxn ang="0">
                  <a:pos x="39" y="29"/>
                </a:cxn>
                <a:cxn ang="0">
                  <a:pos x="39" y="5"/>
                </a:cxn>
                <a:cxn ang="0">
                  <a:pos x="38" y="2"/>
                </a:cxn>
              </a:cxnLst>
              <a:rect b="b" l="0" r="r" t="0"/>
              <a:pathLst>
                <a:path h="71" w="39">
                  <a:moveTo>
                    <a:pt x="38" y="2"/>
                  </a:moveTo>
                  <a:cubicBezTo>
                    <a:pt x="37" y="1"/>
                    <a:pt x="35" y="0"/>
                    <a:pt x="34" y="0"/>
                  </a:cubicBezTo>
                  <a:cubicBezTo>
                    <a:pt x="33" y="0"/>
                    <a:pt x="32"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1" y="7"/>
                    <a:pt x="31" y="7"/>
                    <a:pt x="31" y="7"/>
                  </a:cubicBezTo>
                  <a:cubicBezTo>
                    <a:pt x="31" y="29"/>
                    <a:pt x="31" y="29"/>
                    <a:pt x="31" y="29"/>
                  </a:cubicBezTo>
                  <a:cubicBezTo>
                    <a:pt x="31" y="31"/>
                    <a:pt x="33" y="32"/>
                    <a:pt x="35" y="32"/>
                  </a:cubicBezTo>
                  <a:cubicBezTo>
                    <a:pt x="37" y="32"/>
                    <a:pt x="39" y="31"/>
                    <a:pt x="39" y="29"/>
                  </a:cubicBezTo>
                  <a:cubicBezTo>
                    <a:pt x="39" y="5"/>
                    <a:pt x="39" y="5"/>
                    <a:pt x="39" y="5"/>
                  </a:cubicBezTo>
                  <a:cubicBezTo>
                    <a:pt x="39" y="4"/>
                    <a:pt x="38" y="3"/>
                    <a:pt x="38" y="2"/>
                  </a:cubicBezTo>
                  <a:close/>
                </a:path>
              </a:pathLst>
            </a:custGeom>
            <a:solidFill>
              <a:srgbClr val="D9E021"/>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11" name="Oval 19"/>
            <p:cNvSpPr>
              <a:spLocks noChangeArrowheads="1"/>
            </p:cNvSpPr>
            <p:nvPr/>
          </p:nvSpPr>
          <p:spPr bwMode="auto">
            <a:xfrm>
              <a:off x="2765498" y="2858148"/>
              <a:ext cx="157385" cy="137452"/>
            </a:xfrm>
            <a:prstGeom prst="ellipse">
              <a:avLst/>
            </a:prstGeom>
            <a:solidFill>
              <a:srgbClr val="D9E021"/>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pic>
          <p:nvPicPr>
            <p:cNvPr id="312" name="Picture 20"/>
            <p:cNvPicPr>
              <a:picLocks noChangeArrowheads="1" noChangeAspect="1"/>
            </p:cNvPicPr>
            <p:nvPr/>
          </p:nvPicPr>
          <p:blipFill>
            <a:blip r:embed="rId5"/>
            <a:stretch>
              <a:fillRect/>
            </a:stretch>
          </p:blipFill>
          <p:spPr bwMode="auto">
            <a:xfrm>
              <a:off x="2914600" y="2964180"/>
              <a:ext cx="86974" cy="82472"/>
            </a:xfrm>
            <a:prstGeom prst="rect">
              <a:avLst/>
            </a:prstGeom>
            <a:noFill/>
            <a:ln w="9525">
              <a:noFill/>
              <a:miter lim="800000"/>
            </a:ln>
          </p:spPr>
        </p:pic>
        <p:sp>
          <p:nvSpPr>
            <p:cNvPr id="313" name="Freeform 21"/>
            <p:cNvSpPr/>
            <p:nvPr/>
          </p:nvSpPr>
          <p:spPr bwMode="auto">
            <a:xfrm>
              <a:off x="2657815" y="3015236"/>
              <a:ext cx="372751" cy="659764"/>
            </a:xfrm>
            <a:custGeom>
              <a:cxnLst>
                <a:cxn ang="0">
                  <a:pos x="38" y="2"/>
                </a:cxn>
                <a:cxn ang="0">
                  <a:pos x="34" y="0"/>
                </a:cxn>
                <a:cxn ang="0">
                  <a:pos x="32" y="0"/>
                </a:cxn>
                <a:cxn ang="0">
                  <a:pos x="30" y="0"/>
                </a:cxn>
                <a:cxn ang="0">
                  <a:pos x="30"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2" y="71"/>
                </a:cxn>
                <a:cxn ang="0">
                  <a:pos x="17" y="67"/>
                </a:cxn>
                <a:cxn ang="0">
                  <a:pos x="17" y="50"/>
                </a:cxn>
                <a:cxn ang="0">
                  <a:pos x="22" y="50"/>
                </a:cxn>
                <a:cxn ang="0">
                  <a:pos x="22"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8" y="2"/>
                </a:cxn>
              </a:cxnLst>
              <a:rect b="b" l="0" r="r" t="0"/>
              <a:pathLst>
                <a:path h="71" w="38">
                  <a:moveTo>
                    <a:pt x="38" y="2"/>
                  </a:moveTo>
                  <a:cubicBezTo>
                    <a:pt x="37" y="1"/>
                    <a:pt x="35" y="0"/>
                    <a:pt x="34" y="0"/>
                  </a:cubicBezTo>
                  <a:cubicBezTo>
                    <a:pt x="33" y="0"/>
                    <a:pt x="32" y="0"/>
                    <a:pt x="32" y="0"/>
                  </a:cubicBezTo>
                  <a:cubicBezTo>
                    <a:pt x="30" y="0"/>
                    <a:pt x="30" y="0"/>
                    <a:pt x="30" y="0"/>
                  </a:cubicBezTo>
                  <a:cubicBezTo>
                    <a:pt x="30" y="0"/>
                    <a:pt x="30" y="0"/>
                    <a:pt x="30"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5"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2"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8" y="2"/>
                  </a:cubicBezTo>
                  <a:close/>
                </a:path>
              </a:pathLst>
            </a:custGeom>
            <a:solidFill>
              <a:srgbClr val="D9E021"/>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14" name="Oval 22"/>
            <p:cNvSpPr>
              <a:spLocks noChangeArrowheads="1"/>
            </p:cNvSpPr>
            <p:nvPr/>
          </p:nvSpPr>
          <p:spPr bwMode="auto">
            <a:xfrm>
              <a:off x="3303917" y="2858148"/>
              <a:ext cx="157385" cy="137452"/>
            </a:xfrm>
            <a:prstGeom prst="ellipse">
              <a:avLst/>
            </a:prstGeom>
            <a:solidFill>
              <a:srgbClr val="D9E021"/>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pic>
          <p:nvPicPr>
            <p:cNvPr id="315" name="Picture 23"/>
            <p:cNvPicPr>
              <a:picLocks noChangeArrowheads="1" noChangeAspect="1"/>
            </p:cNvPicPr>
            <p:nvPr/>
          </p:nvPicPr>
          <p:blipFill>
            <a:blip r:embed="rId6"/>
            <a:stretch>
              <a:fillRect/>
            </a:stretch>
          </p:blipFill>
          <p:spPr bwMode="auto">
            <a:xfrm>
              <a:off x="3448876" y="2964180"/>
              <a:ext cx="86974" cy="82472"/>
            </a:xfrm>
            <a:prstGeom prst="rect">
              <a:avLst/>
            </a:prstGeom>
            <a:noFill/>
            <a:ln w="9525">
              <a:noFill/>
              <a:miter lim="800000"/>
            </a:ln>
          </p:spPr>
        </p:pic>
        <p:sp>
          <p:nvSpPr>
            <p:cNvPr id="316" name="Freeform 24"/>
            <p:cNvSpPr/>
            <p:nvPr/>
          </p:nvSpPr>
          <p:spPr bwMode="auto">
            <a:xfrm>
              <a:off x="3196234" y="3015236"/>
              <a:ext cx="372751" cy="659764"/>
            </a:xfrm>
            <a:custGeom>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b="b" l="0" r="r" t="0"/>
              <a:pathLst>
                <a:path h="71" w="38">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6" y="32"/>
                    <a:pt x="38" y="31"/>
                    <a:pt x="38" y="29"/>
                  </a:cubicBezTo>
                  <a:cubicBezTo>
                    <a:pt x="38" y="5"/>
                    <a:pt x="38" y="5"/>
                    <a:pt x="38" y="5"/>
                  </a:cubicBezTo>
                  <a:cubicBezTo>
                    <a:pt x="38" y="4"/>
                    <a:pt x="38" y="3"/>
                    <a:pt x="37" y="2"/>
                  </a:cubicBezTo>
                  <a:close/>
                </a:path>
              </a:pathLst>
            </a:custGeom>
            <a:solidFill>
              <a:srgbClr val="D9E021"/>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17" name="Oval 25"/>
            <p:cNvSpPr>
              <a:spLocks noChangeArrowheads="1"/>
            </p:cNvSpPr>
            <p:nvPr/>
          </p:nvSpPr>
          <p:spPr bwMode="auto">
            <a:xfrm>
              <a:off x="3834054" y="2858148"/>
              <a:ext cx="144958" cy="137452"/>
            </a:xfrm>
            <a:prstGeom prst="ellipse">
              <a:avLst/>
            </a:prstGeom>
            <a:solidFill>
              <a:srgbClr val="D9E021"/>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pic>
          <p:nvPicPr>
            <p:cNvPr id="318" name="Picture 26"/>
            <p:cNvPicPr>
              <a:picLocks noChangeArrowheads="1" noChangeAspect="1"/>
            </p:cNvPicPr>
            <p:nvPr/>
          </p:nvPicPr>
          <p:blipFill>
            <a:blip r:embed="rId7"/>
            <a:stretch>
              <a:fillRect/>
            </a:stretch>
          </p:blipFill>
          <p:spPr bwMode="auto">
            <a:xfrm>
              <a:off x="3970728" y="2964180"/>
              <a:ext cx="91118" cy="82472"/>
            </a:xfrm>
            <a:prstGeom prst="rect">
              <a:avLst/>
            </a:prstGeom>
            <a:noFill/>
            <a:ln w="9525">
              <a:noFill/>
              <a:miter lim="800000"/>
            </a:ln>
          </p:spPr>
        </p:pic>
        <p:sp>
          <p:nvSpPr>
            <p:cNvPr id="319" name="Freeform 27"/>
            <p:cNvSpPr/>
            <p:nvPr/>
          </p:nvSpPr>
          <p:spPr bwMode="auto">
            <a:xfrm>
              <a:off x="3713946" y="3015236"/>
              <a:ext cx="381035" cy="659764"/>
            </a:xfrm>
            <a:custGeom>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b="b" l="0" r="r" t="0"/>
              <a:pathLst>
                <a:path h="71" w="39">
                  <a:moveTo>
                    <a:pt x="38" y="2"/>
                  </a:moveTo>
                  <a:cubicBezTo>
                    <a:pt x="37" y="1"/>
                    <a:pt x="35"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8" y="3"/>
                    <a:pt x="38" y="2"/>
                  </a:cubicBezTo>
                  <a:close/>
                </a:path>
              </a:pathLst>
            </a:custGeom>
            <a:solidFill>
              <a:srgbClr val="D9E021"/>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20" name="Oval 28"/>
            <p:cNvSpPr>
              <a:spLocks noChangeArrowheads="1"/>
            </p:cNvSpPr>
            <p:nvPr/>
          </p:nvSpPr>
          <p:spPr bwMode="auto">
            <a:xfrm>
              <a:off x="4360047" y="2858148"/>
              <a:ext cx="157385" cy="137452"/>
            </a:xfrm>
            <a:prstGeom prst="ellipse">
              <a:avLst/>
            </a:pr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pic>
          <p:nvPicPr>
            <p:cNvPr id="321" name="Picture 29"/>
            <p:cNvPicPr>
              <a:picLocks noChangeArrowheads="1" noChangeAspect="1"/>
            </p:cNvPicPr>
            <p:nvPr/>
          </p:nvPicPr>
          <p:blipFill>
            <a:blip r:embed="rId8"/>
            <a:stretch>
              <a:fillRect/>
            </a:stretch>
          </p:blipFill>
          <p:spPr bwMode="auto">
            <a:xfrm>
              <a:off x="4509148" y="2964180"/>
              <a:ext cx="86974" cy="82472"/>
            </a:xfrm>
            <a:prstGeom prst="rect">
              <a:avLst/>
            </a:prstGeom>
            <a:noFill/>
            <a:ln w="9525">
              <a:noFill/>
              <a:miter lim="800000"/>
            </a:ln>
          </p:spPr>
        </p:pic>
        <p:sp>
          <p:nvSpPr>
            <p:cNvPr id="322" name="Freeform 30"/>
            <p:cNvSpPr/>
            <p:nvPr/>
          </p:nvSpPr>
          <p:spPr bwMode="auto">
            <a:xfrm>
              <a:off x="4252365" y="3015236"/>
              <a:ext cx="372751" cy="659764"/>
            </a:xfrm>
            <a:custGeom>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2" y="71"/>
                </a:cxn>
                <a:cxn ang="0">
                  <a:pos x="17" y="67"/>
                </a:cxn>
                <a:cxn ang="0">
                  <a:pos x="17" y="50"/>
                </a:cxn>
                <a:cxn ang="0">
                  <a:pos x="22" y="50"/>
                </a:cxn>
                <a:cxn ang="0">
                  <a:pos x="22" y="67"/>
                </a:cxn>
                <a:cxn ang="0">
                  <a:pos x="26" y="71"/>
                </a:cxn>
                <a:cxn ang="0">
                  <a:pos x="31" y="67"/>
                </a:cxn>
                <a:cxn ang="0">
                  <a:pos x="31" y="50"/>
                </a:cxn>
                <a:cxn ang="0">
                  <a:pos x="33" y="50"/>
                </a:cxn>
                <a:cxn ang="0">
                  <a:pos x="31" y="32"/>
                </a:cxn>
                <a:cxn ang="0">
                  <a:pos x="31" y="7"/>
                </a:cxn>
                <a:cxn ang="0">
                  <a:pos x="31" y="7"/>
                </a:cxn>
                <a:cxn ang="0">
                  <a:pos x="31" y="29"/>
                </a:cxn>
                <a:cxn ang="0">
                  <a:pos x="35" y="32"/>
                </a:cxn>
                <a:cxn ang="0">
                  <a:pos x="38" y="29"/>
                </a:cxn>
                <a:cxn ang="0">
                  <a:pos x="38" y="5"/>
                </a:cxn>
                <a:cxn ang="0">
                  <a:pos x="38" y="2"/>
                </a:cxn>
              </a:cxnLst>
              <a:rect b="b" l="0" r="r" t="0"/>
              <a:pathLst>
                <a:path h="71" w="38">
                  <a:moveTo>
                    <a:pt x="38" y="2"/>
                  </a:moveTo>
                  <a:cubicBezTo>
                    <a:pt x="37" y="1"/>
                    <a:pt x="35" y="0"/>
                    <a:pt x="34" y="0"/>
                  </a:cubicBezTo>
                  <a:cubicBezTo>
                    <a:pt x="33" y="0"/>
                    <a:pt x="32"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2"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3" y="50"/>
                    <a:pt x="33" y="50"/>
                    <a:pt x="33" y="50"/>
                  </a:cubicBezTo>
                  <a:cubicBezTo>
                    <a:pt x="31" y="32"/>
                    <a:pt x="31" y="32"/>
                    <a:pt x="31" y="32"/>
                  </a:cubicBezTo>
                  <a:cubicBezTo>
                    <a:pt x="31" y="7"/>
                    <a:pt x="31" y="7"/>
                    <a:pt x="31"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8" y="2"/>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23" name="Oval 31"/>
            <p:cNvSpPr>
              <a:spLocks noChangeArrowheads="1"/>
            </p:cNvSpPr>
            <p:nvPr/>
          </p:nvSpPr>
          <p:spPr bwMode="auto">
            <a:xfrm>
              <a:off x="4898466" y="2858148"/>
              <a:ext cx="157385" cy="137452"/>
            </a:xfrm>
            <a:prstGeom prst="ellipse">
              <a:avLst/>
            </a:pr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pic>
          <p:nvPicPr>
            <p:cNvPr id="324" name="Picture 32"/>
            <p:cNvPicPr>
              <a:picLocks noChangeArrowheads="1" noChangeAspect="1"/>
            </p:cNvPicPr>
            <p:nvPr/>
          </p:nvPicPr>
          <p:blipFill>
            <a:blip r:embed="rId9"/>
            <a:stretch>
              <a:fillRect/>
            </a:stretch>
          </p:blipFill>
          <p:spPr bwMode="auto">
            <a:xfrm>
              <a:off x="5043428" y="2964180"/>
              <a:ext cx="86974" cy="82472"/>
            </a:xfrm>
            <a:prstGeom prst="rect">
              <a:avLst/>
            </a:prstGeom>
            <a:noFill/>
            <a:ln w="9525">
              <a:noFill/>
              <a:miter lim="800000"/>
            </a:ln>
          </p:spPr>
        </p:pic>
        <p:sp>
          <p:nvSpPr>
            <p:cNvPr id="325" name="Freeform 33"/>
            <p:cNvSpPr/>
            <p:nvPr/>
          </p:nvSpPr>
          <p:spPr bwMode="auto">
            <a:xfrm>
              <a:off x="4790784" y="3015236"/>
              <a:ext cx="372751" cy="659764"/>
            </a:xfrm>
            <a:custGeom>
              <a:cxnLst>
                <a:cxn ang="0">
                  <a:pos x="37" y="2"/>
                </a:cxn>
                <a:cxn ang="0">
                  <a:pos x="33" y="0"/>
                </a:cxn>
                <a:cxn ang="0">
                  <a:pos x="32" y="0"/>
                </a:cxn>
                <a:cxn ang="0">
                  <a:pos x="30" y="0"/>
                </a:cxn>
                <a:cxn ang="0">
                  <a:pos x="30" y="0"/>
                </a:cxn>
                <a:cxn ang="0">
                  <a:pos x="28" y="0"/>
                </a:cxn>
                <a:cxn ang="0">
                  <a:pos x="8" y="0"/>
                </a:cxn>
                <a:cxn ang="0">
                  <a:pos x="7" y="0"/>
                </a:cxn>
                <a:cxn ang="0">
                  <a:pos x="7" y="0"/>
                </a:cxn>
                <a:cxn ang="0">
                  <a:pos x="5"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b="b" l="0" r="r" t="0"/>
              <a:pathLst>
                <a:path h="71" w="38">
                  <a:moveTo>
                    <a:pt x="37" y="2"/>
                  </a:moveTo>
                  <a:cubicBezTo>
                    <a:pt x="37" y="1"/>
                    <a:pt x="35" y="0"/>
                    <a:pt x="33" y="0"/>
                  </a:cubicBezTo>
                  <a:cubicBezTo>
                    <a:pt x="33" y="0"/>
                    <a:pt x="32" y="0"/>
                    <a:pt x="32"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5"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7" y="2"/>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26" name="Oval 34"/>
            <p:cNvSpPr>
              <a:spLocks noChangeArrowheads="1"/>
            </p:cNvSpPr>
            <p:nvPr/>
          </p:nvSpPr>
          <p:spPr bwMode="auto">
            <a:xfrm>
              <a:off x="5428603" y="2858148"/>
              <a:ext cx="153242" cy="137452"/>
            </a:xfrm>
            <a:prstGeom prst="ellipse">
              <a:avLst/>
            </a:pr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pic>
          <p:nvPicPr>
            <p:cNvPr id="327" name="Picture 35"/>
            <p:cNvPicPr>
              <a:picLocks noChangeArrowheads="1" noChangeAspect="1"/>
            </p:cNvPicPr>
            <p:nvPr/>
          </p:nvPicPr>
          <p:blipFill>
            <a:blip r:embed="rId3"/>
            <a:stretch>
              <a:fillRect/>
            </a:stretch>
          </p:blipFill>
          <p:spPr bwMode="auto">
            <a:xfrm>
              <a:off x="5569420" y="2964180"/>
              <a:ext cx="91118" cy="82472"/>
            </a:xfrm>
            <a:prstGeom prst="rect">
              <a:avLst/>
            </a:prstGeom>
            <a:noFill/>
            <a:ln w="9525">
              <a:noFill/>
              <a:miter lim="800000"/>
            </a:ln>
          </p:spPr>
        </p:pic>
        <p:sp>
          <p:nvSpPr>
            <p:cNvPr id="328" name="Freeform 36"/>
            <p:cNvSpPr/>
            <p:nvPr/>
          </p:nvSpPr>
          <p:spPr bwMode="auto">
            <a:xfrm>
              <a:off x="5320921" y="3015236"/>
              <a:ext cx="368610" cy="659764"/>
            </a:xfrm>
            <a:custGeom>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4" y="32"/>
                </a:cxn>
                <a:cxn ang="0">
                  <a:pos x="38" y="29"/>
                </a:cxn>
                <a:cxn ang="0">
                  <a:pos x="38" y="5"/>
                </a:cxn>
                <a:cxn ang="0">
                  <a:pos x="37" y="2"/>
                </a:cxn>
              </a:cxnLst>
              <a:rect b="b" l="0" r="r" t="0"/>
              <a:pathLst>
                <a:path h="71" w="38">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9"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2" y="32"/>
                    <a:pt x="34" y="32"/>
                  </a:cubicBezTo>
                  <a:cubicBezTo>
                    <a:pt x="36" y="32"/>
                    <a:pt x="38" y="31"/>
                    <a:pt x="38" y="29"/>
                  </a:cubicBezTo>
                  <a:cubicBezTo>
                    <a:pt x="38" y="5"/>
                    <a:pt x="38" y="5"/>
                    <a:pt x="38" y="5"/>
                  </a:cubicBezTo>
                  <a:cubicBezTo>
                    <a:pt x="38" y="4"/>
                    <a:pt x="38" y="3"/>
                    <a:pt x="37" y="2"/>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29" name="Oval 37"/>
            <p:cNvSpPr>
              <a:spLocks noChangeArrowheads="1"/>
            </p:cNvSpPr>
            <p:nvPr/>
          </p:nvSpPr>
          <p:spPr bwMode="auto">
            <a:xfrm>
              <a:off x="5967022" y="2858148"/>
              <a:ext cx="144958" cy="137452"/>
            </a:xfrm>
            <a:prstGeom prst="ellipse">
              <a:avLst/>
            </a:pr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pic>
          <p:nvPicPr>
            <p:cNvPr id="330" name="Picture 38"/>
            <p:cNvPicPr>
              <a:picLocks noChangeArrowheads="1" noChangeAspect="1"/>
            </p:cNvPicPr>
            <p:nvPr/>
          </p:nvPicPr>
          <p:blipFill>
            <a:blip r:embed="rId10"/>
            <a:stretch>
              <a:fillRect/>
            </a:stretch>
          </p:blipFill>
          <p:spPr bwMode="auto">
            <a:xfrm>
              <a:off x="6103700" y="2964180"/>
              <a:ext cx="91118" cy="82472"/>
            </a:xfrm>
            <a:prstGeom prst="rect">
              <a:avLst/>
            </a:prstGeom>
            <a:noFill/>
            <a:ln w="9525">
              <a:noFill/>
              <a:miter lim="800000"/>
            </a:ln>
          </p:spPr>
        </p:pic>
        <p:sp>
          <p:nvSpPr>
            <p:cNvPr id="331" name="Freeform 39"/>
            <p:cNvSpPr/>
            <p:nvPr/>
          </p:nvSpPr>
          <p:spPr bwMode="auto">
            <a:xfrm>
              <a:off x="5846913" y="3015236"/>
              <a:ext cx="381035" cy="659764"/>
            </a:xfrm>
            <a:custGeom>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b="b" l="0" r="r" t="0"/>
              <a:pathLst>
                <a:path h="71" w="39">
                  <a:moveTo>
                    <a:pt x="38" y="2"/>
                  </a:moveTo>
                  <a:cubicBezTo>
                    <a:pt x="37" y="1"/>
                    <a:pt x="35"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8" y="3"/>
                    <a:pt x="38" y="2"/>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grpSp>
      <p:grpSp>
        <p:nvGrpSpPr>
          <p:cNvPr id="5" name="组合 4"/>
          <p:cNvGrpSpPr/>
          <p:nvPr/>
        </p:nvGrpSpPr>
        <p:grpSpPr>
          <a:xfrm>
            <a:off x="976292" y="3729980"/>
            <a:ext cx="5330350" cy="714745"/>
            <a:chOff x="976292" y="3729980"/>
            <a:chExt cx="5330350" cy="714745"/>
          </a:xfrm>
        </p:grpSpPr>
        <p:sp>
          <p:nvSpPr>
            <p:cNvPr id="361" name="Freeform 70"/>
            <p:cNvSpPr/>
            <p:nvPr/>
          </p:nvSpPr>
          <p:spPr bwMode="auto">
            <a:xfrm>
              <a:off x="1328331" y="3839941"/>
              <a:ext cx="4140" cy="392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62" name="Oval 71"/>
            <p:cNvSpPr>
              <a:spLocks noChangeArrowheads="1"/>
            </p:cNvSpPr>
            <p:nvPr/>
          </p:nvSpPr>
          <p:spPr bwMode="auto">
            <a:xfrm>
              <a:off x="1141957" y="3729980"/>
              <a:ext cx="144958" cy="137452"/>
            </a:xfrm>
            <a:prstGeom prst="ellipse">
              <a:avLst/>
            </a:prstGeom>
            <a:solidFill>
              <a:srgbClr val="8CC63F"/>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63" name="Freeform 72"/>
            <p:cNvSpPr/>
            <p:nvPr/>
          </p:nvSpPr>
          <p:spPr bwMode="auto">
            <a:xfrm>
              <a:off x="1320049" y="3839941"/>
              <a:ext cx="16567" cy="3928"/>
            </a:xfrm>
            <a:custGeom>
              <a:cxnLst>
                <a:cxn ang="0">
                  <a:pos x="1" y="0"/>
                </a:cxn>
                <a:cxn ang="0">
                  <a:pos x="1" y="0"/>
                </a:cxn>
                <a:cxn ang="0">
                  <a:pos x="1" y="0"/>
                </a:cxn>
                <a:cxn ang="0">
                  <a:pos x="2" y="0"/>
                </a:cxn>
                <a:cxn ang="0">
                  <a:pos x="0" y="0"/>
                </a:cxn>
                <a:cxn ang="0">
                  <a:pos x="1" y="0"/>
                </a:cxn>
              </a:cxnLst>
              <a:rect b="b" l="0" r="r" t="0"/>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64" name="Freeform 73"/>
            <p:cNvSpPr/>
            <p:nvPr/>
          </p:nvSpPr>
          <p:spPr bwMode="auto">
            <a:xfrm>
              <a:off x="976292" y="3832086"/>
              <a:ext cx="538419" cy="612639"/>
            </a:xfrm>
            <a:custGeom>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b="b" l="0" r="r" t="0"/>
              <a:pathLst>
                <a:path h="66" w="55">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5" y="6"/>
                  </a:cubicBezTo>
                  <a:cubicBezTo>
                    <a:pt x="21" y="6"/>
                    <a:pt x="17"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8CC63F"/>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pic>
          <p:nvPicPr>
            <p:cNvPr id="365" name="Picture 74"/>
            <p:cNvPicPr>
              <a:picLocks noChangeArrowheads="1" noChangeAspect="1"/>
            </p:cNvPicPr>
            <p:nvPr/>
          </p:nvPicPr>
          <p:blipFill>
            <a:blip r:embed="rId11"/>
            <a:stretch>
              <a:fillRect/>
            </a:stretch>
          </p:blipFill>
          <p:spPr bwMode="auto">
            <a:xfrm>
              <a:off x="1175091" y="3749616"/>
              <a:ext cx="91118" cy="86398"/>
            </a:xfrm>
            <a:prstGeom prst="rect">
              <a:avLst/>
            </a:prstGeom>
            <a:noFill/>
            <a:ln w="9525">
              <a:noFill/>
              <a:miter lim="800000"/>
            </a:ln>
          </p:spPr>
        </p:pic>
        <p:sp>
          <p:nvSpPr>
            <p:cNvPr id="366" name="Freeform 75"/>
            <p:cNvSpPr/>
            <p:nvPr/>
          </p:nvSpPr>
          <p:spPr bwMode="auto">
            <a:xfrm>
              <a:off x="1866751" y="3839941"/>
              <a:ext cx="4140" cy="392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67" name="Oval 76"/>
            <p:cNvSpPr>
              <a:spLocks noChangeArrowheads="1"/>
            </p:cNvSpPr>
            <p:nvPr/>
          </p:nvSpPr>
          <p:spPr bwMode="auto">
            <a:xfrm>
              <a:off x="1680376" y="3729980"/>
              <a:ext cx="144958" cy="137452"/>
            </a:xfrm>
            <a:prstGeom prst="ellipse">
              <a:avLst/>
            </a:prstGeom>
            <a:solidFill>
              <a:srgbClr val="8CC63F"/>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68" name="Freeform 77"/>
            <p:cNvSpPr/>
            <p:nvPr/>
          </p:nvSpPr>
          <p:spPr bwMode="auto">
            <a:xfrm>
              <a:off x="1854327" y="3839941"/>
              <a:ext cx="20708" cy="3928"/>
            </a:xfrm>
            <a:custGeom>
              <a:cxnLst>
                <a:cxn ang="0">
                  <a:pos x="1" y="0"/>
                </a:cxn>
                <a:cxn ang="0">
                  <a:pos x="1" y="0"/>
                </a:cxn>
                <a:cxn ang="0">
                  <a:pos x="1" y="0"/>
                </a:cxn>
                <a:cxn ang="0">
                  <a:pos x="2" y="0"/>
                </a:cxn>
                <a:cxn ang="0">
                  <a:pos x="0" y="0"/>
                </a:cxn>
                <a:cxn ang="0">
                  <a:pos x="1" y="0"/>
                </a:cxn>
              </a:cxnLst>
              <a:rect b="b" l="0" r="r" t="0"/>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69" name="Freeform 78"/>
            <p:cNvSpPr/>
            <p:nvPr/>
          </p:nvSpPr>
          <p:spPr bwMode="auto">
            <a:xfrm>
              <a:off x="1514711" y="3832086"/>
              <a:ext cx="538419" cy="612639"/>
            </a:xfrm>
            <a:custGeom>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1"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1"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b="b" l="0" r="r" t="0"/>
              <a:pathLst>
                <a:path h="66" w="55">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1" y="4"/>
                    <a:pt x="28" y="6"/>
                    <a:pt x="24" y="6"/>
                  </a:cubicBezTo>
                  <a:cubicBezTo>
                    <a:pt x="21" y="6"/>
                    <a:pt x="17" y="4"/>
                    <a:pt x="16" y="1"/>
                  </a:cubicBezTo>
                  <a:cubicBezTo>
                    <a:pt x="13" y="1"/>
                    <a:pt x="13" y="1"/>
                    <a:pt x="13" y="1"/>
                  </a:cubicBezTo>
                  <a:cubicBezTo>
                    <a:pt x="13" y="1"/>
                    <a:pt x="13" y="1"/>
                    <a:pt x="13" y="1"/>
                  </a:cubicBezTo>
                  <a:cubicBezTo>
                    <a:pt x="12" y="0"/>
                    <a:pt x="10"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3" y="65"/>
                    <a:pt x="36" y="64"/>
                    <a:pt x="37" y="62"/>
                  </a:cubicBezTo>
                  <a:cubicBezTo>
                    <a:pt x="42" y="49"/>
                    <a:pt x="42" y="49"/>
                    <a:pt x="42" y="49"/>
                  </a:cubicBezTo>
                  <a:cubicBezTo>
                    <a:pt x="42" y="49"/>
                    <a:pt x="42" y="48"/>
                    <a:pt x="42" y="47"/>
                  </a:cubicBezTo>
                  <a:cubicBezTo>
                    <a:pt x="42" y="47"/>
                    <a:pt x="42" y="46"/>
                    <a:pt x="41" y="46"/>
                  </a:cubicBezTo>
                  <a:cubicBezTo>
                    <a:pt x="36" y="33"/>
                    <a:pt x="36" y="33"/>
                    <a:pt x="36" y="33"/>
                  </a:cubicBezTo>
                  <a:cubicBezTo>
                    <a:pt x="36" y="10"/>
                    <a:pt x="36" y="10"/>
                    <a:pt x="36" y="10"/>
                  </a:cubicBezTo>
                  <a:cubicBezTo>
                    <a:pt x="41" y="19"/>
                    <a:pt x="41" y="19"/>
                    <a:pt x="41" y="19"/>
                  </a:cubicBezTo>
                  <a:cubicBezTo>
                    <a:pt x="41" y="19"/>
                    <a:pt x="42" y="19"/>
                    <a:pt x="42" y="19"/>
                  </a:cubicBezTo>
                  <a:cubicBezTo>
                    <a:pt x="45" y="30"/>
                    <a:pt x="45" y="30"/>
                    <a:pt x="45"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8CC63F"/>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70" name="Line 79"/>
            <p:cNvSpPr>
              <a:spLocks noChangeShapeType="1"/>
            </p:cNvSpPr>
            <p:nvPr/>
          </p:nvSpPr>
          <p:spPr bwMode="auto">
            <a:xfrm>
              <a:off x="1746643"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71" name="Line 80"/>
            <p:cNvSpPr>
              <a:spLocks noChangeShapeType="1"/>
            </p:cNvSpPr>
            <p:nvPr/>
          </p:nvSpPr>
          <p:spPr bwMode="auto">
            <a:xfrm>
              <a:off x="1746643"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72" name="Freeform 81"/>
            <p:cNvSpPr/>
            <p:nvPr/>
          </p:nvSpPr>
          <p:spPr bwMode="auto">
            <a:xfrm>
              <a:off x="2392747" y="3839941"/>
              <a:ext cx="4140" cy="392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73" name="Oval 82"/>
            <p:cNvSpPr>
              <a:spLocks noChangeArrowheads="1"/>
            </p:cNvSpPr>
            <p:nvPr/>
          </p:nvSpPr>
          <p:spPr bwMode="auto">
            <a:xfrm>
              <a:off x="2206371" y="3729980"/>
              <a:ext cx="157385" cy="137452"/>
            </a:xfrm>
            <a:prstGeom prst="ellipse">
              <a:avLst/>
            </a:prstGeom>
            <a:solidFill>
              <a:srgbClr val="8CC63F"/>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74" name="Freeform 83"/>
            <p:cNvSpPr/>
            <p:nvPr/>
          </p:nvSpPr>
          <p:spPr bwMode="auto">
            <a:xfrm>
              <a:off x="2392746" y="3839941"/>
              <a:ext cx="20708" cy="3928"/>
            </a:xfrm>
            <a:custGeom>
              <a:cxnLst>
                <a:cxn ang="0">
                  <a:pos x="0" y="0"/>
                </a:cxn>
                <a:cxn ang="0">
                  <a:pos x="0" y="0"/>
                </a:cxn>
                <a:cxn ang="0">
                  <a:pos x="0" y="0"/>
                </a:cxn>
                <a:cxn ang="0">
                  <a:pos x="2" y="0"/>
                </a:cxn>
                <a:cxn ang="0">
                  <a:pos x="0" y="0"/>
                </a:cxn>
                <a:cxn ang="0">
                  <a:pos x="0" y="0"/>
                </a:cxn>
              </a:cxnLst>
              <a:rect b="b" l="0" r="r" t="0"/>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75" name="Freeform 84"/>
            <p:cNvSpPr/>
            <p:nvPr/>
          </p:nvSpPr>
          <p:spPr bwMode="auto">
            <a:xfrm>
              <a:off x="2053128" y="3832086"/>
              <a:ext cx="538419" cy="612639"/>
            </a:xfrm>
            <a:custGeom>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b="b" l="0" r="r" t="0"/>
              <a:pathLst>
                <a:path h="66" w="55">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1"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6"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5"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49"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solidFill>
              <a:srgbClr val="8CC63F"/>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76" name="Line 85"/>
            <p:cNvSpPr>
              <a:spLocks noChangeShapeType="1"/>
            </p:cNvSpPr>
            <p:nvPr/>
          </p:nvSpPr>
          <p:spPr bwMode="auto">
            <a:xfrm>
              <a:off x="2285062"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77" name="Line 86"/>
            <p:cNvSpPr>
              <a:spLocks noChangeShapeType="1"/>
            </p:cNvSpPr>
            <p:nvPr/>
          </p:nvSpPr>
          <p:spPr bwMode="auto">
            <a:xfrm>
              <a:off x="2285062"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78" name="Freeform 87"/>
            <p:cNvSpPr/>
            <p:nvPr/>
          </p:nvSpPr>
          <p:spPr bwMode="auto">
            <a:xfrm>
              <a:off x="2922883" y="3839941"/>
              <a:ext cx="4140" cy="392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79" name="Oval 88"/>
            <p:cNvSpPr>
              <a:spLocks noChangeArrowheads="1"/>
            </p:cNvSpPr>
            <p:nvPr/>
          </p:nvSpPr>
          <p:spPr bwMode="auto">
            <a:xfrm>
              <a:off x="2736507" y="3729980"/>
              <a:ext cx="157385" cy="137452"/>
            </a:xfrm>
            <a:prstGeom prst="ellipse">
              <a:avLst/>
            </a:prstGeom>
            <a:solidFill>
              <a:srgbClr val="8CC63F"/>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80" name="Freeform 89"/>
            <p:cNvSpPr/>
            <p:nvPr/>
          </p:nvSpPr>
          <p:spPr bwMode="auto">
            <a:xfrm>
              <a:off x="2922883" y="3839941"/>
              <a:ext cx="8283" cy="3928"/>
            </a:xfrm>
            <a:custGeom>
              <a:cxnLst>
                <a:cxn ang="0">
                  <a:pos x="0" y="0"/>
                </a:cxn>
                <a:cxn ang="0">
                  <a:pos x="0" y="0"/>
                </a:cxn>
                <a:cxn ang="0">
                  <a:pos x="0" y="0"/>
                </a:cxn>
                <a:cxn ang="0">
                  <a:pos x="1" y="0"/>
                </a:cxn>
                <a:cxn ang="0">
                  <a:pos x="0" y="0"/>
                </a:cxn>
                <a:cxn ang="0">
                  <a:pos x="0" y="0"/>
                </a:cxn>
              </a:cxnLst>
              <a:rect b="b" l="0" r="r" t="0"/>
              <a:pathLst>
                <a:path w="1">
                  <a:moveTo>
                    <a:pt x="0" y="0"/>
                  </a:moveTo>
                  <a:cubicBezTo>
                    <a:pt x="0" y="0"/>
                    <a:pt x="0" y="0"/>
                    <a:pt x="0" y="0"/>
                  </a:cubicBezTo>
                  <a:cubicBezTo>
                    <a:pt x="0" y="0"/>
                    <a:pt x="0" y="0"/>
                    <a:pt x="0" y="0"/>
                  </a:cubicBezTo>
                  <a:cubicBezTo>
                    <a:pt x="1" y="0"/>
                    <a:pt x="1" y="0"/>
                    <a:pt x="1" y="0"/>
                  </a:cubicBezTo>
                  <a:cubicBezTo>
                    <a:pt x="1"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81" name="Freeform 90"/>
            <p:cNvSpPr/>
            <p:nvPr/>
          </p:nvSpPr>
          <p:spPr bwMode="auto">
            <a:xfrm>
              <a:off x="2570839" y="3832086"/>
              <a:ext cx="546702" cy="612639"/>
            </a:xfrm>
            <a:custGeom>
              <a:cxnLst>
                <a:cxn ang="0">
                  <a:pos x="49" y="16"/>
                </a:cxn>
                <a:cxn ang="0">
                  <a:pos x="48" y="15"/>
                </a:cxn>
                <a:cxn ang="0">
                  <a:pos x="36" y="1"/>
                </a:cxn>
                <a:cxn ang="0">
                  <a:pos x="36" y="1"/>
                </a:cxn>
                <a:cxn ang="0">
                  <a:pos x="36" y="1"/>
                </a:cxn>
                <a:cxn ang="0">
                  <a:pos x="34" y="1"/>
                </a:cxn>
                <a:cxn ang="0">
                  <a:pos x="16" y="1"/>
                </a:cxn>
                <a:cxn ang="0">
                  <a:pos x="14" y="1"/>
                </a:cxn>
                <a:cxn ang="0">
                  <a:pos x="2" y="15"/>
                </a:cxn>
                <a:cxn ang="0">
                  <a:pos x="3" y="20"/>
                </a:cxn>
                <a:cxn ang="0">
                  <a:pos x="12" y="27"/>
                </a:cxn>
                <a:cxn ang="0">
                  <a:pos x="9" y="16"/>
                </a:cxn>
                <a:cxn ang="0">
                  <a:pos x="14" y="19"/>
                </a:cxn>
                <a:cxn ang="0">
                  <a:pos x="14" y="33"/>
                </a:cxn>
                <a:cxn ang="0">
                  <a:pos x="8" y="46"/>
                </a:cxn>
                <a:cxn ang="0">
                  <a:pos x="8" y="50"/>
                </a:cxn>
                <a:cxn ang="0">
                  <a:pos x="18" y="65"/>
                </a:cxn>
                <a:cxn ang="0">
                  <a:pos x="16" y="48"/>
                </a:cxn>
                <a:cxn ang="0">
                  <a:pos x="22" y="37"/>
                </a:cxn>
                <a:cxn ang="0">
                  <a:pos x="33" y="48"/>
                </a:cxn>
                <a:cxn ang="0">
                  <a:pos x="32" y="64"/>
                </a:cxn>
                <a:cxn ang="0">
                  <a:pos x="42" y="49"/>
                </a:cxn>
                <a:cxn ang="0">
                  <a:pos x="42" y="46"/>
                </a:cxn>
                <a:cxn ang="0">
                  <a:pos x="36" y="10"/>
                </a:cxn>
                <a:cxn ang="0">
                  <a:pos x="42" y="19"/>
                </a:cxn>
                <a:cxn ang="0">
                  <a:pos x="48" y="32"/>
                </a:cxn>
                <a:cxn ang="0">
                  <a:pos x="49" y="65"/>
                </a:cxn>
                <a:cxn ang="0">
                  <a:pos x="50" y="32"/>
                </a:cxn>
                <a:cxn ang="0">
                  <a:pos x="53" y="29"/>
                </a:cxn>
                <a:cxn ang="0">
                  <a:pos x="54" y="31"/>
                </a:cxn>
                <a:cxn ang="0">
                  <a:pos x="55" y="31"/>
                </a:cxn>
                <a:cxn ang="0">
                  <a:pos x="56" y="31"/>
                </a:cxn>
                <a:cxn ang="0">
                  <a:pos x="52" y="27"/>
                </a:cxn>
              </a:cxnLst>
              <a:rect b="b" l="0" r="r" t="0"/>
              <a:pathLst>
                <a:path h="66" w="56">
                  <a:moveTo>
                    <a:pt x="52" y="27"/>
                  </a:moveTo>
                  <a:cubicBezTo>
                    <a:pt x="49" y="16"/>
                    <a:pt x="49" y="16"/>
                    <a:pt x="49" y="16"/>
                  </a:cubicBezTo>
                  <a:cubicBezTo>
                    <a:pt x="48" y="16"/>
                    <a:pt x="48" y="15"/>
                    <a:pt x="48" y="15"/>
                  </a:cubicBezTo>
                  <a:cubicBezTo>
                    <a:pt x="48" y="15"/>
                    <a:pt x="48" y="15"/>
                    <a:pt x="48"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4" y="1"/>
                    <a:pt x="34" y="1"/>
                    <a:pt x="34" y="1"/>
                  </a:cubicBezTo>
                  <a:cubicBezTo>
                    <a:pt x="32" y="4"/>
                    <a:pt x="29" y="6"/>
                    <a:pt x="25" y="6"/>
                  </a:cubicBezTo>
                  <a:cubicBezTo>
                    <a:pt x="21" y="6"/>
                    <a:pt x="18" y="4"/>
                    <a:pt x="16" y="1"/>
                  </a:cubicBezTo>
                  <a:cubicBezTo>
                    <a:pt x="14" y="1"/>
                    <a:pt x="14" y="1"/>
                    <a:pt x="14" y="1"/>
                  </a:cubicBezTo>
                  <a:cubicBezTo>
                    <a:pt x="14" y="1"/>
                    <a:pt x="14" y="1"/>
                    <a:pt x="14" y="1"/>
                  </a:cubicBezTo>
                  <a:cubicBezTo>
                    <a:pt x="12" y="0"/>
                    <a:pt x="11" y="1"/>
                    <a:pt x="10" y="2"/>
                  </a:cubicBezTo>
                  <a:cubicBezTo>
                    <a:pt x="2" y="15"/>
                    <a:pt x="2" y="15"/>
                    <a:pt x="2" y="15"/>
                  </a:cubicBezTo>
                  <a:cubicBezTo>
                    <a:pt x="0" y="16"/>
                    <a:pt x="1" y="18"/>
                    <a:pt x="2" y="19"/>
                  </a:cubicBezTo>
                  <a:cubicBezTo>
                    <a:pt x="3" y="20"/>
                    <a:pt x="3" y="20"/>
                    <a:pt x="3" y="20"/>
                  </a:cubicBezTo>
                  <a:cubicBezTo>
                    <a:pt x="12" y="27"/>
                    <a:pt x="12" y="27"/>
                    <a:pt x="12" y="27"/>
                  </a:cubicBezTo>
                  <a:cubicBezTo>
                    <a:pt x="12" y="27"/>
                    <a:pt x="12" y="27"/>
                    <a:pt x="12" y="27"/>
                  </a:cubicBezTo>
                  <a:cubicBezTo>
                    <a:pt x="12" y="18"/>
                    <a:pt x="12" y="18"/>
                    <a:pt x="12" y="18"/>
                  </a:cubicBezTo>
                  <a:cubicBezTo>
                    <a:pt x="9" y="16"/>
                    <a:pt x="9" y="16"/>
                    <a:pt x="9" y="16"/>
                  </a:cubicBezTo>
                  <a:cubicBezTo>
                    <a:pt x="14" y="9"/>
                    <a:pt x="14" y="9"/>
                    <a:pt x="14" y="9"/>
                  </a:cubicBezTo>
                  <a:cubicBezTo>
                    <a:pt x="14" y="19"/>
                    <a:pt x="14" y="19"/>
                    <a:pt x="14" y="19"/>
                  </a:cubicBezTo>
                  <a:cubicBezTo>
                    <a:pt x="14" y="27"/>
                    <a:pt x="14" y="27"/>
                    <a:pt x="14" y="27"/>
                  </a:cubicBezTo>
                  <a:cubicBezTo>
                    <a:pt x="14" y="33"/>
                    <a:pt x="14" y="33"/>
                    <a:pt x="14" y="33"/>
                  </a:cubicBezTo>
                  <a:cubicBezTo>
                    <a:pt x="14" y="33"/>
                    <a:pt x="14" y="33"/>
                    <a:pt x="14" y="33"/>
                  </a:cubicBezTo>
                  <a:cubicBezTo>
                    <a:pt x="8" y="46"/>
                    <a:pt x="8" y="46"/>
                    <a:pt x="8" y="46"/>
                  </a:cubicBezTo>
                  <a:cubicBezTo>
                    <a:pt x="7" y="47"/>
                    <a:pt x="7" y="48"/>
                    <a:pt x="7" y="48"/>
                  </a:cubicBezTo>
                  <a:cubicBezTo>
                    <a:pt x="7" y="49"/>
                    <a:pt x="7" y="49"/>
                    <a:pt x="8" y="50"/>
                  </a:cubicBezTo>
                  <a:cubicBezTo>
                    <a:pt x="12" y="62"/>
                    <a:pt x="12" y="62"/>
                    <a:pt x="12" y="62"/>
                  </a:cubicBezTo>
                  <a:cubicBezTo>
                    <a:pt x="13" y="65"/>
                    <a:pt x="16" y="66"/>
                    <a:pt x="18" y="65"/>
                  </a:cubicBezTo>
                  <a:cubicBezTo>
                    <a:pt x="20" y="64"/>
                    <a:pt x="21" y="62"/>
                    <a:pt x="21" y="59"/>
                  </a:cubicBezTo>
                  <a:cubicBezTo>
                    <a:pt x="16" y="48"/>
                    <a:pt x="16" y="48"/>
                    <a:pt x="16" y="48"/>
                  </a:cubicBezTo>
                  <a:cubicBezTo>
                    <a:pt x="22" y="37"/>
                    <a:pt x="22" y="37"/>
                    <a:pt x="22" y="37"/>
                  </a:cubicBezTo>
                  <a:cubicBezTo>
                    <a:pt x="22" y="37"/>
                    <a:pt x="22" y="37"/>
                    <a:pt x="22" y="37"/>
                  </a:cubicBezTo>
                  <a:cubicBezTo>
                    <a:pt x="28" y="37"/>
                    <a:pt x="28" y="37"/>
                    <a:pt x="28" y="37"/>
                  </a:cubicBezTo>
                  <a:cubicBezTo>
                    <a:pt x="33" y="48"/>
                    <a:pt x="33" y="48"/>
                    <a:pt x="33" y="48"/>
                  </a:cubicBezTo>
                  <a:cubicBezTo>
                    <a:pt x="29" y="59"/>
                    <a:pt x="29" y="59"/>
                    <a:pt x="29" y="59"/>
                  </a:cubicBezTo>
                  <a:cubicBezTo>
                    <a:pt x="28" y="61"/>
                    <a:pt x="29" y="63"/>
                    <a:pt x="32" y="64"/>
                  </a:cubicBezTo>
                  <a:cubicBezTo>
                    <a:pt x="34" y="65"/>
                    <a:pt x="37"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9" y="65"/>
                    <a:pt x="49" y="65"/>
                  </a:cubicBezTo>
                  <a:cubicBezTo>
                    <a:pt x="50" y="65"/>
                    <a:pt x="50" y="64"/>
                    <a:pt x="50" y="64"/>
                  </a:cubicBezTo>
                  <a:cubicBezTo>
                    <a:pt x="50" y="32"/>
                    <a:pt x="50" y="32"/>
                    <a:pt x="50" y="32"/>
                  </a:cubicBezTo>
                  <a:cubicBezTo>
                    <a:pt x="50" y="32"/>
                    <a:pt x="50" y="32"/>
                    <a:pt x="50" y="32"/>
                  </a:cubicBezTo>
                  <a:cubicBezTo>
                    <a:pt x="52" y="31"/>
                    <a:pt x="53" y="30"/>
                    <a:pt x="53" y="29"/>
                  </a:cubicBezTo>
                  <a:cubicBezTo>
                    <a:pt x="53" y="29"/>
                    <a:pt x="54" y="30"/>
                    <a:pt x="54" y="31"/>
                  </a:cubicBezTo>
                  <a:cubicBezTo>
                    <a:pt x="54" y="31"/>
                    <a:pt x="54" y="31"/>
                    <a:pt x="54" y="31"/>
                  </a:cubicBezTo>
                  <a:cubicBezTo>
                    <a:pt x="54" y="31"/>
                    <a:pt x="54" y="31"/>
                    <a:pt x="55" y="31"/>
                  </a:cubicBezTo>
                  <a:cubicBezTo>
                    <a:pt x="55" y="31"/>
                    <a:pt x="55" y="31"/>
                    <a:pt x="55" y="31"/>
                  </a:cubicBezTo>
                  <a:cubicBezTo>
                    <a:pt x="55" y="31"/>
                    <a:pt x="55" y="31"/>
                    <a:pt x="55" y="31"/>
                  </a:cubicBezTo>
                  <a:cubicBezTo>
                    <a:pt x="56" y="31"/>
                    <a:pt x="56" y="31"/>
                    <a:pt x="56" y="31"/>
                  </a:cubicBezTo>
                  <a:cubicBezTo>
                    <a:pt x="56" y="30"/>
                    <a:pt x="56" y="30"/>
                    <a:pt x="56" y="30"/>
                  </a:cubicBezTo>
                  <a:cubicBezTo>
                    <a:pt x="56" y="29"/>
                    <a:pt x="54" y="27"/>
                    <a:pt x="52" y="27"/>
                  </a:cubicBezTo>
                  <a:close/>
                </a:path>
              </a:pathLst>
            </a:custGeom>
            <a:solidFill>
              <a:srgbClr val="8CC63F"/>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82" name="Line 91"/>
            <p:cNvSpPr>
              <a:spLocks noChangeShapeType="1"/>
            </p:cNvSpPr>
            <p:nvPr/>
          </p:nvSpPr>
          <p:spPr bwMode="auto">
            <a:xfrm>
              <a:off x="2815199"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83" name="Line 92"/>
            <p:cNvSpPr>
              <a:spLocks noChangeShapeType="1"/>
            </p:cNvSpPr>
            <p:nvPr/>
          </p:nvSpPr>
          <p:spPr bwMode="auto">
            <a:xfrm>
              <a:off x="2815199"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84" name="Freeform 93"/>
            <p:cNvSpPr/>
            <p:nvPr/>
          </p:nvSpPr>
          <p:spPr bwMode="auto">
            <a:xfrm>
              <a:off x="3461303" y="3839941"/>
              <a:ext cx="4140" cy="392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85" name="Oval 94"/>
            <p:cNvSpPr>
              <a:spLocks noChangeArrowheads="1"/>
            </p:cNvSpPr>
            <p:nvPr/>
          </p:nvSpPr>
          <p:spPr bwMode="auto">
            <a:xfrm>
              <a:off x="3274927" y="3729980"/>
              <a:ext cx="144958" cy="137452"/>
            </a:xfrm>
            <a:prstGeom prst="ellipse">
              <a:avLst/>
            </a:prstGeom>
            <a:solidFill>
              <a:srgbClr val="8CC63F"/>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86" name="Freeform 95"/>
            <p:cNvSpPr/>
            <p:nvPr/>
          </p:nvSpPr>
          <p:spPr bwMode="auto">
            <a:xfrm>
              <a:off x="3448875" y="3839941"/>
              <a:ext cx="20708" cy="3928"/>
            </a:xfrm>
            <a:custGeom>
              <a:cxnLst>
                <a:cxn ang="0">
                  <a:pos x="1" y="0"/>
                </a:cxn>
                <a:cxn ang="0">
                  <a:pos x="1" y="0"/>
                </a:cxn>
                <a:cxn ang="0">
                  <a:pos x="1" y="0"/>
                </a:cxn>
                <a:cxn ang="0">
                  <a:pos x="2" y="0"/>
                </a:cxn>
                <a:cxn ang="0">
                  <a:pos x="0" y="0"/>
                </a:cxn>
                <a:cxn ang="0">
                  <a:pos x="1" y="0"/>
                </a:cxn>
              </a:cxnLst>
              <a:rect b="b" l="0" r="r" t="0"/>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87" name="Freeform 96"/>
            <p:cNvSpPr/>
            <p:nvPr/>
          </p:nvSpPr>
          <p:spPr bwMode="auto">
            <a:xfrm>
              <a:off x="3109259" y="3832086"/>
              <a:ext cx="538419" cy="612639"/>
            </a:xfrm>
            <a:custGeom>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b="b" l="0" r="r" t="0"/>
              <a:pathLst>
                <a:path h="66" w="55">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5" y="6"/>
                  </a:cubicBezTo>
                  <a:cubicBezTo>
                    <a:pt x="21" y="6"/>
                    <a:pt x="17"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8CC63F"/>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88" name="Line 97"/>
            <p:cNvSpPr>
              <a:spLocks noChangeShapeType="1"/>
            </p:cNvSpPr>
            <p:nvPr/>
          </p:nvSpPr>
          <p:spPr bwMode="auto">
            <a:xfrm>
              <a:off x="3353619"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89" name="Line 98"/>
            <p:cNvSpPr>
              <a:spLocks noChangeShapeType="1"/>
            </p:cNvSpPr>
            <p:nvPr/>
          </p:nvSpPr>
          <p:spPr bwMode="auto">
            <a:xfrm>
              <a:off x="3353619"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90" name="Freeform 99"/>
            <p:cNvSpPr/>
            <p:nvPr/>
          </p:nvSpPr>
          <p:spPr bwMode="auto">
            <a:xfrm>
              <a:off x="3979013" y="3839941"/>
              <a:ext cx="4140" cy="392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91" name="Oval 100"/>
            <p:cNvSpPr>
              <a:spLocks noChangeArrowheads="1"/>
            </p:cNvSpPr>
            <p:nvPr/>
          </p:nvSpPr>
          <p:spPr bwMode="auto">
            <a:xfrm>
              <a:off x="3792635" y="3729980"/>
              <a:ext cx="157385" cy="137452"/>
            </a:xfrm>
            <a:prstGeom prst="ellipse">
              <a:avLst/>
            </a:pr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92" name="Freeform 101"/>
            <p:cNvSpPr/>
            <p:nvPr/>
          </p:nvSpPr>
          <p:spPr bwMode="auto">
            <a:xfrm>
              <a:off x="3979011" y="3839941"/>
              <a:ext cx="20708" cy="3928"/>
            </a:xfrm>
            <a:custGeom>
              <a:cxnLst>
                <a:cxn ang="0">
                  <a:pos x="0" y="0"/>
                </a:cxn>
                <a:cxn ang="0">
                  <a:pos x="0" y="0"/>
                </a:cxn>
                <a:cxn ang="0">
                  <a:pos x="0" y="0"/>
                </a:cxn>
                <a:cxn ang="0">
                  <a:pos x="2" y="0"/>
                </a:cxn>
                <a:cxn ang="0">
                  <a:pos x="0" y="0"/>
                </a:cxn>
                <a:cxn ang="0">
                  <a:pos x="0" y="0"/>
                </a:cxn>
              </a:cxnLst>
              <a:rect b="b" l="0" r="r" t="0"/>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93" name="Freeform 102"/>
            <p:cNvSpPr/>
            <p:nvPr/>
          </p:nvSpPr>
          <p:spPr bwMode="auto">
            <a:xfrm>
              <a:off x="3635254" y="3832086"/>
              <a:ext cx="538419" cy="612639"/>
            </a:xfrm>
            <a:custGeom>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b="b" l="0" r="r" t="0"/>
              <a:pathLst>
                <a:path h="66" w="55">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2"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6"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50"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94" name="Line 103"/>
            <p:cNvSpPr>
              <a:spLocks noChangeShapeType="1"/>
            </p:cNvSpPr>
            <p:nvPr/>
          </p:nvSpPr>
          <p:spPr bwMode="auto">
            <a:xfrm>
              <a:off x="3871327"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95" name="Line 104"/>
            <p:cNvSpPr>
              <a:spLocks noChangeShapeType="1"/>
            </p:cNvSpPr>
            <p:nvPr/>
          </p:nvSpPr>
          <p:spPr bwMode="auto">
            <a:xfrm>
              <a:off x="3871327"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96" name="Freeform 105"/>
            <p:cNvSpPr/>
            <p:nvPr/>
          </p:nvSpPr>
          <p:spPr bwMode="auto">
            <a:xfrm>
              <a:off x="4517432" y="3839941"/>
              <a:ext cx="4140" cy="392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97" name="Oval 106"/>
            <p:cNvSpPr>
              <a:spLocks noChangeArrowheads="1"/>
            </p:cNvSpPr>
            <p:nvPr/>
          </p:nvSpPr>
          <p:spPr bwMode="auto">
            <a:xfrm>
              <a:off x="4331055" y="3729980"/>
              <a:ext cx="157385" cy="137452"/>
            </a:xfrm>
            <a:prstGeom prst="ellipse">
              <a:avLst/>
            </a:pr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98" name="Freeform 107"/>
            <p:cNvSpPr/>
            <p:nvPr/>
          </p:nvSpPr>
          <p:spPr bwMode="auto">
            <a:xfrm>
              <a:off x="4517432" y="3839941"/>
              <a:ext cx="20708" cy="3928"/>
            </a:xfrm>
            <a:custGeom>
              <a:cxnLst>
                <a:cxn ang="0">
                  <a:pos x="0" y="0"/>
                </a:cxn>
                <a:cxn ang="0">
                  <a:pos x="0" y="0"/>
                </a:cxn>
                <a:cxn ang="0">
                  <a:pos x="0" y="0"/>
                </a:cxn>
                <a:cxn ang="0">
                  <a:pos x="2" y="0"/>
                </a:cxn>
                <a:cxn ang="0">
                  <a:pos x="0" y="0"/>
                </a:cxn>
                <a:cxn ang="0">
                  <a:pos x="0" y="0"/>
                </a:cxn>
              </a:cxnLst>
              <a:rect b="b" l="0" r="r" t="0"/>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99" name="Freeform 108"/>
            <p:cNvSpPr/>
            <p:nvPr/>
          </p:nvSpPr>
          <p:spPr bwMode="auto">
            <a:xfrm>
              <a:off x="4165388" y="3832086"/>
              <a:ext cx="546702" cy="612639"/>
            </a:xfrm>
            <a:custGeom>
              <a:cxnLst>
                <a:cxn ang="0">
                  <a:pos x="49" y="16"/>
                </a:cxn>
                <a:cxn ang="0">
                  <a:pos x="48" y="15"/>
                </a:cxn>
                <a:cxn ang="0">
                  <a:pos x="36" y="1"/>
                </a:cxn>
                <a:cxn ang="0">
                  <a:pos x="36" y="1"/>
                </a:cxn>
                <a:cxn ang="0">
                  <a:pos x="36" y="1"/>
                </a:cxn>
                <a:cxn ang="0">
                  <a:pos x="34" y="1"/>
                </a:cxn>
                <a:cxn ang="0">
                  <a:pos x="16" y="1"/>
                </a:cxn>
                <a:cxn ang="0">
                  <a:pos x="14" y="1"/>
                </a:cxn>
                <a:cxn ang="0">
                  <a:pos x="2" y="15"/>
                </a:cxn>
                <a:cxn ang="0">
                  <a:pos x="3" y="20"/>
                </a:cxn>
                <a:cxn ang="0">
                  <a:pos x="12" y="27"/>
                </a:cxn>
                <a:cxn ang="0">
                  <a:pos x="9" y="16"/>
                </a:cxn>
                <a:cxn ang="0">
                  <a:pos x="14" y="19"/>
                </a:cxn>
                <a:cxn ang="0">
                  <a:pos x="14" y="33"/>
                </a:cxn>
                <a:cxn ang="0">
                  <a:pos x="8" y="46"/>
                </a:cxn>
                <a:cxn ang="0">
                  <a:pos x="8" y="50"/>
                </a:cxn>
                <a:cxn ang="0">
                  <a:pos x="18" y="65"/>
                </a:cxn>
                <a:cxn ang="0">
                  <a:pos x="17" y="48"/>
                </a:cxn>
                <a:cxn ang="0">
                  <a:pos x="22" y="37"/>
                </a:cxn>
                <a:cxn ang="0">
                  <a:pos x="33" y="48"/>
                </a:cxn>
                <a:cxn ang="0">
                  <a:pos x="32" y="64"/>
                </a:cxn>
                <a:cxn ang="0">
                  <a:pos x="42" y="49"/>
                </a:cxn>
                <a:cxn ang="0">
                  <a:pos x="42" y="46"/>
                </a:cxn>
                <a:cxn ang="0">
                  <a:pos x="36" y="10"/>
                </a:cxn>
                <a:cxn ang="0">
                  <a:pos x="42" y="19"/>
                </a:cxn>
                <a:cxn ang="0">
                  <a:pos x="48" y="32"/>
                </a:cxn>
                <a:cxn ang="0">
                  <a:pos x="49" y="65"/>
                </a:cxn>
                <a:cxn ang="0">
                  <a:pos x="50" y="32"/>
                </a:cxn>
                <a:cxn ang="0">
                  <a:pos x="53" y="29"/>
                </a:cxn>
                <a:cxn ang="0">
                  <a:pos x="54" y="31"/>
                </a:cxn>
                <a:cxn ang="0">
                  <a:pos x="56" y="31"/>
                </a:cxn>
                <a:cxn ang="0">
                  <a:pos x="56" y="31"/>
                </a:cxn>
                <a:cxn ang="0">
                  <a:pos x="53" y="27"/>
                </a:cxn>
              </a:cxnLst>
              <a:rect b="b" l="0" r="r" t="0"/>
              <a:pathLst>
                <a:path h="66" w="56">
                  <a:moveTo>
                    <a:pt x="53" y="27"/>
                  </a:moveTo>
                  <a:cubicBezTo>
                    <a:pt x="49" y="16"/>
                    <a:pt x="49" y="16"/>
                    <a:pt x="49" y="16"/>
                  </a:cubicBezTo>
                  <a:cubicBezTo>
                    <a:pt x="49" y="16"/>
                    <a:pt x="48" y="15"/>
                    <a:pt x="48" y="15"/>
                  </a:cubicBezTo>
                  <a:cubicBezTo>
                    <a:pt x="48" y="15"/>
                    <a:pt x="48" y="15"/>
                    <a:pt x="48" y="15"/>
                  </a:cubicBezTo>
                  <a:cubicBezTo>
                    <a:pt x="39" y="2"/>
                    <a:pt x="39" y="2"/>
                    <a:pt x="39" y="2"/>
                  </a:cubicBezTo>
                  <a:cubicBezTo>
                    <a:pt x="39"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4" y="1"/>
                    <a:pt x="34" y="1"/>
                    <a:pt x="34" y="1"/>
                  </a:cubicBezTo>
                  <a:cubicBezTo>
                    <a:pt x="32" y="4"/>
                    <a:pt x="29" y="6"/>
                    <a:pt x="25" y="6"/>
                  </a:cubicBezTo>
                  <a:cubicBezTo>
                    <a:pt x="21" y="6"/>
                    <a:pt x="18" y="4"/>
                    <a:pt x="16" y="1"/>
                  </a:cubicBezTo>
                  <a:cubicBezTo>
                    <a:pt x="14" y="1"/>
                    <a:pt x="14" y="1"/>
                    <a:pt x="14" y="1"/>
                  </a:cubicBezTo>
                  <a:cubicBezTo>
                    <a:pt x="14" y="1"/>
                    <a:pt x="14" y="1"/>
                    <a:pt x="14" y="1"/>
                  </a:cubicBezTo>
                  <a:cubicBezTo>
                    <a:pt x="12" y="0"/>
                    <a:pt x="11" y="1"/>
                    <a:pt x="10" y="2"/>
                  </a:cubicBezTo>
                  <a:cubicBezTo>
                    <a:pt x="2" y="15"/>
                    <a:pt x="2" y="15"/>
                    <a:pt x="2" y="15"/>
                  </a:cubicBezTo>
                  <a:cubicBezTo>
                    <a:pt x="0" y="16"/>
                    <a:pt x="1" y="18"/>
                    <a:pt x="2" y="19"/>
                  </a:cubicBezTo>
                  <a:cubicBezTo>
                    <a:pt x="3" y="20"/>
                    <a:pt x="3" y="20"/>
                    <a:pt x="3" y="20"/>
                  </a:cubicBezTo>
                  <a:cubicBezTo>
                    <a:pt x="12" y="27"/>
                    <a:pt x="12" y="27"/>
                    <a:pt x="12" y="27"/>
                  </a:cubicBezTo>
                  <a:cubicBezTo>
                    <a:pt x="12" y="27"/>
                    <a:pt x="12" y="27"/>
                    <a:pt x="12" y="27"/>
                  </a:cubicBezTo>
                  <a:cubicBezTo>
                    <a:pt x="12" y="18"/>
                    <a:pt x="12" y="18"/>
                    <a:pt x="12" y="18"/>
                  </a:cubicBezTo>
                  <a:cubicBezTo>
                    <a:pt x="9" y="16"/>
                    <a:pt x="9" y="16"/>
                    <a:pt x="9" y="16"/>
                  </a:cubicBezTo>
                  <a:cubicBezTo>
                    <a:pt x="14" y="9"/>
                    <a:pt x="14" y="9"/>
                    <a:pt x="14" y="9"/>
                  </a:cubicBezTo>
                  <a:cubicBezTo>
                    <a:pt x="14" y="19"/>
                    <a:pt x="14" y="19"/>
                    <a:pt x="14" y="19"/>
                  </a:cubicBezTo>
                  <a:cubicBezTo>
                    <a:pt x="14" y="27"/>
                    <a:pt x="14" y="27"/>
                    <a:pt x="14" y="27"/>
                  </a:cubicBezTo>
                  <a:cubicBezTo>
                    <a:pt x="14" y="33"/>
                    <a:pt x="14" y="33"/>
                    <a:pt x="14" y="33"/>
                  </a:cubicBezTo>
                  <a:cubicBezTo>
                    <a:pt x="14" y="33"/>
                    <a:pt x="14" y="33"/>
                    <a:pt x="14" y="33"/>
                  </a:cubicBezTo>
                  <a:cubicBezTo>
                    <a:pt x="8" y="46"/>
                    <a:pt x="8" y="46"/>
                    <a:pt x="8" y="46"/>
                  </a:cubicBezTo>
                  <a:cubicBezTo>
                    <a:pt x="8" y="47"/>
                    <a:pt x="7" y="48"/>
                    <a:pt x="7" y="48"/>
                  </a:cubicBezTo>
                  <a:cubicBezTo>
                    <a:pt x="7" y="49"/>
                    <a:pt x="7" y="49"/>
                    <a:pt x="8" y="50"/>
                  </a:cubicBezTo>
                  <a:cubicBezTo>
                    <a:pt x="12" y="62"/>
                    <a:pt x="12" y="62"/>
                    <a:pt x="12" y="62"/>
                  </a:cubicBezTo>
                  <a:cubicBezTo>
                    <a:pt x="13" y="65"/>
                    <a:pt x="16" y="66"/>
                    <a:pt x="18" y="65"/>
                  </a:cubicBezTo>
                  <a:cubicBezTo>
                    <a:pt x="20" y="64"/>
                    <a:pt x="21" y="62"/>
                    <a:pt x="21" y="59"/>
                  </a:cubicBezTo>
                  <a:cubicBezTo>
                    <a:pt x="17" y="48"/>
                    <a:pt x="17" y="48"/>
                    <a:pt x="17" y="48"/>
                  </a:cubicBezTo>
                  <a:cubicBezTo>
                    <a:pt x="22" y="37"/>
                    <a:pt x="22" y="37"/>
                    <a:pt x="22" y="37"/>
                  </a:cubicBezTo>
                  <a:cubicBezTo>
                    <a:pt x="22" y="37"/>
                    <a:pt x="22" y="37"/>
                    <a:pt x="22" y="37"/>
                  </a:cubicBezTo>
                  <a:cubicBezTo>
                    <a:pt x="28" y="37"/>
                    <a:pt x="28" y="37"/>
                    <a:pt x="28" y="37"/>
                  </a:cubicBezTo>
                  <a:cubicBezTo>
                    <a:pt x="33" y="48"/>
                    <a:pt x="33" y="48"/>
                    <a:pt x="33" y="48"/>
                  </a:cubicBezTo>
                  <a:cubicBezTo>
                    <a:pt x="29" y="59"/>
                    <a:pt x="29" y="59"/>
                    <a:pt x="29" y="59"/>
                  </a:cubicBezTo>
                  <a:cubicBezTo>
                    <a:pt x="28" y="61"/>
                    <a:pt x="29" y="63"/>
                    <a:pt x="32" y="64"/>
                  </a:cubicBezTo>
                  <a:cubicBezTo>
                    <a:pt x="34" y="65"/>
                    <a:pt x="37"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9" y="65"/>
                    <a:pt x="49" y="65"/>
                  </a:cubicBezTo>
                  <a:cubicBezTo>
                    <a:pt x="50" y="65"/>
                    <a:pt x="50" y="64"/>
                    <a:pt x="50" y="64"/>
                  </a:cubicBezTo>
                  <a:cubicBezTo>
                    <a:pt x="50" y="32"/>
                    <a:pt x="50" y="32"/>
                    <a:pt x="50" y="32"/>
                  </a:cubicBezTo>
                  <a:cubicBezTo>
                    <a:pt x="50" y="32"/>
                    <a:pt x="50" y="32"/>
                    <a:pt x="51" y="32"/>
                  </a:cubicBezTo>
                  <a:cubicBezTo>
                    <a:pt x="52" y="31"/>
                    <a:pt x="53" y="30"/>
                    <a:pt x="53" y="29"/>
                  </a:cubicBezTo>
                  <a:cubicBezTo>
                    <a:pt x="53" y="29"/>
                    <a:pt x="54" y="30"/>
                    <a:pt x="54" y="31"/>
                  </a:cubicBezTo>
                  <a:cubicBezTo>
                    <a:pt x="54" y="31"/>
                    <a:pt x="54" y="31"/>
                    <a:pt x="54" y="31"/>
                  </a:cubicBezTo>
                  <a:cubicBezTo>
                    <a:pt x="54" y="31"/>
                    <a:pt x="54" y="31"/>
                    <a:pt x="55" y="31"/>
                  </a:cubicBezTo>
                  <a:cubicBezTo>
                    <a:pt x="55" y="31"/>
                    <a:pt x="56" y="31"/>
                    <a:pt x="56" y="31"/>
                  </a:cubicBezTo>
                  <a:cubicBezTo>
                    <a:pt x="56" y="31"/>
                    <a:pt x="56" y="31"/>
                    <a:pt x="56" y="31"/>
                  </a:cubicBezTo>
                  <a:cubicBezTo>
                    <a:pt x="56" y="31"/>
                    <a:pt x="56" y="31"/>
                    <a:pt x="56" y="31"/>
                  </a:cubicBezTo>
                  <a:cubicBezTo>
                    <a:pt x="56" y="30"/>
                    <a:pt x="56" y="30"/>
                    <a:pt x="56" y="30"/>
                  </a:cubicBezTo>
                  <a:cubicBezTo>
                    <a:pt x="56" y="29"/>
                    <a:pt x="54" y="27"/>
                    <a:pt x="53" y="27"/>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00" name="Line 109"/>
            <p:cNvSpPr>
              <a:spLocks noChangeShapeType="1"/>
            </p:cNvSpPr>
            <p:nvPr/>
          </p:nvSpPr>
          <p:spPr bwMode="auto">
            <a:xfrm>
              <a:off x="4409748"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01" name="Line 110"/>
            <p:cNvSpPr>
              <a:spLocks noChangeShapeType="1"/>
            </p:cNvSpPr>
            <p:nvPr/>
          </p:nvSpPr>
          <p:spPr bwMode="auto">
            <a:xfrm>
              <a:off x="4409748"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02" name="Freeform 111"/>
            <p:cNvSpPr/>
            <p:nvPr/>
          </p:nvSpPr>
          <p:spPr bwMode="auto">
            <a:xfrm>
              <a:off x="5055851" y="3839941"/>
              <a:ext cx="4140" cy="392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03" name="Oval 112"/>
            <p:cNvSpPr>
              <a:spLocks noChangeArrowheads="1"/>
            </p:cNvSpPr>
            <p:nvPr/>
          </p:nvSpPr>
          <p:spPr bwMode="auto">
            <a:xfrm>
              <a:off x="4869475" y="3729980"/>
              <a:ext cx="144958" cy="137452"/>
            </a:xfrm>
            <a:prstGeom prst="ellipse">
              <a:avLst/>
            </a:pr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04" name="Freeform 113"/>
            <p:cNvSpPr/>
            <p:nvPr/>
          </p:nvSpPr>
          <p:spPr bwMode="auto">
            <a:xfrm>
              <a:off x="5055851" y="3839941"/>
              <a:ext cx="8283" cy="3928"/>
            </a:xfrm>
            <a:custGeom>
              <a:cxnLst>
                <a:cxn ang="0">
                  <a:pos x="0" y="0"/>
                </a:cxn>
                <a:cxn ang="0">
                  <a:pos x="0" y="0"/>
                </a:cxn>
                <a:cxn ang="0">
                  <a:pos x="0" y="0"/>
                </a:cxn>
                <a:cxn ang="0">
                  <a:pos x="1" y="0"/>
                </a:cxn>
                <a:cxn ang="0">
                  <a:pos x="0" y="0"/>
                </a:cxn>
                <a:cxn ang="0">
                  <a:pos x="0" y="0"/>
                </a:cxn>
              </a:cxnLst>
              <a:rect b="b" l="0" r="r" t="0"/>
              <a:pathLst>
                <a:path w="1">
                  <a:moveTo>
                    <a:pt x="0" y="0"/>
                  </a:moveTo>
                  <a:cubicBezTo>
                    <a:pt x="0" y="0"/>
                    <a:pt x="0" y="0"/>
                    <a:pt x="0" y="0"/>
                  </a:cubicBezTo>
                  <a:cubicBezTo>
                    <a:pt x="0" y="0"/>
                    <a:pt x="0" y="0"/>
                    <a:pt x="0" y="0"/>
                  </a:cubicBezTo>
                  <a:cubicBezTo>
                    <a:pt x="1" y="0"/>
                    <a:pt x="1" y="0"/>
                    <a:pt x="1" y="0"/>
                  </a:cubicBezTo>
                  <a:cubicBezTo>
                    <a:pt x="0"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05" name="Freeform 114"/>
            <p:cNvSpPr/>
            <p:nvPr/>
          </p:nvSpPr>
          <p:spPr bwMode="auto">
            <a:xfrm>
              <a:off x="4703808" y="3832086"/>
              <a:ext cx="538419" cy="612639"/>
            </a:xfrm>
            <a:custGeom>
              <a:cxnLst>
                <a:cxn ang="0">
                  <a:pos x="48" y="16"/>
                </a:cxn>
                <a:cxn ang="0">
                  <a:pos x="47" y="15"/>
                </a:cxn>
                <a:cxn ang="0">
                  <a:pos x="36" y="1"/>
                </a:cxn>
                <a:cxn ang="0">
                  <a:pos x="36" y="1"/>
                </a:cxn>
                <a:cxn ang="0">
                  <a:pos x="36" y="1"/>
                </a:cxn>
                <a:cxn ang="0">
                  <a:pos x="33" y="1"/>
                </a:cxn>
                <a:cxn ang="0">
                  <a:pos x="16" y="1"/>
                </a:cxn>
                <a:cxn ang="0">
                  <a:pos x="13" y="1"/>
                </a:cxn>
                <a:cxn ang="0">
                  <a:pos x="1" y="15"/>
                </a:cxn>
                <a:cxn ang="0">
                  <a:pos x="3"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4" y="31"/>
                </a:cxn>
                <a:cxn ang="0">
                  <a:pos x="55" y="31"/>
                </a:cxn>
                <a:cxn ang="0">
                  <a:pos x="55" y="31"/>
                </a:cxn>
                <a:cxn ang="0">
                  <a:pos x="52" y="27"/>
                </a:cxn>
              </a:cxnLst>
              <a:rect b="b" l="0" r="r" t="0"/>
              <a:pathLst>
                <a:path h="66" w="55">
                  <a:moveTo>
                    <a:pt x="52" y="27"/>
                  </a:moveTo>
                  <a:cubicBezTo>
                    <a:pt x="48" y="16"/>
                    <a:pt x="48" y="16"/>
                    <a:pt x="48" y="16"/>
                  </a:cubicBezTo>
                  <a:cubicBezTo>
                    <a:pt x="48" y="16"/>
                    <a:pt x="48" y="15"/>
                    <a:pt x="48" y="15"/>
                  </a:cubicBezTo>
                  <a:cubicBezTo>
                    <a:pt x="48"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3" y="1"/>
                    <a:pt x="33" y="1"/>
                    <a:pt x="33" y="1"/>
                  </a:cubicBezTo>
                  <a:cubicBezTo>
                    <a:pt x="32" y="4"/>
                    <a:pt x="28" y="6"/>
                    <a:pt x="25" y="6"/>
                  </a:cubicBezTo>
                  <a:cubicBezTo>
                    <a:pt x="21" y="6"/>
                    <a:pt x="18"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3" y="20"/>
                  </a:cubicBezTo>
                  <a:cubicBezTo>
                    <a:pt x="11" y="27"/>
                    <a:pt x="11" y="27"/>
                    <a:pt x="11" y="27"/>
                  </a:cubicBezTo>
                  <a:cubicBezTo>
                    <a:pt x="11" y="27"/>
                    <a:pt x="12"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4" y="30"/>
                    <a:pt x="54" y="31"/>
                  </a:cubicBezTo>
                  <a:cubicBezTo>
                    <a:pt x="54" y="31"/>
                    <a:pt x="54" y="31"/>
                    <a:pt x="54" y="31"/>
                  </a:cubicBezTo>
                  <a:cubicBezTo>
                    <a:pt x="54"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06" name="Line 115"/>
            <p:cNvSpPr>
              <a:spLocks noChangeShapeType="1"/>
            </p:cNvSpPr>
            <p:nvPr/>
          </p:nvSpPr>
          <p:spPr bwMode="auto">
            <a:xfrm>
              <a:off x="4948167"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07" name="Line 116"/>
            <p:cNvSpPr>
              <a:spLocks noChangeShapeType="1"/>
            </p:cNvSpPr>
            <p:nvPr/>
          </p:nvSpPr>
          <p:spPr bwMode="auto">
            <a:xfrm>
              <a:off x="4948167"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08" name="Freeform 117"/>
            <p:cNvSpPr/>
            <p:nvPr/>
          </p:nvSpPr>
          <p:spPr bwMode="auto">
            <a:xfrm>
              <a:off x="5581847" y="3839941"/>
              <a:ext cx="4140" cy="392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09" name="Oval 118"/>
            <p:cNvSpPr>
              <a:spLocks noChangeArrowheads="1"/>
            </p:cNvSpPr>
            <p:nvPr/>
          </p:nvSpPr>
          <p:spPr bwMode="auto">
            <a:xfrm>
              <a:off x="5399612" y="3729980"/>
              <a:ext cx="144958" cy="137452"/>
            </a:xfrm>
            <a:prstGeom prst="ellipse">
              <a:avLst/>
            </a:pr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10" name="Freeform 119"/>
            <p:cNvSpPr/>
            <p:nvPr/>
          </p:nvSpPr>
          <p:spPr bwMode="auto">
            <a:xfrm>
              <a:off x="5573562" y="3839941"/>
              <a:ext cx="20708" cy="3928"/>
            </a:xfrm>
            <a:custGeom>
              <a:cxnLst>
                <a:cxn ang="0">
                  <a:pos x="1" y="0"/>
                </a:cxn>
                <a:cxn ang="0">
                  <a:pos x="1" y="0"/>
                </a:cxn>
                <a:cxn ang="0">
                  <a:pos x="1" y="0"/>
                </a:cxn>
                <a:cxn ang="0">
                  <a:pos x="2" y="0"/>
                </a:cxn>
                <a:cxn ang="0">
                  <a:pos x="0" y="0"/>
                </a:cxn>
                <a:cxn ang="0">
                  <a:pos x="1" y="0"/>
                </a:cxn>
              </a:cxnLst>
              <a:rect b="b" l="0" r="r" t="0"/>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11" name="Freeform 120"/>
            <p:cNvSpPr/>
            <p:nvPr/>
          </p:nvSpPr>
          <p:spPr bwMode="auto">
            <a:xfrm>
              <a:off x="5229804" y="3832086"/>
              <a:ext cx="538419" cy="612639"/>
            </a:xfrm>
            <a:custGeom>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1"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b="b" l="0" r="r" t="0"/>
              <a:pathLst>
                <a:path h="66" w="55">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4" y="6"/>
                  </a:cubicBezTo>
                  <a:cubicBezTo>
                    <a:pt x="21" y="6"/>
                    <a:pt x="17" y="4"/>
                    <a:pt x="16" y="1"/>
                  </a:cubicBezTo>
                  <a:cubicBezTo>
                    <a:pt x="13" y="1"/>
                    <a:pt x="13" y="1"/>
                    <a:pt x="13" y="1"/>
                  </a:cubicBezTo>
                  <a:cubicBezTo>
                    <a:pt x="13" y="1"/>
                    <a:pt x="13" y="1"/>
                    <a:pt x="13" y="1"/>
                  </a:cubicBezTo>
                  <a:cubicBezTo>
                    <a:pt x="12" y="0"/>
                    <a:pt x="10"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1" y="19"/>
                    <a:pt x="41" y="19"/>
                    <a:pt x="41" y="19"/>
                  </a:cubicBezTo>
                  <a:cubicBezTo>
                    <a:pt x="42" y="19"/>
                    <a:pt x="42" y="19"/>
                    <a:pt x="42" y="19"/>
                  </a:cubicBezTo>
                  <a:cubicBezTo>
                    <a:pt x="45" y="30"/>
                    <a:pt x="45" y="30"/>
                    <a:pt x="45"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12" name="Line 121"/>
            <p:cNvSpPr>
              <a:spLocks noChangeShapeType="1"/>
            </p:cNvSpPr>
            <p:nvPr/>
          </p:nvSpPr>
          <p:spPr bwMode="auto">
            <a:xfrm>
              <a:off x="5465879"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13" name="Line 122"/>
            <p:cNvSpPr>
              <a:spLocks noChangeShapeType="1"/>
            </p:cNvSpPr>
            <p:nvPr/>
          </p:nvSpPr>
          <p:spPr bwMode="auto">
            <a:xfrm>
              <a:off x="5465879"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14" name="Freeform 123"/>
            <p:cNvSpPr/>
            <p:nvPr/>
          </p:nvSpPr>
          <p:spPr bwMode="auto">
            <a:xfrm>
              <a:off x="6111983" y="3839941"/>
              <a:ext cx="4140" cy="3928"/>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15" name="Oval 124"/>
            <p:cNvSpPr>
              <a:spLocks noChangeArrowheads="1"/>
            </p:cNvSpPr>
            <p:nvPr/>
          </p:nvSpPr>
          <p:spPr bwMode="auto">
            <a:xfrm>
              <a:off x="5925605" y="3729980"/>
              <a:ext cx="157385" cy="137452"/>
            </a:xfrm>
            <a:prstGeom prst="ellipse">
              <a:avLst/>
            </a:pr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16" name="Freeform 125"/>
            <p:cNvSpPr/>
            <p:nvPr/>
          </p:nvSpPr>
          <p:spPr bwMode="auto">
            <a:xfrm>
              <a:off x="6111982" y="3839941"/>
              <a:ext cx="20708" cy="3928"/>
            </a:xfrm>
            <a:custGeom>
              <a:cxnLst>
                <a:cxn ang="0">
                  <a:pos x="0" y="0"/>
                </a:cxn>
                <a:cxn ang="0">
                  <a:pos x="0" y="0"/>
                </a:cxn>
                <a:cxn ang="0">
                  <a:pos x="0" y="0"/>
                </a:cxn>
                <a:cxn ang="0">
                  <a:pos x="2" y="0"/>
                </a:cxn>
                <a:cxn ang="0">
                  <a:pos x="0" y="0"/>
                </a:cxn>
                <a:cxn ang="0">
                  <a:pos x="0" y="0"/>
                </a:cxn>
              </a:cxnLst>
              <a:rect b="b" l="0" r="r" t="0"/>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17" name="Freeform 126"/>
            <p:cNvSpPr/>
            <p:nvPr/>
          </p:nvSpPr>
          <p:spPr bwMode="auto">
            <a:xfrm>
              <a:off x="5768223" y="3832086"/>
              <a:ext cx="538419" cy="612639"/>
            </a:xfrm>
            <a:custGeom>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b="b" l="0" r="r" t="0"/>
              <a:pathLst>
                <a:path h="66" w="55">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2"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6"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50"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18" name="Line 127"/>
            <p:cNvSpPr>
              <a:spLocks noChangeShapeType="1"/>
            </p:cNvSpPr>
            <p:nvPr/>
          </p:nvSpPr>
          <p:spPr bwMode="auto">
            <a:xfrm>
              <a:off x="6004299"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19" name="Line 128"/>
            <p:cNvSpPr>
              <a:spLocks noChangeShapeType="1"/>
            </p:cNvSpPr>
            <p:nvPr/>
          </p:nvSpPr>
          <p:spPr bwMode="auto">
            <a:xfrm>
              <a:off x="6004299" y="3792814"/>
              <a:ext cx="4140" cy="3928"/>
            </a:xfrm>
            <a:prstGeom prst="line">
              <a:avLst/>
            </a:prstGeom>
            <a:noFill/>
            <a:ln w="9525">
              <a:noFill/>
              <a:round/>
            </a:ln>
          </p:spPr>
          <p:txBody>
            <a:bodyPr anchor="t" anchorCtr="0" bIns="52997" compatLnSpc="1" lIns="105993" numCol="1" rIns="105993" tIns="52997" vert="horz" wrap="square">
              <a:prstTxWarp prst="textNoShape">
                <a:avLst/>
              </a:prstTxWarp>
            </a:bodyPr>
            <a:lstStyle/>
            <a:p>
              <a:endParaRPr altLang="en-US" lang="zh-CN"/>
            </a:p>
          </p:txBody>
        </p:sp>
      </p:grpSp>
      <p:grpSp>
        <p:nvGrpSpPr>
          <p:cNvPr id="420" name="组合 419"/>
          <p:cNvGrpSpPr/>
          <p:nvPr/>
        </p:nvGrpSpPr>
        <p:grpSpPr>
          <a:xfrm>
            <a:off x="7620270" y="2050064"/>
            <a:ext cx="984600" cy="731841"/>
            <a:chOff x="6906828" y="1851670"/>
            <a:chExt cx="833524" cy="653393"/>
          </a:xfrm>
        </p:grpSpPr>
        <p:sp>
          <p:nvSpPr>
            <p:cNvPr id="421" name="Freeform 9"/>
            <p:cNvSpPr/>
            <p:nvPr/>
          </p:nvSpPr>
          <p:spPr bwMode="auto">
            <a:xfrm>
              <a:off x="7000770" y="1851670"/>
              <a:ext cx="645641" cy="653393"/>
            </a:xfrm>
            <a:custGeom>
              <a:cxnLst>
                <a:cxn ang="0">
                  <a:pos x="0" y="95"/>
                </a:cxn>
                <a:cxn ang="0">
                  <a:pos x="11" y="107"/>
                </a:cxn>
                <a:cxn ang="0">
                  <a:pos x="95" y="107"/>
                </a:cxn>
                <a:cxn ang="0">
                  <a:pos x="106" y="95"/>
                </a:cxn>
                <a:cxn ang="0">
                  <a:pos x="106" y="12"/>
                </a:cxn>
                <a:cxn ang="0">
                  <a:pos x="95" y="0"/>
                </a:cxn>
                <a:cxn ang="0">
                  <a:pos x="11" y="0"/>
                </a:cxn>
                <a:cxn ang="0">
                  <a:pos x="0" y="12"/>
                </a:cxn>
                <a:cxn ang="0">
                  <a:pos x="0" y="95"/>
                </a:cxn>
              </a:cxnLst>
              <a:rect b="b" l="0" r="r" t="0"/>
              <a:pathLst>
                <a:path h="107" w="105">
                  <a:moveTo>
                    <a:pt x="0" y="95"/>
                  </a:moveTo>
                  <a:cubicBezTo>
                    <a:pt x="0" y="102"/>
                    <a:pt x="5" y="107"/>
                    <a:pt x="11" y="107"/>
                  </a:cubicBezTo>
                  <a:cubicBezTo>
                    <a:pt x="95" y="107"/>
                    <a:pt x="95" y="107"/>
                    <a:pt x="95" y="107"/>
                  </a:cubicBezTo>
                  <a:cubicBezTo>
                    <a:pt x="101" y="107"/>
                    <a:pt x="106" y="102"/>
                    <a:pt x="106" y="95"/>
                  </a:cubicBezTo>
                  <a:cubicBezTo>
                    <a:pt x="106" y="12"/>
                    <a:pt x="106" y="12"/>
                    <a:pt x="106" y="12"/>
                  </a:cubicBezTo>
                  <a:cubicBezTo>
                    <a:pt x="106" y="5"/>
                    <a:pt x="101" y="0"/>
                    <a:pt x="95" y="0"/>
                  </a:cubicBezTo>
                  <a:cubicBezTo>
                    <a:pt x="11" y="0"/>
                    <a:pt x="11" y="0"/>
                    <a:pt x="11" y="0"/>
                  </a:cubicBezTo>
                  <a:cubicBezTo>
                    <a:pt x="5" y="0"/>
                    <a:pt x="0" y="5"/>
                    <a:pt x="0" y="12"/>
                  </a:cubicBezTo>
                  <a:lnTo>
                    <a:pt x="0" y="95"/>
                  </a:lnTo>
                  <a:close/>
                </a:path>
              </a:pathLst>
            </a:custGeom>
            <a:solidFill>
              <a:srgbClr val="29ABE2"/>
            </a:solidFill>
            <a:ln w="9525">
              <a:noFill/>
              <a:round/>
            </a:ln>
          </p:spPr>
          <p:txBody>
            <a:bodyPr anchor="t" anchorCtr="0" bIns="45720" compatLnSpc="1" lIns="91440" numCol="1" rIns="91440" tIns="45720" vert="horz" wrap="square">
              <a:prstTxWarp prst="textNoShape">
                <a:avLst/>
              </a:prstTxWarp>
            </a:bodyPr>
            <a:lstStyle/>
            <a:p>
              <a:endParaRPr altLang="en-US" lang="zh-CN" sz="1600"/>
            </a:p>
          </p:txBody>
        </p:sp>
        <p:sp>
          <p:nvSpPr>
            <p:cNvPr id="422" name="TextBox 421"/>
            <p:cNvSpPr txBox="1"/>
            <p:nvPr/>
          </p:nvSpPr>
          <p:spPr>
            <a:xfrm>
              <a:off x="6906829" y="1940332"/>
              <a:ext cx="833524" cy="979660"/>
            </a:xfrm>
            <a:prstGeom prst="rect">
              <a:avLst/>
            </a:prstGeom>
            <a:noFill/>
          </p:spPr>
          <p:txBody>
            <a:bodyPr rtlCol="0" wrap="square">
              <a:spAutoFit/>
            </a:bodyPr>
            <a:lstStyle/>
            <a:p>
              <a:pPr algn="ctr"/>
              <a:r>
                <a:rPr altLang="zh-CN" b="1" lang="en-US" sz="3300">
                  <a:solidFill>
                    <a:schemeClr val="bg1"/>
                  </a:solidFill>
                </a:rPr>
                <a:t>80%</a:t>
              </a:r>
            </a:p>
          </p:txBody>
        </p:sp>
      </p:grpSp>
      <p:grpSp>
        <p:nvGrpSpPr>
          <p:cNvPr id="423" name="组合 422"/>
          <p:cNvGrpSpPr/>
          <p:nvPr/>
        </p:nvGrpSpPr>
        <p:grpSpPr>
          <a:xfrm>
            <a:off x="7620270" y="2896925"/>
            <a:ext cx="984600" cy="731841"/>
            <a:chOff x="6906828" y="2571750"/>
            <a:chExt cx="833524" cy="653393"/>
          </a:xfrm>
        </p:grpSpPr>
        <p:sp>
          <p:nvSpPr>
            <p:cNvPr id="424" name="Freeform 7"/>
            <p:cNvSpPr/>
            <p:nvPr/>
          </p:nvSpPr>
          <p:spPr bwMode="auto">
            <a:xfrm>
              <a:off x="6998187" y="2571750"/>
              <a:ext cx="650806" cy="653393"/>
            </a:xfrm>
            <a:custGeom>
              <a:cxnLst>
                <a:cxn ang="0">
                  <a:pos x="0" y="95"/>
                </a:cxn>
                <a:cxn ang="0">
                  <a:pos x="12" y="107"/>
                </a:cxn>
                <a:cxn ang="0">
                  <a:pos x="95" y="107"/>
                </a:cxn>
                <a:cxn ang="0">
                  <a:pos x="107" y="95"/>
                </a:cxn>
                <a:cxn ang="0">
                  <a:pos x="107" y="12"/>
                </a:cxn>
                <a:cxn ang="0">
                  <a:pos x="95" y="0"/>
                </a:cxn>
                <a:cxn ang="0">
                  <a:pos x="12" y="0"/>
                </a:cxn>
                <a:cxn ang="0">
                  <a:pos x="0" y="12"/>
                </a:cxn>
                <a:cxn ang="0">
                  <a:pos x="0" y="95"/>
                </a:cxn>
              </a:cxnLst>
              <a:rect b="b" l="0" r="r" t="0"/>
              <a:pathLst>
                <a:path h="107" w="107">
                  <a:moveTo>
                    <a:pt x="0" y="95"/>
                  </a:moveTo>
                  <a:cubicBezTo>
                    <a:pt x="0" y="102"/>
                    <a:pt x="6" y="107"/>
                    <a:pt x="12" y="107"/>
                  </a:cubicBezTo>
                  <a:cubicBezTo>
                    <a:pt x="95" y="107"/>
                    <a:pt x="95" y="107"/>
                    <a:pt x="95" y="107"/>
                  </a:cubicBezTo>
                  <a:cubicBezTo>
                    <a:pt x="102" y="107"/>
                    <a:pt x="107" y="102"/>
                    <a:pt x="107" y="95"/>
                  </a:cubicBezTo>
                  <a:cubicBezTo>
                    <a:pt x="107" y="12"/>
                    <a:pt x="107" y="12"/>
                    <a:pt x="107" y="12"/>
                  </a:cubicBezTo>
                  <a:cubicBezTo>
                    <a:pt x="107" y="5"/>
                    <a:pt x="102" y="0"/>
                    <a:pt x="95" y="0"/>
                  </a:cubicBezTo>
                  <a:cubicBezTo>
                    <a:pt x="12" y="0"/>
                    <a:pt x="12" y="0"/>
                    <a:pt x="12" y="0"/>
                  </a:cubicBezTo>
                  <a:cubicBezTo>
                    <a:pt x="6" y="0"/>
                    <a:pt x="0" y="5"/>
                    <a:pt x="0" y="12"/>
                  </a:cubicBezTo>
                  <a:lnTo>
                    <a:pt x="0" y="95"/>
                  </a:lnTo>
                  <a:close/>
                </a:path>
              </a:pathLst>
            </a:custGeom>
            <a:solidFill>
              <a:srgbClr val="D9E021"/>
            </a:solidFill>
            <a:ln w="9525">
              <a:noFill/>
              <a:round/>
            </a:ln>
          </p:spPr>
          <p:txBody>
            <a:bodyPr anchor="t" anchorCtr="0" bIns="45720" compatLnSpc="1" lIns="91440" numCol="1" rIns="91440" tIns="45720" vert="horz" wrap="square">
              <a:prstTxWarp prst="textNoShape">
                <a:avLst/>
              </a:prstTxWarp>
            </a:bodyPr>
            <a:lstStyle/>
            <a:p>
              <a:endParaRPr altLang="en-US" lang="zh-CN" sz="1600"/>
            </a:p>
          </p:txBody>
        </p:sp>
        <p:sp>
          <p:nvSpPr>
            <p:cNvPr id="425" name="TextBox 424"/>
            <p:cNvSpPr txBox="1"/>
            <p:nvPr/>
          </p:nvSpPr>
          <p:spPr>
            <a:xfrm>
              <a:off x="6906829" y="2660412"/>
              <a:ext cx="833524" cy="979660"/>
            </a:xfrm>
            <a:prstGeom prst="rect">
              <a:avLst/>
            </a:prstGeom>
            <a:noFill/>
          </p:spPr>
          <p:txBody>
            <a:bodyPr rtlCol="0" wrap="square">
              <a:spAutoFit/>
            </a:bodyPr>
            <a:lstStyle/>
            <a:p>
              <a:pPr algn="ctr"/>
              <a:r>
                <a:rPr altLang="zh-CN" b="1" lang="en-US" sz="3300">
                  <a:solidFill>
                    <a:schemeClr val="bg1"/>
                  </a:solidFill>
                </a:rPr>
                <a:t>60%</a:t>
              </a:r>
            </a:p>
          </p:txBody>
        </p:sp>
      </p:grpSp>
      <p:grpSp>
        <p:nvGrpSpPr>
          <p:cNvPr id="426" name="组合 425"/>
          <p:cNvGrpSpPr/>
          <p:nvPr/>
        </p:nvGrpSpPr>
        <p:grpSpPr>
          <a:xfrm>
            <a:off x="7620270" y="3743785"/>
            <a:ext cx="984600" cy="731840"/>
            <a:chOff x="6906828" y="3363838"/>
            <a:chExt cx="833524" cy="653392"/>
          </a:xfrm>
        </p:grpSpPr>
        <p:sp>
          <p:nvSpPr>
            <p:cNvPr id="427" name="Freeform 8"/>
            <p:cNvSpPr/>
            <p:nvPr/>
          </p:nvSpPr>
          <p:spPr bwMode="auto">
            <a:xfrm>
              <a:off x="6998187" y="3363838"/>
              <a:ext cx="650806" cy="653392"/>
            </a:xfrm>
            <a:custGeom>
              <a:cxnLst>
                <a:cxn ang="0">
                  <a:pos x="0" y="95"/>
                </a:cxn>
                <a:cxn ang="0">
                  <a:pos x="12" y="107"/>
                </a:cxn>
                <a:cxn ang="0">
                  <a:pos x="95" y="107"/>
                </a:cxn>
                <a:cxn ang="0">
                  <a:pos x="107" y="95"/>
                </a:cxn>
                <a:cxn ang="0">
                  <a:pos x="107" y="12"/>
                </a:cxn>
                <a:cxn ang="0">
                  <a:pos x="95" y="0"/>
                </a:cxn>
                <a:cxn ang="0">
                  <a:pos x="12" y="0"/>
                </a:cxn>
                <a:cxn ang="0">
                  <a:pos x="0" y="12"/>
                </a:cxn>
                <a:cxn ang="0">
                  <a:pos x="0" y="95"/>
                </a:cxn>
              </a:cxnLst>
              <a:rect b="b" l="0" r="r" t="0"/>
              <a:pathLst>
                <a:path h="107" w="107">
                  <a:moveTo>
                    <a:pt x="0" y="95"/>
                  </a:moveTo>
                  <a:cubicBezTo>
                    <a:pt x="0" y="101"/>
                    <a:pt x="6" y="107"/>
                    <a:pt x="12" y="107"/>
                  </a:cubicBezTo>
                  <a:cubicBezTo>
                    <a:pt x="95" y="107"/>
                    <a:pt x="95" y="107"/>
                    <a:pt x="95" y="107"/>
                  </a:cubicBezTo>
                  <a:cubicBezTo>
                    <a:pt x="102" y="107"/>
                    <a:pt x="107" y="101"/>
                    <a:pt x="107" y="95"/>
                  </a:cubicBezTo>
                  <a:cubicBezTo>
                    <a:pt x="107" y="12"/>
                    <a:pt x="107" y="12"/>
                    <a:pt x="107" y="12"/>
                  </a:cubicBezTo>
                  <a:cubicBezTo>
                    <a:pt x="107" y="5"/>
                    <a:pt x="102" y="0"/>
                    <a:pt x="95" y="0"/>
                  </a:cubicBezTo>
                  <a:cubicBezTo>
                    <a:pt x="12" y="0"/>
                    <a:pt x="12" y="0"/>
                    <a:pt x="12" y="0"/>
                  </a:cubicBezTo>
                  <a:cubicBezTo>
                    <a:pt x="6" y="0"/>
                    <a:pt x="0" y="5"/>
                    <a:pt x="0" y="12"/>
                  </a:cubicBezTo>
                  <a:lnTo>
                    <a:pt x="0" y="95"/>
                  </a:lnTo>
                  <a:close/>
                </a:path>
              </a:pathLst>
            </a:custGeom>
            <a:solidFill>
              <a:srgbClr val="8CC63F"/>
            </a:solidFill>
            <a:ln w="9525">
              <a:noFill/>
              <a:round/>
            </a:ln>
          </p:spPr>
          <p:txBody>
            <a:bodyPr anchor="t" anchorCtr="0" bIns="45720" compatLnSpc="1" lIns="91440" numCol="1" rIns="91440" tIns="45720" vert="horz" wrap="square">
              <a:prstTxWarp prst="textNoShape">
                <a:avLst/>
              </a:prstTxWarp>
            </a:bodyPr>
            <a:lstStyle/>
            <a:p>
              <a:endParaRPr altLang="en-US" lang="zh-CN" sz="1600"/>
            </a:p>
          </p:txBody>
        </p:sp>
        <p:sp>
          <p:nvSpPr>
            <p:cNvPr id="428" name="TextBox 427"/>
            <p:cNvSpPr txBox="1"/>
            <p:nvPr/>
          </p:nvSpPr>
          <p:spPr>
            <a:xfrm>
              <a:off x="6906829" y="3452499"/>
              <a:ext cx="833524" cy="979659"/>
            </a:xfrm>
            <a:prstGeom prst="rect">
              <a:avLst/>
            </a:prstGeom>
            <a:noFill/>
          </p:spPr>
          <p:txBody>
            <a:bodyPr rtlCol="0" wrap="square">
              <a:spAutoFit/>
            </a:bodyPr>
            <a:lstStyle/>
            <a:p>
              <a:pPr algn="ctr"/>
              <a:r>
                <a:rPr altLang="zh-CN" b="1" lang="en-US" sz="3300">
                  <a:solidFill>
                    <a:schemeClr val="bg1"/>
                  </a:solidFill>
                </a:rPr>
                <a:t>50%</a:t>
              </a:r>
            </a:p>
          </p:txBody>
        </p:sp>
      </p:grpSp>
      <p:sp>
        <p:nvSpPr>
          <p:cNvPr id="429" name="矩形 1"/>
          <p:cNvSpPr>
            <a:spLocks noChangeArrowheads="1"/>
          </p:cNvSpPr>
          <p:nvPr/>
        </p:nvSpPr>
        <p:spPr bwMode="auto">
          <a:xfrm>
            <a:off x="2686644" y="900137"/>
            <a:ext cx="4332540" cy="83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2997" lIns="105993" rIns="105993" tIns="52997" wrap="square">
            <a:spAutoFit/>
            <a:scene3d>
              <a:camera prst="orthographicFront"/>
              <a:lightRig dir="tl" rig="flat">
                <a:rot lat="0" lon="0" rev="6600000"/>
              </a:lightRig>
            </a:scene3d>
            <a:sp3d contourW="8890" extrusionH="25400">
              <a:bevelT h="31750" w="38100"/>
              <a:contourClr>
                <a:schemeClr val="accent2">
                  <a:shade val="75000"/>
                </a:schemeClr>
              </a:contourClr>
            </a:sp3d>
          </a:bodyPr>
          <a:lstStyle/>
          <a:p>
            <a:pPr algn="ctr">
              <a:lnSpc>
                <a:spcPct val="150000"/>
              </a:lnSpc>
            </a:pPr>
            <a:r>
              <a:rPr altLang="en-US" b="1" lang="zh-CN" smtClean="0" sz="3200">
                <a:ln w="11430"/>
                <a:solidFill>
                  <a:schemeClr val="bg2"/>
                </a:solidFill>
                <a:effectLst>
                  <a:outerShdw algn="tl" blurRad="50800" dir="5460000" dist="39000">
                    <a:srgbClr val="000000">
                      <a:alpha val="38000"/>
                    </a:srgbClr>
                  </a:outerShdw>
                </a:effectLst>
                <a:latin charset="-122" pitchFamily="34" typeface="微软雅黑"/>
                <a:ea charset="-122" pitchFamily="34" typeface="微软雅黑"/>
              </a:rPr>
              <a:t>消费人群百分比情况</a:t>
            </a:r>
          </a:p>
        </p:txBody>
      </p:sp>
      <p:sp>
        <p:nvSpPr>
          <p:cNvPr id="430" name="Freeform 6"/>
          <p:cNvSpPr/>
          <p:nvPr/>
        </p:nvSpPr>
        <p:spPr bwMode="auto">
          <a:xfrm flipH="1">
            <a:off x="6805141" y="3129162"/>
            <a:ext cx="644940" cy="201978"/>
          </a:xfrm>
          <a:custGeom>
            <a:cxnLst>
              <a:cxn ang="0">
                <a:pos x="201" y="47"/>
              </a:cxn>
              <a:cxn ang="0">
                <a:pos x="201" y="0"/>
              </a:cxn>
              <a:cxn ang="0">
                <a:pos x="0" y="97"/>
              </a:cxn>
              <a:cxn ang="0">
                <a:pos x="201" y="201"/>
              </a:cxn>
              <a:cxn ang="0">
                <a:pos x="201" y="146"/>
              </a:cxn>
              <a:cxn ang="0">
                <a:pos x="430" y="146"/>
              </a:cxn>
              <a:cxn ang="0">
                <a:pos x="430" y="47"/>
              </a:cxn>
              <a:cxn ang="0">
                <a:pos x="201" y="47"/>
              </a:cxn>
            </a:cxnLst>
            <a:rect b="b" l="0" r="r" t="0"/>
            <a:pathLst>
              <a:path h="201" w="430">
                <a:moveTo>
                  <a:pt x="201" y="47"/>
                </a:moveTo>
                <a:lnTo>
                  <a:pt x="201" y="0"/>
                </a:lnTo>
                <a:lnTo>
                  <a:pt x="0" y="97"/>
                </a:lnTo>
                <a:lnTo>
                  <a:pt x="201" y="201"/>
                </a:lnTo>
                <a:lnTo>
                  <a:pt x="201" y="146"/>
                </a:lnTo>
                <a:lnTo>
                  <a:pt x="430" y="146"/>
                </a:lnTo>
                <a:lnTo>
                  <a:pt x="430" y="47"/>
                </a:lnTo>
                <a:lnTo>
                  <a:pt x="201" y="47"/>
                </a:lnTo>
                <a:close/>
              </a:path>
            </a:pathLst>
          </a:custGeom>
          <a:solidFill>
            <a:schemeClr val="tx1">
              <a:lumMod val="65000"/>
              <a:lumOff val="35000"/>
            </a:schemeClr>
          </a:solidFill>
          <a:ln w="9525">
            <a:noFill/>
            <a:round/>
          </a:ln>
        </p:spPr>
        <p:txBody>
          <a:bodyPr anchor="t" anchorCtr="0" bIns="52997" compatLnSpc="1" lIns="105993" numCol="1" rIns="105993" tIns="52997" vert="horz" wrap="square">
            <a:prstTxWarp prst="textNoShape">
              <a:avLst/>
            </a:prstTxWarp>
          </a:bodyPr>
          <a:lstStyle/>
          <a:p>
            <a:endParaRPr altLang="en-US" lang="zh-CN">
              <a:solidFill>
                <a:schemeClr val="tx1">
                  <a:lumMod val="65000"/>
                  <a:lumOff val="35000"/>
                </a:schemeClr>
              </a:solidFill>
            </a:endParaRPr>
          </a:p>
        </p:txBody>
      </p:sp>
      <p:sp>
        <p:nvSpPr>
          <p:cNvPr id="431" name="Freeform 6"/>
          <p:cNvSpPr/>
          <p:nvPr/>
        </p:nvSpPr>
        <p:spPr bwMode="auto">
          <a:xfrm flipH="1">
            <a:off x="6805141" y="2322628"/>
            <a:ext cx="644940" cy="201978"/>
          </a:xfrm>
          <a:custGeom>
            <a:cxnLst>
              <a:cxn ang="0">
                <a:pos x="201" y="47"/>
              </a:cxn>
              <a:cxn ang="0">
                <a:pos x="201" y="0"/>
              </a:cxn>
              <a:cxn ang="0">
                <a:pos x="0" y="97"/>
              </a:cxn>
              <a:cxn ang="0">
                <a:pos x="201" y="201"/>
              </a:cxn>
              <a:cxn ang="0">
                <a:pos x="201" y="146"/>
              </a:cxn>
              <a:cxn ang="0">
                <a:pos x="430" y="146"/>
              </a:cxn>
              <a:cxn ang="0">
                <a:pos x="430" y="47"/>
              </a:cxn>
              <a:cxn ang="0">
                <a:pos x="201" y="47"/>
              </a:cxn>
            </a:cxnLst>
            <a:rect b="b" l="0" r="r" t="0"/>
            <a:pathLst>
              <a:path h="201" w="430">
                <a:moveTo>
                  <a:pt x="201" y="47"/>
                </a:moveTo>
                <a:lnTo>
                  <a:pt x="201" y="0"/>
                </a:lnTo>
                <a:lnTo>
                  <a:pt x="0" y="97"/>
                </a:lnTo>
                <a:lnTo>
                  <a:pt x="201" y="201"/>
                </a:lnTo>
                <a:lnTo>
                  <a:pt x="201" y="146"/>
                </a:lnTo>
                <a:lnTo>
                  <a:pt x="430" y="146"/>
                </a:lnTo>
                <a:lnTo>
                  <a:pt x="430" y="47"/>
                </a:lnTo>
                <a:lnTo>
                  <a:pt x="201" y="47"/>
                </a:lnTo>
                <a:close/>
              </a:path>
            </a:pathLst>
          </a:custGeom>
          <a:solidFill>
            <a:schemeClr val="tx1">
              <a:lumMod val="65000"/>
              <a:lumOff val="35000"/>
            </a:schemeClr>
          </a:solidFill>
          <a:ln w="9525">
            <a:noFill/>
            <a:round/>
          </a:ln>
        </p:spPr>
        <p:txBody>
          <a:bodyPr anchor="t" anchorCtr="0" bIns="52997" compatLnSpc="1" lIns="105993" numCol="1" rIns="105993" tIns="52997" vert="horz" wrap="square">
            <a:prstTxWarp prst="textNoShape">
              <a:avLst/>
            </a:prstTxWarp>
          </a:bodyPr>
          <a:lstStyle/>
          <a:p>
            <a:endParaRPr altLang="en-US" lang="zh-CN">
              <a:solidFill>
                <a:schemeClr val="tx1">
                  <a:lumMod val="65000"/>
                  <a:lumOff val="35000"/>
                </a:schemeClr>
              </a:solidFill>
            </a:endParaRPr>
          </a:p>
        </p:txBody>
      </p:sp>
      <p:grpSp>
        <p:nvGrpSpPr>
          <p:cNvPr id="3" name="组合 2"/>
          <p:cNvGrpSpPr/>
          <p:nvPr/>
        </p:nvGrpSpPr>
        <p:grpSpPr>
          <a:xfrm>
            <a:off x="1054982" y="1939190"/>
            <a:ext cx="5172966" cy="852195"/>
            <a:chOff x="1054982" y="1939190"/>
            <a:chExt cx="5172966" cy="852195"/>
          </a:xfrm>
        </p:grpSpPr>
        <p:sp>
          <p:nvSpPr>
            <p:cNvPr id="332" name="Oval 40"/>
            <p:cNvSpPr>
              <a:spLocks noChangeArrowheads="1"/>
            </p:cNvSpPr>
            <p:nvPr/>
          </p:nvSpPr>
          <p:spPr bwMode="auto">
            <a:xfrm>
              <a:off x="1170950" y="1954899"/>
              <a:ext cx="157385" cy="149233"/>
            </a:xfrm>
            <a:prstGeom prst="ellipse">
              <a:avLst/>
            </a:pr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33" name="Freeform 41"/>
            <p:cNvSpPr/>
            <p:nvPr/>
          </p:nvSpPr>
          <p:spPr bwMode="auto">
            <a:xfrm>
              <a:off x="1357324" y="2115912"/>
              <a:ext cx="20708" cy="3928"/>
            </a:xfrm>
            <a:custGeom>
              <a:cxnLst>
                <a:cxn ang="0">
                  <a:pos x="0" y="0"/>
                </a:cxn>
                <a:cxn ang="0">
                  <a:pos x="2" y="0"/>
                </a:cxn>
                <a:cxn ang="0">
                  <a:pos x="0" y="0"/>
                </a:cxn>
              </a:cxnLst>
              <a:rect b="b" l="0" r="r" t="0"/>
              <a:pathLst>
                <a:path w="2">
                  <a:moveTo>
                    <a:pt x="0" y="0"/>
                  </a:moveTo>
                  <a:cubicBezTo>
                    <a:pt x="2" y="0"/>
                    <a:pt x="2" y="0"/>
                    <a:pt x="2" y="0"/>
                  </a:cubicBezTo>
                  <a:cubicBezTo>
                    <a:pt x="1" y="0"/>
                    <a:pt x="0" y="0"/>
                    <a:pt x="0" y="0"/>
                  </a:cubicBezTo>
                  <a:close/>
                </a:path>
              </a:pathLst>
            </a:custGeom>
            <a:solidFill>
              <a:srgbClr val="00A99D"/>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34" name="Freeform 42"/>
            <p:cNvSpPr/>
            <p:nvPr/>
          </p:nvSpPr>
          <p:spPr bwMode="auto">
            <a:xfrm>
              <a:off x="1054982" y="2115912"/>
              <a:ext cx="381035" cy="675473"/>
            </a:xfrm>
            <a:custGeom>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b="b" l="0" r="r" t="0"/>
              <a:pathLst>
                <a:path h="73" w="39">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35" name="Oval 43"/>
            <p:cNvSpPr>
              <a:spLocks noChangeArrowheads="1"/>
            </p:cNvSpPr>
            <p:nvPr/>
          </p:nvSpPr>
          <p:spPr bwMode="auto">
            <a:xfrm>
              <a:off x="1709369" y="1954899"/>
              <a:ext cx="157385" cy="149233"/>
            </a:xfrm>
            <a:prstGeom prst="ellipse">
              <a:avLst/>
            </a:pr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36" name="Freeform 44"/>
            <p:cNvSpPr/>
            <p:nvPr/>
          </p:nvSpPr>
          <p:spPr bwMode="auto">
            <a:xfrm>
              <a:off x="1895744" y="2115912"/>
              <a:ext cx="20708" cy="3928"/>
            </a:xfrm>
            <a:custGeom>
              <a:cxnLst>
                <a:cxn ang="0">
                  <a:pos x="0" y="0"/>
                </a:cxn>
                <a:cxn ang="0">
                  <a:pos x="2" y="0"/>
                </a:cxn>
                <a:cxn ang="0">
                  <a:pos x="0" y="0"/>
                </a:cxn>
              </a:cxnLst>
              <a:rect b="b" l="0" r="r" t="0"/>
              <a:pathLst>
                <a:path w="2">
                  <a:moveTo>
                    <a:pt x="0" y="0"/>
                  </a:moveTo>
                  <a:cubicBezTo>
                    <a:pt x="2" y="0"/>
                    <a:pt x="2" y="0"/>
                    <a:pt x="2" y="0"/>
                  </a:cubicBezTo>
                  <a:cubicBezTo>
                    <a:pt x="1" y="0"/>
                    <a:pt x="0" y="0"/>
                    <a:pt x="0" y="0"/>
                  </a:cubicBezTo>
                  <a:close/>
                </a:path>
              </a:pathLst>
            </a:custGeom>
            <a:solidFill>
              <a:srgbClr val="00A99D"/>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37" name="Freeform 45"/>
            <p:cNvSpPr/>
            <p:nvPr/>
          </p:nvSpPr>
          <p:spPr bwMode="auto">
            <a:xfrm>
              <a:off x="1593401" y="2115912"/>
              <a:ext cx="381035" cy="675473"/>
            </a:xfrm>
            <a:custGeom>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b="b" l="0" r="r" t="0"/>
              <a:pathLst>
                <a:path h="73" w="39">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38" name="Oval 46"/>
            <p:cNvSpPr>
              <a:spLocks noChangeArrowheads="1"/>
            </p:cNvSpPr>
            <p:nvPr/>
          </p:nvSpPr>
          <p:spPr bwMode="auto">
            <a:xfrm>
              <a:off x="2239506" y="1954899"/>
              <a:ext cx="153242" cy="149233"/>
            </a:xfrm>
            <a:prstGeom prst="ellipse">
              <a:avLst/>
            </a:pr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39" name="Freeform 47"/>
            <p:cNvSpPr/>
            <p:nvPr/>
          </p:nvSpPr>
          <p:spPr bwMode="auto">
            <a:xfrm>
              <a:off x="2421736" y="2115912"/>
              <a:ext cx="20708" cy="3928"/>
            </a:xfrm>
            <a:custGeom>
              <a:cxnLst>
                <a:cxn ang="0">
                  <a:pos x="0" y="0"/>
                </a:cxn>
                <a:cxn ang="0">
                  <a:pos x="2" y="0"/>
                </a:cxn>
                <a:cxn ang="0">
                  <a:pos x="0" y="0"/>
                </a:cxn>
              </a:cxnLst>
              <a:rect b="b" l="0" r="r" t="0"/>
              <a:pathLst>
                <a:path w="2">
                  <a:moveTo>
                    <a:pt x="0" y="0"/>
                  </a:moveTo>
                  <a:cubicBezTo>
                    <a:pt x="2" y="0"/>
                    <a:pt x="2" y="0"/>
                    <a:pt x="2" y="0"/>
                  </a:cubicBezTo>
                  <a:cubicBezTo>
                    <a:pt x="1" y="0"/>
                    <a:pt x="1" y="0"/>
                    <a:pt x="0" y="0"/>
                  </a:cubicBezTo>
                  <a:close/>
                </a:path>
              </a:pathLst>
            </a:custGeom>
            <a:solidFill>
              <a:srgbClr val="00A99D"/>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40" name="Freeform 48"/>
            <p:cNvSpPr/>
            <p:nvPr/>
          </p:nvSpPr>
          <p:spPr bwMode="auto">
            <a:xfrm>
              <a:off x="2131821" y="2115912"/>
              <a:ext cx="381035" cy="675473"/>
            </a:xfrm>
            <a:custGeom>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7"/>
                </a:cxn>
                <a:cxn ang="0">
                  <a:pos x="8" y="7"/>
                </a:cxn>
                <a:cxn ang="0">
                  <a:pos x="8" y="37"/>
                </a:cxn>
                <a:cxn ang="0">
                  <a:pos x="8" y="37"/>
                </a:cxn>
                <a:cxn ang="0">
                  <a:pos x="8" y="37"/>
                </a:cxn>
                <a:cxn ang="0">
                  <a:pos x="8" y="69"/>
                </a:cxn>
                <a:cxn ang="0">
                  <a:pos x="12" y="73"/>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3"/>
                </a:cxn>
                <a:cxn ang="0">
                  <a:pos x="31" y="69"/>
                </a:cxn>
                <a:cxn ang="0">
                  <a:pos x="31" y="37"/>
                </a:cxn>
                <a:cxn ang="0">
                  <a:pos x="31" y="37"/>
                </a:cxn>
                <a:cxn ang="0">
                  <a:pos x="31" y="37"/>
                </a:cxn>
                <a:cxn ang="0">
                  <a:pos x="31" y="7"/>
                </a:cxn>
                <a:cxn ang="0">
                  <a:pos x="32" y="7"/>
                </a:cxn>
                <a:cxn ang="0">
                  <a:pos x="32" y="30"/>
                </a:cxn>
                <a:cxn ang="0">
                  <a:pos x="35" y="34"/>
                </a:cxn>
                <a:cxn ang="0">
                  <a:pos x="39" y="30"/>
                </a:cxn>
                <a:cxn ang="0">
                  <a:pos x="39" y="6"/>
                </a:cxn>
                <a:cxn ang="0">
                  <a:pos x="38" y="3"/>
                </a:cxn>
              </a:cxnLst>
              <a:rect b="b" l="0" r="r" t="0"/>
              <a:pathLst>
                <a:path h="73" w="39">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2"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6"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41" name="Oval 49"/>
            <p:cNvSpPr>
              <a:spLocks noChangeArrowheads="1"/>
            </p:cNvSpPr>
            <p:nvPr/>
          </p:nvSpPr>
          <p:spPr bwMode="auto">
            <a:xfrm>
              <a:off x="2765498" y="1954899"/>
              <a:ext cx="157385" cy="149233"/>
            </a:xfrm>
            <a:prstGeom prst="ellipse">
              <a:avLst/>
            </a:pr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42" name="Freeform 50"/>
            <p:cNvSpPr/>
            <p:nvPr/>
          </p:nvSpPr>
          <p:spPr bwMode="auto">
            <a:xfrm>
              <a:off x="2951872" y="2115912"/>
              <a:ext cx="20708" cy="3928"/>
            </a:xfrm>
            <a:custGeom>
              <a:cxnLst>
                <a:cxn ang="0">
                  <a:pos x="0" y="0"/>
                </a:cxn>
                <a:cxn ang="0">
                  <a:pos x="2" y="0"/>
                </a:cxn>
                <a:cxn ang="0">
                  <a:pos x="0" y="0"/>
                </a:cxn>
              </a:cxnLst>
              <a:rect b="b" l="0" r="r" t="0"/>
              <a:pathLst>
                <a:path w="2">
                  <a:moveTo>
                    <a:pt x="0" y="0"/>
                  </a:moveTo>
                  <a:cubicBezTo>
                    <a:pt x="2" y="0"/>
                    <a:pt x="2" y="0"/>
                    <a:pt x="2" y="0"/>
                  </a:cubicBezTo>
                  <a:cubicBezTo>
                    <a:pt x="1" y="0"/>
                    <a:pt x="1" y="0"/>
                    <a:pt x="0" y="0"/>
                  </a:cubicBezTo>
                  <a:close/>
                </a:path>
              </a:pathLst>
            </a:custGeom>
            <a:solidFill>
              <a:srgbClr val="00A99D"/>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43" name="Freeform 51"/>
            <p:cNvSpPr/>
            <p:nvPr/>
          </p:nvSpPr>
          <p:spPr bwMode="auto">
            <a:xfrm>
              <a:off x="2657813" y="2115912"/>
              <a:ext cx="381035" cy="675473"/>
            </a:xfrm>
            <a:custGeom>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7"/>
                </a:cxn>
                <a:cxn ang="0">
                  <a:pos x="8" y="7"/>
                </a:cxn>
                <a:cxn ang="0">
                  <a:pos x="8" y="37"/>
                </a:cxn>
                <a:cxn ang="0">
                  <a:pos x="8" y="37"/>
                </a:cxn>
                <a:cxn ang="0">
                  <a:pos x="8" y="37"/>
                </a:cxn>
                <a:cxn ang="0">
                  <a:pos x="8" y="69"/>
                </a:cxn>
                <a:cxn ang="0">
                  <a:pos x="12" y="73"/>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3"/>
                </a:cxn>
                <a:cxn ang="0">
                  <a:pos x="31" y="69"/>
                </a:cxn>
                <a:cxn ang="0">
                  <a:pos x="31" y="37"/>
                </a:cxn>
                <a:cxn ang="0">
                  <a:pos x="31" y="37"/>
                </a:cxn>
                <a:cxn ang="0">
                  <a:pos x="31" y="37"/>
                </a:cxn>
                <a:cxn ang="0">
                  <a:pos x="31" y="7"/>
                </a:cxn>
                <a:cxn ang="0">
                  <a:pos x="32" y="7"/>
                </a:cxn>
                <a:cxn ang="0">
                  <a:pos x="32" y="30"/>
                </a:cxn>
                <a:cxn ang="0">
                  <a:pos x="35" y="34"/>
                </a:cxn>
                <a:cxn ang="0">
                  <a:pos x="39" y="30"/>
                </a:cxn>
                <a:cxn ang="0">
                  <a:pos x="39" y="6"/>
                </a:cxn>
                <a:cxn ang="0">
                  <a:pos x="38" y="3"/>
                </a:cxn>
              </a:cxnLst>
              <a:rect b="b" l="0" r="r" t="0"/>
              <a:pathLst>
                <a:path h="73" w="39">
                  <a:moveTo>
                    <a:pt x="38" y="3"/>
                  </a:moveTo>
                  <a:cubicBezTo>
                    <a:pt x="37" y="2"/>
                    <a:pt x="35"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2"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6"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3" y="34"/>
                    <a:pt x="35" y="34"/>
                  </a:cubicBezTo>
                  <a:cubicBezTo>
                    <a:pt x="37" y="34"/>
                    <a:pt x="39" y="32"/>
                    <a:pt x="39" y="30"/>
                  </a:cubicBezTo>
                  <a:cubicBezTo>
                    <a:pt x="39" y="6"/>
                    <a:pt x="39" y="6"/>
                    <a:pt x="39" y="6"/>
                  </a:cubicBezTo>
                  <a:cubicBezTo>
                    <a:pt x="39" y="5"/>
                    <a:pt x="38" y="4"/>
                    <a:pt x="38" y="3"/>
                  </a:cubicBezTo>
                  <a:close/>
                </a:path>
              </a:pathLst>
            </a:cu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44" name="Oval 52"/>
            <p:cNvSpPr>
              <a:spLocks noChangeArrowheads="1"/>
            </p:cNvSpPr>
            <p:nvPr/>
          </p:nvSpPr>
          <p:spPr bwMode="auto">
            <a:xfrm>
              <a:off x="3303917" y="1954899"/>
              <a:ext cx="157385" cy="149233"/>
            </a:xfrm>
            <a:prstGeom prst="ellipse">
              <a:avLst/>
            </a:pr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45" name="Freeform 53"/>
            <p:cNvSpPr/>
            <p:nvPr/>
          </p:nvSpPr>
          <p:spPr bwMode="auto">
            <a:xfrm>
              <a:off x="3490292" y="2115912"/>
              <a:ext cx="20708" cy="3928"/>
            </a:xfrm>
            <a:custGeom>
              <a:cxnLst>
                <a:cxn ang="0">
                  <a:pos x="0" y="0"/>
                </a:cxn>
                <a:cxn ang="0">
                  <a:pos x="2" y="0"/>
                </a:cxn>
                <a:cxn ang="0">
                  <a:pos x="0" y="0"/>
                </a:cxn>
              </a:cxnLst>
              <a:rect b="b" l="0" r="r" t="0"/>
              <a:pathLst>
                <a:path w="2">
                  <a:moveTo>
                    <a:pt x="0" y="0"/>
                  </a:moveTo>
                  <a:cubicBezTo>
                    <a:pt x="2" y="0"/>
                    <a:pt x="2" y="0"/>
                    <a:pt x="2" y="0"/>
                  </a:cubicBezTo>
                  <a:cubicBezTo>
                    <a:pt x="1" y="0"/>
                    <a:pt x="0" y="0"/>
                    <a:pt x="0" y="0"/>
                  </a:cubicBezTo>
                  <a:close/>
                </a:path>
              </a:pathLst>
            </a:custGeom>
            <a:solidFill>
              <a:srgbClr val="00A99D"/>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46" name="Freeform 54"/>
            <p:cNvSpPr/>
            <p:nvPr/>
          </p:nvSpPr>
          <p:spPr bwMode="auto">
            <a:xfrm>
              <a:off x="3187949" y="2115912"/>
              <a:ext cx="381035" cy="675473"/>
            </a:xfrm>
            <a:custGeom>
              <a:cxnLst>
                <a:cxn ang="0">
                  <a:pos x="39" y="3"/>
                </a:cxn>
                <a:cxn ang="0">
                  <a:pos x="35"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b="b" l="0" r="r" t="0"/>
              <a:pathLst>
                <a:path h="73" w="39">
                  <a:moveTo>
                    <a:pt x="39" y="3"/>
                  </a:moveTo>
                  <a:cubicBezTo>
                    <a:pt x="38" y="2"/>
                    <a:pt x="36" y="1"/>
                    <a:pt x="35"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47" name="Oval 55"/>
            <p:cNvSpPr>
              <a:spLocks noChangeArrowheads="1"/>
            </p:cNvSpPr>
            <p:nvPr/>
          </p:nvSpPr>
          <p:spPr bwMode="auto">
            <a:xfrm>
              <a:off x="3821626" y="1939190"/>
              <a:ext cx="157385" cy="149233"/>
            </a:xfrm>
            <a:prstGeom prst="ellipse">
              <a:avLst/>
            </a:pr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48" name="Freeform 56"/>
            <p:cNvSpPr/>
            <p:nvPr/>
          </p:nvSpPr>
          <p:spPr bwMode="auto">
            <a:xfrm>
              <a:off x="4008004" y="2096277"/>
              <a:ext cx="20708" cy="3928"/>
            </a:xfrm>
            <a:custGeom>
              <a:cxnLst>
                <a:cxn ang="0">
                  <a:pos x="0" y="0"/>
                </a:cxn>
                <a:cxn ang="0">
                  <a:pos x="2" y="0"/>
                </a:cxn>
                <a:cxn ang="0">
                  <a:pos x="0" y="0"/>
                </a:cxn>
              </a:cxnLst>
              <a:rect b="b" l="0" r="r" t="0"/>
              <a:pathLst>
                <a:path w="2">
                  <a:moveTo>
                    <a:pt x="0" y="0"/>
                  </a:moveTo>
                  <a:cubicBezTo>
                    <a:pt x="2" y="0"/>
                    <a:pt x="2" y="0"/>
                    <a:pt x="2" y="0"/>
                  </a:cubicBezTo>
                  <a:cubicBezTo>
                    <a:pt x="1" y="0"/>
                    <a:pt x="1" y="0"/>
                    <a:pt x="0" y="0"/>
                  </a:cubicBezTo>
                  <a:close/>
                </a:path>
              </a:pathLst>
            </a:custGeom>
            <a:solidFill>
              <a:srgbClr val="00A99D"/>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49" name="Freeform 57"/>
            <p:cNvSpPr/>
            <p:nvPr/>
          </p:nvSpPr>
          <p:spPr bwMode="auto">
            <a:xfrm>
              <a:off x="3713946" y="2096278"/>
              <a:ext cx="381035" cy="687256"/>
            </a:xfrm>
            <a:custGeom>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b="b" l="0" r="r" t="0"/>
              <a:pathLst>
                <a:path h="74" w="39">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50" name="Oval 58"/>
            <p:cNvSpPr>
              <a:spLocks noChangeArrowheads="1"/>
            </p:cNvSpPr>
            <p:nvPr/>
          </p:nvSpPr>
          <p:spPr bwMode="auto">
            <a:xfrm>
              <a:off x="4360047" y="1939190"/>
              <a:ext cx="157385" cy="149233"/>
            </a:xfrm>
            <a:prstGeom prst="ellipse">
              <a:avLst/>
            </a:pr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51" name="Freeform 59"/>
            <p:cNvSpPr/>
            <p:nvPr/>
          </p:nvSpPr>
          <p:spPr bwMode="auto">
            <a:xfrm>
              <a:off x="4546424" y="2096277"/>
              <a:ext cx="20708" cy="3928"/>
            </a:xfrm>
            <a:custGeom>
              <a:cxnLst>
                <a:cxn ang="0">
                  <a:pos x="0" y="0"/>
                </a:cxn>
                <a:cxn ang="0">
                  <a:pos x="2" y="0"/>
                </a:cxn>
                <a:cxn ang="0">
                  <a:pos x="0" y="0"/>
                </a:cxn>
              </a:cxnLst>
              <a:rect b="b" l="0" r="r" t="0"/>
              <a:pathLst>
                <a:path w="2">
                  <a:moveTo>
                    <a:pt x="0" y="0"/>
                  </a:moveTo>
                  <a:cubicBezTo>
                    <a:pt x="2" y="0"/>
                    <a:pt x="2" y="0"/>
                    <a:pt x="2" y="0"/>
                  </a:cubicBezTo>
                  <a:cubicBezTo>
                    <a:pt x="1" y="0"/>
                    <a:pt x="1" y="0"/>
                    <a:pt x="0" y="0"/>
                  </a:cubicBezTo>
                  <a:close/>
                </a:path>
              </a:pathLst>
            </a:custGeom>
            <a:solidFill>
              <a:srgbClr val="00A99D"/>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52" name="Freeform 60"/>
            <p:cNvSpPr/>
            <p:nvPr/>
          </p:nvSpPr>
          <p:spPr bwMode="auto">
            <a:xfrm>
              <a:off x="4252364" y="2096278"/>
              <a:ext cx="381035" cy="687256"/>
            </a:xfrm>
            <a:custGeom>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b="b" l="0" r="r" t="0"/>
              <a:pathLst>
                <a:path h="74" w="39">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53" name="Oval 61"/>
            <p:cNvSpPr>
              <a:spLocks noChangeArrowheads="1"/>
            </p:cNvSpPr>
            <p:nvPr/>
          </p:nvSpPr>
          <p:spPr bwMode="auto">
            <a:xfrm>
              <a:off x="4898466" y="1939190"/>
              <a:ext cx="157385" cy="149233"/>
            </a:xfrm>
            <a:prstGeom prst="ellipse">
              <a:avLst/>
            </a:pr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54" name="Freeform 62"/>
            <p:cNvSpPr/>
            <p:nvPr/>
          </p:nvSpPr>
          <p:spPr bwMode="auto">
            <a:xfrm>
              <a:off x="5084844" y="2096277"/>
              <a:ext cx="20708" cy="3928"/>
            </a:xfrm>
            <a:custGeom>
              <a:cxnLst>
                <a:cxn ang="0">
                  <a:pos x="0" y="0"/>
                </a:cxn>
                <a:cxn ang="0">
                  <a:pos x="2" y="0"/>
                </a:cxn>
                <a:cxn ang="0">
                  <a:pos x="0" y="0"/>
                </a:cxn>
              </a:cxnLst>
              <a:rect b="b" l="0" r="r" t="0"/>
              <a:pathLst>
                <a:path w="2">
                  <a:moveTo>
                    <a:pt x="0" y="0"/>
                  </a:moveTo>
                  <a:cubicBezTo>
                    <a:pt x="2" y="0"/>
                    <a:pt x="2" y="0"/>
                    <a:pt x="2" y="0"/>
                  </a:cubicBezTo>
                  <a:cubicBezTo>
                    <a:pt x="1" y="0"/>
                    <a:pt x="0" y="0"/>
                    <a:pt x="0" y="0"/>
                  </a:cubicBezTo>
                  <a:close/>
                </a:path>
              </a:pathLst>
            </a:custGeom>
            <a:solidFill>
              <a:srgbClr val="00A99D"/>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55" name="Oval 64"/>
            <p:cNvSpPr>
              <a:spLocks noChangeArrowheads="1"/>
            </p:cNvSpPr>
            <p:nvPr/>
          </p:nvSpPr>
          <p:spPr bwMode="auto">
            <a:xfrm>
              <a:off x="5428603" y="1939190"/>
              <a:ext cx="153242" cy="149233"/>
            </a:xfrm>
            <a:prstGeom prst="ellipse">
              <a:avLst/>
            </a:pr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56" name="Freeform 65"/>
            <p:cNvSpPr/>
            <p:nvPr/>
          </p:nvSpPr>
          <p:spPr bwMode="auto">
            <a:xfrm>
              <a:off x="5614978" y="2096277"/>
              <a:ext cx="16567" cy="3928"/>
            </a:xfrm>
            <a:custGeom>
              <a:cxnLst>
                <a:cxn ang="0">
                  <a:pos x="0" y="0"/>
                </a:cxn>
                <a:cxn ang="0">
                  <a:pos x="2" y="0"/>
                </a:cxn>
                <a:cxn ang="0">
                  <a:pos x="0" y="0"/>
                </a:cxn>
              </a:cxnLst>
              <a:rect b="b" l="0" r="r" t="0"/>
              <a:pathLst>
                <a:path w="2">
                  <a:moveTo>
                    <a:pt x="0" y="0"/>
                  </a:moveTo>
                  <a:cubicBezTo>
                    <a:pt x="2" y="0"/>
                    <a:pt x="2" y="0"/>
                    <a:pt x="2" y="0"/>
                  </a:cubicBezTo>
                  <a:cubicBezTo>
                    <a:pt x="1" y="0"/>
                    <a:pt x="0" y="0"/>
                    <a:pt x="0" y="0"/>
                  </a:cubicBezTo>
                  <a:close/>
                </a:path>
              </a:pathLst>
            </a:custGeom>
            <a:solidFill>
              <a:srgbClr val="00A99D"/>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57" name="Freeform 66"/>
            <p:cNvSpPr/>
            <p:nvPr/>
          </p:nvSpPr>
          <p:spPr bwMode="auto">
            <a:xfrm>
              <a:off x="5308494" y="2096278"/>
              <a:ext cx="381035" cy="687256"/>
            </a:xfrm>
            <a:custGeom>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8"/>
                </a:cxn>
                <a:cxn ang="0">
                  <a:pos x="8" y="8"/>
                </a:cxn>
                <a:cxn ang="0">
                  <a:pos x="8" y="37"/>
                </a:cxn>
                <a:cxn ang="0">
                  <a:pos x="8" y="37"/>
                </a:cxn>
                <a:cxn ang="0">
                  <a:pos x="8" y="37"/>
                </a:cxn>
                <a:cxn ang="0">
                  <a:pos x="8" y="69"/>
                </a:cxn>
                <a:cxn ang="0">
                  <a:pos x="13" y="74"/>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4"/>
                </a:cxn>
                <a:cxn ang="0">
                  <a:pos x="31" y="69"/>
                </a:cxn>
                <a:cxn ang="0">
                  <a:pos x="31" y="37"/>
                </a:cxn>
                <a:cxn ang="0">
                  <a:pos x="31" y="37"/>
                </a:cxn>
                <a:cxn ang="0">
                  <a:pos x="31" y="37"/>
                </a:cxn>
                <a:cxn ang="0">
                  <a:pos x="31" y="8"/>
                </a:cxn>
                <a:cxn ang="0">
                  <a:pos x="32" y="8"/>
                </a:cxn>
                <a:cxn ang="0">
                  <a:pos x="32" y="30"/>
                </a:cxn>
                <a:cxn ang="0">
                  <a:pos x="36" y="34"/>
                </a:cxn>
                <a:cxn ang="0">
                  <a:pos x="39" y="30"/>
                </a:cxn>
                <a:cxn ang="0">
                  <a:pos x="39" y="6"/>
                </a:cxn>
                <a:cxn ang="0">
                  <a:pos x="39" y="3"/>
                </a:cxn>
              </a:cxnLst>
              <a:rect b="b" l="0" r="r" t="0"/>
              <a:pathLst>
                <a:path h="74" w="39">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3"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7"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58" name="Oval 67"/>
            <p:cNvSpPr>
              <a:spLocks noChangeArrowheads="1"/>
            </p:cNvSpPr>
            <p:nvPr/>
          </p:nvSpPr>
          <p:spPr bwMode="auto">
            <a:xfrm>
              <a:off x="5954597" y="1939190"/>
              <a:ext cx="157385" cy="149233"/>
            </a:xfrm>
            <a:prstGeom prst="ellipse">
              <a:avLst/>
            </a:pr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59" name="Freeform 68"/>
            <p:cNvSpPr/>
            <p:nvPr/>
          </p:nvSpPr>
          <p:spPr bwMode="auto">
            <a:xfrm>
              <a:off x="6140973" y="2096277"/>
              <a:ext cx="20708" cy="3928"/>
            </a:xfrm>
            <a:custGeom>
              <a:cxnLst>
                <a:cxn ang="0">
                  <a:pos x="0" y="0"/>
                </a:cxn>
                <a:cxn ang="0">
                  <a:pos x="2" y="0"/>
                </a:cxn>
                <a:cxn ang="0">
                  <a:pos x="0" y="0"/>
                </a:cxn>
              </a:cxnLst>
              <a:rect b="b" l="0" r="r" t="0"/>
              <a:pathLst>
                <a:path w="2">
                  <a:moveTo>
                    <a:pt x="0" y="0"/>
                  </a:moveTo>
                  <a:cubicBezTo>
                    <a:pt x="2" y="0"/>
                    <a:pt x="2" y="0"/>
                    <a:pt x="2" y="0"/>
                  </a:cubicBezTo>
                  <a:cubicBezTo>
                    <a:pt x="1" y="0"/>
                    <a:pt x="1" y="0"/>
                    <a:pt x="0" y="0"/>
                  </a:cubicBezTo>
                  <a:close/>
                </a:path>
              </a:pathLst>
            </a:custGeom>
            <a:solidFill>
              <a:srgbClr val="00A99D"/>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360" name="Freeform 69"/>
            <p:cNvSpPr/>
            <p:nvPr/>
          </p:nvSpPr>
          <p:spPr bwMode="auto">
            <a:xfrm>
              <a:off x="5846913" y="2096278"/>
              <a:ext cx="381035" cy="687256"/>
            </a:xfrm>
            <a:custGeom>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b="b" l="0" r="r" t="0"/>
              <a:pathLst>
                <a:path h="74" w="39">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E6E6E6"/>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sp>
          <p:nvSpPr>
            <p:cNvPr id="432" name="Freeform 60"/>
            <p:cNvSpPr/>
            <p:nvPr/>
          </p:nvSpPr>
          <p:spPr bwMode="auto">
            <a:xfrm>
              <a:off x="4777429" y="2096278"/>
              <a:ext cx="381035" cy="687256"/>
            </a:xfrm>
            <a:custGeom>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b="b" l="0" r="r" t="0"/>
              <a:pathLst>
                <a:path h="74" w="39">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anchor="t" anchorCtr="0" bIns="52997" compatLnSpc="1" lIns="105993" numCol="1" rIns="105993" tIns="52997" vert="horz" wrap="square">
              <a:prstTxWarp prst="textNoShape">
                <a:avLst/>
              </a:prstTxWarp>
            </a:bodyPr>
            <a:lstStyle/>
            <a:p>
              <a:endParaRPr altLang="en-US" lang="zh-CN"/>
            </a:p>
          </p:txBody>
        </p:sp>
      </p:grpSp>
      <p:sp>
        <p:nvSpPr>
          <p:cNvPr id="137"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138" name="组合 137"/>
          <p:cNvGrpSpPr/>
          <p:nvPr/>
        </p:nvGrpSpPr>
        <p:grpSpPr>
          <a:xfrm>
            <a:off x="352592" y="688270"/>
            <a:ext cx="9231272" cy="67851"/>
            <a:chOff x="288133" y="483063"/>
            <a:chExt cx="8772740" cy="64666"/>
          </a:xfrm>
        </p:grpSpPr>
        <p:sp>
          <p:nvSpPr>
            <p:cNvPr id="139" name="任意多边形 138"/>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0" name="直接连接符 139"/>
            <p:cNvCxnSpPr>
              <a:stCxn id="139"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1" name="组合 140"/>
          <p:cNvGrpSpPr/>
          <p:nvPr/>
        </p:nvGrpSpPr>
        <p:grpSpPr>
          <a:xfrm>
            <a:off x="0" y="290390"/>
            <a:ext cx="641111" cy="353788"/>
            <a:chOff x="0" y="252065"/>
            <a:chExt cx="641111" cy="392113"/>
          </a:xfrm>
        </p:grpSpPr>
        <p:sp>
          <p:nvSpPr>
            <p:cNvPr id="142"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143"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144" name="五边形 143"/>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41"/>
                                        </p:tgtEl>
                                        <p:attrNameLst>
                                          <p:attrName>style.visibility</p:attrName>
                                        </p:attrNameLst>
                                      </p:cBhvr>
                                      <p:to>
                                        <p:strVal val="visible"/>
                                      </p:to>
                                    </p:set>
                                    <p:animEffect filter="wipe(left)" transition="in">
                                      <p:cBhvr>
                                        <p:cTn dur="500" id="7"/>
                                        <p:tgtEl>
                                          <p:spTgt spid="141"/>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138"/>
                                        </p:tgtEl>
                                        <p:attrNameLst>
                                          <p:attrName>style.visibility</p:attrName>
                                        </p:attrNameLst>
                                      </p:cBhvr>
                                      <p:to>
                                        <p:strVal val="visible"/>
                                      </p:to>
                                    </p:set>
                                    <p:animEffect filter="wipe(down)" transition="in">
                                      <p:cBhvr>
                                        <p:cTn dur="500" id="12"/>
                                        <p:tgtEl>
                                          <p:spTgt spid="138"/>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137"/>
                                        </p:tgtEl>
                                        <p:attrNameLst>
                                          <p:attrName>style.visibility</p:attrName>
                                        </p:attrNameLst>
                                      </p:cBhvr>
                                      <p:to>
                                        <p:strVal val="visible"/>
                                      </p:to>
                                    </p:set>
                                    <p:anim calcmode="lin" valueType="num">
                                      <p:cBhvr>
                                        <p:cTn dur="500" fill="hold" id="16"/>
                                        <p:tgtEl>
                                          <p:spTgt spid="1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37"/>
                                        </p:tgtEl>
                                        <p:attrNameLst>
                                          <p:attrName>ppt_y</p:attrName>
                                        </p:attrNameLst>
                                      </p:cBhvr>
                                      <p:tavLst>
                                        <p:tav tm="0">
                                          <p:val>
                                            <p:strVal val="#ppt_y"/>
                                          </p:val>
                                        </p:tav>
                                        <p:tav tm="100000">
                                          <p:val>
                                            <p:strVal val="#ppt_y"/>
                                          </p:val>
                                        </p:tav>
                                      </p:tavLst>
                                    </p:anim>
                                    <p:anim calcmode="lin" valueType="num">
                                      <p:cBhvr>
                                        <p:cTn dur="500" fill="hold" id="18"/>
                                        <p:tgtEl>
                                          <p:spTgt spid="1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37"/>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137"/>
                                        </p:tgtEl>
                                      </p:cBhvr>
                                    </p:animEffect>
                                  </p:childTnLst>
                                </p:cTn>
                              </p:par>
                            </p:childTnLst>
                          </p:cTn>
                        </p:par>
                        <p:par>
                          <p:cTn fill="hold" id="21" nodeType="afterGroup">
                            <p:stCondLst>
                              <p:cond delay="1000"/>
                            </p:stCondLst>
                            <p:childTnLst>
                              <p:par>
                                <p:cTn fill="hold" grpId="0" id="22" nodeType="afterEffect" presetClass="entr" presetID="16" presetSubtype="21">
                                  <p:stCondLst>
                                    <p:cond delay="0"/>
                                  </p:stCondLst>
                                  <p:childTnLst>
                                    <p:set>
                                      <p:cBhvr>
                                        <p:cTn dur="1" fill="hold" id="23">
                                          <p:stCondLst>
                                            <p:cond delay="0"/>
                                          </p:stCondLst>
                                        </p:cTn>
                                        <p:tgtEl>
                                          <p:spTgt spid="429"/>
                                        </p:tgtEl>
                                        <p:attrNameLst>
                                          <p:attrName>style.visibility</p:attrName>
                                        </p:attrNameLst>
                                      </p:cBhvr>
                                      <p:to>
                                        <p:strVal val="visible"/>
                                      </p:to>
                                    </p:set>
                                    <p:animEffect filter="barn(inVertical)" transition="in">
                                      <p:cBhvr>
                                        <p:cTn dur="500" id="24"/>
                                        <p:tgtEl>
                                          <p:spTgt spid="429"/>
                                        </p:tgtEl>
                                      </p:cBhvr>
                                    </p:animEffect>
                                  </p:childTnLst>
                                </p:cTn>
                              </p:par>
                              <p:par>
                                <p:cTn fill="hold" id="25" nodeType="withEffect" presetClass="entr" presetID="14" presetSubtype="10">
                                  <p:stCondLst>
                                    <p:cond delay="0"/>
                                  </p:stCondLst>
                                  <p:childTnLst>
                                    <p:set>
                                      <p:cBhvr>
                                        <p:cTn dur="1" fill="hold" id="26">
                                          <p:stCondLst>
                                            <p:cond delay="0"/>
                                          </p:stCondLst>
                                        </p:cTn>
                                        <p:tgtEl>
                                          <p:spTgt spid="3"/>
                                        </p:tgtEl>
                                        <p:attrNameLst>
                                          <p:attrName>style.visibility</p:attrName>
                                        </p:attrNameLst>
                                      </p:cBhvr>
                                      <p:to>
                                        <p:strVal val="visible"/>
                                      </p:to>
                                    </p:set>
                                    <p:animEffect filter="randombar(horizontal)" transition="in">
                                      <p:cBhvr>
                                        <p:cTn dur="500" id="27"/>
                                        <p:tgtEl>
                                          <p:spTgt spid="3"/>
                                        </p:tgtEl>
                                      </p:cBhvr>
                                    </p:animEffect>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id="30" nodeType="clickEffect" presetClass="entr" presetID="14" presetSubtype="10">
                                  <p:stCondLst>
                                    <p:cond delay="300"/>
                                  </p:stCondLst>
                                  <p:childTnLst>
                                    <p:set>
                                      <p:cBhvr>
                                        <p:cTn dur="1" fill="hold" id="31">
                                          <p:stCondLst>
                                            <p:cond delay="0"/>
                                          </p:stCondLst>
                                        </p:cTn>
                                        <p:tgtEl>
                                          <p:spTgt spid="4"/>
                                        </p:tgtEl>
                                        <p:attrNameLst>
                                          <p:attrName>style.visibility</p:attrName>
                                        </p:attrNameLst>
                                      </p:cBhvr>
                                      <p:to>
                                        <p:strVal val="visible"/>
                                      </p:to>
                                    </p:set>
                                    <p:animEffect filter="randombar(horizontal)" transition="in">
                                      <p:cBhvr>
                                        <p:cTn dur="500" id="32"/>
                                        <p:tgtEl>
                                          <p:spTgt spid="4"/>
                                        </p:tgtEl>
                                      </p:cBhvr>
                                    </p:animEffect>
                                  </p:childTnLst>
                                </p:cTn>
                              </p:par>
                              <p:par>
                                <p:cTn fill="hold" id="33" nodeType="withEffect" presetClass="entr" presetID="14" presetSubtype="10">
                                  <p:stCondLst>
                                    <p:cond delay="600"/>
                                  </p:stCondLst>
                                  <p:childTnLst>
                                    <p:set>
                                      <p:cBhvr>
                                        <p:cTn dur="1" fill="hold" id="34">
                                          <p:stCondLst>
                                            <p:cond delay="0"/>
                                          </p:stCondLst>
                                        </p:cTn>
                                        <p:tgtEl>
                                          <p:spTgt spid="5"/>
                                        </p:tgtEl>
                                        <p:attrNameLst>
                                          <p:attrName>style.visibility</p:attrName>
                                        </p:attrNameLst>
                                      </p:cBhvr>
                                      <p:to>
                                        <p:strVal val="visible"/>
                                      </p:to>
                                    </p:set>
                                    <p:animEffect filter="randombar(horizontal)" transition="in">
                                      <p:cBhvr>
                                        <p:cTn dur="500" id="35"/>
                                        <p:tgtEl>
                                          <p:spTgt spid="5"/>
                                        </p:tgtEl>
                                      </p:cBhvr>
                                    </p:animEffect>
                                  </p:childTnLst>
                                </p:cTn>
                              </p:par>
                            </p:childTnLst>
                          </p:cTn>
                        </p:par>
                        <p:par>
                          <p:cTn fill="hold" id="36" nodeType="afterGroup">
                            <p:stCondLst>
                              <p:cond delay="1100"/>
                            </p:stCondLst>
                            <p:childTnLst>
                              <p:par>
                                <p:cTn fill="hold" grpId="0" id="37" nodeType="afterEffect" presetClass="entr" presetID="22" presetSubtype="8">
                                  <p:stCondLst>
                                    <p:cond delay="0"/>
                                  </p:stCondLst>
                                  <p:childTnLst>
                                    <p:set>
                                      <p:cBhvr>
                                        <p:cTn dur="1" fill="hold" id="38">
                                          <p:stCondLst>
                                            <p:cond delay="0"/>
                                          </p:stCondLst>
                                        </p:cTn>
                                        <p:tgtEl>
                                          <p:spTgt spid="301"/>
                                        </p:tgtEl>
                                        <p:attrNameLst>
                                          <p:attrName>style.visibility</p:attrName>
                                        </p:attrNameLst>
                                      </p:cBhvr>
                                      <p:to>
                                        <p:strVal val="visible"/>
                                      </p:to>
                                    </p:set>
                                    <p:animEffect filter="wipe(left)" transition="in">
                                      <p:cBhvr>
                                        <p:cTn dur="500" id="39"/>
                                        <p:tgtEl>
                                          <p:spTgt spid="301"/>
                                        </p:tgtEl>
                                      </p:cBhvr>
                                    </p:animEffect>
                                  </p:childTnLst>
                                </p:cTn>
                              </p:par>
                              <p:par>
                                <p:cTn fill="hold" grpId="0" id="40" nodeType="withEffect" presetClass="entr" presetID="22" presetSubtype="8">
                                  <p:stCondLst>
                                    <p:cond delay="0"/>
                                  </p:stCondLst>
                                  <p:childTnLst>
                                    <p:set>
                                      <p:cBhvr>
                                        <p:cTn dur="1" fill="hold" id="41">
                                          <p:stCondLst>
                                            <p:cond delay="0"/>
                                          </p:stCondLst>
                                        </p:cTn>
                                        <p:tgtEl>
                                          <p:spTgt spid="430"/>
                                        </p:tgtEl>
                                        <p:attrNameLst>
                                          <p:attrName>style.visibility</p:attrName>
                                        </p:attrNameLst>
                                      </p:cBhvr>
                                      <p:to>
                                        <p:strVal val="visible"/>
                                      </p:to>
                                    </p:set>
                                    <p:animEffect filter="wipe(left)" transition="in">
                                      <p:cBhvr>
                                        <p:cTn dur="500" id="42"/>
                                        <p:tgtEl>
                                          <p:spTgt spid="430"/>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431"/>
                                        </p:tgtEl>
                                        <p:attrNameLst>
                                          <p:attrName>style.visibility</p:attrName>
                                        </p:attrNameLst>
                                      </p:cBhvr>
                                      <p:to>
                                        <p:strVal val="visible"/>
                                      </p:to>
                                    </p:set>
                                    <p:animEffect filter="wipe(left)" transition="in">
                                      <p:cBhvr>
                                        <p:cTn dur="500" id="45"/>
                                        <p:tgtEl>
                                          <p:spTgt spid="431"/>
                                        </p:tgtEl>
                                      </p:cBhvr>
                                    </p:animEffect>
                                  </p:childTnLst>
                                </p:cTn>
                              </p:par>
                            </p:childTnLst>
                          </p:cTn>
                        </p:par>
                        <p:par>
                          <p:cTn fill="hold" id="46" nodeType="afterGroup">
                            <p:stCondLst>
                              <p:cond delay="1600"/>
                            </p:stCondLst>
                            <p:childTnLst>
                              <p:par>
                                <p:cTn fill="hold" id="47" nodeType="afterEffect" presetClass="entr" presetID="31" presetSubtype="0">
                                  <p:stCondLst>
                                    <p:cond delay="0"/>
                                  </p:stCondLst>
                                  <p:childTnLst>
                                    <p:set>
                                      <p:cBhvr>
                                        <p:cTn dur="1" fill="hold" id="48">
                                          <p:stCondLst>
                                            <p:cond delay="0"/>
                                          </p:stCondLst>
                                        </p:cTn>
                                        <p:tgtEl>
                                          <p:spTgt spid="420"/>
                                        </p:tgtEl>
                                        <p:attrNameLst>
                                          <p:attrName>style.visibility</p:attrName>
                                        </p:attrNameLst>
                                      </p:cBhvr>
                                      <p:to>
                                        <p:strVal val="visible"/>
                                      </p:to>
                                    </p:set>
                                    <p:anim calcmode="lin" valueType="num">
                                      <p:cBhvr>
                                        <p:cTn dur="1000" fill="hold" id="49"/>
                                        <p:tgtEl>
                                          <p:spTgt spid="420"/>
                                        </p:tgtEl>
                                        <p:attrNameLst>
                                          <p:attrName>ppt_w</p:attrName>
                                        </p:attrNameLst>
                                      </p:cBhvr>
                                      <p:tavLst>
                                        <p:tav tm="0">
                                          <p:val>
                                            <p:fltVal val="0"/>
                                          </p:val>
                                        </p:tav>
                                        <p:tav tm="100000">
                                          <p:val>
                                            <p:strVal val="#ppt_w"/>
                                          </p:val>
                                        </p:tav>
                                      </p:tavLst>
                                    </p:anim>
                                    <p:anim calcmode="lin" valueType="num">
                                      <p:cBhvr>
                                        <p:cTn dur="1000" fill="hold" id="50"/>
                                        <p:tgtEl>
                                          <p:spTgt spid="420"/>
                                        </p:tgtEl>
                                        <p:attrNameLst>
                                          <p:attrName>ppt_h</p:attrName>
                                        </p:attrNameLst>
                                      </p:cBhvr>
                                      <p:tavLst>
                                        <p:tav tm="0">
                                          <p:val>
                                            <p:fltVal val="0"/>
                                          </p:val>
                                        </p:tav>
                                        <p:tav tm="100000">
                                          <p:val>
                                            <p:strVal val="#ppt_h"/>
                                          </p:val>
                                        </p:tav>
                                      </p:tavLst>
                                    </p:anim>
                                    <p:anim calcmode="lin" valueType="num">
                                      <p:cBhvr>
                                        <p:cTn dur="1000" fill="hold" id="51"/>
                                        <p:tgtEl>
                                          <p:spTgt spid="420"/>
                                        </p:tgtEl>
                                        <p:attrNameLst>
                                          <p:attrName>style.rotation</p:attrName>
                                        </p:attrNameLst>
                                      </p:cBhvr>
                                      <p:tavLst>
                                        <p:tav tm="0">
                                          <p:val>
                                            <p:fltVal val="90"/>
                                          </p:val>
                                        </p:tav>
                                        <p:tav tm="100000">
                                          <p:val>
                                            <p:fltVal val="0"/>
                                          </p:val>
                                        </p:tav>
                                      </p:tavLst>
                                    </p:anim>
                                    <p:animEffect filter="fade" transition="in">
                                      <p:cBhvr>
                                        <p:cTn dur="1000" id="52"/>
                                        <p:tgtEl>
                                          <p:spTgt spid="420"/>
                                        </p:tgtEl>
                                      </p:cBhvr>
                                    </p:animEffect>
                                  </p:childTnLst>
                                </p:cTn>
                              </p:par>
                              <p:par>
                                <p:cTn fill="hold" id="53" nodeType="withEffect" presetClass="entr" presetID="31" presetSubtype="0">
                                  <p:stCondLst>
                                    <p:cond delay="0"/>
                                  </p:stCondLst>
                                  <p:childTnLst>
                                    <p:set>
                                      <p:cBhvr>
                                        <p:cTn dur="1" fill="hold" id="54">
                                          <p:stCondLst>
                                            <p:cond delay="0"/>
                                          </p:stCondLst>
                                        </p:cTn>
                                        <p:tgtEl>
                                          <p:spTgt spid="423"/>
                                        </p:tgtEl>
                                        <p:attrNameLst>
                                          <p:attrName>style.visibility</p:attrName>
                                        </p:attrNameLst>
                                      </p:cBhvr>
                                      <p:to>
                                        <p:strVal val="visible"/>
                                      </p:to>
                                    </p:set>
                                    <p:anim calcmode="lin" valueType="num">
                                      <p:cBhvr>
                                        <p:cTn dur="1000" fill="hold" id="55"/>
                                        <p:tgtEl>
                                          <p:spTgt spid="423"/>
                                        </p:tgtEl>
                                        <p:attrNameLst>
                                          <p:attrName>ppt_w</p:attrName>
                                        </p:attrNameLst>
                                      </p:cBhvr>
                                      <p:tavLst>
                                        <p:tav tm="0">
                                          <p:val>
                                            <p:fltVal val="0"/>
                                          </p:val>
                                        </p:tav>
                                        <p:tav tm="100000">
                                          <p:val>
                                            <p:strVal val="#ppt_w"/>
                                          </p:val>
                                        </p:tav>
                                      </p:tavLst>
                                    </p:anim>
                                    <p:anim calcmode="lin" valueType="num">
                                      <p:cBhvr>
                                        <p:cTn dur="1000" fill="hold" id="56"/>
                                        <p:tgtEl>
                                          <p:spTgt spid="423"/>
                                        </p:tgtEl>
                                        <p:attrNameLst>
                                          <p:attrName>ppt_h</p:attrName>
                                        </p:attrNameLst>
                                      </p:cBhvr>
                                      <p:tavLst>
                                        <p:tav tm="0">
                                          <p:val>
                                            <p:fltVal val="0"/>
                                          </p:val>
                                        </p:tav>
                                        <p:tav tm="100000">
                                          <p:val>
                                            <p:strVal val="#ppt_h"/>
                                          </p:val>
                                        </p:tav>
                                      </p:tavLst>
                                    </p:anim>
                                    <p:anim calcmode="lin" valueType="num">
                                      <p:cBhvr>
                                        <p:cTn dur="1000" fill="hold" id="57"/>
                                        <p:tgtEl>
                                          <p:spTgt spid="423"/>
                                        </p:tgtEl>
                                        <p:attrNameLst>
                                          <p:attrName>style.rotation</p:attrName>
                                        </p:attrNameLst>
                                      </p:cBhvr>
                                      <p:tavLst>
                                        <p:tav tm="0">
                                          <p:val>
                                            <p:fltVal val="90"/>
                                          </p:val>
                                        </p:tav>
                                        <p:tav tm="100000">
                                          <p:val>
                                            <p:fltVal val="0"/>
                                          </p:val>
                                        </p:tav>
                                      </p:tavLst>
                                    </p:anim>
                                    <p:animEffect filter="fade" transition="in">
                                      <p:cBhvr>
                                        <p:cTn dur="1000" id="58"/>
                                        <p:tgtEl>
                                          <p:spTgt spid="423"/>
                                        </p:tgtEl>
                                      </p:cBhvr>
                                    </p:animEffect>
                                  </p:childTnLst>
                                </p:cTn>
                              </p:par>
                              <p:par>
                                <p:cTn fill="hold" id="59" nodeType="withEffect" presetClass="entr" presetID="31" presetSubtype="0">
                                  <p:stCondLst>
                                    <p:cond delay="0"/>
                                  </p:stCondLst>
                                  <p:childTnLst>
                                    <p:set>
                                      <p:cBhvr>
                                        <p:cTn dur="1" fill="hold" id="60">
                                          <p:stCondLst>
                                            <p:cond delay="0"/>
                                          </p:stCondLst>
                                        </p:cTn>
                                        <p:tgtEl>
                                          <p:spTgt spid="426"/>
                                        </p:tgtEl>
                                        <p:attrNameLst>
                                          <p:attrName>style.visibility</p:attrName>
                                        </p:attrNameLst>
                                      </p:cBhvr>
                                      <p:to>
                                        <p:strVal val="visible"/>
                                      </p:to>
                                    </p:set>
                                    <p:anim calcmode="lin" valueType="num">
                                      <p:cBhvr>
                                        <p:cTn dur="1000" fill="hold" id="61"/>
                                        <p:tgtEl>
                                          <p:spTgt spid="426"/>
                                        </p:tgtEl>
                                        <p:attrNameLst>
                                          <p:attrName>ppt_w</p:attrName>
                                        </p:attrNameLst>
                                      </p:cBhvr>
                                      <p:tavLst>
                                        <p:tav tm="0">
                                          <p:val>
                                            <p:fltVal val="0"/>
                                          </p:val>
                                        </p:tav>
                                        <p:tav tm="100000">
                                          <p:val>
                                            <p:strVal val="#ppt_w"/>
                                          </p:val>
                                        </p:tav>
                                      </p:tavLst>
                                    </p:anim>
                                    <p:anim calcmode="lin" valueType="num">
                                      <p:cBhvr>
                                        <p:cTn dur="1000" fill="hold" id="62"/>
                                        <p:tgtEl>
                                          <p:spTgt spid="426"/>
                                        </p:tgtEl>
                                        <p:attrNameLst>
                                          <p:attrName>ppt_h</p:attrName>
                                        </p:attrNameLst>
                                      </p:cBhvr>
                                      <p:tavLst>
                                        <p:tav tm="0">
                                          <p:val>
                                            <p:fltVal val="0"/>
                                          </p:val>
                                        </p:tav>
                                        <p:tav tm="100000">
                                          <p:val>
                                            <p:strVal val="#ppt_h"/>
                                          </p:val>
                                        </p:tav>
                                      </p:tavLst>
                                    </p:anim>
                                    <p:anim calcmode="lin" valueType="num">
                                      <p:cBhvr>
                                        <p:cTn dur="1000" fill="hold" id="63"/>
                                        <p:tgtEl>
                                          <p:spTgt spid="426"/>
                                        </p:tgtEl>
                                        <p:attrNameLst>
                                          <p:attrName>style.rotation</p:attrName>
                                        </p:attrNameLst>
                                      </p:cBhvr>
                                      <p:tavLst>
                                        <p:tav tm="0">
                                          <p:val>
                                            <p:fltVal val="90"/>
                                          </p:val>
                                        </p:tav>
                                        <p:tav tm="100000">
                                          <p:val>
                                            <p:fltVal val="0"/>
                                          </p:val>
                                        </p:tav>
                                      </p:tavLst>
                                    </p:anim>
                                    <p:animEffect filter="fade" transition="in">
                                      <p:cBhvr>
                                        <p:cTn dur="1000" id="64"/>
                                        <p:tgtEl>
                                          <p:spTgt spid="4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1"/>
      <p:bldP grpId="0" spid="429"/>
      <p:bldP grpId="0" spid="430"/>
      <p:bldP grpId="0" spid="431"/>
      <p:bldP grpId="0" spid="13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51"/>
          <p:cNvGrpSpPr/>
          <p:nvPr/>
        </p:nvGrpSpPr>
        <p:grpSpPr>
          <a:xfrm>
            <a:off x="5553075" y="828675"/>
            <a:ext cx="2908300" cy="1927225"/>
            <a:chOff x="5553800" y="924344"/>
            <a:chExt cx="2907525" cy="1927850"/>
          </a:xfrm>
        </p:grpSpPr>
        <p:sp>
          <p:nvSpPr>
            <p:cNvPr id="53" name="圆角矩形标注 52"/>
            <p:cNvSpPr/>
            <p:nvPr/>
          </p:nvSpPr>
          <p:spPr>
            <a:xfrm flipH="1">
              <a:off x="5553800" y="924344"/>
              <a:ext cx="2907525" cy="1927850"/>
            </a:xfrm>
            <a:prstGeom prst="wedgeRoundRectCallout">
              <a:avLst>
                <a:gd fmla="val -1475" name="adj1"/>
                <a:gd fmla="val 68169" name="adj2"/>
                <a:gd fmla="val 16667" name="adj3"/>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gradFill>
            <a:ln algn="ctr" cap="flat" cmpd="sng" w="12700">
              <a:noFill/>
              <a:prstDash val="solid"/>
            </a:ln>
            <a:effectLst>
              <a:outerShdw algn="t" blurRad="393700" dir="5400000" dist="38100" rotWithShape="0">
                <a:schemeClr val="tx1">
                  <a:alpha val="37000"/>
                </a:schemeClr>
              </a:outerShdw>
            </a:effectLst>
          </p:spPr>
          <p:txBody>
            <a:bodyPr anchor="ctr"/>
            <a:lstStyle/>
            <a:p>
              <a:pPr algn="ctr" defTabSz="967801" fontAlgn="auto">
                <a:spcBef>
                  <a:spcPct val="0"/>
                </a:spcBef>
                <a:spcAft>
                  <a:spcPct val="0"/>
                </a:spcAft>
                <a:defRPr/>
              </a:pPr>
              <a:endParaRPr altLang="en-US" kern="0" lang="zh-CN">
                <a:solidFill>
                  <a:schemeClr val="accent5">
                    <a:lumMod val="50000"/>
                  </a:schemeClr>
                </a:solidFill>
                <a:latin panose="020f0502020204030204" typeface="Calibri"/>
                <a:ea typeface="+mn-ea"/>
              </a:endParaRPr>
            </a:p>
          </p:txBody>
        </p:sp>
        <p:sp>
          <p:nvSpPr>
            <p:cNvPr id="54" name="圆角矩形标注 53"/>
            <p:cNvSpPr/>
            <p:nvPr/>
          </p:nvSpPr>
          <p:spPr>
            <a:xfrm flipH="1">
              <a:off x="5725204" y="971984"/>
              <a:ext cx="2736121" cy="1815101"/>
            </a:xfrm>
            <a:prstGeom prst="wedgeRoundRectCallout">
              <a:avLst>
                <a:gd fmla="val -1475" name="adj1"/>
                <a:gd fmla="val 68169" name="adj2"/>
                <a:gd fmla="val 16667" name="adj3"/>
              </a:avLst>
            </a:prstGeom>
            <a:gradFill flip="none" rotWithShape="1">
              <a:gsLst>
                <a:gs pos="6000">
                  <a:sysClr lastClr="FFFFFF" val="window">
                    <a:lumMod val="95000"/>
                    <a:shade val="67500"/>
                    <a:satMod val="115000"/>
                  </a:sysClr>
                </a:gs>
                <a:gs pos="100000">
                  <a:srgbClr val="E4E4E4"/>
                </a:gs>
                <a:gs pos="80000">
                  <a:srgbClr val="F1F1F1"/>
                </a:gs>
                <a:gs pos="43000">
                  <a:sysClr lastClr="FFFFFF" val="window"/>
                </a:gs>
              </a:gsLst>
              <a:lin ang="8100000" scaled="1"/>
            </a:gradFill>
            <a:ln algn="ctr" cap="flat" cmpd="sng" w="12700">
              <a:solidFill>
                <a:sysClr lastClr="FFFFFF" val="window"/>
              </a:solidFill>
              <a:prstDash val="solid"/>
            </a:ln>
            <a:effectLst/>
          </p:spPr>
          <p:txBody>
            <a:bodyPr anchor="ctr"/>
            <a:lstStyle/>
            <a:p>
              <a:pPr algn="ctr" defTabSz="967801" fontAlgn="auto">
                <a:spcBef>
                  <a:spcPct val="0"/>
                </a:spcBef>
                <a:spcAft>
                  <a:spcPct val="0"/>
                </a:spcAft>
                <a:defRPr/>
              </a:pPr>
              <a:endParaRPr altLang="en-US" kern="0" lang="zh-CN">
                <a:solidFill>
                  <a:schemeClr val="accent5">
                    <a:lumMod val="50000"/>
                  </a:schemeClr>
                </a:solidFill>
                <a:latin panose="020f0502020204030204" typeface="Calibri"/>
                <a:ea typeface="+mn-ea"/>
              </a:endParaRPr>
            </a:p>
          </p:txBody>
        </p:sp>
      </p:grpSp>
      <p:grpSp>
        <p:nvGrpSpPr>
          <p:cNvPr id="3" name="组合 54"/>
          <p:cNvGrpSpPr/>
          <p:nvPr/>
        </p:nvGrpSpPr>
        <p:grpSpPr>
          <a:xfrm>
            <a:off x="1579563" y="1196975"/>
            <a:ext cx="2606675" cy="1779588"/>
            <a:chOff x="1580089" y="1293093"/>
            <a:chExt cx="2605556" cy="1779954"/>
          </a:xfrm>
        </p:grpSpPr>
        <p:sp>
          <p:nvSpPr>
            <p:cNvPr id="56" name="圆角矩形标注 55"/>
            <p:cNvSpPr/>
            <p:nvPr/>
          </p:nvSpPr>
          <p:spPr>
            <a:xfrm>
              <a:off x="1592784" y="1293093"/>
              <a:ext cx="2592861" cy="1779954"/>
            </a:xfrm>
            <a:prstGeom prst="wedgeRoundRectCallout">
              <a:avLst>
                <a:gd fmla="val -15494" name="adj1"/>
                <a:gd fmla="val 64875" name="adj2"/>
                <a:gd fmla="val 16667" name="adj3"/>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gradFill>
            <a:ln algn="ctr" cap="flat" cmpd="sng" w="12700">
              <a:noFill/>
              <a:prstDash val="solid"/>
            </a:ln>
            <a:effectLst>
              <a:outerShdw algn="t" blurRad="393700" dir="5400000" dist="38100" rotWithShape="0">
                <a:schemeClr val="tx1">
                  <a:alpha val="37000"/>
                </a:schemeClr>
              </a:outerShdw>
            </a:effectLst>
          </p:spPr>
          <p:txBody>
            <a:bodyPr anchor="ctr"/>
            <a:lstStyle/>
            <a:p>
              <a:pPr algn="ctr" defTabSz="967801" fontAlgn="auto">
                <a:spcBef>
                  <a:spcPct val="0"/>
                </a:spcBef>
                <a:spcAft>
                  <a:spcPct val="0"/>
                </a:spcAft>
                <a:defRPr/>
              </a:pPr>
              <a:endParaRPr altLang="en-US" kern="0" lang="zh-CN">
                <a:solidFill>
                  <a:schemeClr val="accent5">
                    <a:lumMod val="50000"/>
                  </a:schemeClr>
                </a:solidFill>
                <a:latin panose="020f0502020204030204" typeface="Calibri"/>
                <a:ea typeface="+mn-ea"/>
              </a:endParaRPr>
            </a:p>
          </p:txBody>
        </p:sp>
        <p:sp>
          <p:nvSpPr>
            <p:cNvPr id="57" name="圆角矩形标注 56"/>
            <p:cNvSpPr/>
            <p:nvPr/>
          </p:nvSpPr>
          <p:spPr>
            <a:xfrm>
              <a:off x="1580089" y="1332789"/>
              <a:ext cx="2440527" cy="1675156"/>
            </a:xfrm>
            <a:prstGeom prst="wedgeRoundRectCallout">
              <a:avLst>
                <a:gd fmla="val -14449" name="adj1"/>
                <a:gd fmla="val 64669" name="adj2"/>
                <a:gd fmla="val 16667" name="adj3"/>
              </a:avLst>
            </a:prstGeom>
            <a:gradFill flip="none" rotWithShape="1">
              <a:gsLst>
                <a:gs pos="6000">
                  <a:sysClr lastClr="FFFFFF" val="window">
                    <a:lumMod val="95000"/>
                    <a:shade val="67500"/>
                    <a:satMod val="115000"/>
                  </a:sysClr>
                </a:gs>
                <a:gs pos="100000">
                  <a:srgbClr val="E4E4E4"/>
                </a:gs>
                <a:gs pos="80000">
                  <a:srgbClr val="F1F1F1"/>
                </a:gs>
                <a:gs pos="43000">
                  <a:sysClr lastClr="FFFFFF" val="window"/>
                </a:gs>
              </a:gsLst>
              <a:lin ang="8100000" scaled="1"/>
            </a:gradFill>
            <a:ln algn="ctr" cap="flat" cmpd="sng" w="12700">
              <a:solidFill>
                <a:sysClr lastClr="FFFFFF" val="window"/>
              </a:solidFill>
              <a:prstDash val="solid"/>
            </a:ln>
            <a:effectLst/>
          </p:spPr>
          <p:txBody>
            <a:bodyPr anchor="ctr"/>
            <a:lstStyle/>
            <a:p>
              <a:pPr algn="ctr" defTabSz="967801" fontAlgn="auto">
                <a:spcBef>
                  <a:spcPct val="0"/>
                </a:spcBef>
                <a:spcAft>
                  <a:spcPct val="0"/>
                </a:spcAft>
                <a:defRPr/>
              </a:pPr>
              <a:endParaRPr altLang="en-US" kern="0" lang="zh-CN">
                <a:solidFill>
                  <a:schemeClr val="accent5">
                    <a:lumMod val="50000"/>
                  </a:schemeClr>
                </a:solidFill>
                <a:latin panose="020f0502020204030204" typeface="Calibri"/>
                <a:ea typeface="+mn-ea"/>
              </a:endParaRPr>
            </a:p>
          </p:txBody>
        </p:sp>
      </p:grpSp>
      <p:grpSp>
        <p:nvGrpSpPr>
          <p:cNvPr id="4" name="组合 57"/>
          <p:cNvGrpSpPr/>
          <p:nvPr/>
        </p:nvGrpSpPr>
        <p:grpSpPr>
          <a:xfrm>
            <a:off x="3609975" y="3108325"/>
            <a:ext cx="2619375" cy="1776413"/>
            <a:chOff x="3609583" y="3228600"/>
            <a:chExt cx="2272417" cy="1559969"/>
          </a:xfrm>
        </p:grpSpPr>
        <p:sp>
          <p:nvSpPr>
            <p:cNvPr id="59" name="圆角矩形标注 58"/>
            <p:cNvSpPr/>
            <p:nvPr/>
          </p:nvSpPr>
          <p:spPr>
            <a:xfrm>
              <a:off x="3609583" y="3228600"/>
              <a:ext cx="2272417" cy="1559969"/>
            </a:xfrm>
            <a:prstGeom prst="wedgeRoundRectCallout">
              <a:avLst>
                <a:gd fmla="val -15494" name="adj1"/>
                <a:gd fmla="val 64875" name="adj2"/>
                <a:gd fmla="val 16667" name="adj3"/>
              </a:avLst>
            </a:prstGeom>
            <a:solidFill>
              <a:schemeClr val="accent4"/>
            </a:solidFill>
            <a:ln algn="ctr" cap="flat" cmpd="sng" w="12700">
              <a:noFill/>
              <a:prstDash val="solid"/>
            </a:ln>
            <a:effectLst>
              <a:outerShdw algn="t" blurRad="393700" dir="5400000" dist="38100" rotWithShape="0">
                <a:schemeClr val="tx1">
                  <a:alpha val="37000"/>
                </a:schemeClr>
              </a:outerShdw>
            </a:effectLst>
          </p:spPr>
          <p:txBody>
            <a:bodyPr anchor="ctr"/>
            <a:lstStyle/>
            <a:p>
              <a:pPr algn="ctr" defTabSz="967801" fontAlgn="auto">
                <a:spcBef>
                  <a:spcPct val="0"/>
                </a:spcBef>
                <a:spcAft>
                  <a:spcPct val="0"/>
                </a:spcAft>
                <a:defRPr/>
              </a:pPr>
              <a:endParaRPr altLang="en-US" kern="0" lang="zh-CN">
                <a:solidFill>
                  <a:schemeClr val="accent3"/>
                </a:solidFill>
                <a:latin panose="020f0502020204030204" typeface="Calibri"/>
                <a:ea typeface="+mn-ea"/>
              </a:endParaRPr>
            </a:p>
          </p:txBody>
        </p:sp>
        <p:sp>
          <p:nvSpPr>
            <p:cNvPr id="60" name="圆角矩形标注 59"/>
            <p:cNvSpPr/>
            <p:nvPr/>
          </p:nvSpPr>
          <p:spPr>
            <a:xfrm>
              <a:off x="3609583" y="3275999"/>
              <a:ext cx="2138827" cy="1467960"/>
            </a:xfrm>
            <a:prstGeom prst="wedgeRoundRectCallout">
              <a:avLst>
                <a:gd fmla="val -14449" name="adj1"/>
                <a:gd fmla="val 64669" name="adj2"/>
                <a:gd fmla="val 16667" name="adj3"/>
              </a:avLst>
            </a:prstGeom>
            <a:gradFill flip="none" rotWithShape="1">
              <a:gsLst>
                <a:gs pos="6000">
                  <a:sysClr lastClr="FFFFFF" val="window">
                    <a:lumMod val="95000"/>
                    <a:shade val="67500"/>
                    <a:satMod val="115000"/>
                  </a:sysClr>
                </a:gs>
                <a:gs pos="100000">
                  <a:srgbClr val="E4E4E4"/>
                </a:gs>
                <a:gs pos="80000">
                  <a:srgbClr val="F1F1F1"/>
                </a:gs>
                <a:gs pos="43000">
                  <a:sysClr lastClr="FFFFFF" val="window"/>
                </a:gs>
              </a:gsLst>
              <a:lin ang="8100000" scaled="1"/>
            </a:gradFill>
            <a:ln algn="ctr" cap="flat" cmpd="sng" w="12700">
              <a:solidFill>
                <a:sysClr lastClr="FFFFFF" val="window"/>
              </a:solidFill>
              <a:prstDash val="solid"/>
            </a:ln>
            <a:effectLst/>
          </p:spPr>
          <p:txBody>
            <a:bodyPr anchor="ctr"/>
            <a:lstStyle/>
            <a:p>
              <a:pPr algn="ctr" defTabSz="967801" fontAlgn="auto">
                <a:spcBef>
                  <a:spcPct val="0"/>
                </a:spcBef>
                <a:spcAft>
                  <a:spcPct val="0"/>
                </a:spcAft>
                <a:defRPr/>
              </a:pPr>
              <a:endParaRPr altLang="en-US" kern="0" lang="zh-CN">
                <a:solidFill>
                  <a:schemeClr val="accent5">
                    <a:lumMod val="50000"/>
                  </a:schemeClr>
                </a:solidFill>
                <a:latin panose="020f0502020204030204" typeface="Calibri"/>
                <a:ea typeface="+mn-ea"/>
              </a:endParaRPr>
            </a:p>
          </p:txBody>
        </p:sp>
      </p:grpSp>
      <p:grpSp>
        <p:nvGrpSpPr>
          <p:cNvPr id="5" name="组合 60"/>
          <p:cNvGrpSpPr/>
          <p:nvPr/>
        </p:nvGrpSpPr>
        <p:grpSpPr>
          <a:xfrm>
            <a:off x="6387953" y="3180187"/>
            <a:ext cx="1120093" cy="911768"/>
            <a:chOff x="6387953" y="3276402"/>
            <a:chExt cx="1120093" cy="911768"/>
          </a:xfrm>
          <a:effectLst>
            <a:outerShdw algn="tl" blurRad="50800" dir="2700000" dist="38100" rotWithShape="0">
              <a:prstClr val="black">
                <a:alpha val="40000"/>
              </a:prstClr>
            </a:outerShdw>
          </a:effectLst>
        </p:grpSpPr>
        <p:sp>
          <p:nvSpPr>
            <p:cNvPr id="62" name="圆角矩形标注 61"/>
            <p:cNvSpPr/>
            <p:nvPr/>
          </p:nvSpPr>
          <p:spPr>
            <a:xfrm flipH="1">
              <a:off x="6387953" y="3276402"/>
              <a:ext cx="1120093" cy="911768"/>
            </a:xfrm>
            <a:prstGeom prst="wedgeRoundRectCallout">
              <a:avLst>
                <a:gd fmla="val -20118" name="adj1"/>
                <a:gd fmla="val 71633" name="adj2"/>
                <a:gd fmla="val 16667" name="adj3"/>
              </a:avLst>
            </a:prstGeom>
            <a:gradFill flip="none" rotWithShape="1">
              <a:gsLst>
                <a:gs pos="6000">
                  <a:sysClr lastClr="FFFFFF" val="window">
                    <a:lumMod val="95000"/>
                    <a:shade val="67500"/>
                    <a:satMod val="115000"/>
                  </a:sysClr>
                </a:gs>
                <a:gs pos="100000">
                  <a:srgbClr val="E4E4E4"/>
                </a:gs>
                <a:gs pos="80000">
                  <a:srgbClr val="F1F1F1"/>
                </a:gs>
                <a:gs pos="43000">
                  <a:sysClr lastClr="FFFFFF" val="window"/>
                </a:gs>
              </a:gsLst>
              <a:lin ang="8100000" scaled="1"/>
            </a:gradFill>
            <a:ln algn="ctr" cap="flat" cmpd="sng" w="12700">
              <a:solidFill>
                <a:sysClr lastClr="FFFFFF" val="window"/>
              </a:solidFill>
              <a:prstDash val="solid"/>
            </a:ln>
            <a:effectLst/>
          </p:spPr>
          <p:txBody>
            <a:bodyPr anchor="ctr"/>
            <a:lstStyle/>
            <a:p>
              <a:pPr algn="ctr" defTabSz="967801" fontAlgn="auto">
                <a:spcBef>
                  <a:spcPct val="0"/>
                </a:spcBef>
                <a:spcAft>
                  <a:spcPct val="0"/>
                </a:spcAft>
                <a:defRPr/>
              </a:pPr>
              <a:endParaRPr altLang="en-US" kern="0" lang="zh-CN">
                <a:solidFill>
                  <a:schemeClr val="accent5">
                    <a:lumMod val="50000"/>
                  </a:schemeClr>
                </a:solidFill>
                <a:latin panose="020f0502020204030204" typeface="Calibri"/>
                <a:ea typeface="+mn-ea"/>
              </a:endParaRPr>
            </a:p>
          </p:txBody>
        </p:sp>
        <p:sp>
          <p:nvSpPr>
            <p:cNvPr id="63" name="Freeform 8"/>
            <p:cNvSpPr>
              <a:spLocks noEditPoints="1"/>
            </p:cNvSpPr>
            <p:nvPr/>
          </p:nvSpPr>
          <p:spPr bwMode="auto">
            <a:xfrm>
              <a:off x="6685649" y="3482271"/>
              <a:ext cx="524699" cy="500029"/>
            </a:xfrm>
            <a:custGeom>
              <a:gdLst>
                <a:gd fmla="*/ 170977 w 1145" name="T0"/>
                <a:gd fmla="*/ 701008 h 1092" name="T1"/>
                <a:gd fmla="*/ 268350 w 1145" name="T2"/>
                <a:gd fmla="*/ 701008 h 1092" name="T3"/>
                <a:gd fmla="*/ 287518 w 1145" name="T4"/>
                <a:gd fmla="*/ 682621 h 1092" name="T5"/>
                <a:gd fmla="*/ 287518 w 1145" name="T6"/>
                <a:gd fmla="*/ 517137 h 1092" name="T7"/>
                <a:gd fmla="*/ 268350 w 1145" name="T8"/>
                <a:gd fmla="*/ 498750 h 1092" name="T9"/>
                <a:gd fmla="*/ 170977 w 1145" name="T10"/>
                <a:gd fmla="*/ 498750 h 1092" name="T11"/>
                <a:gd fmla="*/ 151809 w 1145" name="T12"/>
                <a:gd fmla="*/ 517137 h 1092" name="T13"/>
                <a:gd fmla="*/ 151809 w 1145" name="T14"/>
                <a:gd fmla="*/ 682621 h 1092" name="T15"/>
                <a:gd fmla="*/ 170977 w 1145" name="T16"/>
                <a:gd fmla="*/ 701008 h 1092" name="T17"/>
                <a:gd fmla="*/ 834951 w 1145" name="T18"/>
                <a:gd fmla="*/ 751573 h 1092" name="T19"/>
                <a:gd fmla="*/ 85105 w 1145" name="T20"/>
                <a:gd fmla="*/ 751573 h 1092" name="T21"/>
                <a:gd fmla="*/ 85105 w 1145" name="T22"/>
                <a:gd fmla="*/ 42137 h 1092" name="T23"/>
                <a:gd fmla="*/ 42169 w 1145" name="T24"/>
                <a:gd fmla="*/ 0 h 1092" name="T25"/>
                <a:gd fmla="*/ 0 w 1145" name="T26"/>
                <a:gd fmla="*/ 42137 h 1092" name="T27"/>
                <a:gd fmla="*/ 0 w 1145" name="T28"/>
                <a:gd fmla="*/ 794476 h 1092" name="T29"/>
                <a:gd fmla="*/ 42169 w 1145" name="T30"/>
                <a:gd fmla="*/ 836613 h 1092" name="T31"/>
                <a:gd fmla="*/ 834951 w 1145" name="T32"/>
                <a:gd fmla="*/ 836613 h 1092" name="T33"/>
                <a:gd fmla="*/ 877887 w 1145" name="T34"/>
                <a:gd fmla="*/ 794476 h 1092" name="T35"/>
                <a:gd fmla="*/ 834951 w 1145" name="T36"/>
                <a:gd fmla="*/ 751573 h 1092" name="T37"/>
                <a:gd fmla="*/ 403291 w 1145" name="T38"/>
                <a:gd fmla="*/ 701008 h 1092" name="T39"/>
                <a:gd fmla="*/ 501431 w 1145" name="T40"/>
                <a:gd fmla="*/ 701008 h 1092" name="T41"/>
                <a:gd fmla="*/ 519832 w 1145" name="T42"/>
                <a:gd fmla="*/ 682621 h 1092" name="T43"/>
                <a:gd fmla="*/ 519832 w 1145" name="T44"/>
                <a:gd fmla="*/ 298024 h 1092" name="T45"/>
                <a:gd fmla="*/ 501431 w 1145" name="T46"/>
                <a:gd fmla="*/ 278871 h 1092" name="T47"/>
                <a:gd fmla="*/ 403291 w 1145" name="T48"/>
                <a:gd fmla="*/ 278871 h 1092" name="T49"/>
                <a:gd fmla="*/ 384890 w 1145" name="T50"/>
                <a:gd fmla="*/ 298024 h 1092" name="T51"/>
                <a:gd fmla="*/ 384890 w 1145" name="T52"/>
                <a:gd fmla="*/ 682621 h 1092" name="T53"/>
                <a:gd fmla="*/ 403291 w 1145" name="T54"/>
                <a:gd fmla="*/ 701008 h 1092" name="T55"/>
                <a:gd fmla="*/ 636372 w 1145" name="T56"/>
                <a:gd fmla="*/ 701008 h 1092" name="T57"/>
                <a:gd fmla="*/ 733745 w 1145" name="T58"/>
                <a:gd fmla="*/ 701008 h 1092" name="T59"/>
                <a:gd fmla="*/ 752146 w 1145" name="T60"/>
                <a:gd fmla="*/ 682621 h 1092" name="T61"/>
                <a:gd fmla="*/ 752146 w 1145" name="T62"/>
                <a:gd fmla="*/ 95000 h 1092" name="T63"/>
                <a:gd fmla="*/ 733745 w 1145" name="T64"/>
                <a:gd fmla="*/ 75847 h 1092" name="T65"/>
                <a:gd fmla="*/ 636372 w 1145" name="T66"/>
                <a:gd fmla="*/ 75847 h 1092" name="T67"/>
                <a:gd fmla="*/ 617204 w 1145" name="T68"/>
                <a:gd fmla="*/ 95000 h 1092" name="T69"/>
                <a:gd fmla="*/ 617204 w 1145" name="T70"/>
                <a:gd fmla="*/ 682621 h 1092" name="T71"/>
                <a:gd fmla="*/ 636372 w 1145" name="T72"/>
                <a:gd fmla="*/ 701008 h 109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092" w="1145">
                  <a:moveTo>
                    <a:pt x="223" y="915"/>
                  </a:moveTo>
                  <a:lnTo>
                    <a:pt x="350" y="915"/>
                  </a:lnTo>
                  <a:cubicBezTo>
                    <a:pt x="364" y="915"/>
                    <a:pt x="375" y="904"/>
                    <a:pt x="375" y="891"/>
                  </a:cubicBezTo>
                  <a:lnTo>
                    <a:pt x="375" y="675"/>
                  </a:lnTo>
                  <a:cubicBezTo>
                    <a:pt x="375" y="662"/>
                    <a:pt x="364" y="651"/>
                    <a:pt x="350" y="651"/>
                  </a:cubicBezTo>
                  <a:lnTo>
                    <a:pt x="223" y="651"/>
                  </a:lnTo>
                  <a:cubicBezTo>
                    <a:pt x="209" y="651"/>
                    <a:pt x="198" y="662"/>
                    <a:pt x="198" y="675"/>
                  </a:cubicBezTo>
                  <a:lnTo>
                    <a:pt x="198" y="891"/>
                  </a:lnTo>
                  <a:cubicBezTo>
                    <a:pt x="198" y="904"/>
                    <a:pt x="209" y="915"/>
                    <a:pt x="223" y="915"/>
                  </a:cubicBezTo>
                  <a:close/>
                  <a:moveTo>
                    <a:pt x="1089" y="981"/>
                  </a:moveTo>
                  <a:lnTo>
                    <a:pt x="111" y="981"/>
                  </a:lnTo>
                  <a:lnTo>
                    <a:pt x="111" y="55"/>
                  </a:lnTo>
                  <a:cubicBezTo>
                    <a:pt x="111" y="25"/>
                    <a:pt x="86" y="0"/>
                    <a:pt x="55" y="0"/>
                  </a:cubicBezTo>
                  <a:cubicBezTo>
                    <a:pt x="25" y="0"/>
                    <a:pt x="0" y="25"/>
                    <a:pt x="0" y="55"/>
                  </a:cubicBezTo>
                  <a:lnTo>
                    <a:pt x="0" y="1037"/>
                  </a:lnTo>
                  <a:cubicBezTo>
                    <a:pt x="0" y="1067"/>
                    <a:pt x="25" y="1092"/>
                    <a:pt x="55" y="1092"/>
                  </a:cubicBezTo>
                  <a:lnTo>
                    <a:pt x="1089" y="1092"/>
                  </a:lnTo>
                  <a:cubicBezTo>
                    <a:pt x="1120" y="1092"/>
                    <a:pt x="1145" y="1067"/>
                    <a:pt x="1145" y="1037"/>
                  </a:cubicBezTo>
                  <a:cubicBezTo>
                    <a:pt x="1145" y="1006"/>
                    <a:pt x="1120" y="981"/>
                    <a:pt x="1089" y="981"/>
                  </a:cubicBezTo>
                  <a:close/>
                  <a:moveTo>
                    <a:pt x="526" y="915"/>
                  </a:moveTo>
                  <a:lnTo>
                    <a:pt x="654" y="915"/>
                  </a:lnTo>
                  <a:cubicBezTo>
                    <a:pt x="667" y="915"/>
                    <a:pt x="678" y="904"/>
                    <a:pt x="678" y="891"/>
                  </a:cubicBezTo>
                  <a:lnTo>
                    <a:pt x="678" y="389"/>
                  </a:lnTo>
                  <a:cubicBezTo>
                    <a:pt x="678" y="375"/>
                    <a:pt x="667" y="364"/>
                    <a:pt x="654" y="364"/>
                  </a:cubicBezTo>
                  <a:lnTo>
                    <a:pt x="526" y="364"/>
                  </a:lnTo>
                  <a:cubicBezTo>
                    <a:pt x="513" y="364"/>
                    <a:pt x="502" y="375"/>
                    <a:pt x="502" y="389"/>
                  </a:cubicBezTo>
                  <a:lnTo>
                    <a:pt x="502" y="891"/>
                  </a:lnTo>
                  <a:cubicBezTo>
                    <a:pt x="502" y="904"/>
                    <a:pt x="513" y="915"/>
                    <a:pt x="526" y="915"/>
                  </a:cubicBezTo>
                  <a:close/>
                  <a:moveTo>
                    <a:pt x="830" y="915"/>
                  </a:moveTo>
                  <a:lnTo>
                    <a:pt x="957" y="915"/>
                  </a:lnTo>
                  <a:cubicBezTo>
                    <a:pt x="970" y="915"/>
                    <a:pt x="981" y="904"/>
                    <a:pt x="981" y="891"/>
                  </a:cubicBezTo>
                  <a:lnTo>
                    <a:pt x="981" y="124"/>
                  </a:lnTo>
                  <a:cubicBezTo>
                    <a:pt x="981" y="110"/>
                    <a:pt x="970" y="99"/>
                    <a:pt x="957" y="99"/>
                  </a:cubicBezTo>
                  <a:lnTo>
                    <a:pt x="830" y="99"/>
                  </a:lnTo>
                  <a:cubicBezTo>
                    <a:pt x="816" y="99"/>
                    <a:pt x="805" y="110"/>
                    <a:pt x="805" y="124"/>
                  </a:cubicBezTo>
                  <a:lnTo>
                    <a:pt x="805" y="891"/>
                  </a:lnTo>
                  <a:cubicBezTo>
                    <a:pt x="805" y="904"/>
                    <a:pt x="816" y="915"/>
                    <a:pt x="830" y="915"/>
                  </a:cubicBezTo>
                  <a:close/>
                </a:path>
              </a:pathLst>
            </a:custGeom>
            <a:solidFill>
              <a:schemeClr val="bg2"/>
            </a:solidFill>
            <a:ln>
              <a:noFill/>
            </a:ln>
          </p:spPr>
          <p:txBody>
            <a:bodyPr/>
            <a:lstStyle/>
            <a:p>
              <a:pPr defTabSz="967801" fontAlgn="auto">
                <a:spcBef>
                  <a:spcPct val="0"/>
                </a:spcBef>
                <a:spcAft>
                  <a:spcPct val="0"/>
                </a:spcAft>
                <a:defRPr/>
              </a:pPr>
              <a:endParaRPr altLang="en-US" lang="zh-CN">
                <a:solidFill>
                  <a:schemeClr val="accent4"/>
                </a:solidFill>
                <a:latin typeface="+mn-lt"/>
                <a:ea typeface="+mn-ea"/>
              </a:endParaRPr>
            </a:p>
          </p:txBody>
        </p:sp>
      </p:grpSp>
      <p:grpSp>
        <p:nvGrpSpPr>
          <p:cNvPr id="6" name="组合 63"/>
          <p:cNvGrpSpPr/>
          <p:nvPr/>
        </p:nvGrpSpPr>
        <p:grpSpPr>
          <a:xfrm>
            <a:off x="4433706" y="1674253"/>
            <a:ext cx="976077" cy="794537"/>
            <a:chOff x="4433706" y="1770468"/>
            <a:chExt cx="976077" cy="794537"/>
          </a:xfrm>
          <a:effectLst>
            <a:outerShdw algn="tl" blurRad="50800" dir="2700000" dist="38100" rotWithShape="0">
              <a:prstClr val="black">
                <a:alpha val="40000"/>
              </a:prstClr>
            </a:outerShdw>
          </a:effectLst>
        </p:grpSpPr>
        <p:sp>
          <p:nvSpPr>
            <p:cNvPr id="65" name="圆角矩形标注 64"/>
            <p:cNvSpPr/>
            <p:nvPr/>
          </p:nvSpPr>
          <p:spPr>
            <a:xfrm flipH="1">
              <a:off x="4433706" y="1770468"/>
              <a:ext cx="976077" cy="794537"/>
            </a:xfrm>
            <a:prstGeom prst="wedgeRoundRectCallout">
              <a:avLst>
                <a:gd fmla="val -20118" name="adj1"/>
                <a:gd fmla="val 71633" name="adj2"/>
                <a:gd fmla="val 16667" name="adj3"/>
              </a:avLst>
            </a:prstGeom>
            <a:gradFill flip="none" rotWithShape="1">
              <a:gsLst>
                <a:gs pos="6000">
                  <a:sysClr lastClr="FFFFFF" val="window">
                    <a:lumMod val="95000"/>
                    <a:shade val="67500"/>
                    <a:satMod val="115000"/>
                  </a:sysClr>
                </a:gs>
                <a:gs pos="100000">
                  <a:srgbClr val="E4E4E4"/>
                </a:gs>
                <a:gs pos="80000">
                  <a:srgbClr val="F1F1F1"/>
                </a:gs>
                <a:gs pos="43000">
                  <a:sysClr lastClr="FFFFFF" val="window"/>
                </a:gs>
              </a:gsLst>
              <a:lin ang="8100000" scaled="1"/>
            </a:gradFill>
            <a:ln algn="ctr" cap="flat" cmpd="sng" w="12700">
              <a:solidFill>
                <a:sysClr lastClr="FFFFFF" val="window"/>
              </a:solidFill>
              <a:prstDash val="solid"/>
            </a:ln>
            <a:effectLst/>
          </p:spPr>
          <p:txBody>
            <a:bodyPr anchor="ctr"/>
            <a:lstStyle/>
            <a:p>
              <a:pPr algn="ctr" defTabSz="967801" fontAlgn="auto">
                <a:spcBef>
                  <a:spcPct val="0"/>
                </a:spcBef>
                <a:spcAft>
                  <a:spcPct val="0"/>
                </a:spcAft>
                <a:defRPr/>
              </a:pPr>
              <a:endParaRPr altLang="en-US" kern="0" lang="zh-CN">
                <a:solidFill>
                  <a:schemeClr val="accent5">
                    <a:lumMod val="50000"/>
                  </a:schemeClr>
                </a:solidFill>
                <a:latin panose="020f0502020204030204" typeface="Calibri"/>
                <a:ea typeface="+mn-ea"/>
              </a:endParaRPr>
            </a:p>
          </p:txBody>
        </p:sp>
        <p:grpSp>
          <p:nvGrpSpPr>
            <p:cNvPr id="7" name="组合 65"/>
            <p:cNvGrpSpPr/>
            <p:nvPr/>
          </p:nvGrpSpPr>
          <p:grpSpPr>
            <a:xfrm>
              <a:off x="4572893" y="1866135"/>
              <a:ext cx="612285" cy="618178"/>
              <a:chOff x="10560864" y="2750058"/>
              <a:chExt cx="612285" cy="618178"/>
            </a:xfrm>
            <a:solidFill>
              <a:schemeClr val="accent1"/>
            </a:solidFill>
          </p:grpSpPr>
          <p:grpSp>
            <p:nvGrpSpPr>
              <p:cNvPr id="8" name="组合 66"/>
              <p:cNvGrpSpPr/>
              <p:nvPr/>
            </p:nvGrpSpPr>
            <p:grpSpPr>
              <a:xfrm>
                <a:off x="10560884" y="2750058"/>
                <a:ext cx="612265" cy="618178"/>
                <a:chOff x="4367213" y="536575"/>
                <a:chExt cx="657225" cy="663575"/>
              </a:xfrm>
              <a:grpFill/>
            </p:grpSpPr>
            <p:sp>
              <p:nvSpPr>
                <p:cNvPr id="72" name="Freeform 81"/>
                <p:cNvSpPr/>
                <p:nvPr/>
              </p:nvSpPr>
              <p:spPr bwMode="auto">
                <a:xfrm>
                  <a:off x="4827588" y="536575"/>
                  <a:ext cx="196850" cy="663575"/>
                </a:xfrm>
                <a:custGeom>
                  <a:gdLst>
                    <a:gd fmla="*/ 0 w 124" name="T0"/>
                    <a:gd fmla="*/ 132 h 418" name="T1"/>
                    <a:gd fmla="*/ 16 w 124" name="T2"/>
                    <a:gd fmla="*/ 144 h 418" name="T3"/>
                    <a:gd fmla="*/ 28 w 124" name="T4"/>
                    <a:gd fmla="*/ 92 h 418" name="T5"/>
                    <a:gd fmla="*/ 40 w 124" name="T6"/>
                    <a:gd fmla="*/ 68 h 418" name="T7"/>
                    <a:gd fmla="*/ 54 w 124" name="T8"/>
                    <a:gd fmla="*/ 54 h 418" name="T9"/>
                    <a:gd fmla="*/ 60 w 124" name="T10"/>
                    <a:gd fmla="*/ 52 h 418" name="T11"/>
                    <a:gd fmla="*/ 70 w 124" name="T12"/>
                    <a:gd fmla="*/ 56 h 418" name="T13"/>
                    <a:gd fmla="*/ 88 w 124" name="T14"/>
                    <a:gd fmla="*/ 80 h 418" name="T15"/>
                    <a:gd fmla="*/ 100 w 124" name="T16"/>
                    <a:gd fmla="*/ 122 h 418" name="T17"/>
                    <a:gd fmla="*/ 108 w 124" name="T18"/>
                    <a:gd fmla="*/ 178 h 418" name="T19"/>
                    <a:gd fmla="*/ 108 w 124" name="T20"/>
                    <a:gd fmla="*/ 210 h 418" name="T21"/>
                    <a:gd fmla="*/ 106 w 124" name="T22"/>
                    <a:gd fmla="*/ 272 h 418" name="T23"/>
                    <a:gd fmla="*/ 94 w 124" name="T24"/>
                    <a:gd fmla="*/ 322 h 418" name="T25"/>
                    <a:gd fmla="*/ 80 w 124" name="T26"/>
                    <a:gd fmla="*/ 354 h 418" name="T27"/>
                    <a:gd fmla="*/ 66 w 124" name="T28"/>
                    <a:gd fmla="*/ 366 h 418" name="T29"/>
                    <a:gd fmla="*/ 60 w 124" name="T30"/>
                    <a:gd fmla="*/ 368 h 418" name="T31"/>
                    <a:gd fmla="*/ 46 w 124" name="T32"/>
                    <a:gd fmla="*/ 360 h 418" name="T33"/>
                    <a:gd fmla="*/ 34 w 124" name="T34"/>
                    <a:gd fmla="*/ 342 h 418" name="T35"/>
                    <a:gd fmla="*/ 24 w 124" name="T36"/>
                    <a:gd fmla="*/ 312 h 418" name="T37"/>
                    <a:gd fmla="*/ 16 w 124" name="T38"/>
                    <a:gd fmla="*/ 276 h 418" name="T39"/>
                    <a:gd fmla="*/ 0 w 124" name="T40"/>
                    <a:gd fmla="*/ 288 h 418" name="T41"/>
                    <a:gd fmla="*/ 10 w 124" name="T42"/>
                    <a:gd fmla="*/ 340 h 418" name="T43"/>
                    <a:gd fmla="*/ 24 w 124" name="T44"/>
                    <a:gd fmla="*/ 382 h 418" name="T45"/>
                    <a:gd fmla="*/ 40 w 124" name="T46"/>
                    <a:gd fmla="*/ 410 h 418" name="T47"/>
                    <a:gd fmla="*/ 56 w 124" name="T48"/>
                    <a:gd fmla="*/ 418 h 418" name="T49"/>
                    <a:gd fmla="*/ 60 w 124" name="T50"/>
                    <a:gd fmla="*/ 418 h 418" name="T51"/>
                    <a:gd fmla="*/ 74 w 124" name="T52"/>
                    <a:gd fmla="*/ 414 h 418" name="T53"/>
                    <a:gd fmla="*/ 86 w 124" name="T54"/>
                    <a:gd fmla="*/ 402 h 418" name="T55"/>
                    <a:gd fmla="*/ 106 w 124" name="T56"/>
                    <a:gd fmla="*/ 358 h 418" name="T57"/>
                    <a:gd fmla="*/ 120 w 124" name="T58"/>
                    <a:gd fmla="*/ 292 h 418" name="T59"/>
                    <a:gd fmla="*/ 124 w 124" name="T60"/>
                    <a:gd fmla="*/ 210 h 418" name="T61"/>
                    <a:gd fmla="*/ 124 w 124" name="T62"/>
                    <a:gd fmla="*/ 168 h 418" name="T63"/>
                    <a:gd fmla="*/ 114 w 124" name="T64"/>
                    <a:gd fmla="*/ 94 h 418" name="T65"/>
                    <a:gd fmla="*/ 96 w 124" name="T66"/>
                    <a:gd fmla="*/ 36 h 418" name="T67"/>
                    <a:gd fmla="*/ 80 w 124" name="T68"/>
                    <a:gd fmla="*/ 10 h 418" name="T69"/>
                    <a:gd fmla="*/ 66 w 124" name="T70"/>
                    <a:gd fmla="*/ 2 h 418" name="T71"/>
                    <a:gd fmla="*/ 60 w 124" name="T72"/>
                    <a:gd fmla="*/ 0 h 418" name="T73"/>
                    <a:gd fmla="*/ 50 w 124" name="T74"/>
                    <a:gd fmla="*/ 4 h 418" name="T75"/>
                    <a:gd fmla="*/ 32 w 124" name="T76"/>
                    <a:gd fmla="*/ 22 h 418" name="T77"/>
                    <a:gd fmla="*/ 16 w 124" name="T78"/>
                    <a:gd fmla="*/ 56 h 418" name="T79"/>
                    <a:gd fmla="*/ 4 w 124" name="T80"/>
                    <a:gd fmla="*/ 104 h 418" name="T81"/>
                    <a:gd fmla="*/ 0 w 124" name="T82"/>
                    <a:gd fmla="*/ 132 h 41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18" w="124">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grpFill/>
                <a:ln>
                  <a:noFill/>
                </a:ln>
                <a:extLst/>
              </p:spPr>
              <p:txBody>
                <a:bodyPr/>
                <a:lstStyle/>
                <a:p>
                  <a:pPr defTabSz="967801" fontAlgn="auto">
                    <a:spcBef>
                      <a:spcPct val="0"/>
                    </a:spcBef>
                    <a:spcAft>
                      <a:spcPct val="0"/>
                    </a:spcAft>
                    <a:defRPr/>
                  </a:pPr>
                  <a:endParaRPr altLang="en-US" lang="zh-CN">
                    <a:latin typeface="+mn-lt"/>
                    <a:ea typeface="+mn-ea"/>
                  </a:endParaRPr>
                </a:p>
              </p:txBody>
            </p:sp>
            <p:sp>
              <p:nvSpPr>
                <p:cNvPr id="73" name="Freeform 82"/>
                <p:cNvSpPr/>
                <p:nvPr/>
              </p:nvSpPr>
              <p:spPr bwMode="auto">
                <a:xfrm>
                  <a:off x="4872038" y="682625"/>
                  <a:ext cx="111125" cy="374650"/>
                </a:xfrm>
                <a:custGeom>
                  <a:gdLst>
                    <a:gd fmla="*/ 12 w 70" name="T0"/>
                    <a:gd fmla="*/ 160 h 236" name="T1"/>
                    <a:gd fmla="*/ 0 w 70" name="T2"/>
                    <a:gd fmla="*/ 174 h 236" name="T3"/>
                    <a:gd fmla="*/ 14 w 70" name="T4"/>
                    <a:gd fmla="*/ 220 h 236" name="T5"/>
                    <a:gd fmla="*/ 22 w 70" name="T6"/>
                    <a:gd fmla="*/ 232 h 236" name="T7"/>
                    <a:gd fmla="*/ 32 w 70" name="T8"/>
                    <a:gd fmla="*/ 236 h 236" name="T9"/>
                    <a:gd fmla="*/ 40 w 70" name="T10"/>
                    <a:gd fmla="*/ 234 h 236" name="T11"/>
                    <a:gd fmla="*/ 52 w 70" name="T12"/>
                    <a:gd fmla="*/ 216 h 236" name="T13"/>
                    <a:gd fmla="*/ 62 w 70" name="T14"/>
                    <a:gd fmla="*/ 184 h 236" name="T15"/>
                    <a:gd fmla="*/ 68 w 70" name="T16"/>
                    <a:gd fmla="*/ 142 h 236" name="T17"/>
                    <a:gd fmla="*/ 70 w 70" name="T18"/>
                    <a:gd fmla="*/ 118 h 236" name="T19"/>
                    <a:gd fmla="*/ 66 w 70" name="T20"/>
                    <a:gd fmla="*/ 72 h 236" name="T21"/>
                    <a:gd fmla="*/ 58 w 70" name="T22"/>
                    <a:gd fmla="*/ 34 h 236" name="T23"/>
                    <a:gd fmla="*/ 46 w 70" name="T24"/>
                    <a:gd fmla="*/ 8 h 236" name="T25"/>
                    <a:gd fmla="*/ 32 w 70" name="T26"/>
                    <a:gd fmla="*/ 0 h 236" name="T27"/>
                    <a:gd fmla="*/ 28 w 70" name="T28"/>
                    <a:gd fmla="*/ 0 h 236" name="T29"/>
                    <a:gd fmla="*/ 18 w 70" name="T30"/>
                    <a:gd fmla="*/ 10 h 236" name="T31"/>
                    <a:gd fmla="*/ 6 w 70" name="T32"/>
                    <a:gd fmla="*/ 36 h 236" name="T33"/>
                    <a:gd fmla="*/ 0 w 70" name="T34"/>
                    <a:gd fmla="*/ 62 h 236" name="T35"/>
                    <a:gd fmla="*/ 12 w 70" name="T36"/>
                    <a:gd fmla="*/ 76 h 236" name="T37"/>
                    <a:gd fmla="*/ 20 w 70" name="T38"/>
                    <a:gd fmla="*/ 48 h 236" name="T39"/>
                    <a:gd fmla="*/ 30 w 70" name="T40"/>
                    <a:gd fmla="*/ 38 h 236" name="T41"/>
                    <a:gd fmla="*/ 32 w 70" name="T42"/>
                    <a:gd fmla="*/ 38 h 236" name="T43"/>
                    <a:gd fmla="*/ 42 w 70" name="T44"/>
                    <a:gd fmla="*/ 44 h 236" name="T45"/>
                    <a:gd fmla="*/ 50 w 70" name="T46"/>
                    <a:gd fmla="*/ 62 h 236" name="T47"/>
                    <a:gd fmla="*/ 58 w 70" name="T48"/>
                    <a:gd fmla="*/ 118 h 236" name="T49"/>
                    <a:gd fmla="*/ 56 w 70" name="T50"/>
                    <a:gd fmla="*/ 148 h 236" name="T51"/>
                    <a:gd fmla="*/ 46 w 70" name="T52"/>
                    <a:gd fmla="*/ 184 h 236" name="T53"/>
                    <a:gd fmla="*/ 38 w 70" name="T54"/>
                    <a:gd fmla="*/ 196 h 236" name="T55"/>
                    <a:gd fmla="*/ 32 w 70" name="T56"/>
                    <a:gd fmla="*/ 198 h 236" name="T57"/>
                    <a:gd fmla="*/ 26 w 70" name="T58"/>
                    <a:gd fmla="*/ 196 h 236" name="T59"/>
                    <a:gd fmla="*/ 16 w 70" name="T60"/>
                    <a:gd fmla="*/ 176 h 236" name="T61"/>
                    <a:gd fmla="*/ 12 w 70" name="T62"/>
                    <a:gd fmla="*/ 160 h 23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36" w="70">
                      <a:moveTo>
                        <a:pt x="12" y="160"/>
                      </a:moveTo>
                      <a:lnTo>
                        <a:pt x="12" y="160"/>
                      </a:lnTo>
                      <a:lnTo>
                        <a:pt x="0" y="174"/>
                      </a:lnTo>
                      <a:lnTo>
                        <a:pt x="0" y="174"/>
                      </a:lnTo>
                      <a:lnTo>
                        <a:pt x="6" y="200"/>
                      </a:lnTo>
                      <a:lnTo>
                        <a:pt x="14" y="220"/>
                      </a:lnTo>
                      <a:lnTo>
                        <a:pt x="18" y="226"/>
                      </a:lnTo>
                      <a:lnTo>
                        <a:pt x="22" y="232"/>
                      </a:lnTo>
                      <a:lnTo>
                        <a:pt x="28" y="236"/>
                      </a:lnTo>
                      <a:lnTo>
                        <a:pt x="32" y="236"/>
                      </a:lnTo>
                      <a:lnTo>
                        <a:pt x="32" y="236"/>
                      </a:lnTo>
                      <a:lnTo>
                        <a:pt x="40" y="234"/>
                      </a:lnTo>
                      <a:lnTo>
                        <a:pt x="46" y="228"/>
                      </a:lnTo>
                      <a:lnTo>
                        <a:pt x="52" y="216"/>
                      </a:lnTo>
                      <a:lnTo>
                        <a:pt x="58" y="202"/>
                      </a:lnTo>
                      <a:lnTo>
                        <a:pt x="62" y="184"/>
                      </a:lnTo>
                      <a:lnTo>
                        <a:pt x="66" y="164"/>
                      </a:lnTo>
                      <a:lnTo>
                        <a:pt x="68" y="142"/>
                      </a:lnTo>
                      <a:lnTo>
                        <a:pt x="70" y="118"/>
                      </a:lnTo>
                      <a:lnTo>
                        <a:pt x="70" y="118"/>
                      </a:lnTo>
                      <a:lnTo>
                        <a:pt x="68" y="94"/>
                      </a:lnTo>
                      <a:lnTo>
                        <a:pt x="66" y="72"/>
                      </a:lnTo>
                      <a:lnTo>
                        <a:pt x="62" y="52"/>
                      </a:lnTo>
                      <a:lnTo>
                        <a:pt x="58" y="34"/>
                      </a:lnTo>
                      <a:lnTo>
                        <a:pt x="52" y="20"/>
                      </a:lnTo>
                      <a:lnTo>
                        <a:pt x="46" y="8"/>
                      </a:lnTo>
                      <a:lnTo>
                        <a:pt x="40" y="2"/>
                      </a:lnTo>
                      <a:lnTo>
                        <a:pt x="32" y="0"/>
                      </a:lnTo>
                      <a:lnTo>
                        <a:pt x="32" y="0"/>
                      </a:lnTo>
                      <a:lnTo>
                        <a:pt x="28" y="0"/>
                      </a:lnTo>
                      <a:lnTo>
                        <a:pt x="22" y="4"/>
                      </a:lnTo>
                      <a:lnTo>
                        <a:pt x="18" y="10"/>
                      </a:lnTo>
                      <a:lnTo>
                        <a:pt x="14" y="16"/>
                      </a:lnTo>
                      <a:lnTo>
                        <a:pt x="6" y="36"/>
                      </a:lnTo>
                      <a:lnTo>
                        <a:pt x="0" y="62"/>
                      </a:lnTo>
                      <a:lnTo>
                        <a:pt x="0" y="62"/>
                      </a:lnTo>
                      <a:lnTo>
                        <a:pt x="12" y="76"/>
                      </a:lnTo>
                      <a:lnTo>
                        <a:pt x="12" y="76"/>
                      </a:lnTo>
                      <a:lnTo>
                        <a:pt x="16" y="60"/>
                      </a:lnTo>
                      <a:lnTo>
                        <a:pt x="20" y="48"/>
                      </a:lnTo>
                      <a:lnTo>
                        <a:pt x="26" y="40"/>
                      </a:lnTo>
                      <a:lnTo>
                        <a:pt x="30" y="38"/>
                      </a:lnTo>
                      <a:lnTo>
                        <a:pt x="32" y="38"/>
                      </a:lnTo>
                      <a:lnTo>
                        <a:pt x="32" y="38"/>
                      </a:lnTo>
                      <a:lnTo>
                        <a:pt x="38" y="40"/>
                      </a:lnTo>
                      <a:lnTo>
                        <a:pt x="42" y="44"/>
                      </a:lnTo>
                      <a:lnTo>
                        <a:pt x="46" y="52"/>
                      </a:lnTo>
                      <a:lnTo>
                        <a:pt x="50" y="62"/>
                      </a:lnTo>
                      <a:lnTo>
                        <a:pt x="56" y="86"/>
                      </a:lnTo>
                      <a:lnTo>
                        <a:pt x="58" y="118"/>
                      </a:lnTo>
                      <a:lnTo>
                        <a:pt x="58" y="118"/>
                      </a:lnTo>
                      <a:lnTo>
                        <a:pt x="56" y="148"/>
                      </a:lnTo>
                      <a:lnTo>
                        <a:pt x="50" y="174"/>
                      </a:lnTo>
                      <a:lnTo>
                        <a:pt x="46" y="184"/>
                      </a:lnTo>
                      <a:lnTo>
                        <a:pt x="42" y="192"/>
                      </a:lnTo>
                      <a:lnTo>
                        <a:pt x="38" y="196"/>
                      </a:lnTo>
                      <a:lnTo>
                        <a:pt x="32" y="198"/>
                      </a:lnTo>
                      <a:lnTo>
                        <a:pt x="32" y="198"/>
                      </a:lnTo>
                      <a:lnTo>
                        <a:pt x="30" y="198"/>
                      </a:lnTo>
                      <a:lnTo>
                        <a:pt x="26" y="196"/>
                      </a:lnTo>
                      <a:lnTo>
                        <a:pt x="20" y="188"/>
                      </a:lnTo>
                      <a:lnTo>
                        <a:pt x="16" y="176"/>
                      </a:lnTo>
                      <a:lnTo>
                        <a:pt x="12" y="160"/>
                      </a:lnTo>
                      <a:lnTo>
                        <a:pt x="12" y="160"/>
                      </a:lnTo>
                      <a:close/>
                    </a:path>
                  </a:pathLst>
                </a:custGeom>
                <a:grpFill/>
                <a:ln>
                  <a:noFill/>
                </a:ln>
                <a:extLst/>
              </p:spPr>
              <p:txBody>
                <a:bodyPr/>
                <a:lstStyle/>
                <a:p>
                  <a:pPr defTabSz="967801" fontAlgn="auto">
                    <a:spcBef>
                      <a:spcPct val="0"/>
                    </a:spcBef>
                    <a:spcAft>
                      <a:spcPct val="0"/>
                    </a:spcAft>
                    <a:defRPr/>
                  </a:pPr>
                  <a:endParaRPr altLang="en-US" lang="zh-CN">
                    <a:latin typeface="+mn-lt"/>
                    <a:ea typeface="+mn-ea"/>
                  </a:endParaRPr>
                </a:p>
              </p:txBody>
            </p:sp>
            <p:sp>
              <p:nvSpPr>
                <p:cNvPr id="74" name="Freeform 83"/>
                <p:cNvSpPr/>
                <p:nvPr/>
              </p:nvSpPr>
              <p:spPr bwMode="auto">
                <a:xfrm>
                  <a:off x="4906963" y="803275"/>
                  <a:ext cx="38100" cy="133350"/>
                </a:xfrm>
                <a:custGeom>
                  <a:gdLst>
                    <a:gd fmla="*/ 10 w 24" name="T0"/>
                    <a:gd fmla="*/ 0 h 84" name="T1"/>
                    <a:gd fmla="*/ 10 w 24" name="T2"/>
                    <a:gd fmla="*/ 0 h 84" name="T3"/>
                    <a:gd fmla="*/ 8 w 24" name="T4"/>
                    <a:gd fmla="*/ 2 h 84" name="T5"/>
                    <a:gd fmla="*/ 4 w 24" name="T6"/>
                    <a:gd fmla="*/ 6 h 84" name="T7"/>
                    <a:gd fmla="*/ 0 w 24" name="T8"/>
                    <a:gd fmla="*/ 18 h 84" name="T9"/>
                    <a:gd fmla="*/ 0 w 24" name="T10"/>
                    <a:gd fmla="*/ 18 h 84" name="T11"/>
                    <a:gd fmla="*/ 4 w 24" name="T12"/>
                    <a:gd fmla="*/ 30 h 84" name="T13"/>
                    <a:gd fmla="*/ 6 w 24" name="T14"/>
                    <a:gd fmla="*/ 42 h 84" name="T15"/>
                    <a:gd fmla="*/ 6 w 24" name="T16"/>
                    <a:gd fmla="*/ 42 h 84" name="T17"/>
                    <a:gd fmla="*/ 4 w 24" name="T18"/>
                    <a:gd fmla="*/ 54 h 84" name="T19"/>
                    <a:gd fmla="*/ 0 w 24" name="T20"/>
                    <a:gd fmla="*/ 66 h 84" name="T21"/>
                    <a:gd fmla="*/ 0 w 24" name="T22"/>
                    <a:gd fmla="*/ 66 h 84" name="T23"/>
                    <a:gd fmla="*/ 4 w 24" name="T24"/>
                    <a:gd fmla="*/ 78 h 84" name="T25"/>
                    <a:gd fmla="*/ 8 w 24" name="T26"/>
                    <a:gd fmla="*/ 82 h 84" name="T27"/>
                    <a:gd fmla="*/ 10 w 24" name="T28"/>
                    <a:gd fmla="*/ 84 h 84" name="T29"/>
                    <a:gd fmla="*/ 10 w 24" name="T30"/>
                    <a:gd fmla="*/ 84 h 84" name="T31"/>
                    <a:gd fmla="*/ 12 w 24" name="T32"/>
                    <a:gd fmla="*/ 82 h 84" name="T33"/>
                    <a:gd fmla="*/ 16 w 24" name="T34"/>
                    <a:gd fmla="*/ 80 h 84" name="T35"/>
                    <a:gd fmla="*/ 20 w 24" name="T36"/>
                    <a:gd fmla="*/ 72 h 84" name="T37"/>
                    <a:gd fmla="*/ 22 w 24" name="T38"/>
                    <a:gd fmla="*/ 58 h 84" name="T39"/>
                    <a:gd fmla="*/ 24 w 24" name="T40"/>
                    <a:gd fmla="*/ 42 h 84" name="T41"/>
                    <a:gd fmla="*/ 24 w 24" name="T42"/>
                    <a:gd fmla="*/ 42 h 84" name="T43"/>
                    <a:gd fmla="*/ 22 w 24" name="T44"/>
                    <a:gd fmla="*/ 26 h 84" name="T45"/>
                    <a:gd fmla="*/ 20 w 24" name="T46"/>
                    <a:gd fmla="*/ 12 h 84" name="T47"/>
                    <a:gd fmla="*/ 16 w 24" name="T48"/>
                    <a:gd fmla="*/ 4 h 84" name="T49"/>
                    <a:gd fmla="*/ 12 w 24" name="T50"/>
                    <a:gd fmla="*/ 2 h 84" name="T51"/>
                    <a:gd fmla="*/ 10 w 24" name="T52"/>
                    <a:gd fmla="*/ 0 h 84" name="T53"/>
                    <a:gd fmla="*/ 10 w 24" name="T54"/>
                    <a:gd fmla="*/ 0 h 8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84" w="24">
                      <a:moveTo>
                        <a:pt x="10" y="0"/>
                      </a:moveTo>
                      <a:lnTo>
                        <a:pt x="10" y="0"/>
                      </a:lnTo>
                      <a:lnTo>
                        <a:pt x="8" y="2"/>
                      </a:lnTo>
                      <a:lnTo>
                        <a:pt x="4" y="6"/>
                      </a:lnTo>
                      <a:lnTo>
                        <a:pt x="0" y="18"/>
                      </a:lnTo>
                      <a:lnTo>
                        <a:pt x="0" y="18"/>
                      </a:lnTo>
                      <a:lnTo>
                        <a:pt x="4" y="30"/>
                      </a:lnTo>
                      <a:lnTo>
                        <a:pt x="6" y="42"/>
                      </a:lnTo>
                      <a:lnTo>
                        <a:pt x="6" y="42"/>
                      </a:lnTo>
                      <a:lnTo>
                        <a:pt x="4" y="54"/>
                      </a:lnTo>
                      <a:lnTo>
                        <a:pt x="0" y="66"/>
                      </a:lnTo>
                      <a:lnTo>
                        <a:pt x="0" y="66"/>
                      </a:lnTo>
                      <a:lnTo>
                        <a:pt x="4" y="78"/>
                      </a:lnTo>
                      <a:lnTo>
                        <a:pt x="8" y="82"/>
                      </a:lnTo>
                      <a:lnTo>
                        <a:pt x="10" y="84"/>
                      </a:lnTo>
                      <a:lnTo>
                        <a:pt x="10" y="84"/>
                      </a:lnTo>
                      <a:lnTo>
                        <a:pt x="12" y="82"/>
                      </a:lnTo>
                      <a:lnTo>
                        <a:pt x="16" y="80"/>
                      </a:lnTo>
                      <a:lnTo>
                        <a:pt x="20" y="72"/>
                      </a:lnTo>
                      <a:lnTo>
                        <a:pt x="22" y="58"/>
                      </a:lnTo>
                      <a:lnTo>
                        <a:pt x="24" y="42"/>
                      </a:lnTo>
                      <a:lnTo>
                        <a:pt x="24" y="42"/>
                      </a:lnTo>
                      <a:lnTo>
                        <a:pt x="22" y="26"/>
                      </a:lnTo>
                      <a:lnTo>
                        <a:pt x="20" y="12"/>
                      </a:lnTo>
                      <a:lnTo>
                        <a:pt x="16" y="4"/>
                      </a:lnTo>
                      <a:lnTo>
                        <a:pt x="12" y="2"/>
                      </a:lnTo>
                      <a:lnTo>
                        <a:pt x="10" y="0"/>
                      </a:lnTo>
                      <a:lnTo>
                        <a:pt x="10" y="0"/>
                      </a:lnTo>
                      <a:close/>
                    </a:path>
                  </a:pathLst>
                </a:custGeom>
                <a:grpFill/>
                <a:ln>
                  <a:noFill/>
                </a:ln>
                <a:extLst/>
              </p:spPr>
              <p:txBody>
                <a:bodyPr/>
                <a:lstStyle/>
                <a:p>
                  <a:pPr defTabSz="967801" fontAlgn="auto">
                    <a:spcBef>
                      <a:spcPct val="0"/>
                    </a:spcBef>
                    <a:spcAft>
                      <a:spcPct val="0"/>
                    </a:spcAft>
                    <a:defRPr/>
                  </a:pPr>
                  <a:endParaRPr altLang="en-US" lang="zh-CN">
                    <a:latin typeface="+mn-lt"/>
                    <a:ea typeface="+mn-ea"/>
                  </a:endParaRPr>
                </a:p>
              </p:txBody>
            </p:sp>
            <p:sp>
              <p:nvSpPr>
                <p:cNvPr id="75" name="Freeform 84"/>
                <p:cNvSpPr/>
                <p:nvPr/>
              </p:nvSpPr>
              <p:spPr bwMode="auto">
                <a:xfrm>
                  <a:off x="4367213" y="777875"/>
                  <a:ext cx="533400" cy="187325"/>
                </a:xfrm>
                <a:custGeom>
                  <a:gdLst>
                    <a:gd fmla="*/ 80 w 336" name="T0"/>
                    <a:gd fmla="*/ 82 h 118" name="T1"/>
                    <a:gd fmla="*/ 252 w 336" name="T2"/>
                    <a:gd fmla="*/ 80 h 118" name="T3"/>
                    <a:gd fmla="*/ 252 w 336" name="T4"/>
                    <a:gd fmla="*/ 96 h 118" name="T5"/>
                    <a:gd fmla="*/ 336 w 336" name="T6"/>
                    <a:gd fmla="*/ 60 h 118" name="T7"/>
                    <a:gd fmla="*/ 252 w 336" name="T8"/>
                    <a:gd fmla="*/ 24 h 118" name="T9"/>
                    <a:gd fmla="*/ 252 w 336" name="T10"/>
                    <a:gd fmla="*/ 40 h 118" name="T11"/>
                    <a:gd fmla="*/ 80 w 336" name="T12"/>
                    <a:gd fmla="*/ 38 h 118" name="T13"/>
                    <a:gd fmla="*/ 70 w 336" name="T14"/>
                    <a:gd fmla="*/ 8 h 118" name="T15"/>
                    <a:gd fmla="*/ 0 w 336" name="T16"/>
                    <a:gd fmla="*/ 0 h 118" name="T17"/>
                    <a:gd fmla="*/ 14 w 336" name="T18"/>
                    <a:gd fmla="*/ 56 h 118" name="T19"/>
                    <a:gd fmla="*/ 238 w 336" name="T20"/>
                    <a:gd fmla="*/ 56 h 118" name="T21"/>
                    <a:gd fmla="*/ 238 w 336" name="T22"/>
                    <a:gd fmla="*/ 62 h 118" name="T23"/>
                    <a:gd fmla="*/ 16 w 336" name="T24"/>
                    <a:gd fmla="*/ 62 h 118" name="T25"/>
                    <a:gd fmla="*/ 0 w 336" name="T26"/>
                    <a:gd fmla="*/ 118 h 118" name="T27"/>
                    <a:gd fmla="*/ 70 w 336" name="T28"/>
                    <a:gd fmla="*/ 112 h 118" name="T29"/>
                    <a:gd fmla="*/ 80 w 336" name="T30"/>
                    <a:gd fmla="*/ 82 h 1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8" w="336">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grpFill/>
                <a:ln>
                  <a:noFill/>
                </a:ln>
                <a:extLst/>
              </p:spPr>
              <p:txBody>
                <a:bodyPr/>
                <a:lstStyle/>
                <a:p>
                  <a:pPr defTabSz="967801" fontAlgn="auto">
                    <a:spcBef>
                      <a:spcPct val="0"/>
                    </a:spcBef>
                    <a:spcAft>
                      <a:spcPct val="0"/>
                    </a:spcAft>
                    <a:defRPr/>
                  </a:pPr>
                  <a:endParaRPr altLang="en-US" lang="zh-CN">
                    <a:latin typeface="+mn-lt"/>
                    <a:ea typeface="+mn-ea"/>
                  </a:endParaRPr>
                </a:p>
              </p:txBody>
            </p:sp>
            <p:sp>
              <p:nvSpPr>
                <p:cNvPr id="76" name="Freeform 85"/>
                <p:cNvSpPr/>
                <p:nvPr/>
              </p:nvSpPr>
              <p:spPr bwMode="auto">
                <a:xfrm>
                  <a:off x="4595813" y="920750"/>
                  <a:ext cx="285750" cy="184150"/>
                </a:xfrm>
                <a:custGeom>
                  <a:gdLst>
                    <a:gd fmla="*/ 56 w 180" name="T0"/>
                    <a:gd fmla="*/ 82 h 116" name="T1"/>
                    <a:gd fmla="*/ 142 w 180" name="T2"/>
                    <a:gd fmla="*/ 30 h 116" name="T3"/>
                    <a:gd fmla="*/ 144 w 180" name="T4"/>
                    <a:gd fmla="*/ 34 h 116" name="T5"/>
                    <a:gd fmla="*/ 180 w 180" name="T6"/>
                    <a:gd fmla="*/ 0 h 116" name="T7"/>
                    <a:gd fmla="*/ 132 w 180" name="T8"/>
                    <a:gd fmla="*/ 12 h 116" name="T9"/>
                    <a:gd fmla="*/ 134 w 180" name="T10"/>
                    <a:gd fmla="*/ 18 h 116" name="T11"/>
                    <a:gd fmla="*/ 46 w 180" name="T12"/>
                    <a:gd fmla="*/ 66 h 116" name="T13"/>
                    <a:gd fmla="*/ 36 w 180" name="T14"/>
                    <a:gd fmla="*/ 60 h 116" name="T15"/>
                    <a:gd fmla="*/ 0 w 180" name="T16"/>
                    <a:gd fmla="*/ 80 h 116" name="T17"/>
                    <a:gd fmla="*/ 18 w 180" name="T18"/>
                    <a:gd fmla="*/ 92 h 116" name="T19"/>
                    <a:gd fmla="*/ 130 w 180" name="T20"/>
                    <a:gd fmla="*/ 28 h 116" name="T21"/>
                    <a:gd fmla="*/ 130 w 180" name="T22"/>
                    <a:gd fmla="*/ 28 h 116" name="T23"/>
                    <a:gd fmla="*/ 18 w 180" name="T24"/>
                    <a:gd fmla="*/ 94 h 116" name="T25"/>
                    <a:gd fmla="*/ 20 w 180" name="T26"/>
                    <a:gd fmla="*/ 116 h 116" name="T27"/>
                    <a:gd fmla="*/ 56 w 180" name="T28"/>
                    <a:gd fmla="*/ 92 h 116" name="T29"/>
                    <a:gd fmla="*/ 56 w 180" name="T30"/>
                    <a:gd fmla="*/ 82 h 11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5" w="180">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grpFill/>
                <a:ln>
                  <a:noFill/>
                </a:ln>
                <a:extLst/>
              </p:spPr>
              <p:txBody>
                <a:bodyPr/>
                <a:lstStyle/>
                <a:p>
                  <a:pPr defTabSz="967801" fontAlgn="auto">
                    <a:spcBef>
                      <a:spcPct val="0"/>
                    </a:spcBef>
                    <a:spcAft>
                      <a:spcPct val="0"/>
                    </a:spcAft>
                    <a:defRPr/>
                  </a:pPr>
                  <a:endParaRPr altLang="en-US" lang="zh-CN">
                    <a:latin typeface="+mn-lt"/>
                    <a:ea typeface="+mn-ea"/>
                  </a:endParaRPr>
                </a:p>
              </p:txBody>
            </p:sp>
            <p:sp>
              <p:nvSpPr>
                <p:cNvPr id="77" name="Freeform 86"/>
                <p:cNvSpPr/>
                <p:nvPr/>
              </p:nvSpPr>
              <p:spPr bwMode="auto">
                <a:xfrm>
                  <a:off x="4592638" y="641350"/>
                  <a:ext cx="285750" cy="184150"/>
                </a:xfrm>
                <a:custGeom>
                  <a:gdLst>
                    <a:gd fmla="*/ 134 w 180" name="T0"/>
                    <a:gd fmla="*/ 98 h 116" name="T1"/>
                    <a:gd fmla="*/ 132 w 180" name="T2"/>
                    <a:gd fmla="*/ 102 h 116" name="T3"/>
                    <a:gd fmla="*/ 180 w 180" name="T4"/>
                    <a:gd fmla="*/ 116 h 116" name="T5"/>
                    <a:gd fmla="*/ 144 w 180" name="T6"/>
                    <a:gd fmla="*/ 80 h 116" name="T7"/>
                    <a:gd fmla="*/ 142 w 180" name="T8"/>
                    <a:gd fmla="*/ 86 h 116" name="T9"/>
                    <a:gd fmla="*/ 54 w 180" name="T10"/>
                    <a:gd fmla="*/ 34 h 116" name="T11"/>
                    <a:gd fmla="*/ 56 w 180" name="T12"/>
                    <a:gd fmla="*/ 22 h 116" name="T13"/>
                    <a:gd fmla="*/ 20 w 180" name="T14"/>
                    <a:gd fmla="*/ 0 h 116" name="T15"/>
                    <a:gd fmla="*/ 18 w 180" name="T16"/>
                    <a:gd fmla="*/ 22 h 116" name="T17"/>
                    <a:gd fmla="*/ 130 w 180" name="T18"/>
                    <a:gd fmla="*/ 86 h 116" name="T19"/>
                    <a:gd fmla="*/ 130 w 180" name="T20"/>
                    <a:gd fmla="*/ 88 h 116" name="T21"/>
                    <a:gd fmla="*/ 18 w 180" name="T22"/>
                    <a:gd fmla="*/ 22 h 116" name="T23"/>
                    <a:gd fmla="*/ 0 w 180" name="T24"/>
                    <a:gd fmla="*/ 36 h 116" name="T25"/>
                    <a:gd fmla="*/ 36 w 180" name="T26"/>
                    <a:gd fmla="*/ 54 h 116" name="T27"/>
                    <a:gd fmla="*/ 46 w 180" name="T28"/>
                    <a:gd fmla="*/ 48 h 116" name="T29"/>
                    <a:gd fmla="*/ 134 w 180" name="T30"/>
                    <a:gd fmla="*/ 98 h 11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5" w="180">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grpFill/>
                <a:ln>
                  <a:noFill/>
                </a:ln>
                <a:extLst/>
              </p:spPr>
              <p:txBody>
                <a:bodyPr/>
                <a:lstStyle/>
                <a:p>
                  <a:pPr defTabSz="967801" fontAlgn="auto">
                    <a:spcBef>
                      <a:spcPct val="0"/>
                    </a:spcBef>
                    <a:spcAft>
                      <a:spcPct val="0"/>
                    </a:spcAft>
                    <a:defRPr/>
                  </a:pPr>
                  <a:endParaRPr altLang="en-US" lang="zh-CN">
                    <a:latin typeface="+mn-lt"/>
                    <a:ea typeface="+mn-ea"/>
                  </a:endParaRPr>
                </a:p>
              </p:txBody>
            </p:sp>
          </p:grpSp>
          <p:sp>
            <p:nvSpPr>
              <p:cNvPr id="68" name="Freeform 81"/>
              <p:cNvSpPr/>
              <p:nvPr/>
            </p:nvSpPr>
            <p:spPr bwMode="auto">
              <a:xfrm>
                <a:off x="10989743" y="2750058"/>
                <a:ext cx="183383" cy="618177"/>
              </a:xfrm>
              <a:custGeom>
                <a:gdLst>
                  <a:gd fmla="*/ 0 w 124" name="T0"/>
                  <a:gd fmla="*/ 132 h 418" name="T1"/>
                  <a:gd fmla="*/ 16 w 124" name="T2"/>
                  <a:gd fmla="*/ 144 h 418" name="T3"/>
                  <a:gd fmla="*/ 28 w 124" name="T4"/>
                  <a:gd fmla="*/ 92 h 418" name="T5"/>
                  <a:gd fmla="*/ 40 w 124" name="T6"/>
                  <a:gd fmla="*/ 68 h 418" name="T7"/>
                  <a:gd fmla="*/ 54 w 124" name="T8"/>
                  <a:gd fmla="*/ 54 h 418" name="T9"/>
                  <a:gd fmla="*/ 60 w 124" name="T10"/>
                  <a:gd fmla="*/ 52 h 418" name="T11"/>
                  <a:gd fmla="*/ 70 w 124" name="T12"/>
                  <a:gd fmla="*/ 56 h 418" name="T13"/>
                  <a:gd fmla="*/ 88 w 124" name="T14"/>
                  <a:gd fmla="*/ 80 h 418" name="T15"/>
                  <a:gd fmla="*/ 100 w 124" name="T16"/>
                  <a:gd fmla="*/ 122 h 418" name="T17"/>
                  <a:gd fmla="*/ 108 w 124" name="T18"/>
                  <a:gd fmla="*/ 178 h 418" name="T19"/>
                  <a:gd fmla="*/ 108 w 124" name="T20"/>
                  <a:gd fmla="*/ 210 h 418" name="T21"/>
                  <a:gd fmla="*/ 106 w 124" name="T22"/>
                  <a:gd fmla="*/ 272 h 418" name="T23"/>
                  <a:gd fmla="*/ 94 w 124" name="T24"/>
                  <a:gd fmla="*/ 322 h 418" name="T25"/>
                  <a:gd fmla="*/ 80 w 124" name="T26"/>
                  <a:gd fmla="*/ 354 h 418" name="T27"/>
                  <a:gd fmla="*/ 66 w 124" name="T28"/>
                  <a:gd fmla="*/ 366 h 418" name="T29"/>
                  <a:gd fmla="*/ 60 w 124" name="T30"/>
                  <a:gd fmla="*/ 368 h 418" name="T31"/>
                  <a:gd fmla="*/ 46 w 124" name="T32"/>
                  <a:gd fmla="*/ 360 h 418" name="T33"/>
                  <a:gd fmla="*/ 34 w 124" name="T34"/>
                  <a:gd fmla="*/ 342 h 418" name="T35"/>
                  <a:gd fmla="*/ 24 w 124" name="T36"/>
                  <a:gd fmla="*/ 312 h 418" name="T37"/>
                  <a:gd fmla="*/ 16 w 124" name="T38"/>
                  <a:gd fmla="*/ 276 h 418" name="T39"/>
                  <a:gd fmla="*/ 0 w 124" name="T40"/>
                  <a:gd fmla="*/ 288 h 418" name="T41"/>
                  <a:gd fmla="*/ 10 w 124" name="T42"/>
                  <a:gd fmla="*/ 340 h 418" name="T43"/>
                  <a:gd fmla="*/ 24 w 124" name="T44"/>
                  <a:gd fmla="*/ 382 h 418" name="T45"/>
                  <a:gd fmla="*/ 40 w 124" name="T46"/>
                  <a:gd fmla="*/ 410 h 418" name="T47"/>
                  <a:gd fmla="*/ 56 w 124" name="T48"/>
                  <a:gd fmla="*/ 418 h 418" name="T49"/>
                  <a:gd fmla="*/ 60 w 124" name="T50"/>
                  <a:gd fmla="*/ 418 h 418" name="T51"/>
                  <a:gd fmla="*/ 74 w 124" name="T52"/>
                  <a:gd fmla="*/ 414 h 418" name="T53"/>
                  <a:gd fmla="*/ 86 w 124" name="T54"/>
                  <a:gd fmla="*/ 402 h 418" name="T55"/>
                  <a:gd fmla="*/ 106 w 124" name="T56"/>
                  <a:gd fmla="*/ 358 h 418" name="T57"/>
                  <a:gd fmla="*/ 120 w 124" name="T58"/>
                  <a:gd fmla="*/ 292 h 418" name="T59"/>
                  <a:gd fmla="*/ 124 w 124" name="T60"/>
                  <a:gd fmla="*/ 210 h 418" name="T61"/>
                  <a:gd fmla="*/ 124 w 124" name="T62"/>
                  <a:gd fmla="*/ 168 h 418" name="T63"/>
                  <a:gd fmla="*/ 114 w 124" name="T64"/>
                  <a:gd fmla="*/ 94 h 418" name="T65"/>
                  <a:gd fmla="*/ 96 w 124" name="T66"/>
                  <a:gd fmla="*/ 36 h 418" name="T67"/>
                  <a:gd fmla="*/ 80 w 124" name="T68"/>
                  <a:gd fmla="*/ 10 h 418" name="T69"/>
                  <a:gd fmla="*/ 66 w 124" name="T70"/>
                  <a:gd fmla="*/ 2 h 418" name="T71"/>
                  <a:gd fmla="*/ 60 w 124" name="T72"/>
                  <a:gd fmla="*/ 0 h 418" name="T73"/>
                  <a:gd fmla="*/ 50 w 124" name="T74"/>
                  <a:gd fmla="*/ 4 h 418" name="T75"/>
                  <a:gd fmla="*/ 32 w 124" name="T76"/>
                  <a:gd fmla="*/ 22 h 418" name="T77"/>
                  <a:gd fmla="*/ 16 w 124" name="T78"/>
                  <a:gd fmla="*/ 56 h 418" name="T79"/>
                  <a:gd fmla="*/ 4 w 124" name="T80"/>
                  <a:gd fmla="*/ 104 h 418" name="T81"/>
                  <a:gd fmla="*/ 0 w 124" name="T82"/>
                  <a:gd fmla="*/ 132 h 41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18" w="124">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grpFill/>
              <a:ln>
                <a:noFill/>
              </a:ln>
              <a:extLst/>
            </p:spPr>
            <p:txBody>
              <a:bodyPr/>
              <a:lstStyle/>
              <a:p>
                <a:pPr defTabSz="967801" fontAlgn="auto">
                  <a:spcBef>
                    <a:spcPct val="0"/>
                  </a:spcBef>
                  <a:spcAft>
                    <a:spcPct val="0"/>
                  </a:spcAft>
                  <a:defRPr/>
                </a:pPr>
                <a:endParaRPr altLang="en-US" lang="zh-CN">
                  <a:latin typeface="+mn-lt"/>
                  <a:ea typeface="+mn-ea"/>
                </a:endParaRPr>
              </a:p>
            </p:txBody>
          </p:sp>
          <p:sp>
            <p:nvSpPr>
              <p:cNvPr id="69" name="Freeform 84"/>
              <p:cNvSpPr/>
              <p:nvPr/>
            </p:nvSpPr>
            <p:spPr bwMode="auto">
              <a:xfrm>
                <a:off x="10560864" y="2974850"/>
                <a:ext cx="496908" cy="174509"/>
              </a:xfrm>
              <a:custGeom>
                <a:gdLst>
                  <a:gd fmla="*/ 80 w 336" name="T0"/>
                  <a:gd fmla="*/ 82 h 118" name="T1"/>
                  <a:gd fmla="*/ 252 w 336" name="T2"/>
                  <a:gd fmla="*/ 80 h 118" name="T3"/>
                  <a:gd fmla="*/ 252 w 336" name="T4"/>
                  <a:gd fmla="*/ 96 h 118" name="T5"/>
                  <a:gd fmla="*/ 336 w 336" name="T6"/>
                  <a:gd fmla="*/ 60 h 118" name="T7"/>
                  <a:gd fmla="*/ 252 w 336" name="T8"/>
                  <a:gd fmla="*/ 24 h 118" name="T9"/>
                  <a:gd fmla="*/ 252 w 336" name="T10"/>
                  <a:gd fmla="*/ 40 h 118" name="T11"/>
                  <a:gd fmla="*/ 80 w 336" name="T12"/>
                  <a:gd fmla="*/ 38 h 118" name="T13"/>
                  <a:gd fmla="*/ 70 w 336" name="T14"/>
                  <a:gd fmla="*/ 8 h 118" name="T15"/>
                  <a:gd fmla="*/ 0 w 336" name="T16"/>
                  <a:gd fmla="*/ 0 h 118" name="T17"/>
                  <a:gd fmla="*/ 14 w 336" name="T18"/>
                  <a:gd fmla="*/ 56 h 118" name="T19"/>
                  <a:gd fmla="*/ 238 w 336" name="T20"/>
                  <a:gd fmla="*/ 56 h 118" name="T21"/>
                  <a:gd fmla="*/ 238 w 336" name="T22"/>
                  <a:gd fmla="*/ 62 h 118" name="T23"/>
                  <a:gd fmla="*/ 16 w 336" name="T24"/>
                  <a:gd fmla="*/ 62 h 118" name="T25"/>
                  <a:gd fmla="*/ 0 w 336" name="T26"/>
                  <a:gd fmla="*/ 118 h 118" name="T27"/>
                  <a:gd fmla="*/ 70 w 336" name="T28"/>
                  <a:gd fmla="*/ 112 h 118" name="T29"/>
                  <a:gd fmla="*/ 80 w 336" name="T30"/>
                  <a:gd fmla="*/ 82 h 1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8" w="336">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grpFill/>
              <a:ln>
                <a:noFill/>
              </a:ln>
              <a:extLst/>
            </p:spPr>
            <p:txBody>
              <a:bodyPr/>
              <a:lstStyle/>
              <a:p>
                <a:pPr defTabSz="967801" fontAlgn="auto">
                  <a:spcBef>
                    <a:spcPct val="0"/>
                  </a:spcBef>
                  <a:spcAft>
                    <a:spcPct val="0"/>
                  </a:spcAft>
                  <a:defRPr/>
                </a:pPr>
                <a:endParaRPr altLang="en-US" lang="zh-CN">
                  <a:latin typeface="+mn-lt"/>
                  <a:ea typeface="+mn-ea"/>
                </a:endParaRPr>
              </a:p>
            </p:txBody>
          </p:sp>
          <p:sp>
            <p:nvSpPr>
              <p:cNvPr id="70" name="Freeform 85"/>
              <p:cNvSpPr/>
              <p:nvPr/>
            </p:nvSpPr>
            <p:spPr bwMode="auto">
              <a:xfrm>
                <a:off x="10773825" y="3107950"/>
                <a:ext cx="266201" cy="171552"/>
              </a:xfrm>
              <a:custGeom>
                <a:gdLst>
                  <a:gd fmla="*/ 56 w 180" name="T0"/>
                  <a:gd fmla="*/ 82 h 116" name="T1"/>
                  <a:gd fmla="*/ 142 w 180" name="T2"/>
                  <a:gd fmla="*/ 30 h 116" name="T3"/>
                  <a:gd fmla="*/ 144 w 180" name="T4"/>
                  <a:gd fmla="*/ 34 h 116" name="T5"/>
                  <a:gd fmla="*/ 180 w 180" name="T6"/>
                  <a:gd fmla="*/ 0 h 116" name="T7"/>
                  <a:gd fmla="*/ 132 w 180" name="T8"/>
                  <a:gd fmla="*/ 12 h 116" name="T9"/>
                  <a:gd fmla="*/ 134 w 180" name="T10"/>
                  <a:gd fmla="*/ 18 h 116" name="T11"/>
                  <a:gd fmla="*/ 46 w 180" name="T12"/>
                  <a:gd fmla="*/ 66 h 116" name="T13"/>
                  <a:gd fmla="*/ 36 w 180" name="T14"/>
                  <a:gd fmla="*/ 60 h 116" name="T15"/>
                  <a:gd fmla="*/ 0 w 180" name="T16"/>
                  <a:gd fmla="*/ 80 h 116" name="T17"/>
                  <a:gd fmla="*/ 18 w 180" name="T18"/>
                  <a:gd fmla="*/ 92 h 116" name="T19"/>
                  <a:gd fmla="*/ 130 w 180" name="T20"/>
                  <a:gd fmla="*/ 28 h 116" name="T21"/>
                  <a:gd fmla="*/ 130 w 180" name="T22"/>
                  <a:gd fmla="*/ 28 h 116" name="T23"/>
                  <a:gd fmla="*/ 18 w 180" name="T24"/>
                  <a:gd fmla="*/ 94 h 116" name="T25"/>
                  <a:gd fmla="*/ 20 w 180" name="T26"/>
                  <a:gd fmla="*/ 116 h 116" name="T27"/>
                  <a:gd fmla="*/ 56 w 180" name="T28"/>
                  <a:gd fmla="*/ 92 h 116" name="T29"/>
                  <a:gd fmla="*/ 56 w 180" name="T30"/>
                  <a:gd fmla="*/ 82 h 11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5" w="180">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grpFill/>
              <a:ln>
                <a:noFill/>
              </a:ln>
              <a:extLst/>
            </p:spPr>
            <p:txBody>
              <a:bodyPr/>
              <a:lstStyle/>
              <a:p>
                <a:pPr defTabSz="967801" fontAlgn="auto">
                  <a:spcBef>
                    <a:spcPct val="0"/>
                  </a:spcBef>
                  <a:spcAft>
                    <a:spcPct val="0"/>
                  </a:spcAft>
                  <a:defRPr/>
                </a:pPr>
                <a:endParaRPr altLang="en-US" lang="zh-CN">
                  <a:latin typeface="+mn-lt"/>
                  <a:ea typeface="+mn-ea"/>
                </a:endParaRPr>
              </a:p>
            </p:txBody>
          </p:sp>
          <p:sp>
            <p:nvSpPr>
              <p:cNvPr id="71" name="Freeform 86"/>
              <p:cNvSpPr/>
              <p:nvPr/>
            </p:nvSpPr>
            <p:spPr bwMode="auto">
              <a:xfrm>
                <a:off x="10770867" y="2847665"/>
                <a:ext cx="266201" cy="171552"/>
              </a:xfrm>
              <a:custGeom>
                <a:gdLst>
                  <a:gd fmla="*/ 134 w 180" name="T0"/>
                  <a:gd fmla="*/ 98 h 116" name="T1"/>
                  <a:gd fmla="*/ 132 w 180" name="T2"/>
                  <a:gd fmla="*/ 102 h 116" name="T3"/>
                  <a:gd fmla="*/ 180 w 180" name="T4"/>
                  <a:gd fmla="*/ 116 h 116" name="T5"/>
                  <a:gd fmla="*/ 144 w 180" name="T6"/>
                  <a:gd fmla="*/ 80 h 116" name="T7"/>
                  <a:gd fmla="*/ 142 w 180" name="T8"/>
                  <a:gd fmla="*/ 86 h 116" name="T9"/>
                  <a:gd fmla="*/ 54 w 180" name="T10"/>
                  <a:gd fmla="*/ 34 h 116" name="T11"/>
                  <a:gd fmla="*/ 56 w 180" name="T12"/>
                  <a:gd fmla="*/ 22 h 116" name="T13"/>
                  <a:gd fmla="*/ 20 w 180" name="T14"/>
                  <a:gd fmla="*/ 0 h 116" name="T15"/>
                  <a:gd fmla="*/ 18 w 180" name="T16"/>
                  <a:gd fmla="*/ 22 h 116" name="T17"/>
                  <a:gd fmla="*/ 130 w 180" name="T18"/>
                  <a:gd fmla="*/ 86 h 116" name="T19"/>
                  <a:gd fmla="*/ 130 w 180" name="T20"/>
                  <a:gd fmla="*/ 88 h 116" name="T21"/>
                  <a:gd fmla="*/ 18 w 180" name="T22"/>
                  <a:gd fmla="*/ 22 h 116" name="T23"/>
                  <a:gd fmla="*/ 0 w 180" name="T24"/>
                  <a:gd fmla="*/ 36 h 116" name="T25"/>
                  <a:gd fmla="*/ 36 w 180" name="T26"/>
                  <a:gd fmla="*/ 54 h 116" name="T27"/>
                  <a:gd fmla="*/ 46 w 180" name="T28"/>
                  <a:gd fmla="*/ 48 h 116" name="T29"/>
                  <a:gd fmla="*/ 134 w 180" name="T30"/>
                  <a:gd fmla="*/ 98 h 11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5" w="180">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grpFill/>
              <a:ln>
                <a:noFill/>
              </a:ln>
              <a:extLst/>
            </p:spPr>
            <p:txBody>
              <a:bodyPr/>
              <a:lstStyle/>
              <a:p>
                <a:pPr defTabSz="967801" fontAlgn="auto">
                  <a:spcBef>
                    <a:spcPct val="0"/>
                  </a:spcBef>
                  <a:spcAft>
                    <a:spcPct val="0"/>
                  </a:spcAft>
                  <a:defRPr/>
                </a:pPr>
                <a:endParaRPr altLang="en-US" lang="zh-CN">
                  <a:latin typeface="+mn-lt"/>
                  <a:ea typeface="+mn-ea"/>
                </a:endParaRPr>
              </a:p>
            </p:txBody>
          </p:sp>
        </p:grpSp>
      </p:grpSp>
      <p:grpSp>
        <p:nvGrpSpPr>
          <p:cNvPr id="9" name="组合 77"/>
          <p:cNvGrpSpPr/>
          <p:nvPr/>
        </p:nvGrpSpPr>
        <p:grpSpPr>
          <a:xfrm>
            <a:off x="1809381" y="3516970"/>
            <a:ext cx="1152130" cy="794537"/>
            <a:chOff x="1809381" y="3613185"/>
            <a:chExt cx="1152130" cy="794537"/>
          </a:xfrm>
          <a:effectLst>
            <a:outerShdw algn="tl" blurRad="50800" dir="2700000" dist="38100" rotWithShape="0">
              <a:prstClr val="black">
                <a:alpha val="40000"/>
              </a:prstClr>
            </a:outerShdw>
          </a:effectLst>
        </p:grpSpPr>
        <p:sp>
          <p:nvSpPr>
            <p:cNvPr id="79" name="圆角矩形标注 78"/>
            <p:cNvSpPr/>
            <p:nvPr/>
          </p:nvSpPr>
          <p:spPr>
            <a:xfrm flipH="1">
              <a:off x="1809381" y="3613185"/>
              <a:ext cx="1152130" cy="794537"/>
            </a:xfrm>
            <a:prstGeom prst="wedgeRoundRectCallout">
              <a:avLst>
                <a:gd fmla="val -20118" name="adj1"/>
                <a:gd fmla="val 71633" name="adj2"/>
                <a:gd fmla="val 16667" name="adj3"/>
              </a:avLst>
            </a:prstGeom>
            <a:gradFill flip="none" rotWithShape="1">
              <a:gsLst>
                <a:gs pos="6000">
                  <a:sysClr lastClr="FFFFFF" val="window">
                    <a:lumMod val="95000"/>
                    <a:shade val="67500"/>
                    <a:satMod val="115000"/>
                  </a:sysClr>
                </a:gs>
                <a:gs pos="100000">
                  <a:srgbClr val="E4E4E4"/>
                </a:gs>
                <a:gs pos="80000">
                  <a:srgbClr val="F1F1F1"/>
                </a:gs>
                <a:gs pos="43000">
                  <a:sysClr lastClr="FFFFFF" val="window"/>
                </a:gs>
              </a:gsLst>
              <a:lin ang="8100000" scaled="1"/>
            </a:gradFill>
            <a:ln algn="ctr" cap="flat" cmpd="sng" w="12700">
              <a:solidFill>
                <a:sysClr lastClr="FFFFFF" val="window"/>
              </a:solidFill>
              <a:prstDash val="solid"/>
            </a:ln>
            <a:effectLst/>
          </p:spPr>
          <p:txBody>
            <a:bodyPr anchor="ctr"/>
            <a:lstStyle/>
            <a:p>
              <a:pPr algn="ctr" defTabSz="967801" fontAlgn="auto">
                <a:spcBef>
                  <a:spcPct val="0"/>
                </a:spcBef>
                <a:spcAft>
                  <a:spcPct val="0"/>
                </a:spcAft>
                <a:defRPr/>
              </a:pPr>
              <a:endParaRPr altLang="en-US" kern="0" lang="zh-CN">
                <a:solidFill>
                  <a:schemeClr val="accent5">
                    <a:lumMod val="50000"/>
                  </a:schemeClr>
                </a:solidFill>
                <a:latin panose="020f0502020204030204" typeface="Calibri"/>
                <a:ea typeface="+mn-ea"/>
              </a:endParaRPr>
            </a:p>
          </p:txBody>
        </p:sp>
        <p:grpSp>
          <p:nvGrpSpPr>
            <p:cNvPr id="10" name="组合 79"/>
            <p:cNvGrpSpPr/>
            <p:nvPr/>
          </p:nvGrpSpPr>
          <p:grpSpPr>
            <a:xfrm>
              <a:off x="2089159" y="3793756"/>
              <a:ext cx="592574" cy="490757"/>
              <a:chOff x="981075" y="3348038"/>
              <a:chExt cx="461963" cy="382587"/>
            </a:xfrm>
            <a:solidFill>
              <a:schemeClr val="accent2"/>
            </a:solidFill>
          </p:grpSpPr>
          <p:sp>
            <p:nvSpPr>
              <p:cNvPr id="81" name="Freeform 9"/>
              <p:cNvSpPr/>
              <p:nvPr/>
            </p:nvSpPr>
            <p:spPr bwMode="auto">
              <a:xfrm>
                <a:off x="1141413" y="3348038"/>
                <a:ext cx="301625" cy="323850"/>
              </a:xfrm>
              <a:custGeom>
                <a:gdLst>
                  <a:gd fmla="*/ 678 w 698" name="T0"/>
                  <a:gd fmla="*/ 363 h 748" name="T1"/>
                  <a:gd fmla="*/ 329 w 698" name="T2"/>
                  <a:gd fmla="*/ 15 h 748" name="T3"/>
                  <a:gd fmla="*/ 0 w 698" name="T4"/>
                  <a:gd fmla="*/ 109 h 748" name="T5"/>
                  <a:gd fmla="*/ 53 w 698" name="T6"/>
                  <a:gd fmla="*/ 107 h 748" name="T7"/>
                  <a:gd fmla="*/ 338 w 698" name="T8"/>
                  <a:gd fmla="*/ 194 h 748" name="T9"/>
                  <a:gd fmla="*/ 483 w 698" name="T10"/>
                  <a:gd fmla="*/ 429 h 748" name="T11"/>
                  <a:gd fmla="*/ 416 w 698" name="T12"/>
                  <a:gd fmla="*/ 666 h 748" name="T13"/>
                  <a:gd fmla="*/ 601 w 698" name="T14"/>
                  <a:gd fmla="*/ 708 h 748" name="T15"/>
                  <a:gd fmla="*/ 527 w 698" name="T16"/>
                  <a:gd fmla="*/ 574 h 748" name="T17"/>
                  <a:gd fmla="*/ 678 w 698" name="T18"/>
                  <a:gd fmla="*/ 363 h 7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8" w="698">
                    <a:moveTo>
                      <a:pt x="678" y="363"/>
                    </a:moveTo>
                    <a:cubicBezTo>
                      <a:pt x="698" y="194"/>
                      <a:pt x="542" y="38"/>
                      <a:pt x="329" y="15"/>
                    </a:cubicBezTo>
                    <a:cubicBezTo>
                      <a:pt x="200" y="0"/>
                      <a:pt x="79" y="39"/>
                      <a:pt x="0" y="109"/>
                    </a:cubicBezTo>
                    <a:cubicBezTo>
                      <a:pt x="18" y="108"/>
                      <a:pt x="35" y="107"/>
                      <a:pt x="53" y="107"/>
                    </a:cubicBezTo>
                    <a:cubicBezTo>
                      <a:pt x="158" y="107"/>
                      <a:pt x="259" y="138"/>
                      <a:pt x="338" y="194"/>
                    </a:cubicBezTo>
                    <a:cubicBezTo>
                      <a:pt x="420" y="253"/>
                      <a:pt x="472" y="337"/>
                      <a:pt x="483" y="429"/>
                    </a:cubicBezTo>
                    <a:cubicBezTo>
                      <a:pt x="492" y="511"/>
                      <a:pt x="468" y="595"/>
                      <a:pt x="416" y="666"/>
                    </a:cubicBezTo>
                    <a:cubicBezTo>
                      <a:pt x="524" y="748"/>
                      <a:pt x="624" y="726"/>
                      <a:pt x="601" y="708"/>
                    </a:cubicBezTo>
                    <a:cubicBezTo>
                      <a:pt x="536" y="659"/>
                      <a:pt x="523" y="612"/>
                      <a:pt x="527" y="574"/>
                    </a:cubicBezTo>
                    <a:cubicBezTo>
                      <a:pt x="610" y="527"/>
                      <a:pt x="667" y="452"/>
                      <a:pt x="678" y="363"/>
                    </a:cubicBezTo>
                    <a:close/>
                  </a:path>
                </a:pathLst>
              </a:custGeom>
              <a:grpFill/>
              <a:ln>
                <a:noFill/>
              </a:ln>
              <a:extLst/>
            </p:spPr>
            <p:txBody>
              <a:bodyPr/>
              <a:lstStyle/>
              <a:p>
                <a:pPr defTabSz="967801" fontAlgn="auto">
                  <a:spcBef>
                    <a:spcPct val="0"/>
                  </a:spcBef>
                  <a:spcAft>
                    <a:spcPct val="0"/>
                  </a:spcAft>
                  <a:defRPr/>
                </a:pPr>
                <a:endParaRPr altLang="en-US" lang="zh-CN">
                  <a:solidFill>
                    <a:schemeClr val="accent3"/>
                  </a:solidFill>
                  <a:latin typeface="+mn-lt"/>
                  <a:ea typeface="+mn-ea"/>
                </a:endParaRPr>
              </a:p>
            </p:txBody>
          </p:sp>
          <p:sp>
            <p:nvSpPr>
              <p:cNvPr id="82" name="Freeform 10"/>
              <p:cNvSpPr/>
              <p:nvPr/>
            </p:nvSpPr>
            <p:spPr bwMode="auto">
              <a:xfrm>
                <a:off x="981075" y="3422650"/>
                <a:ext cx="349250" cy="307975"/>
              </a:xfrm>
              <a:custGeom>
                <a:gdLst>
                  <a:gd fmla="*/ 788 w 807" name="T0"/>
                  <a:gd fmla="*/ 266 h 713" name="T1"/>
                  <a:gd fmla="*/ 422 w 807" name="T2"/>
                  <a:gd fmla="*/ 0 h 713" name="T3"/>
                  <a:gd fmla="*/ 368 w 807" name="T4"/>
                  <a:gd fmla="*/ 3 h 713" name="T5"/>
                  <a:gd fmla="*/ 19 w 807" name="T6"/>
                  <a:gd fmla="*/ 351 h 713" name="T7"/>
                  <a:gd fmla="*/ 171 w 807" name="T8"/>
                  <a:gd fmla="*/ 563 h 713" name="T9"/>
                  <a:gd fmla="*/ 96 w 807" name="T10"/>
                  <a:gd fmla="*/ 697 h 713" name="T11"/>
                  <a:gd fmla="*/ 128 w 807" name="T12"/>
                  <a:gd fmla="*/ 713 h 713" name="T13"/>
                  <a:gd fmla="*/ 328 w 807" name="T14"/>
                  <a:gd fmla="*/ 614 h 713" name="T15"/>
                  <a:gd fmla="*/ 385 w 807" name="T16"/>
                  <a:gd fmla="*/ 617 h 713" name="T17"/>
                  <a:gd fmla="*/ 439 w 807" name="T18"/>
                  <a:gd fmla="*/ 614 h 713" name="T19"/>
                  <a:gd fmla="*/ 788 w 807" name="T20"/>
                  <a:gd fmla="*/ 266 h 7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13" w="806">
                    <a:moveTo>
                      <a:pt x="788" y="266"/>
                    </a:moveTo>
                    <a:cubicBezTo>
                      <a:pt x="770" y="111"/>
                      <a:pt x="611" y="0"/>
                      <a:pt x="422" y="0"/>
                    </a:cubicBezTo>
                    <a:cubicBezTo>
                      <a:pt x="404" y="0"/>
                      <a:pt x="386" y="1"/>
                      <a:pt x="368" y="3"/>
                    </a:cubicBezTo>
                    <a:cubicBezTo>
                      <a:pt x="156" y="27"/>
                      <a:pt x="0" y="183"/>
                      <a:pt x="19" y="351"/>
                    </a:cubicBezTo>
                    <a:cubicBezTo>
                      <a:pt x="30" y="441"/>
                      <a:pt x="87" y="516"/>
                      <a:pt x="171" y="563"/>
                    </a:cubicBezTo>
                    <a:cubicBezTo>
                      <a:pt x="175" y="600"/>
                      <a:pt x="161" y="648"/>
                      <a:pt x="96" y="697"/>
                    </a:cubicBezTo>
                    <a:cubicBezTo>
                      <a:pt x="86" y="704"/>
                      <a:pt x="100" y="713"/>
                      <a:pt x="128" y="713"/>
                    </a:cubicBezTo>
                    <a:cubicBezTo>
                      <a:pt x="173" y="713"/>
                      <a:pt x="252" y="692"/>
                      <a:pt x="328" y="614"/>
                    </a:cubicBezTo>
                    <a:cubicBezTo>
                      <a:pt x="347" y="616"/>
                      <a:pt x="366" y="617"/>
                      <a:pt x="385" y="617"/>
                    </a:cubicBezTo>
                    <a:cubicBezTo>
                      <a:pt x="403" y="617"/>
                      <a:pt x="421" y="616"/>
                      <a:pt x="439" y="614"/>
                    </a:cubicBezTo>
                    <a:cubicBezTo>
                      <a:pt x="651" y="590"/>
                      <a:pt x="807" y="434"/>
                      <a:pt x="788" y="266"/>
                    </a:cubicBezTo>
                    <a:close/>
                  </a:path>
                </a:pathLst>
              </a:custGeom>
              <a:grpFill/>
              <a:ln>
                <a:noFill/>
              </a:ln>
              <a:extLst/>
            </p:spPr>
            <p:txBody>
              <a:bodyPr/>
              <a:lstStyle/>
              <a:p>
                <a:pPr defTabSz="967801" fontAlgn="auto">
                  <a:spcBef>
                    <a:spcPct val="0"/>
                  </a:spcBef>
                  <a:spcAft>
                    <a:spcPct val="0"/>
                  </a:spcAft>
                  <a:defRPr/>
                </a:pPr>
                <a:endParaRPr altLang="en-US" lang="zh-CN">
                  <a:solidFill>
                    <a:schemeClr val="accent3"/>
                  </a:solidFill>
                  <a:latin typeface="+mn-lt"/>
                  <a:ea typeface="+mn-ea"/>
                </a:endParaRPr>
              </a:p>
            </p:txBody>
          </p:sp>
        </p:grpSp>
      </p:grpSp>
      <p:sp>
        <p:nvSpPr>
          <p:cNvPr id="83" name="Title 3"/>
          <p:cNvSpPr txBox="1"/>
          <p:nvPr/>
        </p:nvSpPr>
        <p:spPr>
          <a:xfrm>
            <a:off x="1687962" y="1277433"/>
            <a:ext cx="796699" cy="318577"/>
          </a:xfrm>
          <a:prstGeom prst="rect">
            <a:avLst/>
          </a:prstGeom>
        </p:spPr>
        <p:txBody>
          <a:bodyPr/>
          <a:lstStyle>
            <a:lvl1pPr algn="ctr" defTabSz="967801" eaLnBrk="1" hangingPunct="1" latinLnBrk="0" rtl="0">
              <a:spcBef>
                <a:spcPct val="0"/>
              </a:spcBef>
              <a:buNone/>
              <a:defRPr kern="1200" sz="4700">
                <a:solidFill>
                  <a:schemeClr val="tx1"/>
                </a:solidFill>
                <a:latin typeface="+mj-lt"/>
                <a:ea typeface="+mj-ea"/>
                <a:cs typeface="+mj-cs"/>
              </a:defRPr>
            </a:lvl1pPr>
          </a:lstStyle>
          <a:p>
            <a:pPr algn="l" fontAlgn="auto">
              <a:spcAft>
                <a:spcPct val="0"/>
              </a:spcAft>
              <a:defRPr/>
            </a:pPr>
            <a:r>
              <a:rPr altLang="zh-CN" b="1" lang="en-US" smtClean="0" sz="3600">
                <a:solidFill>
                  <a:schemeClr val="bg2"/>
                </a:solidFill>
                <a:effectLst>
                  <a:innerShdw blurRad="63500" dir="13500000" dist="50800">
                    <a:prstClr val="black">
                      <a:alpha val="50000"/>
                    </a:prstClr>
                  </a:innerShdw>
                </a:effectLst>
                <a:latin charset="-122" pitchFamily="34" typeface="微软雅黑"/>
              </a:rPr>
              <a:t>01</a:t>
            </a:r>
          </a:p>
        </p:txBody>
      </p:sp>
      <p:sp>
        <p:nvSpPr>
          <p:cNvPr id="84" name="TextBox 83"/>
          <p:cNvSpPr txBox="1"/>
          <p:nvPr/>
        </p:nvSpPr>
        <p:spPr>
          <a:xfrm>
            <a:off x="1692275" y="1874838"/>
            <a:ext cx="2663825" cy="1657514"/>
          </a:xfrm>
          <a:prstGeom prst="rect">
            <a:avLst/>
          </a:prstGeom>
          <a:noFill/>
        </p:spPr>
        <p:txBody>
          <a:bodyPr bIns="36277" lIns="72556" rIns="72556" tIns="36277">
            <a:spAutoFit/>
          </a:bodyPr>
          <a:lstStyle/>
          <a:p>
            <a:pPr defTabSz="967801" fontAlgn="auto">
              <a:lnSpc>
                <a:spcPct val="130000"/>
              </a:lnSpc>
              <a:spcBef>
                <a:spcPct val="0"/>
              </a:spcBef>
              <a:spcAft>
                <a:spcPct val="0"/>
              </a:spcAft>
              <a:defRPr/>
            </a:pPr>
            <a:r>
              <a:rPr altLang="en-US" b="1" lang="zh-CN" sz="1600">
                <a:solidFill>
                  <a:schemeClr val="bg2"/>
                </a:solidFill>
                <a:latin charset="-122" pitchFamily="34" typeface="微软雅黑"/>
                <a:ea typeface="+mn-ea"/>
              </a:rPr>
              <a:t>单击此处填加标题</a:t>
            </a:r>
          </a:p>
          <a:p>
            <a:pPr defTabSz="967801" fontAlgn="auto">
              <a:lnSpc>
                <a:spcPct val="130000"/>
              </a:lnSpc>
              <a:spcBef>
                <a:spcPct val="0"/>
              </a:spcBef>
              <a:spcAft>
                <a:spcPct val="0"/>
              </a:spcAft>
              <a:defRPr/>
            </a:pPr>
            <a:r>
              <a:rPr altLang="en-US" b="1" lang="zh-CN" sz="1600">
                <a:solidFill>
                  <a:schemeClr val="bg2"/>
                </a:solidFill>
                <a:latin charset="-122" pitchFamily="34" typeface="微软雅黑"/>
                <a:ea typeface="+mn-ea"/>
              </a:rPr>
              <a:t>请输入您的文字请输入您的文字</a:t>
            </a:r>
          </a:p>
          <a:p>
            <a:pPr defTabSz="967801" fontAlgn="auto">
              <a:lnSpc>
                <a:spcPct val="130000"/>
              </a:lnSpc>
              <a:spcBef>
                <a:spcPct val="0"/>
              </a:spcBef>
              <a:spcAft>
                <a:spcPct val="0"/>
              </a:spcAft>
              <a:defRPr/>
            </a:pPr>
            <a:r>
              <a:rPr altLang="en-US" b="1" lang="zh-CN" sz="1600">
                <a:solidFill>
                  <a:schemeClr val="bg2"/>
                </a:solidFill>
                <a:latin charset="-122" pitchFamily="34" typeface="微软雅黑"/>
                <a:ea typeface="+mn-ea"/>
              </a:rPr>
              <a:t>请输入您的文字请输入您的文字</a:t>
            </a:r>
          </a:p>
        </p:txBody>
      </p:sp>
      <p:sp>
        <p:nvSpPr>
          <p:cNvPr id="85" name="Title 3"/>
          <p:cNvSpPr txBox="1"/>
          <p:nvPr/>
        </p:nvSpPr>
        <p:spPr>
          <a:xfrm>
            <a:off x="5936434" y="947938"/>
            <a:ext cx="796699" cy="318577"/>
          </a:xfrm>
          <a:prstGeom prst="rect">
            <a:avLst/>
          </a:prstGeom>
        </p:spPr>
        <p:txBody>
          <a:bodyPr/>
          <a:lstStyle>
            <a:lvl1pPr algn="ctr" defTabSz="967801" eaLnBrk="1" hangingPunct="1" latinLnBrk="0" rtl="0">
              <a:spcBef>
                <a:spcPct val="0"/>
              </a:spcBef>
              <a:buNone/>
              <a:defRPr kern="1200" sz="4700">
                <a:solidFill>
                  <a:schemeClr val="tx1"/>
                </a:solidFill>
                <a:latin typeface="+mj-lt"/>
                <a:ea typeface="+mj-ea"/>
                <a:cs typeface="+mj-cs"/>
              </a:defRPr>
            </a:lvl1pPr>
          </a:lstStyle>
          <a:p>
            <a:pPr algn="l" fontAlgn="auto">
              <a:spcAft>
                <a:spcPct val="0"/>
              </a:spcAft>
              <a:defRPr/>
            </a:pPr>
            <a:r>
              <a:rPr altLang="zh-CN" b="1" lang="en-US" smtClean="0" sz="3600">
                <a:solidFill>
                  <a:schemeClr val="accent3"/>
                </a:solidFill>
                <a:effectLst>
                  <a:innerShdw blurRad="63500" dir="13500000" dist="50800">
                    <a:prstClr val="black">
                      <a:alpha val="50000"/>
                    </a:prstClr>
                  </a:innerShdw>
                </a:effectLst>
                <a:latin charset="-122" pitchFamily="34" typeface="微软雅黑"/>
              </a:rPr>
              <a:t>02</a:t>
            </a:r>
          </a:p>
        </p:txBody>
      </p:sp>
      <p:sp>
        <p:nvSpPr>
          <p:cNvPr id="86" name="TextBox 85"/>
          <p:cNvSpPr txBox="1"/>
          <p:nvPr/>
        </p:nvSpPr>
        <p:spPr>
          <a:xfrm>
            <a:off x="5940425" y="1544638"/>
            <a:ext cx="2665413" cy="1657514"/>
          </a:xfrm>
          <a:prstGeom prst="rect">
            <a:avLst/>
          </a:prstGeom>
          <a:noFill/>
        </p:spPr>
        <p:txBody>
          <a:bodyPr bIns="36277" lIns="72556" rIns="72556" tIns="36277">
            <a:spAutoFit/>
          </a:bodyPr>
          <a:lstStyle/>
          <a:p>
            <a:pPr defTabSz="967801" fontAlgn="auto">
              <a:lnSpc>
                <a:spcPct val="130000"/>
              </a:lnSpc>
              <a:spcBef>
                <a:spcPct val="0"/>
              </a:spcBef>
              <a:spcAft>
                <a:spcPct val="0"/>
              </a:spcAft>
              <a:defRPr/>
            </a:pPr>
            <a:r>
              <a:rPr altLang="en-US" b="1" lang="zh-CN" sz="1600">
                <a:solidFill>
                  <a:schemeClr val="accent3"/>
                </a:solidFill>
                <a:latin charset="-122" pitchFamily="34" typeface="微软雅黑"/>
                <a:ea typeface="+mn-ea"/>
              </a:rPr>
              <a:t>单击此处填加标题</a:t>
            </a:r>
          </a:p>
          <a:p>
            <a:pPr defTabSz="967801" fontAlgn="auto">
              <a:lnSpc>
                <a:spcPct val="130000"/>
              </a:lnSpc>
              <a:spcBef>
                <a:spcPct val="0"/>
              </a:spcBef>
              <a:spcAft>
                <a:spcPct val="0"/>
              </a:spcAft>
              <a:defRPr/>
            </a:pPr>
            <a:r>
              <a:rPr altLang="en-US" b="1" lang="zh-CN" sz="1600">
                <a:solidFill>
                  <a:schemeClr val="accent3"/>
                </a:solidFill>
                <a:latin charset="-122" pitchFamily="34" typeface="微软雅黑"/>
                <a:ea typeface="+mn-ea"/>
              </a:rPr>
              <a:t>请输入您的文字请输入您的文字</a:t>
            </a:r>
          </a:p>
          <a:p>
            <a:pPr defTabSz="967801" fontAlgn="auto">
              <a:lnSpc>
                <a:spcPct val="130000"/>
              </a:lnSpc>
              <a:spcBef>
                <a:spcPct val="0"/>
              </a:spcBef>
              <a:spcAft>
                <a:spcPct val="0"/>
              </a:spcAft>
              <a:defRPr/>
            </a:pPr>
            <a:r>
              <a:rPr altLang="en-US" b="1" lang="zh-CN" sz="1600">
                <a:solidFill>
                  <a:schemeClr val="accent3"/>
                </a:solidFill>
                <a:latin charset="-122" pitchFamily="34" typeface="微软雅黑"/>
                <a:ea typeface="+mn-ea"/>
              </a:rPr>
              <a:t>请输入您的文字请输入您的文字</a:t>
            </a:r>
          </a:p>
        </p:txBody>
      </p:sp>
      <p:sp>
        <p:nvSpPr>
          <p:cNvPr id="87" name="Title 3"/>
          <p:cNvSpPr txBox="1"/>
          <p:nvPr/>
        </p:nvSpPr>
        <p:spPr>
          <a:xfrm>
            <a:off x="3708797" y="3221649"/>
            <a:ext cx="796699" cy="318577"/>
          </a:xfrm>
          <a:prstGeom prst="rect">
            <a:avLst/>
          </a:prstGeom>
        </p:spPr>
        <p:txBody>
          <a:bodyPr/>
          <a:lstStyle>
            <a:lvl1pPr algn="ctr" defTabSz="967801" eaLnBrk="1" hangingPunct="1" latinLnBrk="0" rtl="0">
              <a:spcBef>
                <a:spcPct val="0"/>
              </a:spcBef>
              <a:buNone/>
              <a:defRPr kern="1200" sz="4700">
                <a:solidFill>
                  <a:schemeClr val="tx1"/>
                </a:solidFill>
                <a:latin typeface="+mj-lt"/>
                <a:ea typeface="+mj-ea"/>
                <a:cs typeface="+mj-cs"/>
              </a:defRPr>
            </a:lvl1pPr>
          </a:lstStyle>
          <a:p>
            <a:pPr algn="l" fontAlgn="auto">
              <a:spcAft>
                <a:spcPct val="0"/>
              </a:spcAft>
              <a:defRPr/>
            </a:pPr>
            <a:r>
              <a:rPr altLang="zh-CN" b="1" lang="en-US" smtClean="0" sz="3600">
                <a:solidFill>
                  <a:schemeClr val="accent4"/>
                </a:solidFill>
                <a:effectLst>
                  <a:innerShdw blurRad="63500" dir="13500000" dist="50800">
                    <a:prstClr val="black">
                      <a:alpha val="50000"/>
                    </a:prstClr>
                  </a:innerShdw>
                </a:effectLst>
                <a:latin charset="-122" pitchFamily="34" typeface="微软雅黑"/>
              </a:rPr>
              <a:t>03</a:t>
            </a:r>
          </a:p>
        </p:txBody>
      </p:sp>
      <p:sp>
        <p:nvSpPr>
          <p:cNvPr id="88" name="TextBox 87"/>
          <p:cNvSpPr txBox="1"/>
          <p:nvPr/>
        </p:nvSpPr>
        <p:spPr>
          <a:xfrm>
            <a:off x="3708400" y="3819525"/>
            <a:ext cx="2665413" cy="1657514"/>
          </a:xfrm>
          <a:prstGeom prst="rect">
            <a:avLst/>
          </a:prstGeom>
          <a:noFill/>
        </p:spPr>
        <p:txBody>
          <a:bodyPr bIns="36277" lIns="72556" rIns="72556" tIns="36277">
            <a:spAutoFit/>
          </a:bodyPr>
          <a:lstStyle/>
          <a:p>
            <a:pPr defTabSz="967801" fontAlgn="auto">
              <a:lnSpc>
                <a:spcPct val="130000"/>
              </a:lnSpc>
              <a:spcBef>
                <a:spcPct val="0"/>
              </a:spcBef>
              <a:spcAft>
                <a:spcPct val="0"/>
              </a:spcAft>
              <a:defRPr/>
            </a:pPr>
            <a:r>
              <a:rPr altLang="en-US" b="1" lang="zh-CN" sz="1600">
                <a:solidFill>
                  <a:schemeClr val="accent4"/>
                </a:solidFill>
                <a:latin charset="-122" pitchFamily="34" typeface="微软雅黑"/>
                <a:ea typeface="+mn-ea"/>
              </a:rPr>
              <a:t>单击此处填加标题</a:t>
            </a:r>
          </a:p>
          <a:p>
            <a:pPr defTabSz="967801" fontAlgn="auto">
              <a:lnSpc>
                <a:spcPct val="130000"/>
              </a:lnSpc>
              <a:spcBef>
                <a:spcPct val="0"/>
              </a:spcBef>
              <a:spcAft>
                <a:spcPct val="0"/>
              </a:spcAft>
              <a:defRPr/>
            </a:pPr>
            <a:r>
              <a:rPr altLang="en-US" b="1" lang="zh-CN" sz="1600">
                <a:solidFill>
                  <a:schemeClr val="accent4"/>
                </a:solidFill>
                <a:latin charset="-122" pitchFamily="34" typeface="微软雅黑"/>
                <a:ea typeface="+mn-ea"/>
              </a:rPr>
              <a:t>请输入您的文字请输入您的文字</a:t>
            </a:r>
          </a:p>
          <a:p>
            <a:pPr defTabSz="967801" fontAlgn="auto">
              <a:lnSpc>
                <a:spcPct val="130000"/>
              </a:lnSpc>
              <a:spcBef>
                <a:spcPct val="0"/>
              </a:spcBef>
              <a:spcAft>
                <a:spcPct val="0"/>
              </a:spcAft>
              <a:defRPr/>
            </a:pPr>
            <a:r>
              <a:rPr altLang="en-US" b="1" lang="zh-CN" sz="1600">
                <a:solidFill>
                  <a:schemeClr val="accent4"/>
                </a:solidFill>
                <a:latin charset="-122" pitchFamily="34" typeface="微软雅黑"/>
                <a:ea typeface="+mn-ea"/>
              </a:rPr>
              <a:t>请输入您的文字请输入您的文字</a:t>
            </a:r>
          </a:p>
        </p:txBody>
      </p:sp>
      <p:sp>
        <p:nvSpPr>
          <p:cNvPr id="39"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40" name="组合 39"/>
          <p:cNvGrpSpPr/>
          <p:nvPr/>
        </p:nvGrpSpPr>
        <p:grpSpPr>
          <a:xfrm>
            <a:off x="352592" y="688270"/>
            <a:ext cx="9231272" cy="67851"/>
            <a:chOff x="288133" y="483063"/>
            <a:chExt cx="8772740" cy="64666"/>
          </a:xfrm>
        </p:grpSpPr>
        <p:sp>
          <p:nvSpPr>
            <p:cNvPr id="41" name="任意多边形 40"/>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2" name="直接连接符 41"/>
            <p:cNvCxnSpPr>
              <a:stCxn id="4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3" name="组合 42"/>
          <p:cNvGrpSpPr/>
          <p:nvPr/>
        </p:nvGrpSpPr>
        <p:grpSpPr>
          <a:xfrm>
            <a:off x="0" y="290390"/>
            <a:ext cx="641111" cy="353788"/>
            <a:chOff x="0" y="252065"/>
            <a:chExt cx="641111" cy="392113"/>
          </a:xfrm>
        </p:grpSpPr>
        <p:sp>
          <p:nvSpPr>
            <p:cNvPr id="44"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45"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46" name="五边形 45"/>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3"/>
                                        </p:tgtEl>
                                        <p:attrNameLst>
                                          <p:attrName>style.visibility</p:attrName>
                                        </p:attrNameLst>
                                      </p:cBhvr>
                                      <p:to>
                                        <p:strVal val="visible"/>
                                      </p:to>
                                    </p:set>
                                    <p:animEffect filter="wipe(left)" transition="in">
                                      <p:cBhvr>
                                        <p:cTn dur="500" id="7"/>
                                        <p:tgtEl>
                                          <p:spTgt spid="43"/>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40"/>
                                        </p:tgtEl>
                                        <p:attrNameLst>
                                          <p:attrName>style.visibility</p:attrName>
                                        </p:attrNameLst>
                                      </p:cBhvr>
                                      <p:to>
                                        <p:strVal val="visible"/>
                                      </p:to>
                                    </p:set>
                                    <p:animEffect filter="wipe(down)" transition="in">
                                      <p:cBhvr>
                                        <p:cTn dur="500" id="12"/>
                                        <p:tgtEl>
                                          <p:spTgt spid="40"/>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39"/>
                                        </p:tgtEl>
                                        <p:attrNameLst>
                                          <p:attrName>style.visibility</p:attrName>
                                        </p:attrNameLst>
                                      </p:cBhvr>
                                      <p:to>
                                        <p:strVal val="visible"/>
                                      </p:to>
                                    </p:set>
                                    <p:anim calcmode="lin" valueType="num">
                                      <p:cBhvr>
                                        <p:cTn dur="500" fill="hold" id="16"/>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39"/>
                                        </p:tgtEl>
                                        <p:attrNameLst>
                                          <p:attrName>ppt_y</p:attrName>
                                        </p:attrNameLst>
                                      </p:cBhvr>
                                      <p:tavLst>
                                        <p:tav tm="0">
                                          <p:val>
                                            <p:strVal val="#ppt_y"/>
                                          </p:val>
                                        </p:tav>
                                        <p:tav tm="100000">
                                          <p:val>
                                            <p:strVal val="#ppt_y"/>
                                          </p:val>
                                        </p:tav>
                                      </p:tavLst>
                                    </p:anim>
                                    <p:anim calcmode="lin" valueType="num">
                                      <p:cBhvr>
                                        <p:cTn dur="500" fill="hold" id="18"/>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39"/>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39"/>
                                        </p:tgtEl>
                                      </p:cBhvr>
                                    </p:animEffect>
                                  </p:childTnLst>
                                </p:cTn>
                              </p:par>
                            </p:childTnLst>
                          </p:cTn>
                        </p:par>
                        <p:par>
                          <p:cTn fill="hold" id="21" nodeType="afterGroup">
                            <p:stCondLst>
                              <p:cond delay="1000"/>
                            </p:stCondLst>
                            <p:childTnLst>
                              <p:par>
                                <p:cTn fill="hold" id="22" nodeType="afterEffect" presetClass="entr" presetID="53" presetSubtype="0">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p:cTn dur="100" fill="hold" id="24"/>
                                        <p:tgtEl>
                                          <p:spTgt spid="3"/>
                                        </p:tgtEl>
                                        <p:attrNameLst>
                                          <p:attrName>ppt_w</p:attrName>
                                        </p:attrNameLst>
                                      </p:cBhvr>
                                      <p:tavLst>
                                        <p:tav tm="0">
                                          <p:val>
                                            <p:fltVal val="0"/>
                                          </p:val>
                                        </p:tav>
                                        <p:tav tm="100000">
                                          <p:val>
                                            <p:strVal val="#ppt_w"/>
                                          </p:val>
                                        </p:tav>
                                      </p:tavLst>
                                    </p:anim>
                                    <p:anim calcmode="lin" valueType="num">
                                      <p:cBhvr>
                                        <p:cTn dur="100" fill="hold" id="25"/>
                                        <p:tgtEl>
                                          <p:spTgt spid="3"/>
                                        </p:tgtEl>
                                        <p:attrNameLst>
                                          <p:attrName>ppt_h</p:attrName>
                                        </p:attrNameLst>
                                      </p:cBhvr>
                                      <p:tavLst>
                                        <p:tav tm="0">
                                          <p:val>
                                            <p:fltVal val="0"/>
                                          </p:val>
                                        </p:tav>
                                        <p:tav tm="100000">
                                          <p:val>
                                            <p:strVal val="#ppt_h"/>
                                          </p:val>
                                        </p:tav>
                                      </p:tavLst>
                                    </p:anim>
                                    <p:animEffect filter="fade" transition="in">
                                      <p:cBhvr>
                                        <p:cTn dur="100" id="26"/>
                                        <p:tgtEl>
                                          <p:spTgt spid="3"/>
                                        </p:tgtEl>
                                      </p:cBhvr>
                                    </p:animEffect>
                                  </p:childTnLst>
                                </p:cTn>
                              </p:par>
                              <p:par>
                                <p:cTn fill="hold" id="27" nodeType="withEffect" presetClass="emph" presetID="6" presetSubtype="0">
                                  <p:stCondLst>
                                    <p:cond delay="100"/>
                                  </p:stCondLst>
                                  <p:childTnLst>
                                    <p:animScale>
                                      <p:cBhvr>
                                        <p:cTn dur="100" fill="hold" id="28"/>
                                        <p:tgtEl>
                                          <p:spTgt spid="3"/>
                                        </p:tgtEl>
                                      </p:cBhvr>
                                      <p:by x="110000" y="110000"/>
                                    </p:animScale>
                                  </p:childTnLst>
                                </p:cTn>
                              </p:par>
                              <p:par>
                                <p:cTn fill="hold" id="29" nodeType="withEffect" presetClass="emph" presetID="6" presetSubtype="0">
                                  <p:stCondLst>
                                    <p:cond delay="200"/>
                                  </p:stCondLst>
                                  <p:childTnLst>
                                    <p:animScale>
                                      <p:cBhvr>
                                        <p:cTn dur="200" fill="hold" id="30"/>
                                        <p:tgtEl>
                                          <p:spTgt spid="3"/>
                                        </p:tgtEl>
                                      </p:cBhvr>
                                      <p:by x="90000" y="90000"/>
                                    </p:animScale>
                                  </p:childTnLst>
                                </p:cTn>
                              </p:par>
                              <p:par>
                                <p:cTn fill="hold" id="31" nodeType="withEffect" presetClass="emph" presetID="6" presetSubtype="0">
                                  <p:stCondLst>
                                    <p:cond delay="400"/>
                                  </p:stCondLst>
                                  <p:childTnLst>
                                    <p:animScale>
                                      <p:cBhvr>
                                        <p:cTn dur="100" fill="hold" id="32"/>
                                        <p:tgtEl>
                                          <p:spTgt spid="3"/>
                                        </p:tgtEl>
                                      </p:cBhvr>
                                      <p:by x="105000" y="105000"/>
                                    </p:animScale>
                                  </p:childTnLst>
                                </p:cTn>
                              </p:par>
                              <p:par>
                                <p:cTn fill="hold" id="33" nodeType="withEffect" presetClass="emph" presetID="6" presetSubtype="0">
                                  <p:stCondLst>
                                    <p:cond delay="500"/>
                                  </p:stCondLst>
                                  <p:childTnLst>
                                    <p:animScale>
                                      <p:cBhvr>
                                        <p:cTn dur="200" fill="hold" id="34"/>
                                        <p:tgtEl>
                                          <p:spTgt spid="3"/>
                                        </p:tgtEl>
                                      </p:cBhvr>
                                      <p:by x="95000" y="95000"/>
                                    </p:animScale>
                                  </p:childTnLst>
                                </p:cTn>
                              </p:par>
                            </p:childTnLst>
                          </p:cTn>
                        </p:par>
                        <p:par>
                          <p:cTn fill="hold" id="35" nodeType="afterGroup">
                            <p:stCondLst>
                              <p:cond delay="1700"/>
                            </p:stCondLst>
                            <p:childTnLst>
                              <p:par>
                                <p:cTn fill="hold" id="36" nodeType="afterEffect" presetClass="entr" presetID="53" presetSubtype="0">
                                  <p:stCondLst>
                                    <p:cond delay="0"/>
                                  </p:stCondLst>
                                  <p:childTnLst>
                                    <p:set>
                                      <p:cBhvr>
                                        <p:cTn dur="1" fill="hold" id="37">
                                          <p:stCondLst>
                                            <p:cond delay="0"/>
                                          </p:stCondLst>
                                        </p:cTn>
                                        <p:tgtEl>
                                          <p:spTgt spid="2"/>
                                        </p:tgtEl>
                                        <p:attrNameLst>
                                          <p:attrName>style.visibility</p:attrName>
                                        </p:attrNameLst>
                                      </p:cBhvr>
                                      <p:to>
                                        <p:strVal val="visible"/>
                                      </p:to>
                                    </p:set>
                                    <p:anim calcmode="lin" valueType="num">
                                      <p:cBhvr>
                                        <p:cTn dur="100" fill="hold" id="38"/>
                                        <p:tgtEl>
                                          <p:spTgt spid="2"/>
                                        </p:tgtEl>
                                        <p:attrNameLst>
                                          <p:attrName>ppt_w</p:attrName>
                                        </p:attrNameLst>
                                      </p:cBhvr>
                                      <p:tavLst>
                                        <p:tav tm="0">
                                          <p:val>
                                            <p:fltVal val="0"/>
                                          </p:val>
                                        </p:tav>
                                        <p:tav tm="100000">
                                          <p:val>
                                            <p:strVal val="#ppt_w"/>
                                          </p:val>
                                        </p:tav>
                                      </p:tavLst>
                                    </p:anim>
                                    <p:anim calcmode="lin" valueType="num">
                                      <p:cBhvr>
                                        <p:cTn dur="100" fill="hold" id="39"/>
                                        <p:tgtEl>
                                          <p:spTgt spid="2"/>
                                        </p:tgtEl>
                                        <p:attrNameLst>
                                          <p:attrName>ppt_h</p:attrName>
                                        </p:attrNameLst>
                                      </p:cBhvr>
                                      <p:tavLst>
                                        <p:tav tm="0">
                                          <p:val>
                                            <p:fltVal val="0"/>
                                          </p:val>
                                        </p:tav>
                                        <p:tav tm="100000">
                                          <p:val>
                                            <p:strVal val="#ppt_h"/>
                                          </p:val>
                                        </p:tav>
                                      </p:tavLst>
                                    </p:anim>
                                    <p:animEffect filter="fade" transition="in">
                                      <p:cBhvr>
                                        <p:cTn dur="100" id="40"/>
                                        <p:tgtEl>
                                          <p:spTgt spid="2"/>
                                        </p:tgtEl>
                                      </p:cBhvr>
                                    </p:animEffect>
                                  </p:childTnLst>
                                </p:cTn>
                              </p:par>
                              <p:par>
                                <p:cTn fill="hold" id="41" nodeType="withEffect" presetClass="emph" presetID="6" presetSubtype="0">
                                  <p:stCondLst>
                                    <p:cond delay="100"/>
                                  </p:stCondLst>
                                  <p:childTnLst>
                                    <p:animScale>
                                      <p:cBhvr>
                                        <p:cTn dur="100" fill="hold" id="42"/>
                                        <p:tgtEl>
                                          <p:spTgt spid="2"/>
                                        </p:tgtEl>
                                      </p:cBhvr>
                                      <p:by x="110000" y="110000"/>
                                    </p:animScale>
                                  </p:childTnLst>
                                </p:cTn>
                              </p:par>
                              <p:par>
                                <p:cTn fill="hold" id="43" nodeType="withEffect" presetClass="emph" presetID="6" presetSubtype="0">
                                  <p:stCondLst>
                                    <p:cond delay="200"/>
                                  </p:stCondLst>
                                  <p:childTnLst>
                                    <p:animScale>
                                      <p:cBhvr>
                                        <p:cTn dur="200" fill="hold" id="44"/>
                                        <p:tgtEl>
                                          <p:spTgt spid="2"/>
                                        </p:tgtEl>
                                      </p:cBhvr>
                                      <p:by x="90000" y="90000"/>
                                    </p:animScale>
                                  </p:childTnLst>
                                </p:cTn>
                              </p:par>
                              <p:par>
                                <p:cTn fill="hold" id="45" nodeType="withEffect" presetClass="emph" presetID="6" presetSubtype="0">
                                  <p:stCondLst>
                                    <p:cond delay="400"/>
                                  </p:stCondLst>
                                  <p:childTnLst>
                                    <p:animScale>
                                      <p:cBhvr>
                                        <p:cTn dur="100" fill="hold" id="46"/>
                                        <p:tgtEl>
                                          <p:spTgt spid="2"/>
                                        </p:tgtEl>
                                      </p:cBhvr>
                                      <p:by x="105000" y="105000"/>
                                    </p:animScale>
                                  </p:childTnLst>
                                </p:cTn>
                              </p:par>
                              <p:par>
                                <p:cTn fill="hold" id="47" nodeType="withEffect" presetClass="emph" presetID="6" presetSubtype="0">
                                  <p:stCondLst>
                                    <p:cond delay="500"/>
                                  </p:stCondLst>
                                  <p:childTnLst>
                                    <p:animScale>
                                      <p:cBhvr>
                                        <p:cTn dur="200" fill="hold" id="48"/>
                                        <p:tgtEl>
                                          <p:spTgt spid="2"/>
                                        </p:tgtEl>
                                      </p:cBhvr>
                                      <p:by x="95000" y="95000"/>
                                    </p:animScale>
                                  </p:childTnLst>
                                </p:cTn>
                              </p:par>
                            </p:childTnLst>
                          </p:cTn>
                        </p:par>
                        <p:par>
                          <p:cTn fill="hold" id="49" nodeType="afterGroup">
                            <p:stCondLst>
                              <p:cond delay="2400"/>
                            </p:stCondLst>
                            <p:childTnLst>
                              <p:par>
                                <p:cTn fill="hold" id="50" nodeType="afterEffect" presetClass="entr" presetID="53" presetSubtype="0">
                                  <p:stCondLst>
                                    <p:cond delay="0"/>
                                  </p:stCondLst>
                                  <p:childTnLst>
                                    <p:set>
                                      <p:cBhvr>
                                        <p:cTn dur="1" fill="hold" id="51">
                                          <p:stCondLst>
                                            <p:cond delay="0"/>
                                          </p:stCondLst>
                                        </p:cTn>
                                        <p:tgtEl>
                                          <p:spTgt spid="4"/>
                                        </p:tgtEl>
                                        <p:attrNameLst>
                                          <p:attrName>style.visibility</p:attrName>
                                        </p:attrNameLst>
                                      </p:cBhvr>
                                      <p:to>
                                        <p:strVal val="visible"/>
                                      </p:to>
                                    </p:set>
                                    <p:anim calcmode="lin" valueType="num">
                                      <p:cBhvr>
                                        <p:cTn dur="100" fill="hold" id="52"/>
                                        <p:tgtEl>
                                          <p:spTgt spid="4"/>
                                        </p:tgtEl>
                                        <p:attrNameLst>
                                          <p:attrName>ppt_w</p:attrName>
                                        </p:attrNameLst>
                                      </p:cBhvr>
                                      <p:tavLst>
                                        <p:tav tm="0">
                                          <p:val>
                                            <p:fltVal val="0"/>
                                          </p:val>
                                        </p:tav>
                                        <p:tav tm="100000">
                                          <p:val>
                                            <p:strVal val="#ppt_w"/>
                                          </p:val>
                                        </p:tav>
                                      </p:tavLst>
                                    </p:anim>
                                    <p:anim calcmode="lin" valueType="num">
                                      <p:cBhvr>
                                        <p:cTn dur="100" fill="hold" id="53"/>
                                        <p:tgtEl>
                                          <p:spTgt spid="4"/>
                                        </p:tgtEl>
                                        <p:attrNameLst>
                                          <p:attrName>ppt_h</p:attrName>
                                        </p:attrNameLst>
                                      </p:cBhvr>
                                      <p:tavLst>
                                        <p:tav tm="0">
                                          <p:val>
                                            <p:fltVal val="0"/>
                                          </p:val>
                                        </p:tav>
                                        <p:tav tm="100000">
                                          <p:val>
                                            <p:strVal val="#ppt_h"/>
                                          </p:val>
                                        </p:tav>
                                      </p:tavLst>
                                    </p:anim>
                                    <p:animEffect filter="fade" transition="in">
                                      <p:cBhvr>
                                        <p:cTn dur="100" id="54"/>
                                        <p:tgtEl>
                                          <p:spTgt spid="4"/>
                                        </p:tgtEl>
                                      </p:cBhvr>
                                    </p:animEffect>
                                  </p:childTnLst>
                                </p:cTn>
                              </p:par>
                              <p:par>
                                <p:cTn fill="hold" id="55" nodeType="withEffect" presetClass="emph" presetID="6" presetSubtype="0">
                                  <p:stCondLst>
                                    <p:cond delay="100"/>
                                  </p:stCondLst>
                                  <p:childTnLst>
                                    <p:animScale>
                                      <p:cBhvr>
                                        <p:cTn dur="100" fill="hold" id="56"/>
                                        <p:tgtEl>
                                          <p:spTgt spid="4"/>
                                        </p:tgtEl>
                                      </p:cBhvr>
                                      <p:by x="110000" y="110000"/>
                                    </p:animScale>
                                  </p:childTnLst>
                                </p:cTn>
                              </p:par>
                              <p:par>
                                <p:cTn fill="hold" id="57" nodeType="withEffect" presetClass="emph" presetID="6" presetSubtype="0">
                                  <p:stCondLst>
                                    <p:cond delay="200"/>
                                  </p:stCondLst>
                                  <p:childTnLst>
                                    <p:animScale>
                                      <p:cBhvr>
                                        <p:cTn dur="200" fill="hold" id="58"/>
                                        <p:tgtEl>
                                          <p:spTgt spid="4"/>
                                        </p:tgtEl>
                                      </p:cBhvr>
                                      <p:by x="90000" y="90000"/>
                                    </p:animScale>
                                  </p:childTnLst>
                                </p:cTn>
                              </p:par>
                              <p:par>
                                <p:cTn fill="hold" id="59" nodeType="withEffect" presetClass="emph" presetID="6" presetSubtype="0">
                                  <p:stCondLst>
                                    <p:cond delay="400"/>
                                  </p:stCondLst>
                                  <p:childTnLst>
                                    <p:animScale>
                                      <p:cBhvr>
                                        <p:cTn dur="100" fill="hold" id="60"/>
                                        <p:tgtEl>
                                          <p:spTgt spid="4"/>
                                        </p:tgtEl>
                                      </p:cBhvr>
                                      <p:by x="105000" y="105000"/>
                                    </p:animScale>
                                  </p:childTnLst>
                                </p:cTn>
                              </p:par>
                              <p:par>
                                <p:cTn fill="hold" id="61" nodeType="withEffect" presetClass="emph" presetID="6" presetSubtype="0">
                                  <p:stCondLst>
                                    <p:cond delay="500"/>
                                  </p:stCondLst>
                                  <p:childTnLst>
                                    <p:animScale>
                                      <p:cBhvr>
                                        <p:cTn dur="200" fill="hold" id="62"/>
                                        <p:tgtEl>
                                          <p:spTgt spid="4"/>
                                        </p:tgtEl>
                                      </p:cBhvr>
                                      <p:by x="95000" y="95000"/>
                                    </p:animScale>
                                  </p:childTnLst>
                                </p:cTn>
                              </p:par>
                            </p:childTnLst>
                          </p:cTn>
                        </p:par>
                        <p:par>
                          <p:cTn fill="hold" id="63" nodeType="afterGroup">
                            <p:stCondLst>
                              <p:cond delay="3100"/>
                            </p:stCondLst>
                            <p:childTnLst>
                              <p:par>
                                <p:cTn fill="hold" id="64" nodeType="afterEffect" presetClass="entr" presetID="53" presetSubtype="0">
                                  <p:stCondLst>
                                    <p:cond delay="0"/>
                                  </p:stCondLst>
                                  <p:childTnLst>
                                    <p:set>
                                      <p:cBhvr>
                                        <p:cTn dur="1" fill="hold" id="65">
                                          <p:stCondLst>
                                            <p:cond delay="0"/>
                                          </p:stCondLst>
                                        </p:cTn>
                                        <p:tgtEl>
                                          <p:spTgt spid="6"/>
                                        </p:tgtEl>
                                        <p:attrNameLst>
                                          <p:attrName>style.visibility</p:attrName>
                                        </p:attrNameLst>
                                      </p:cBhvr>
                                      <p:to>
                                        <p:strVal val="visible"/>
                                      </p:to>
                                    </p:set>
                                    <p:anim calcmode="lin" valueType="num">
                                      <p:cBhvr>
                                        <p:cTn dur="100" fill="hold" id="66"/>
                                        <p:tgtEl>
                                          <p:spTgt spid="6"/>
                                        </p:tgtEl>
                                        <p:attrNameLst>
                                          <p:attrName>ppt_w</p:attrName>
                                        </p:attrNameLst>
                                      </p:cBhvr>
                                      <p:tavLst>
                                        <p:tav tm="0">
                                          <p:val>
                                            <p:fltVal val="0"/>
                                          </p:val>
                                        </p:tav>
                                        <p:tav tm="100000">
                                          <p:val>
                                            <p:strVal val="#ppt_w"/>
                                          </p:val>
                                        </p:tav>
                                      </p:tavLst>
                                    </p:anim>
                                    <p:anim calcmode="lin" valueType="num">
                                      <p:cBhvr>
                                        <p:cTn dur="100" fill="hold" id="67"/>
                                        <p:tgtEl>
                                          <p:spTgt spid="6"/>
                                        </p:tgtEl>
                                        <p:attrNameLst>
                                          <p:attrName>ppt_h</p:attrName>
                                        </p:attrNameLst>
                                      </p:cBhvr>
                                      <p:tavLst>
                                        <p:tav tm="0">
                                          <p:val>
                                            <p:fltVal val="0"/>
                                          </p:val>
                                        </p:tav>
                                        <p:tav tm="100000">
                                          <p:val>
                                            <p:strVal val="#ppt_h"/>
                                          </p:val>
                                        </p:tav>
                                      </p:tavLst>
                                    </p:anim>
                                    <p:animEffect filter="fade" transition="in">
                                      <p:cBhvr>
                                        <p:cTn dur="100" id="68"/>
                                        <p:tgtEl>
                                          <p:spTgt spid="6"/>
                                        </p:tgtEl>
                                      </p:cBhvr>
                                    </p:animEffect>
                                  </p:childTnLst>
                                </p:cTn>
                              </p:par>
                              <p:par>
                                <p:cTn fill="hold" id="69" nodeType="withEffect" presetClass="emph" presetID="6" presetSubtype="0">
                                  <p:stCondLst>
                                    <p:cond delay="100"/>
                                  </p:stCondLst>
                                  <p:childTnLst>
                                    <p:animScale>
                                      <p:cBhvr>
                                        <p:cTn dur="100" fill="hold" id="70"/>
                                        <p:tgtEl>
                                          <p:spTgt spid="6"/>
                                        </p:tgtEl>
                                      </p:cBhvr>
                                      <p:by x="110000" y="110000"/>
                                    </p:animScale>
                                  </p:childTnLst>
                                </p:cTn>
                              </p:par>
                              <p:par>
                                <p:cTn fill="hold" id="71" nodeType="withEffect" presetClass="emph" presetID="6" presetSubtype="0">
                                  <p:stCondLst>
                                    <p:cond delay="200"/>
                                  </p:stCondLst>
                                  <p:childTnLst>
                                    <p:animScale>
                                      <p:cBhvr>
                                        <p:cTn dur="200" fill="hold" id="72"/>
                                        <p:tgtEl>
                                          <p:spTgt spid="6"/>
                                        </p:tgtEl>
                                      </p:cBhvr>
                                      <p:by x="90000" y="90000"/>
                                    </p:animScale>
                                  </p:childTnLst>
                                </p:cTn>
                              </p:par>
                              <p:par>
                                <p:cTn fill="hold" id="73" nodeType="withEffect" presetClass="emph" presetID="6" presetSubtype="0">
                                  <p:stCondLst>
                                    <p:cond delay="400"/>
                                  </p:stCondLst>
                                  <p:childTnLst>
                                    <p:animScale>
                                      <p:cBhvr>
                                        <p:cTn dur="100" fill="hold" id="74"/>
                                        <p:tgtEl>
                                          <p:spTgt spid="6"/>
                                        </p:tgtEl>
                                      </p:cBhvr>
                                      <p:by x="105000" y="105000"/>
                                    </p:animScale>
                                  </p:childTnLst>
                                </p:cTn>
                              </p:par>
                              <p:par>
                                <p:cTn fill="hold" id="75" nodeType="withEffect" presetClass="emph" presetID="6" presetSubtype="0">
                                  <p:stCondLst>
                                    <p:cond delay="500"/>
                                  </p:stCondLst>
                                  <p:childTnLst>
                                    <p:animScale>
                                      <p:cBhvr>
                                        <p:cTn dur="200" fill="hold" id="76"/>
                                        <p:tgtEl>
                                          <p:spTgt spid="6"/>
                                        </p:tgtEl>
                                      </p:cBhvr>
                                      <p:by x="95000" y="95000"/>
                                    </p:animScale>
                                  </p:childTnLst>
                                </p:cTn>
                              </p:par>
                            </p:childTnLst>
                          </p:cTn>
                        </p:par>
                        <p:par>
                          <p:cTn fill="hold" id="77" nodeType="afterGroup">
                            <p:stCondLst>
                              <p:cond delay="3800"/>
                            </p:stCondLst>
                            <p:childTnLst>
                              <p:par>
                                <p:cTn fill="hold" id="78" nodeType="afterEffect" presetClass="entr" presetID="53" presetSubtype="0">
                                  <p:stCondLst>
                                    <p:cond delay="0"/>
                                  </p:stCondLst>
                                  <p:childTnLst>
                                    <p:set>
                                      <p:cBhvr>
                                        <p:cTn dur="1" fill="hold" id="79">
                                          <p:stCondLst>
                                            <p:cond delay="0"/>
                                          </p:stCondLst>
                                        </p:cTn>
                                        <p:tgtEl>
                                          <p:spTgt spid="9"/>
                                        </p:tgtEl>
                                        <p:attrNameLst>
                                          <p:attrName>style.visibility</p:attrName>
                                        </p:attrNameLst>
                                      </p:cBhvr>
                                      <p:to>
                                        <p:strVal val="visible"/>
                                      </p:to>
                                    </p:set>
                                    <p:anim calcmode="lin" valueType="num">
                                      <p:cBhvr>
                                        <p:cTn dur="100" fill="hold" id="80"/>
                                        <p:tgtEl>
                                          <p:spTgt spid="9"/>
                                        </p:tgtEl>
                                        <p:attrNameLst>
                                          <p:attrName>ppt_w</p:attrName>
                                        </p:attrNameLst>
                                      </p:cBhvr>
                                      <p:tavLst>
                                        <p:tav tm="0">
                                          <p:val>
                                            <p:fltVal val="0"/>
                                          </p:val>
                                        </p:tav>
                                        <p:tav tm="100000">
                                          <p:val>
                                            <p:strVal val="#ppt_w"/>
                                          </p:val>
                                        </p:tav>
                                      </p:tavLst>
                                    </p:anim>
                                    <p:anim calcmode="lin" valueType="num">
                                      <p:cBhvr>
                                        <p:cTn dur="100" fill="hold" id="81"/>
                                        <p:tgtEl>
                                          <p:spTgt spid="9"/>
                                        </p:tgtEl>
                                        <p:attrNameLst>
                                          <p:attrName>ppt_h</p:attrName>
                                        </p:attrNameLst>
                                      </p:cBhvr>
                                      <p:tavLst>
                                        <p:tav tm="0">
                                          <p:val>
                                            <p:fltVal val="0"/>
                                          </p:val>
                                        </p:tav>
                                        <p:tav tm="100000">
                                          <p:val>
                                            <p:strVal val="#ppt_h"/>
                                          </p:val>
                                        </p:tav>
                                      </p:tavLst>
                                    </p:anim>
                                    <p:animEffect filter="fade" transition="in">
                                      <p:cBhvr>
                                        <p:cTn dur="100" id="82"/>
                                        <p:tgtEl>
                                          <p:spTgt spid="9"/>
                                        </p:tgtEl>
                                      </p:cBhvr>
                                    </p:animEffect>
                                  </p:childTnLst>
                                </p:cTn>
                              </p:par>
                              <p:par>
                                <p:cTn fill="hold" id="83" nodeType="withEffect" presetClass="emph" presetID="6" presetSubtype="0">
                                  <p:stCondLst>
                                    <p:cond delay="100"/>
                                  </p:stCondLst>
                                  <p:childTnLst>
                                    <p:animScale>
                                      <p:cBhvr>
                                        <p:cTn dur="100" fill="hold" id="84"/>
                                        <p:tgtEl>
                                          <p:spTgt spid="9"/>
                                        </p:tgtEl>
                                      </p:cBhvr>
                                      <p:by x="110000" y="110000"/>
                                    </p:animScale>
                                  </p:childTnLst>
                                </p:cTn>
                              </p:par>
                              <p:par>
                                <p:cTn fill="hold" id="85" nodeType="withEffect" presetClass="emph" presetID="6" presetSubtype="0">
                                  <p:stCondLst>
                                    <p:cond delay="200"/>
                                  </p:stCondLst>
                                  <p:childTnLst>
                                    <p:animScale>
                                      <p:cBhvr>
                                        <p:cTn dur="200" fill="hold" id="86"/>
                                        <p:tgtEl>
                                          <p:spTgt spid="9"/>
                                        </p:tgtEl>
                                      </p:cBhvr>
                                      <p:by x="90000" y="90000"/>
                                    </p:animScale>
                                  </p:childTnLst>
                                </p:cTn>
                              </p:par>
                              <p:par>
                                <p:cTn fill="hold" id="87" nodeType="withEffect" presetClass="emph" presetID="6" presetSubtype="0">
                                  <p:stCondLst>
                                    <p:cond delay="400"/>
                                  </p:stCondLst>
                                  <p:childTnLst>
                                    <p:animScale>
                                      <p:cBhvr>
                                        <p:cTn dur="100" fill="hold" id="88"/>
                                        <p:tgtEl>
                                          <p:spTgt spid="9"/>
                                        </p:tgtEl>
                                      </p:cBhvr>
                                      <p:by x="105000" y="105000"/>
                                    </p:animScale>
                                  </p:childTnLst>
                                </p:cTn>
                              </p:par>
                              <p:par>
                                <p:cTn fill="hold" id="89" nodeType="withEffect" presetClass="emph" presetID="6" presetSubtype="0">
                                  <p:stCondLst>
                                    <p:cond delay="500"/>
                                  </p:stCondLst>
                                  <p:childTnLst>
                                    <p:animScale>
                                      <p:cBhvr>
                                        <p:cTn dur="200" fill="hold" id="90"/>
                                        <p:tgtEl>
                                          <p:spTgt spid="9"/>
                                        </p:tgtEl>
                                      </p:cBhvr>
                                      <p:by x="95000" y="95000"/>
                                    </p:animScale>
                                  </p:childTnLst>
                                </p:cTn>
                              </p:par>
                            </p:childTnLst>
                          </p:cTn>
                        </p:par>
                        <p:par>
                          <p:cTn fill="hold" id="91" nodeType="afterGroup">
                            <p:stCondLst>
                              <p:cond delay="4500"/>
                            </p:stCondLst>
                            <p:childTnLst>
                              <p:par>
                                <p:cTn fill="hold" id="92" nodeType="afterEffect" presetClass="entr" presetID="53" presetSubtype="0">
                                  <p:stCondLst>
                                    <p:cond delay="0"/>
                                  </p:stCondLst>
                                  <p:childTnLst>
                                    <p:set>
                                      <p:cBhvr>
                                        <p:cTn dur="1" fill="hold" id="93">
                                          <p:stCondLst>
                                            <p:cond delay="0"/>
                                          </p:stCondLst>
                                        </p:cTn>
                                        <p:tgtEl>
                                          <p:spTgt spid="5"/>
                                        </p:tgtEl>
                                        <p:attrNameLst>
                                          <p:attrName>style.visibility</p:attrName>
                                        </p:attrNameLst>
                                      </p:cBhvr>
                                      <p:to>
                                        <p:strVal val="visible"/>
                                      </p:to>
                                    </p:set>
                                    <p:anim calcmode="lin" valueType="num">
                                      <p:cBhvr>
                                        <p:cTn dur="100" fill="hold" id="94"/>
                                        <p:tgtEl>
                                          <p:spTgt spid="5"/>
                                        </p:tgtEl>
                                        <p:attrNameLst>
                                          <p:attrName>ppt_w</p:attrName>
                                        </p:attrNameLst>
                                      </p:cBhvr>
                                      <p:tavLst>
                                        <p:tav tm="0">
                                          <p:val>
                                            <p:fltVal val="0"/>
                                          </p:val>
                                        </p:tav>
                                        <p:tav tm="100000">
                                          <p:val>
                                            <p:strVal val="#ppt_w"/>
                                          </p:val>
                                        </p:tav>
                                      </p:tavLst>
                                    </p:anim>
                                    <p:anim calcmode="lin" valueType="num">
                                      <p:cBhvr>
                                        <p:cTn dur="100" fill="hold" id="95"/>
                                        <p:tgtEl>
                                          <p:spTgt spid="5"/>
                                        </p:tgtEl>
                                        <p:attrNameLst>
                                          <p:attrName>ppt_h</p:attrName>
                                        </p:attrNameLst>
                                      </p:cBhvr>
                                      <p:tavLst>
                                        <p:tav tm="0">
                                          <p:val>
                                            <p:fltVal val="0"/>
                                          </p:val>
                                        </p:tav>
                                        <p:tav tm="100000">
                                          <p:val>
                                            <p:strVal val="#ppt_h"/>
                                          </p:val>
                                        </p:tav>
                                      </p:tavLst>
                                    </p:anim>
                                    <p:animEffect filter="fade" transition="in">
                                      <p:cBhvr>
                                        <p:cTn dur="100" id="96"/>
                                        <p:tgtEl>
                                          <p:spTgt spid="5"/>
                                        </p:tgtEl>
                                      </p:cBhvr>
                                    </p:animEffect>
                                  </p:childTnLst>
                                </p:cTn>
                              </p:par>
                              <p:par>
                                <p:cTn fill="hold" id="97" nodeType="withEffect" presetClass="emph" presetID="6" presetSubtype="0">
                                  <p:stCondLst>
                                    <p:cond delay="100"/>
                                  </p:stCondLst>
                                  <p:childTnLst>
                                    <p:animScale>
                                      <p:cBhvr>
                                        <p:cTn dur="100" fill="hold" id="98"/>
                                        <p:tgtEl>
                                          <p:spTgt spid="5"/>
                                        </p:tgtEl>
                                      </p:cBhvr>
                                      <p:by x="110000" y="110000"/>
                                    </p:animScale>
                                  </p:childTnLst>
                                </p:cTn>
                              </p:par>
                              <p:par>
                                <p:cTn fill="hold" id="99" nodeType="withEffect" presetClass="emph" presetID="6" presetSubtype="0">
                                  <p:stCondLst>
                                    <p:cond delay="200"/>
                                  </p:stCondLst>
                                  <p:childTnLst>
                                    <p:animScale>
                                      <p:cBhvr>
                                        <p:cTn dur="200" fill="hold" id="100"/>
                                        <p:tgtEl>
                                          <p:spTgt spid="5"/>
                                        </p:tgtEl>
                                      </p:cBhvr>
                                      <p:by x="90000" y="90000"/>
                                    </p:animScale>
                                  </p:childTnLst>
                                </p:cTn>
                              </p:par>
                              <p:par>
                                <p:cTn fill="hold" id="101" nodeType="withEffect" presetClass="emph" presetID="6" presetSubtype="0">
                                  <p:stCondLst>
                                    <p:cond delay="400"/>
                                  </p:stCondLst>
                                  <p:childTnLst>
                                    <p:animScale>
                                      <p:cBhvr>
                                        <p:cTn dur="100" fill="hold" id="102"/>
                                        <p:tgtEl>
                                          <p:spTgt spid="5"/>
                                        </p:tgtEl>
                                      </p:cBhvr>
                                      <p:by x="105000" y="105000"/>
                                    </p:animScale>
                                  </p:childTnLst>
                                </p:cTn>
                              </p:par>
                              <p:par>
                                <p:cTn fill="hold" id="103" nodeType="withEffect" presetClass="emph" presetID="6" presetSubtype="0">
                                  <p:stCondLst>
                                    <p:cond delay="500"/>
                                  </p:stCondLst>
                                  <p:childTnLst>
                                    <p:animScale>
                                      <p:cBhvr>
                                        <p:cTn dur="200" fill="hold" id="104"/>
                                        <p:tgtEl>
                                          <p:spTgt spid="5"/>
                                        </p:tgtEl>
                                      </p:cBhvr>
                                      <p:by x="95000" y="95000"/>
                                    </p:animScale>
                                  </p:childTnLst>
                                </p:cTn>
                              </p:par>
                            </p:childTnLst>
                          </p:cTn>
                        </p:par>
                      </p:childTnLst>
                    </p:cTn>
                  </p:par>
                  <p:par>
                    <p:cTn fill="hold" id="105" nodeType="clickPar">
                      <p:stCondLst>
                        <p:cond delay="indefinite"/>
                        <p:cond delay="0" evt="onBegin">
                          <p:tn val="104"/>
                        </p:cond>
                      </p:stCondLst>
                      <p:childTnLst>
                        <p:par>
                          <p:cTn fill="hold" id="106" nodeType="afterGroup">
                            <p:stCondLst>
                              <p:cond delay="0"/>
                            </p:stCondLst>
                            <p:childTnLst>
                              <p:par>
                                <p:cTn fill="hold" id="107" nodeType="clickEffect" presetClass="entr" presetID="22" presetSubtype="8">
                                  <p:stCondLst>
                                    <p:cond delay="0"/>
                                  </p:stCondLst>
                                  <p:childTnLst>
                                    <p:set>
                                      <p:cBhvr>
                                        <p:cTn dur="1" fill="hold" id="108">
                                          <p:stCondLst>
                                            <p:cond delay="0"/>
                                          </p:stCondLst>
                                        </p:cTn>
                                        <p:tgtEl>
                                          <p:spTgt spid="83"/>
                                        </p:tgtEl>
                                        <p:attrNameLst>
                                          <p:attrName>style.visibility</p:attrName>
                                        </p:attrNameLst>
                                      </p:cBhvr>
                                      <p:to>
                                        <p:strVal val="visible"/>
                                      </p:to>
                                    </p:set>
                                    <p:animEffect filter="wipe(left)" transition="in">
                                      <p:cBhvr>
                                        <p:cTn dur="500" id="109"/>
                                        <p:tgtEl>
                                          <p:spTgt spid="83"/>
                                        </p:tgtEl>
                                      </p:cBhvr>
                                    </p:animEffect>
                                  </p:childTnLst>
                                </p:cTn>
                              </p:par>
                            </p:childTnLst>
                          </p:cTn>
                        </p:par>
                      </p:childTnLst>
                    </p:cTn>
                  </p:par>
                  <p:par>
                    <p:cTn fill="hold" id="110" nodeType="clickPar">
                      <p:stCondLst>
                        <p:cond delay="indefinite"/>
                        <p:cond delay="0" evt="onBegin">
                          <p:tn val="109"/>
                        </p:cond>
                      </p:stCondLst>
                      <p:childTnLst>
                        <p:par>
                          <p:cTn fill="hold" id="111" nodeType="afterGroup">
                            <p:stCondLst>
                              <p:cond delay="0"/>
                            </p:stCondLst>
                            <p:childTnLst>
                              <p:par>
                                <p:cTn fill="hold" grpId="0" id="112" nodeType="clickEffect" presetClass="entr" presetID="22" presetSubtype="8">
                                  <p:stCondLst>
                                    <p:cond delay="0"/>
                                  </p:stCondLst>
                                  <p:childTnLst>
                                    <p:set>
                                      <p:cBhvr>
                                        <p:cTn dur="1" fill="hold" id="113">
                                          <p:stCondLst>
                                            <p:cond delay="0"/>
                                          </p:stCondLst>
                                        </p:cTn>
                                        <p:tgtEl>
                                          <p:spTgt spid="84"/>
                                        </p:tgtEl>
                                        <p:attrNameLst>
                                          <p:attrName>style.visibility</p:attrName>
                                        </p:attrNameLst>
                                      </p:cBhvr>
                                      <p:to>
                                        <p:strVal val="visible"/>
                                      </p:to>
                                    </p:set>
                                    <p:animEffect filter="wipe(left)" transition="in">
                                      <p:cBhvr>
                                        <p:cTn dur="500" id="114"/>
                                        <p:tgtEl>
                                          <p:spTgt spid="84"/>
                                        </p:tgtEl>
                                      </p:cBhvr>
                                    </p:animEffect>
                                  </p:childTnLst>
                                </p:cTn>
                              </p:par>
                            </p:childTnLst>
                          </p:cTn>
                        </p:par>
                      </p:childTnLst>
                    </p:cTn>
                  </p:par>
                  <p:par>
                    <p:cTn fill="hold" id="115" nodeType="clickPar">
                      <p:stCondLst>
                        <p:cond delay="indefinite"/>
                        <p:cond delay="0" evt="onBegin">
                          <p:tn val="114"/>
                        </p:cond>
                      </p:stCondLst>
                      <p:childTnLst>
                        <p:par>
                          <p:cTn fill="hold" id="116" nodeType="afterGroup">
                            <p:stCondLst>
                              <p:cond delay="0"/>
                            </p:stCondLst>
                            <p:childTnLst>
                              <p:par>
                                <p:cTn fill="hold" id="117" nodeType="clickEffect" presetClass="entr" presetID="22" presetSubtype="8">
                                  <p:stCondLst>
                                    <p:cond delay="0"/>
                                  </p:stCondLst>
                                  <p:childTnLst>
                                    <p:set>
                                      <p:cBhvr>
                                        <p:cTn dur="1" fill="hold" id="118">
                                          <p:stCondLst>
                                            <p:cond delay="0"/>
                                          </p:stCondLst>
                                        </p:cTn>
                                        <p:tgtEl>
                                          <p:spTgt spid="85"/>
                                        </p:tgtEl>
                                        <p:attrNameLst>
                                          <p:attrName>style.visibility</p:attrName>
                                        </p:attrNameLst>
                                      </p:cBhvr>
                                      <p:to>
                                        <p:strVal val="visible"/>
                                      </p:to>
                                    </p:set>
                                    <p:animEffect filter="wipe(left)" transition="in">
                                      <p:cBhvr>
                                        <p:cTn dur="500" id="119"/>
                                        <p:tgtEl>
                                          <p:spTgt spid="85"/>
                                        </p:tgtEl>
                                      </p:cBhvr>
                                    </p:animEffect>
                                  </p:childTnLst>
                                </p:cTn>
                              </p:par>
                            </p:childTnLst>
                          </p:cTn>
                        </p:par>
                      </p:childTnLst>
                    </p:cTn>
                  </p:par>
                  <p:par>
                    <p:cTn fill="hold" id="120" nodeType="clickPar">
                      <p:stCondLst>
                        <p:cond delay="indefinite"/>
                        <p:cond delay="0" evt="onBegin">
                          <p:tn val="119"/>
                        </p:cond>
                      </p:stCondLst>
                      <p:childTnLst>
                        <p:par>
                          <p:cTn fill="hold" id="121" nodeType="afterGroup">
                            <p:stCondLst>
                              <p:cond delay="0"/>
                            </p:stCondLst>
                            <p:childTnLst>
                              <p:par>
                                <p:cTn fill="hold" grpId="0" id="122" nodeType="clickEffect" presetClass="entr" presetID="22" presetSubtype="8">
                                  <p:stCondLst>
                                    <p:cond delay="0"/>
                                  </p:stCondLst>
                                  <p:childTnLst>
                                    <p:set>
                                      <p:cBhvr>
                                        <p:cTn dur="1" fill="hold" id="123">
                                          <p:stCondLst>
                                            <p:cond delay="0"/>
                                          </p:stCondLst>
                                        </p:cTn>
                                        <p:tgtEl>
                                          <p:spTgt spid="86"/>
                                        </p:tgtEl>
                                        <p:attrNameLst>
                                          <p:attrName>style.visibility</p:attrName>
                                        </p:attrNameLst>
                                      </p:cBhvr>
                                      <p:to>
                                        <p:strVal val="visible"/>
                                      </p:to>
                                    </p:set>
                                    <p:animEffect filter="wipe(left)" transition="in">
                                      <p:cBhvr>
                                        <p:cTn dur="500" id="124"/>
                                        <p:tgtEl>
                                          <p:spTgt spid="86"/>
                                        </p:tgtEl>
                                      </p:cBhvr>
                                    </p:animEffect>
                                  </p:childTnLst>
                                </p:cTn>
                              </p:par>
                            </p:childTnLst>
                          </p:cTn>
                        </p:par>
                      </p:childTnLst>
                    </p:cTn>
                  </p:par>
                  <p:par>
                    <p:cTn fill="hold" id="125" nodeType="clickPar">
                      <p:stCondLst>
                        <p:cond delay="indefinite"/>
                        <p:cond delay="0" evt="onBegin">
                          <p:tn val="124"/>
                        </p:cond>
                      </p:stCondLst>
                      <p:childTnLst>
                        <p:par>
                          <p:cTn fill="hold" id="126" nodeType="afterGroup">
                            <p:stCondLst>
                              <p:cond delay="0"/>
                            </p:stCondLst>
                            <p:childTnLst>
                              <p:par>
                                <p:cTn fill="hold" id="127" nodeType="clickEffect" presetClass="entr" presetID="22" presetSubtype="8">
                                  <p:stCondLst>
                                    <p:cond delay="0"/>
                                  </p:stCondLst>
                                  <p:childTnLst>
                                    <p:set>
                                      <p:cBhvr>
                                        <p:cTn dur="1" fill="hold" id="128">
                                          <p:stCondLst>
                                            <p:cond delay="0"/>
                                          </p:stCondLst>
                                        </p:cTn>
                                        <p:tgtEl>
                                          <p:spTgt spid="87"/>
                                        </p:tgtEl>
                                        <p:attrNameLst>
                                          <p:attrName>style.visibility</p:attrName>
                                        </p:attrNameLst>
                                      </p:cBhvr>
                                      <p:to>
                                        <p:strVal val="visible"/>
                                      </p:to>
                                    </p:set>
                                    <p:animEffect filter="wipe(left)" transition="in">
                                      <p:cBhvr>
                                        <p:cTn dur="500" id="129"/>
                                        <p:tgtEl>
                                          <p:spTgt spid="87"/>
                                        </p:tgtEl>
                                      </p:cBhvr>
                                    </p:animEffect>
                                  </p:childTnLst>
                                </p:cTn>
                              </p:par>
                            </p:childTnLst>
                          </p:cTn>
                        </p:par>
                      </p:childTnLst>
                    </p:cTn>
                  </p:par>
                  <p:par>
                    <p:cTn fill="hold" id="130" nodeType="clickPar">
                      <p:stCondLst>
                        <p:cond delay="indefinite"/>
                        <p:cond delay="0" evt="onBegin">
                          <p:tn val="129"/>
                        </p:cond>
                      </p:stCondLst>
                      <p:childTnLst>
                        <p:par>
                          <p:cTn fill="hold" id="131" nodeType="afterGroup">
                            <p:stCondLst>
                              <p:cond delay="0"/>
                            </p:stCondLst>
                            <p:childTnLst>
                              <p:par>
                                <p:cTn fill="hold" grpId="0" id="132" nodeType="clickEffect" presetClass="entr" presetID="22" presetSubtype="8">
                                  <p:stCondLst>
                                    <p:cond delay="0"/>
                                  </p:stCondLst>
                                  <p:childTnLst>
                                    <p:set>
                                      <p:cBhvr>
                                        <p:cTn dur="1" fill="hold" id="133">
                                          <p:stCondLst>
                                            <p:cond delay="0"/>
                                          </p:stCondLst>
                                        </p:cTn>
                                        <p:tgtEl>
                                          <p:spTgt spid="88"/>
                                        </p:tgtEl>
                                        <p:attrNameLst>
                                          <p:attrName>style.visibility</p:attrName>
                                        </p:attrNameLst>
                                      </p:cBhvr>
                                      <p:to>
                                        <p:strVal val="visible"/>
                                      </p:to>
                                    </p:set>
                                    <p:animEffect filter="wipe(left)" transition="in">
                                      <p:cBhvr>
                                        <p:cTn dur="500" id="134"/>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86"/>
      <p:bldP grpId="0" spid="88"/>
      <p:bldP grpId="0" spid="3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Rectangle 2"/>
          <p:cNvSpPr/>
          <p:nvPr/>
        </p:nvSpPr>
        <p:spPr bwMode="auto">
          <a:xfrm>
            <a:off x="1306513" y="900113"/>
            <a:ext cx="1887537" cy="1887537"/>
          </a:xfrm>
          <a:prstGeom prst="rect">
            <a:avLst/>
          </a:prstGeom>
          <a:solidFill>
            <a:schemeClr val="bg2"/>
          </a:solidFill>
          <a:ln>
            <a:noFill/>
            <a:headEnd len="med" type="none" w="med"/>
            <a:tailEnd len="med" type="none" w="med"/>
          </a:ln>
          <a:effectLst/>
        </p:spPr>
        <p:style>
          <a:lnRef idx="1">
            <a:schemeClr val="accent5"/>
          </a:lnRef>
          <a:fillRef idx="3">
            <a:schemeClr val="accent5"/>
          </a:fillRef>
          <a:effectRef idx="2">
            <a:schemeClr val="accent5"/>
          </a:effectRef>
          <a:fontRef idx="minor">
            <a:schemeClr val="lt1"/>
          </a:fontRef>
        </p:style>
        <p:txBody>
          <a:bodyPr bIns="68589" lIns="68586" rIns="68586" tIns="68589"/>
          <a:lstStyle/>
          <a:p>
            <a:pPr defTabSz="685666">
              <a:lnSpc>
                <a:spcPct val="90000"/>
              </a:lnSpc>
              <a:buClr>
                <a:srgbClr val="FFFFFF">
                  <a:lumMod val="50000"/>
                  <a:lumOff val="50000"/>
                </a:srgbClr>
              </a:buClr>
              <a:buSzPct val="90000"/>
              <a:defRPr/>
            </a:pPr>
            <a:endParaRPr altLang="zh-CN" lang="en-US" spc="-30" sz="1800">
              <a:solidFill>
                <a:schemeClr val="bg1"/>
              </a:solidFill>
              <a:latin charset="-122" pitchFamily="34" typeface="微软雅黑"/>
              <a:cs charset="0" pitchFamily="34" typeface="Segoe UI"/>
            </a:endParaRPr>
          </a:p>
          <a:p>
            <a:pPr defTabSz="685666">
              <a:lnSpc>
                <a:spcPct val="90000"/>
              </a:lnSpc>
              <a:buClr>
                <a:srgbClr val="FFFFFF">
                  <a:lumMod val="50000"/>
                  <a:lumOff val="50000"/>
                </a:srgbClr>
              </a:buClr>
              <a:buSzPct val="90000"/>
              <a:defRPr/>
            </a:pPr>
            <a:r>
              <a:rPr altLang="zh-CN" lang="en-US" spc="-30" sz="1800">
                <a:solidFill>
                  <a:schemeClr val="bg1"/>
                </a:solidFill>
                <a:latin charset="-122" pitchFamily="34" typeface="微软雅黑"/>
                <a:cs charset="0" pitchFamily="34" typeface="Segoe UI"/>
              </a:rPr>
              <a:t>单击填加标题</a:t>
            </a:r>
          </a:p>
          <a:p>
            <a:pPr defTabSz="685666">
              <a:lnSpc>
                <a:spcPct val="90000"/>
              </a:lnSpc>
              <a:buClr>
                <a:srgbClr val="FFFFFF">
                  <a:lumMod val="50000"/>
                  <a:lumOff val="50000"/>
                </a:srgbClr>
              </a:buClr>
              <a:buSzPct val="90000"/>
              <a:defRPr/>
            </a:pPr>
            <a:endParaRPr altLang="zh-CN" lang="en-US" spc="-30" sz="1800">
              <a:solidFill>
                <a:schemeClr val="bg1"/>
              </a:solidFill>
              <a:latin charset="-122" pitchFamily="34" typeface="微软雅黑"/>
              <a:cs charset="0" pitchFamily="34" typeface="Segoe UI"/>
            </a:endParaRPr>
          </a:p>
          <a:p>
            <a:pPr defTabSz="685666">
              <a:lnSpc>
                <a:spcPct val="90000"/>
              </a:lnSpc>
              <a:buClr>
                <a:srgbClr val="FFFFFF">
                  <a:lumMod val="50000"/>
                  <a:lumOff val="50000"/>
                </a:srgbClr>
              </a:buClr>
              <a:buSzPct val="90000"/>
              <a:defRPr/>
            </a:pPr>
            <a:r>
              <a:rPr altLang="zh-CN" lang="en-US" spc="-30" sz="1800">
                <a:solidFill>
                  <a:schemeClr val="bg1"/>
                </a:solidFill>
                <a:latin charset="-122" pitchFamily="34" typeface="微软雅黑"/>
                <a:cs charset="0" pitchFamily="34" typeface="Segoe UI"/>
              </a:rPr>
              <a:t>单击填加文字内容</a:t>
            </a:r>
          </a:p>
          <a:p>
            <a:pPr defTabSz="685666">
              <a:lnSpc>
                <a:spcPct val="90000"/>
              </a:lnSpc>
              <a:buClr>
                <a:srgbClr val="FFFFFF">
                  <a:lumMod val="50000"/>
                  <a:lumOff val="50000"/>
                </a:srgbClr>
              </a:buClr>
              <a:buSzPct val="90000"/>
              <a:defRPr/>
            </a:pPr>
            <a:r>
              <a:rPr altLang="zh-CN" lang="en-US" spc="-30" sz="1800">
                <a:solidFill>
                  <a:schemeClr val="bg1"/>
                </a:solidFill>
                <a:latin charset="-122" pitchFamily="34" typeface="微软雅黑"/>
                <a:cs charset="0" pitchFamily="34" typeface="Segoe UI"/>
              </a:rPr>
              <a:t>单击填加文字内容</a:t>
            </a:r>
          </a:p>
          <a:p>
            <a:pPr defTabSz="685666">
              <a:lnSpc>
                <a:spcPct val="90000"/>
              </a:lnSpc>
              <a:buClr>
                <a:srgbClr val="FFFFFF">
                  <a:lumMod val="50000"/>
                  <a:lumOff val="50000"/>
                </a:srgbClr>
              </a:buClr>
              <a:buSzPct val="90000"/>
              <a:defRPr/>
            </a:pPr>
            <a:r>
              <a:rPr altLang="zh-CN" lang="en-US" spc="-30" sz="1800">
                <a:solidFill>
                  <a:schemeClr val="bg1"/>
                </a:solidFill>
                <a:latin charset="-122" pitchFamily="34" typeface="微软雅黑"/>
                <a:cs charset="0" pitchFamily="34" typeface="Segoe UI"/>
              </a:rPr>
              <a:t>单击填加文字内容</a:t>
            </a:r>
          </a:p>
        </p:txBody>
      </p:sp>
      <p:grpSp>
        <p:nvGrpSpPr>
          <p:cNvPr id="2" name="组合 22"/>
          <p:cNvGrpSpPr/>
          <p:nvPr/>
        </p:nvGrpSpPr>
        <p:grpSpPr>
          <a:xfrm>
            <a:off x="1306513" y="2900363"/>
            <a:ext cx="3889375" cy="1887537"/>
            <a:chOff x="1621077" y="2591060"/>
            <a:chExt cx="3890323" cy="1886881"/>
          </a:xfrm>
        </p:grpSpPr>
        <p:sp>
          <p:nvSpPr>
            <p:cNvPr id="24" name="Rectangle 3"/>
            <p:cNvSpPr/>
            <p:nvPr/>
          </p:nvSpPr>
          <p:spPr bwMode="auto">
            <a:xfrm>
              <a:off x="1621077" y="2591060"/>
              <a:ext cx="3890323" cy="1886881"/>
            </a:xfrm>
            <a:prstGeom prst="rect">
              <a:avLst/>
            </a:prstGeom>
            <a:solidFill>
              <a:schemeClr val="accent4"/>
            </a:solidFill>
            <a:ln>
              <a:noFill/>
              <a:headEnd len="med" type="none" w="med"/>
              <a:tailEnd len="med" type="none" w="med"/>
            </a:ln>
            <a:effectLst/>
          </p:spPr>
          <p:style>
            <a:lnRef idx="1">
              <a:schemeClr val="accent5"/>
            </a:lnRef>
            <a:fillRef idx="3">
              <a:schemeClr val="accent5"/>
            </a:fillRef>
            <a:effectRef idx="2">
              <a:schemeClr val="accent5"/>
            </a:effectRef>
            <a:fontRef idx="minor">
              <a:schemeClr val="lt1"/>
            </a:fontRef>
          </p:style>
          <p:txBody>
            <a:bodyPr bIns="68589" lIns="68586" rIns="68586" tIns="68589"/>
            <a:lstStyle/>
            <a:p>
              <a:pPr defTabSz="685666">
                <a:lnSpc>
                  <a:spcPct val="90000"/>
                </a:lnSpc>
                <a:buClr>
                  <a:srgbClr val="FFFFFF">
                    <a:lumMod val="50000"/>
                    <a:lumOff val="50000"/>
                  </a:srgbClr>
                </a:buClr>
                <a:buSzPct val="90000"/>
                <a:defRPr/>
              </a:pPr>
              <a:r>
                <a:rPr altLang="en-US" b="1" lang="zh-CN" spc="-30" sz="2800">
                  <a:solidFill>
                    <a:schemeClr val="bg1"/>
                  </a:solidFill>
                  <a:latin charset="-122" pitchFamily="34" typeface="微软雅黑"/>
                  <a:cs charset="0" pitchFamily="34" typeface="Segoe UI"/>
                </a:rPr>
                <a:t>单击填加标题</a:t>
              </a:r>
            </a:p>
            <a:p>
              <a:pPr defTabSz="685666">
                <a:lnSpc>
                  <a:spcPct val="90000"/>
                </a:lnSpc>
                <a:buClr>
                  <a:srgbClr val="FFFFFF">
                    <a:lumMod val="50000"/>
                    <a:lumOff val="50000"/>
                  </a:srgbClr>
                </a:buClr>
                <a:buSzPct val="90000"/>
                <a:defRPr/>
              </a:pPr>
              <a:endParaRPr altLang="en-US" b="1" lang="zh-CN" spc="-30" sz="2800">
                <a:solidFill>
                  <a:schemeClr val="bg1"/>
                </a:solidFill>
                <a:latin charset="-122" pitchFamily="34" typeface="微软雅黑"/>
                <a:cs charset="0" pitchFamily="34" typeface="Segoe UI"/>
              </a:endParaRPr>
            </a:p>
            <a:p>
              <a:pPr defTabSz="685666">
                <a:lnSpc>
                  <a:spcPct val="90000"/>
                </a:lnSpc>
                <a:buClr>
                  <a:srgbClr val="FFFFFF">
                    <a:lumMod val="50000"/>
                    <a:lumOff val="50000"/>
                  </a:srgbClr>
                </a:buClr>
                <a:buSzPct val="90000"/>
                <a:defRPr/>
              </a:pPr>
              <a:r>
                <a:rPr altLang="en-US" b="1" lang="zh-CN" spc="-30" sz="2800">
                  <a:solidFill>
                    <a:schemeClr val="bg1"/>
                  </a:solidFill>
                  <a:latin charset="-122" pitchFamily="34" typeface="微软雅黑"/>
                  <a:cs charset="0" pitchFamily="34" typeface="Segoe UI"/>
                </a:rPr>
                <a:t>单击填加文字内容</a:t>
              </a:r>
            </a:p>
          </p:txBody>
        </p:sp>
        <p:sp>
          <p:nvSpPr>
            <p:cNvPr id="22535" name="Freeform 72"/>
            <p:cNvSpPr>
              <a:spLocks noEditPoints="1"/>
            </p:cNvSpPr>
            <p:nvPr/>
          </p:nvSpPr>
          <p:spPr bwMode="auto">
            <a:xfrm>
              <a:off x="4567270" y="3534499"/>
              <a:ext cx="743144" cy="744482"/>
            </a:xfrm>
            <a:custGeom>
              <a:gdLst>
                <a:gd fmla="*/ 609342 w 411" name="T0"/>
                <a:gd fmla="*/ 357785 h 412" name="T1"/>
                <a:gd fmla="*/ 513511 w 411" name="T2"/>
                <a:gd fmla="*/ 397539 h 412" name="T3"/>
                <a:gd fmla="*/ 450226 w 411" name="T4"/>
                <a:gd fmla="*/ 334294 h 412" name="T5"/>
                <a:gd fmla="*/ 511703 w 411" name="T6"/>
                <a:gd fmla="*/ 193348 h 412" name="T7"/>
                <a:gd fmla="*/ 318232 w 411" name="T8"/>
                <a:gd fmla="*/ 0 h 412" name="T9"/>
                <a:gd fmla="*/ 122953 w 411" name="T10"/>
                <a:gd fmla="*/ 193348 h 412" name="T11"/>
                <a:gd fmla="*/ 209744 w 411" name="T12"/>
                <a:gd fmla="*/ 354171 h 412" name="T13"/>
                <a:gd fmla="*/ 173581 w 411" name="T14"/>
                <a:gd fmla="*/ 480661 h 412" name="T15"/>
                <a:gd fmla="*/ 133802 w 411" name="T16"/>
                <a:gd fmla="*/ 475240 h 412" name="T17"/>
                <a:gd fmla="*/ 0 w 411" name="T18"/>
                <a:gd fmla="*/ 608957 h 412" name="T19"/>
                <a:gd fmla="*/ 133802 w 411" name="T20"/>
                <a:gd fmla="*/ 744482 h 412" name="T21"/>
                <a:gd fmla="*/ 269412 w 411" name="T22"/>
                <a:gd fmla="*/ 608957 h 412" name="T23"/>
                <a:gd fmla="*/ 198895 w 411" name="T24"/>
                <a:gd fmla="*/ 491503 h 412" name="T25"/>
                <a:gd fmla="*/ 235058 w 411" name="T26"/>
                <a:gd fmla="*/ 368627 h 412" name="T27"/>
                <a:gd fmla="*/ 318232 w 411" name="T28"/>
                <a:gd fmla="*/ 386697 h 412" name="T29"/>
                <a:gd fmla="*/ 430336 w 411" name="T30"/>
                <a:gd fmla="*/ 352364 h 412" name="T31"/>
                <a:gd fmla="*/ 497238 w 411" name="T32"/>
                <a:gd fmla="*/ 419223 h 412" name="T33"/>
                <a:gd fmla="*/ 473732 w 411" name="T34"/>
                <a:gd fmla="*/ 493310 h 412" name="T35"/>
                <a:gd fmla="*/ 609342 w 411" name="T36"/>
                <a:gd fmla="*/ 627027 h 412" name="T37"/>
                <a:gd fmla="*/ 743144 w 411" name="T38"/>
                <a:gd fmla="*/ 493310 h 412" name="T39"/>
                <a:gd fmla="*/ 609342 w 411" name="T40"/>
                <a:gd fmla="*/ 357785 h 412" name="T41"/>
                <a:gd fmla="*/ 242290 w 411" name="T42"/>
                <a:gd fmla="*/ 608957 h 412" name="T43"/>
                <a:gd fmla="*/ 133802 w 411" name="T44"/>
                <a:gd fmla="*/ 717377 h 412" name="T45"/>
                <a:gd fmla="*/ 25314 w 411" name="T46"/>
                <a:gd fmla="*/ 608957 h 412" name="T47"/>
                <a:gd fmla="*/ 133802 w 411" name="T48"/>
                <a:gd fmla="*/ 502345 h 412" name="T49"/>
                <a:gd fmla="*/ 242290 w 411" name="T50"/>
                <a:gd fmla="*/ 608957 h 412" name="T51"/>
                <a:gd fmla="*/ 150075 w 411" name="T52"/>
                <a:gd fmla="*/ 193348 h 412" name="T53"/>
                <a:gd fmla="*/ 318232 w 411" name="T54"/>
                <a:gd fmla="*/ 25298 h 412" name="T55"/>
                <a:gd fmla="*/ 484581 w 411" name="T56"/>
                <a:gd fmla="*/ 193348 h 412" name="T57"/>
                <a:gd fmla="*/ 318232 w 411" name="T58"/>
                <a:gd fmla="*/ 361399 h 412" name="T59"/>
                <a:gd fmla="*/ 150075 w 411" name="T60"/>
                <a:gd fmla="*/ 193348 h 412" name="T61"/>
                <a:gd fmla="*/ 609342 w 411" name="T62"/>
                <a:gd fmla="*/ 599922 h 412" name="T63"/>
                <a:gd fmla="*/ 500854 w 411" name="T64"/>
                <a:gd fmla="*/ 493310 h 412" name="T65"/>
                <a:gd fmla="*/ 609342 w 411" name="T66"/>
                <a:gd fmla="*/ 384890 h 412" name="T67"/>
                <a:gd fmla="*/ 717830 w 411" name="T68"/>
                <a:gd fmla="*/ 493310 h 412" name="T69"/>
                <a:gd fmla="*/ 609342 w 411" name="T70"/>
                <a:gd fmla="*/ 599922 h 41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411" name="T108"/>
                <a:gd fmla="*/ 0 h 412" name="T109"/>
                <a:gd fmla="*/ 411 w 411" name="T110"/>
                <a:gd fmla="*/ 412 h 412"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95" lIns="68589" rIns="68589" tIns="34295"/>
            <a:lstStyle/>
            <a:p>
              <a:endParaRPr altLang="en-US" lang="zh-CN"/>
            </a:p>
          </p:txBody>
        </p:sp>
      </p:grpSp>
      <p:sp>
        <p:nvSpPr>
          <p:cNvPr id="26" name="Rectangle 2"/>
          <p:cNvSpPr/>
          <p:nvPr/>
        </p:nvSpPr>
        <p:spPr bwMode="auto">
          <a:xfrm>
            <a:off x="3308350" y="900113"/>
            <a:ext cx="1887538" cy="1887537"/>
          </a:xfrm>
          <a:prstGeom prst="rect">
            <a:avLst/>
          </a:prstGeom>
          <a:solidFill>
            <a:schemeClr val="accent1"/>
          </a:solidFill>
          <a:ln>
            <a:noFill/>
            <a:headEnd len="med" type="none" w="med"/>
            <a:tailEnd len="med" type="none" w="med"/>
          </a:ln>
          <a:effectLst/>
        </p:spPr>
        <p:style>
          <a:lnRef idx="1">
            <a:schemeClr val="accent5"/>
          </a:lnRef>
          <a:fillRef idx="3">
            <a:schemeClr val="accent5"/>
          </a:fillRef>
          <a:effectRef idx="2">
            <a:schemeClr val="accent5"/>
          </a:effectRef>
          <a:fontRef idx="minor">
            <a:schemeClr val="lt1"/>
          </a:fontRef>
        </p:style>
        <p:txBody>
          <a:bodyPr bIns="68589" lIns="68586" rIns="68586" tIns="68589"/>
          <a:lstStyle/>
          <a:p>
            <a:pPr defTabSz="685666">
              <a:lnSpc>
                <a:spcPct val="90000"/>
              </a:lnSpc>
              <a:buClr>
                <a:srgbClr val="FFFFFF">
                  <a:lumMod val="50000"/>
                  <a:lumOff val="50000"/>
                </a:srgbClr>
              </a:buClr>
              <a:buSzPct val="90000"/>
              <a:defRPr/>
            </a:pPr>
            <a:endParaRPr altLang="zh-CN" lang="en-US" spc="-30" sz="1800">
              <a:solidFill>
                <a:schemeClr val="bg1"/>
              </a:solidFill>
              <a:latin charset="-122" pitchFamily="34" typeface="微软雅黑"/>
              <a:cs charset="0" pitchFamily="34" typeface="Segoe UI"/>
            </a:endParaRPr>
          </a:p>
          <a:p>
            <a:pPr defTabSz="685666">
              <a:lnSpc>
                <a:spcPct val="90000"/>
              </a:lnSpc>
              <a:buClr>
                <a:srgbClr val="FFFFFF">
                  <a:lumMod val="50000"/>
                  <a:lumOff val="50000"/>
                </a:srgbClr>
              </a:buClr>
              <a:buSzPct val="90000"/>
              <a:defRPr/>
            </a:pPr>
            <a:r>
              <a:rPr altLang="zh-CN" lang="en-US" spc="-30" sz="1800">
                <a:solidFill>
                  <a:schemeClr val="bg1"/>
                </a:solidFill>
                <a:latin charset="-122" pitchFamily="34" typeface="微软雅黑"/>
                <a:cs charset="0" pitchFamily="34" typeface="Segoe UI"/>
              </a:rPr>
              <a:t>单击填加标题</a:t>
            </a:r>
          </a:p>
          <a:p>
            <a:pPr defTabSz="685666">
              <a:lnSpc>
                <a:spcPct val="90000"/>
              </a:lnSpc>
              <a:buClr>
                <a:srgbClr val="FFFFFF">
                  <a:lumMod val="50000"/>
                  <a:lumOff val="50000"/>
                </a:srgbClr>
              </a:buClr>
              <a:buSzPct val="90000"/>
              <a:defRPr/>
            </a:pPr>
            <a:endParaRPr altLang="zh-CN" lang="en-US" spc="-30" sz="1800">
              <a:solidFill>
                <a:schemeClr val="bg1"/>
              </a:solidFill>
              <a:latin charset="-122" pitchFamily="34" typeface="微软雅黑"/>
              <a:cs charset="0" pitchFamily="34" typeface="Segoe UI"/>
            </a:endParaRPr>
          </a:p>
          <a:p>
            <a:pPr defTabSz="685666">
              <a:lnSpc>
                <a:spcPct val="90000"/>
              </a:lnSpc>
              <a:buClr>
                <a:srgbClr val="FFFFFF">
                  <a:lumMod val="50000"/>
                  <a:lumOff val="50000"/>
                </a:srgbClr>
              </a:buClr>
              <a:buSzPct val="90000"/>
              <a:defRPr/>
            </a:pPr>
            <a:r>
              <a:rPr altLang="zh-CN" lang="en-US" spc="-30" sz="1800">
                <a:solidFill>
                  <a:schemeClr val="bg1"/>
                </a:solidFill>
                <a:latin charset="-122" pitchFamily="34" typeface="微软雅黑"/>
                <a:cs charset="0" pitchFamily="34" typeface="Segoe UI"/>
              </a:rPr>
              <a:t>单击填加文字内容</a:t>
            </a:r>
          </a:p>
          <a:p>
            <a:pPr defTabSz="685666">
              <a:lnSpc>
                <a:spcPct val="90000"/>
              </a:lnSpc>
              <a:buClr>
                <a:srgbClr val="FFFFFF">
                  <a:lumMod val="50000"/>
                  <a:lumOff val="50000"/>
                </a:srgbClr>
              </a:buClr>
              <a:buSzPct val="90000"/>
              <a:defRPr/>
            </a:pPr>
            <a:r>
              <a:rPr altLang="zh-CN" lang="en-US" spc="-30" sz="1800">
                <a:solidFill>
                  <a:schemeClr val="bg1"/>
                </a:solidFill>
                <a:latin charset="-122" pitchFamily="34" typeface="微软雅黑"/>
                <a:cs charset="0" pitchFamily="34" typeface="Segoe UI"/>
              </a:rPr>
              <a:t>单击填加文字内容</a:t>
            </a:r>
          </a:p>
          <a:p>
            <a:pPr defTabSz="685666">
              <a:lnSpc>
                <a:spcPct val="90000"/>
              </a:lnSpc>
              <a:buClr>
                <a:srgbClr val="FFFFFF">
                  <a:lumMod val="50000"/>
                  <a:lumOff val="50000"/>
                </a:srgbClr>
              </a:buClr>
              <a:buSzPct val="90000"/>
              <a:defRPr/>
            </a:pPr>
            <a:r>
              <a:rPr altLang="zh-CN" lang="en-US" spc="-30" sz="1800">
                <a:solidFill>
                  <a:schemeClr val="bg1"/>
                </a:solidFill>
                <a:latin charset="-122" pitchFamily="34" typeface="微软雅黑"/>
                <a:cs charset="0" pitchFamily="34" typeface="Segoe UI"/>
              </a:rPr>
              <a:t>单击填加文字内容</a:t>
            </a:r>
          </a:p>
        </p:txBody>
      </p:sp>
      <p:pic>
        <p:nvPicPr>
          <p:cNvPr id="27" name="图片 26"/>
          <p:cNvPicPr>
            <a:picLocks noChangeAspect="1"/>
          </p:cNvPicPr>
          <p:nvPr/>
        </p:nvPicPr>
        <p:blipFill>
          <a:blip r:embed="rId3">
            <a:extLst>
              <a:ext uri="{28A0092B-C50C-407E-A947-70E740481C1C}">
                <a14:useLocalDpi val="0"/>
              </a:ext>
            </a:extLst>
          </a:blip>
          <a:srcRect b="2689" t="3629"/>
          <a:stretch>
            <a:fillRect/>
          </a:stretch>
        </p:blipFill>
        <p:spPr bwMode="auto">
          <a:xfrm>
            <a:off x="5311775" y="900113"/>
            <a:ext cx="2862263" cy="3887787"/>
          </a:xfrm>
          <a:prstGeom prst="rect">
            <a:avLst/>
          </a:prstGeom>
          <a:noFill/>
          <a:ln>
            <a:noFill/>
          </a:ln>
          <a:extLst>
            <a:ext uri="{909E8E84-426E-40DD-AFC4-6F175D3DCCD1}">
              <a14:hiddenFill>
                <a:solidFill>
                  <a:srgbClr val="FFFFFF"/>
                </a:solidFill>
              </a14:hiddenFill>
            </a:ext>
            <a:ext uri="{91240B29-F687-4F45-9708-019B960494DF}">
              <a14:hiddenLine w="19050">
                <a:solidFill>
                  <a:srgbClr val="000000"/>
                </a:solidFill>
                <a:miter lim="800000"/>
                <a:headEnd/>
                <a:tailEnd/>
              </a14:hiddenLine>
            </a:ext>
          </a:extLst>
        </p:spPr>
      </p:pic>
      <p:pic>
        <p:nvPicPr>
          <p:cNvPr id="8" name="图片 7"/>
          <p:cNvPicPr>
            <a:picLocks noChangeAspect="1"/>
          </p:cNvPicPr>
          <p:nvPr/>
        </p:nvPicPr>
        <p:blipFill>
          <a:blip r:embed="rId4">
            <a:extLst>
              <a:ext uri="{28A0092B-C50C-407E-A947-70E740481C1C}">
                <a14:useLocalDpi val="0"/>
              </a:ext>
            </a:extLst>
          </a:blip>
          <a:stretch>
            <a:fillRect/>
          </a:stretch>
        </p:blipFill>
        <p:spPr bwMode="auto">
          <a:xfrm>
            <a:off x="5295470" y="900113"/>
            <a:ext cx="2858666" cy="3887787"/>
          </a:xfrm>
          <a:prstGeom prst="rect">
            <a:avLst/>
          </a:prstGeom>
          <a:noFill/>
          <a:ln>
            <a:noFill/>
          </a:ln>
          <a:extLst>
            <a:ext uri="{909E8E84-426E-40DD-AFC4-6F175D3DCCD1}">
              <a14:hiddenFill>
                <a:solidFill>
                  <a:srgbClr val="FFFFFF"/>
                </a:solidFill>
              </a14:hiddenFill>
            </a:ext>
            <a:ext uri="{91240B29-F687-4F45-9708-019B960494DF}">
              <a14:hiddenLine w="19050">
                <a:solidFill>
                  <a:srgbClr val="000000"/>
                </a:solidFill>
                <a:miter lim="800000"/>
                <a:headEnd/>
                <a:tailEnd/>
              </a14:hiddenLine>
            </a:ext>
          </a:extLst>
        </p:spPr>
      </p:pic>
      <p:sp>
        <p:nvSpPr>
          <p:cNvPr id="9"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10" name="组合 9"/>
          <p:cNvGrpSpPr/>
          <p:nvPr/>
        </p:nvGrpSpPr>
        <p:grpSpPr>
          <a:xfrm>
            <a:off x="352592" y="688270"/>
            <a:ext cx="9231272" cy="67851"/>
            <a:chOff x="288133" y="483063"/>
            <a:chExt cx="8772740" cy="64666"/>
          </a:xfrm>
        </p:grpSpPr>
        <p:sp>
          <p:nvSpPr>
            <p:cNvPr id="11" name="任意多边形 10"/>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 name="直接连接符 11"/>
            <p:cNvCxnSpPr>
              <a:stCxn id="1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3" name="组合 12"/>
          <p:cNvGrpSpPr/>
          <p:nvPr/>
        </p:nvGrpSpPr>
        <p:grpSpPr>
          <a:xfrm>
            <a:off x="0" y="290390"/>
            <a:ext cx="641111" cy="353788"/>
            <a:chOff x="0" y="252065"/>
            <a:chExt cx="641111" cy="392113"/>
          </a:xfrm>
        </p:grpSpPr>
        <p:sp>
          <p:nvSpPr>
            <p:cNvPr id="14"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15"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16" name="五边形 15"/>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10"/>
                                        </p:tgtEl>
                                        <p:attrNameLst>
                                          <p:attrName>style.visibility</p:attrName>
                                        </p:attrNameLst>
                                      </p:cBhvr>
                                      <p:to>
                                        <p:strVal val="visible"/>
                                      </p:to>
                                    </p:set>
                                    <p:animEffect filter="wipe(down)" transition="in">
                                      <p:cBhvr>
                                        <p:cTn dur="500" id="12"/>
                                        <p:tgtEl>
                                          <p:spTgt spid="10"/>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9"/>
                                        </p:tgtEl>
                                        <p:attrNameLst>
                                          <p:attrName>style.visibility</p:attrName>
                                        </p:attrNameLst>
                                      </p:cBhvr>
                                      <p:to>
                                        <p:strVal val="visible"/>
                                      </p:to>
                                    </p:set>
                                    <p:anim calcmode="lin" valueType="num">
                                      <p:cBhvr>
                                        <p:cTn dur="500" fill="hold" id="16"/>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9"/>
                                        </p:tgtEl>
                                        <p:attrNameLst>
                                          <p:attrName>ppt_y</p:attrName>
                                        </p:attrNameLst>
                                      </p:cBhvr>
                                      <p:tavLst>
                                        <p:tav tm="0">
                                          <p:val>
                                            <p:strVal val="#ppt_y"/>
                                          </p:val>
                                        </p:tav>
                                        <p:tav tm="100000">
                                          <p:val>
                                            <p:strVal val="#ppt_y"/>
                                          </p:val>
                                        </p:tav>
                                      </p:tavLst>
                                    </p:anim>
                                    <p:anim calcmode="lin" valueType="num">
                                      <p:cBhvr>
                                        <p:cTn dur="500" fill="hold" id="18"/>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9"/>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9"/>
                                        </p:tgtEl>
                                      </p:cBhvr>
                                    </p:animEffect>
                                  </p:childTnLst>
                                </p:cTn>
                              </p:par>
                            </p:childTnLst>
                          </p:cTn>
                        </p:par>
                        <p:par>
                          <p:cTn fill="hold" id="21" nodeType="afterGroup">
                            <p:stCondLst>
                              <p:cond delay="1000"/>
                            </p:stCondLst>
                            <p:childTnLst>
                              <p:par>
                                <p:cTn fill="hold" grpId="0" id="22" nodeType="afterEffect" presetClass="entr" presetID="10" presetSubtype="0">
                                  <p:stCondLst>
                                    <p:cond delay="0"/>
                                  </p:stCondLst>
                                  <p:childTnLst>
                                    <p:set>
                                      <p:cBhvr>
                                        <p:cTn dur="1" fill="hold" id="23">
                                          <p:stCondLst>
                                            <p:cond delay="0"/>
                                          </p:stCondLst>
                                        </p:cTn>
                                        <p:tgtEl>
                                          <p:spTgt spid="22"/>
                                        </p:tgtEl>
                                        <p:attrNameLst>
                                          <p:attrName>style.visibility</p:attrName>
                                        </p:attrNameLst>
                                      </p:cBhvr>
                                      <p:to>
                                        <p:strVal val="visible"/>
                                      </p:to>
                                    </p:set>
                                    <p:animEffect filter="fade" transition="in">
                                      <p:cBhvr>
                                        <p:cTn dur="500" id="24"/>
                                        <p:tgtEl>
                                          <p:spTgt spid="22"/>
                                        </p:tgtEl>
                                      </p:cBhvr>
                                    </p:animEffect>
                                  </p:childTnLst>
                                </p:cTn>
                              </p:par>
                            </p:childTnLst>
                          </p:cTn>
                        </p:par>
                        <p:par>
                          <p:cTn fill="hold" id="25" nodeType="afterGroup">
                            <p:stCondLst>
                              <p:cond delay="1500"/>
                            </p:stCondLst>
                            <p:childTnLst>
                              <p:par>
                                <p:cTn fill="hold" grpId="0" id="26" nodeType="afterEffect" presetClass="entr" presetID="10" presetSubtype="0">
                                  <p:stCondLst>
                                    <p:cond delay="0"/>
                                  </p:stCondLst>
                                  <p:childTnLst>
                                    <p:set>
                                      <p:cBhvr>
                                        <p:cTn dur="1" fill="hold" id="27">
                                          <p:stCondLst>
                                            <p:cond delay="0"/>
                                          </p:stCondLst>
                                        </p:cTn>
                                        <p:tgtEl>
                                          <p:spTgt spid="26"/>
                                        </p:tgtEl>
                                        <p:attrNameLst>
                                          <p:attrName>style.visibility</p:attrName>
                                        </p:attrNameLst>
                                      </p:cBhvr>
                                      <p:to>
                                        <p:strVal val="visible"/>
                                      </p:to>
                                    </p:set>
                                    <p:animEffect filter="fade" transition="in">
                                      <p:cBhvr>
                                        <p:cTn dur="500" id="28"/>
                                        <p:tgtEl>
                                          <p:spTgt spid="26"/>
                                        </p:tgtEl>
                                      </p:cBhvr>
                                    </p:animEffect>
                                  </p:childTnLst>
                                </p:cTn>
                              </p:par>
                            </p:childTnLst>
                          </p:cTn>
                        </p:par>
                        <p:par>
                          <p:cTn fill="hold" id="29" nodeType="afterGroup">
                            <p:stCondLst>
                              <p:cond delay="2000"/>
                            </p:stCondLst>
                            <p:childTnLst>
                              <p:par>
                                <p:cTn fill="hold" id="30" nodeType="afterEffect" presetClass="entr" presetID="10"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fade" transition="in">
                                      <p:cBhvr>
                                        <p:cTn dur="500" id="32"/>
                                        <p:tgtEl>
                                          <p:spTgt spid="2"/>
                                        </p:tgtEl>
                                      </p:cBhvr>
                                    </p:animEffect>
                                  </p:childTnLst>
                                </p:cTn>
                              </p:par>
                            </p:childTnLst>
                          </p:cTn>
                        </p:par>
                        <p:par>
                          <p:cTn fill="hold" id="33" nodeType="afterGroup">
                            <p:stCondLst>
                              <p:cond delay="2500"/>
                            </p:stCondLst>
                            <p:childTnLst>
                              <p:par>
                                <p:cTn fill="hold" id="34" nodeType="afterEffect" presetClass="entr" presetID="10" presetSubtype="0">
                                  <p:stCondLst>
                                    <p:cond delay="0"/>
                                  </p:stCondLst>
                                  <p:childTnLst>
                                    <p:set>
                                      <p:cBhvr>
                                        <p:cTn dur="1" fill="hold" id="35">
                                          <p:stCondLst>
                                            <p:cond delay="0"/>
                                          </p:stCondLst>
                                        </p:cTn>
                                        <p:tgtEl>
                                          <p:spTgt spid="27"/>
                                        </p:tgtEl>
                                        <p:attrNameLst>
                                          <p:attrName>style.visibility</p:attrName>
                                        </p:attrNameLst>
                                      </p:cBhvr>
                                      <p:to>
                                        <p:strVal val="visible"/>
                                      </p:to>
                                    </p:set>
                                    <p:animEffect filter="fade" transition="in">
                                      <p:cBhvr>
                                        <p:cTn dur="500" id="36"/>
                                        <p:tgtEl>
                                          <p:spTgt spid="27"/>
                                        </p:tgtEl>
                                      </p:cBhvr>
                                    </p:animEffect>
                                  </p:childTnLst>
                                </p:cTn>
                              </p:par>
                            </p:childTnLst>
                          </p:cTn>
                        </p:par>
                        <p:par>
                          <p:cTn fill="hold" id="37" nodeType="afterGroup">
                            <p:stCondLst>
                              <p:cond delay="3000"/>
                            </p:stCondLst>
                            <p:childTnLst>
                              <p:par>
                                <p:cTn fill="hold" id="38" nodeType="afterEffect" presetClass="entr" presetID="1" presetSubtype="0">
                                  <p:stCondLst>
                                    <p:cond delay="0"/>
                                  </p:stCondLst>
                                  <p:childTnLst>
                                    <p:set>
                                      <p:cBhvr>
                                        <p:cTn dur="1" fill="hold" id="39">
                                          <p:stCondLst>
                                            <p:cond delay="0"/>
                                          </p:stCondLst>
                                        </p:cTn>
                                        <p:tgtEl>
                                          <p:spTgt spid="8"/>
                                        </p:tgtEl>
                                        <p:attrNameLst>
                                          <p:attrName>style.visibility</p:attrName>
                                        </p:attrNameLst>
                                      </p:cBhvr>
                                      <p:to>
                                        <p:strVal val="visible"/>
                                      </p:to>
                                    </p:set>
                                  </p:childTnLst>
                                </p:cTn>
                              </p:par>
                              <p:par>
                                <p:cTn fill="hold" id="40" nodeType="withEffect" presetClass="emph" presetID="6" presetSubtype="0">
                                  <p:stCondLst>
                                    <p:cond delay="0"/>
                                  </p:stCondLst>
                                  <p:childTnLst>
                                    <p:animScale>
                                      <p:cBhvr>
                                        <p:cTn dur="1000" fill="hold" id="41"/>
                                        <p:tgtEl>
                                          <p:spTgt spid="8"/>
                                        </p:tgtEl>
                                      </p:cBhvr>
                                      <p:by x="150000" y="150000"/>
                                    </p:animScale>
                                  </p:childTnLst>
                                </p:cTn>
                              </p:par>
                              <p:par>
                                <p:cTn fill="hold" id="42" nodeType="withEffect" presetClass="exit" presetID="10" presetSubtype="0">
                                  <p:stCondLst>
                                    <p:cond delay="0"/>
                                  </p:stCondLst>
                                  <p:childTnLst>
                                    <p:animEffect filter="fade" transition="out">
                                      <p:cBhvr>
                                        <p:cTn dur="1000" id="43"/>
                                        <p:tgtEl>
                                          <p:spTgt spid="8"/>
                                        </p:tgtEl>
                                      </p:cBhvr>
                                    </p:animEffect>
                                    <p:set>
                                      <p:cBhvr>
                                        <p:cTn dur="1" fill="hold" id="44">
                                          <p:stCondLst>
                                            <p:cond delay="999"/>
                                          </p:stCondLst>
                                        </p:cTn>
                                        <p:tgtEl>
                                          <p:spTgt spid="8"/>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6"/>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1" name="组合 90"/>
          <p:cNvGrpSpPr/>
          <p:nvPr/>
        </p:nvGrpSpPr>
        <p:grpSpPr>
          <a:xfrm>
            <a:off x="-1" y="-1"/>
            <a:ext cx="5667376" cy="5400676"/>
            <a:chOff x="175369" y="80153"/>
            <a:chExt cx="5492006" cy="5230924"/>
          </a:xfrm>
        </p:grpSpPr>
        <p:sp>
          <p:nvSpPr>
            <p:cNvPr id="10" name="Freeform 39"/>
            <p:cNvSpPr/>
            <p:nvPr/>
          </p:nvSpPr>
          <p:spPr bwMode="auto">
            <a:xfrm>
              <a:off x="4452541" y="80153"/>
              <a:ext cx="1214834" cy="1590301"/>
            </a:xfrm>
            <a:custGeom>
              <a:gdLst>
                <a:gd fmla="*/ 0 w 614" name="T0"/>
                <a:gd fmla="*/ 347 h 347" name="T1"/>
                <a:gd fmla="*/ 302 w 614" name="T2"/>
                <a:gd fmla="*/ 9 h 347" name="T3"/>
                <a:gd fmla="*/ 614 w 614" name="T4"/>
                <a:gd fmla="*/ 0 h 347" name="T5"/>
                <a:gd fmla="*/ 319 w 614" name="T6"/>
                <a:gd fmla="*/ 301 h 347" name="T7"/>
                <a:gd fmla="*/ 0 w 614" name="T8"/>
                <a:gd fmla="*/ 347 h 347" name="T9"/>
                <a:gd fmla="*/ 0 w 7784" name="connsiteX0"/>
                <a:gd fmla="*/ 9933 h 10009" name="connsiteY0"/>
                <a:gd fmla="*/ 2932 w 7784" name="connsiteX1"/>
                <a:gd fmla="*/ 6 h 10009" name="connsiteY1"/>
                <a:gd fmla="*/ 7784 w 7784" name="connsiteX2"/>
                <a:gd fmla="*/ 0 h 10009" name="connsiteY2"/>
                <a:gd fmla="*/ 2871 w 7784" name="connsiteX3"/>
                <a:gd fmla="*/ 10009 h 10009" name="connsiteY3"/>
                <a:gd fmla="*/ 0 w 7784" name="connsiteX4"/>
                <a:gd fmla="*/ 9933 h 1000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9" w="7784">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40"/>
            <p:cNvSpPr/>
            <p:nvPr/>
          </p:nvSpPr>
          <p:spPr bwMode="auto">
            <a:xfrm>
              <a:off x="175369" y="1138530"/>
              <a:ext cx="4753224" cy="4172547"/>
            </a:xfrm>
            <a:custGeom>
              <a:gdLst>
                <a:gd fmla="*/ 2427 w 2942" name="T0"/>
                <a:gd fmla="*/ 624 h 2302" name="T1"/>
                <a:gd fmla="*/ 2594 w 2942" name="T2"/>
                <a:gd fmla="*/ 341 h 2302" name="T3"/>
                <a:gd fmla="*/ 2942 w 2942" name="T4"/>
                <a:gd fmla="*/ 191 h 2302" name="T5"/>
                <a:gd fmla="*/ 2793 w 2942" name="T6"/>
                <a:gd fmla="*/ 0 h 2302" name="T7"/>
                <a:gd fmla="*/ 2788 w 2942" name="T8"/>
                <a:gd fmla="*/ 9 h 2302" name="T9"/>
                <a:gd fmla="*/ 2494 w 2942" name="T10"/>
                <a:gd fmla="*/ 149 h 2302" name="T11"/>
                <a:gd fmla="*/ 2347 w 2942" name="T12"/>
                <a:gd fmla="*/ 375 h 2302" name="T13"/>
                <a:gd fmla="*/ 2347 w 2942" name="T14"/>
                <a:gd fmla="*/ 374 h 2302" name="T15"/>
                <a:gd fmla="*/ 2330 w 2942" name="T16"/>
                <a:gd fmla="*/ 400 h 2302" name="T17"/>
                <a:gd fmla="*/ 2343 w 2942" name="T18"/>
                <a:gd fmla="*/ 379 h 2302" name="T19"/>
                <a:gd fmla="*/ 2072 w 2942" name="T20"/>
                <a:gd fmla="*/ 498 h 2302" name="T21"/>
                <a:gd fmla="*/ 1899 w 2942" name="T22"/>
                <a:gd fmla="*/ 751 h 2302" name="T23"/>
                <a:gd fmla="*/ 1657 w 2942" name="T24"/>
                <a:gd fmla="*/ 848 h 2302" name="T25"/>
                <a:gd fmla="*/ 1213 w 2942" name="T26"/>
                <a:gd fmla="*/ 1458 h 2302" name="T27"/>
                <a:gd fmla="*/ 508 w 2942" name="T28"/>
                <a:gd fmla="*/ 1782 h 2302" name="T29"/>
                <a:gd fmla="*/ 0 w 2942" name="T30"/>
                <a:gd fmla="*/ 2279 h 2302" name="T31"/>
                <a:gd fmla="*/ 807 w 2942" name="T32"/>
                <a:gd fmla="*/ 2302 h 2302" name="T33"/>
                <a:gd fmla="*/ 1502 w 2942" name="T34"/>
                <a:gd fmla="*/ 1394 h 2302" name="T35"/>
                <a:gd fmla="*/ 1631 w 2942" name="T36"/>
                <a:gd fmla="*/ 1144 h 2302" name="T37"/>
                <a:gd fmla="*/ 1897 w 2942" name="T38"/>
                <a:gd fmla="*/ 1055 h 2302" name="T39"/>
                <a:gd fmla="*/ 1899 w 2942" name="T40"/>
                <a:gd fmla="*/ 1048 h 2302" name="T41"/>
                <a:gd fmla="*/ 1914 w 2942" name="T42"/>
                <a:gd fmla="*/ 1047 h 2302" name="T43"/>
                <a:gd fmla="*/ 2108 w 2942" name="T44"/>
                <a:gd fmla="*/ 744 h 2302" name="T45"/>
                <a:gd fmla="*/ 2416 w 2942" name="T46"/>
                <a:gd fmla="*/ 625 h 2302" name="T47"/>
                <a:gd fmla="*/ 2427 w 2942" name="T48"/>
                <a:gd fmla="*/ 624 h 2302" name="T49"/>
                <a:gd fmla="*/ 8289 w 10000" name="connsiteX0"/>
                <a:gd fmla="*/ 2913 h 10000" name="connsiteY0"/>
                <a:gd fmla="*/ 9339 w 10000" name="connsiteX1"/>
                <a:gd fmla="*/ 1150 h 10000" name="connsiteY1"/>
                <a:gd fmla="*/ 10000 w 10000" name="connsiteX2"/>
                <a:gd fmla="*/ 726 h 10000" name="connsiteY2"/>
                <a:gd fmla="*/ 9646 w 10000" name="connsiteX3"/>
                <a:gd fmla="*/ 0 h 10000" name="connsiteY3"/>
                <a:gd fmla="*/ 9629 w 10000" name="connsiteX4"/>
                <a:gd fmla="*/ 39 h 10000" name="connsiteY4"/>
                <a:gd fmla="*/ 8613 w 10000" name="connsiteX5"/>
                <a:gd fmla="*/ 647 h 10000" name="connsiteY5"/>
                <a:gd fmla="*/ 8106 w 10000" name="connsiteX6"/>
                <a:gd fmla="*/ 1629 h 10000" name="connsiteY6"/>
                <a:gd fmla="*/ 8106 w 10000" name="connsiteX7"/>
                <a:gd fmla="*/ 1625 h 10000" name="connsiteY7"/>
                <a:gd fmla="*/ 8047 w 10000" name="connsiteX8"/>
                <a:gd fmla="*/ 1738 h 10000" name="connsiteY8"/>
                <a:gd fmla="*/ 8092 w 10000" name="connsiteX9"/>
                <a:gd fmla="*/ 1646 h 10000" name="connsiteY9"/>
                <a:gd fmla="*/ 7156 w 10000" name="connsiteX10"/>
                <a:gd fmla="*/ 2163 h 10000" name="connsiteY10"/>
                <a:gd fmla="*/ 6559 w 10000" name="connsiteX11"/>
                <a:gd fmla="*/ 3262 h 10000" name="connsiteY11"/>
                <a:gd fmla="*/ 5722 w 10000" name="connsiteX12"/>
                <a:gd fmla="*/ 3684 h 10000" name="connsiteY12"/>
                <a:gd fmla="*/ 4189 w 10000" name="connsiteX13"/>
                <a:gd fmla="*/ 6334 h 10000" name="connsiteY13"/>
                <a:gd fmla="*/ 1755 w 10000" name="connsiteX14"/>
                <a:gd fmla="*/ 7741 h 10000" name="connsiteY14"/>
                <a:gd fmla="*/ 0 w 10000" name="connsiteX15"/>
                <a:gd fmla="*/ 9900 h 10000" name="connsiteY15"/>
                <a:gd fmla="*/ 2787 w 10000" name="connsiteX16"/>
                <a:gd fmla="*/ 10000 h 10000" name="connsiteY16"/>
                <a:gd fmla="*/ 5187 w 10000" name="connsiteX17"/>
                <a:gd fmla="*/ 6056 h 10000" name="connsiteY17"/>
                <a:gd fmla="*/ 5633 w 10000" name="connsiteX18"/>
                <a:gd fmla="*/ 4970 h 10000" name="connsiteY18"/>
                <a:gd fmla="*/ 6552 w 10000" name="connsiteX19"/>
                <a:gd fmla="*/ 4583 h 10000" name="connsiteY19"/>
                <a:gd fmla="*/ 6610 w 10000" name="connsiteX20"/>
                <a:gd fmla="*/ 4548 h 10000" name="connsiteY20"/>
                <a:gd fmla="*/ 7280 w 10000" name="connsiteX21"/>
                <a:gd fmla="*/ 3232 h 10000" name="connsiteY21"/>
                <a:gd fmla="*/ 8289 w 10000" name="connsiteX22"/>
                <a:gd fmla="*/ 2913 h 10000" name="connsiteY22"/>
                <a:gd fmla="*/ 8173 w 10000" name="connsiteX23"/>
                <a:gd fmla="*/ 2906 h 1000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10000" w="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90" name="组合 89"/>
          <p:cNvGrpSpPr/>
          <p:nvPr/>
        </p:nvGrpSpPr>
        <p:grpSpPr>
          <a:xfrm>
            <a:off x="0" y="0"/>
            <a:ext cx="5385610" cy="5400675"/>
            <a:chOff x="117866" y="80153"/>
            <a:chExt cx="5267744" cy="5237586"/>
          </a:xfrm>
        </p:grpSpPr>
        <p:sp>
          <p:nvSpPr>
            <p:cNvPr id="12" name="Freeform 41"/>
            <p:cNvSpPr/>
            <p:nvPr/>
          </p:nvSpPr>
          <p:spPr bwMode="auto">
            <a:xfrm>
              <a:off x="4264801" y="80153"/>
              <a:ext cx="1120809" cy="1576939"/>
            </a:xfrm>
            <a:custGeom>
              <a:gdLst>
                <a:gd fmla="*/ 0 w 617" name="T0"/>
                <a:gd fmla="*/ 780 h 870" name="T1"/>
                <a:gd fmla="*/ 251 w 617" name="T2"/>
                <a:gd fmla="*/ 0 h 870" name="T3"/>
                <a:gd fmla="*/ 617 w 617" name="T4"/>
                <a:gd fmla="*/ 0 h 870" name="T5"/>
                <a:gd fmla="*/ 343 w 617" name="T6"/>
                <a:gd fmla="*/ 870 h 870" name="T7"/>
                <a:gd fmla="*/ 0 w 617" name="T8"/>
                <a:gd fmla="*/ 780 h 870" name="T9"/>
              </a:gdLst>
              <a:cxnLst>
                <a:cxn ang="0">
                  <a:pos x="T0" y="T1"/>
                </a:cxn>
                <a:cxn ang="0">
                  <a:pos x="T2" y="T3"/>
                </a:cxn>
                <a:cxn ang="0">
                  <a:pos x="T4" y="T5"/>
                </a:cxn>
                <a:cxn ang="0">
                  <a:pos x="T6" y="T7"/>
                </a:cxn>
                <a:cxn ang="0">
                  <a:pos x="T8" y="T9"/>
                </a:cxn>
              </a:cxnLst>
              <a:rect b="b" l="0" r="r" t="0"/>
              <a:pathLst>
                <a:path h="870" w="617">
                  <a:moveTo>
                    <a:pt x="0" y="780"/>
                  </a:moveTo>
                  <a:lnTo>
                    <a:pt x="251" y="0"/>
                  </a:lnTo>
                  <a:lnTo>
                    <a:pt x="617" y="0"/>
                  </a:lnTo>
                  <a:lnTo>
                    <a:pt x="343" y="870"/>
                  </a:lnTo>
                  <a:lnTo>
                    <a:pt x="0" y="780"/>
                  </a:lnTo>
                  <a:close/>
                </a:path>
              </a:pathLst>
            </a:custGeom>
            <a:solidFill>
              <a:srgbClr val="00B0F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42"/>
            <p:cNvSpPr/>
            <p:nvPr/>
          </p:nvSpPr>
          <p:spPr bwMode="auto">
            <a:xfrm>
              <a:off x="4225461" y="700380"/>
              <a:ext cx="666482" cy="957040"/>
            </a:xfrm>
            <a:custGeom>
              <a:gdLst>
                <a:gd fmla="*/ 137 w 406" name="T0"/>
                <a:gd fmla="*/ 0 h 528" name="T1"/>
                <a:gd fmla="*/ 406 w 406" name="T2"/>
                <a:gd fmla="*/ 528 h 528" name="T3"/>
                <a:gd fmla="*/ 0 w 406" name="T4"/>
                <a:gd fmla="*/ 528 h 528" name="T5"/>
                <a:gd fmla="*/ 137 w 406" name="T6"/>
                <a:gd fmla="*/ 0 h 528" name="T7"/>
              </a:gdLst>
              <a:cxnLst>
                <a:cxn ang="0">
                  <a:pos x="T0" y="T1"/>
                </a:cxn>
                <a:cxn ang="0">
                  <a:pos x="T2" y="T3"/>
                </a:cxn>
                <a:cxn ang="0">
                  <a:pos x="T4" y="T5"/>
                </a:cxn>
                <a:cxn ang="0">
                  <a:pos x="T6" y="T7"/>
                </a:cxn>
              </a:cxnLst>
              <a:rect b="b" l="0" r="r" t="0"/>
              <a:pathLst>
                <a:path h="528" w="406">
                  <a:moveTo>
                    <a:pt x="137" y="0"/>
                  </a:moveTo>
                  <a:lnTo>
                    <a:pt x="406" y="528"/>
                  </a:lnTo>
                  <a:lnTo>
                    <a:pt x="0" y="528"/>
                  </a:lnTo>
                  <a:lnTo>
                    <a:pt x="137" y="0"/>
                  </a:lnTo>
                  <a:close/>
                </a:path>
              </a:pathLst>
            </a:custGeom>
            <a:solidFill>
              <a:srgbClr val="38185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43"/>
            <p:cNvSpPr/>
            <p:nvPr/>
          </p:nvSpPr>
          <p:spPr bwMode="auto">
            <a:xfrm>
              <a:off x="3540307" y="700380"/>
              <a:ext cx="914361" cy="1627693"/>
            </a:xfrm>
            <a:custGeom>
              <a:gdLst>
                <a:gd fmla="*/ 0 w 557" name="T0"/>
                <a:gd fmla="*/ 806 h 898" name="T1"/>
                <a:gd fmla="*/ 193 w 557" name="T2"/>
                <a:gd fmla="*/ 0 h 898" name="T3"/>
                <a:gd fmla="*/ 557 w 557" name="T4"/>
                <a:gd fmla="*/ 0 h 898" name="T5"/>
                <a:gd fmla="*/ 344 w 557" name="T6"/>
                <a:gd fmla="*/ 898 h 898" name="T7"/>
                <a:gd fmla="*/ 0 w 557" name="T8"/>
                <a:gd fmla="*/ 806 h 898" name="T9"/>
              </a:gdLst>
              <a:cxnLst>
                <a:cxn ang="0">
                  <a:pos x="T0" y="T1"/>
                </a:cxn>
                <a:cxn ang="0">
                  <a:pos x="T2" y="T3"/>
                </a:cxn>
                <a:cxn ang="0">
                  <a:pos x="T4" y="T5"/>
                </a:cxn>
                <a:cxn ang="0">
                  <a:pos x="T6" y="T7"/>
                </a:cxn>
                <a:cxn ang="0">
                  <a:pos x="T8" y="T9"/>
                </a:cxn>
              </a:cxnLst>
              <a:rect b="b" l="0" r="r" t="0"/>
              <a:pathLst>
                <a:path h="898" w="557">
                  <a:moveTo>
                    <a:pt x="0" y="806"/>
                  </a:moveTo>
                  <a:lnTo>
                    <a:pt x="193" y="0"/>
                  </a:lnTo>
                  <a:lnTo>
                    <a:pt x="557" y="0"/>
                  </a:lnTo>
                  <a:lnTo>
                    <a:pt x="344" y="898"/>
                  </a:lnTo>
                  <a:lnTo>
                    <a:pt x="0" y="806"/>
                  </a:lnTo>
                  <a:close/>
                </a:path>
              </a:pathLst>
            </a:custGeom>
            <a:solidFill>
              <a:srgbClr val="7030A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44"/>
            <p:cNvSpPr/>
            <p:nvPr/>
          </p:nvSpPr>
          <p:spPr bwMode="auto">
            <a:xfrm>
              <a:off x="3433928" y="1332476"/>
              <a:ext cx="666482" cy="996917"/>
            </a:xfrm>
            <a:custGeom>
              <a:gdLst>
                <a:gd fmla="*/ 155 w 406" name="T0"/>
                <a:gd fmla="*/ 0 h 550" name="T1"/>
                <a:gd fmla="*/ 406 w 406" name="T2"/>
                <a:gd fmla="*/ 550 h 550" name="T3"/>
                <a:gd fmla="*/ 0 w 406" name="T4"/>
                <a:gd fmla="*/ 550 h 550" name="T5"/>
                <a:gd fmla="*/ 155 w 406" name="T6"/>
                <a:gd fmla="*/ 0 h 550" name="T7"/>
              </a:gdLst>
              <a:cxnLst>
                <a:cxn ang="0">
                  <a:pos x="T0" y="T1"/>
                </a:cxn>
                <a:cxn ang="0">
                  <a:pos x="T2" y="T3"/>
                </a:cxn>
                <a:cxn ang="0">
                  <a:pos x="T4" y="T5"/>
                </a:cxn>
                <a:cxn ang="0">
                  <a:pos x="T6" y="T7"/>
                </a:cxn>
              </a:cxnLst>
              <a:rect b="b" l="0" r="r" t="0"/>
              <a:pathLst>
                <a:path h="550" w="406">
                  <a:moveTo>
                    <a:pt x="155" y="0"/>
                  </a:moveTo>
                  <a:lnTo>
                    <a:pt x="406" y="550"/>
                  </a:lnTo>
                  <a:lnTo>
                    <a:pt x="0" y="550"/>
                  </a:lnTo>
                  <a:lnTo>
                    <a:pt x="155" y="0"/>
                  </a:lnTo>
                  <a:close/>
                </a:path>
              </a:pathLst>
            </a:custGeom>
            <a:solidFill>
              <a:srgbClr val="9C0D2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45"/>
            <p:cNvSpPr/>
            <p:nvPr/>
          </p:nvSpPr>
          <p:spPr bwMode="auto">
            <a:xfrm>
              <a:off x="2747869" y="1330664"/>
              <a:ext cx="940626" cy="1654881"/>
            </a:xfrm>
            <a:custGeom>
              <a:gdLst>
                <a:gd fmla="*/ 0 w 573" name="T0"/>
                <a:gd fmla="*/ 822 h 913" name="T1"/>
                <a:gd fmla="*/ 208 w 573" name="T2"/>
                <a:gd fmla="*/ 0 h 913" name="T3"/>
                <a:gd fmla="*/ 573 w 573" name="T4"/>
                <a:gd fmla="*/ 0 h 913" name="T5"/>
                <a:gd fmla="*/ 343 w 573" name="T6"/>
                <a:gd fmla="*/ 913 h 913" name="T7"/>
                <a:gd fmla="*/ 0 w 573" name="T8"/>
                <a:gd fmla="*/ 822 h 913" name="T9"/>
              </a:gdLst>
              <a:cxnLst>
                <a:cxn ang="0">
                  <a:pos x="T0" y="T1"/>
                </a:cxn>
                <a:cxn ang="0">
                  <a:pos x="T2" y="T3"/>
                </a:cxn>
                <a:cxn ang="0">
                  <a:pos x="T4" y="T5"/>
                </a:cxn>
                <a:cxn ang="0">
                  <a:pos x="T6" y="T7"/>
                </a:cxn>
                <a:cxn ang="0">
                  <a:pos x="T8" y="T9"/>
                </a:cxn>
              </a:cxnLst>
              <a:rect b="b" l="0" r="r" t="0"/>
              <a:pathLst>
                <a:path h="913" w="573">
                  <a:moveTo>
                    <a:pt x="0" y="822"/>
                  </a:moveTo>
                  <a:lnTo>
                    <a:pt x="208" y="0"/>
                  </a:lnTo>
                  <a:lnTo>
                    <a:pt x="573" y="0"/>
                  </a:lnTo>
                  <a:lnTo>
                    <a:pt x="343" y="913"/>
                  </a:lnTo>
                  <a:lnTo>
                    <a:pt x="0" y="822"/>
                  </a:lnTo>
                  <a:close/>
                </a:path>
              </a:pathLst>
            </a:custGeom>
            <a:gradFill flip="none" rotWithShape="1">
              <a:gsLst>
                <a:gs pos="0">
                  <a:srgbClr val="E95314"/>
                </a:gs>
                <a:gs pos="100000">
                  <a:srgbClr val="C41023"/>
                </a:gs>
              </a:gsLst>
              <a:lin ang="5400000" scaled="0"/>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46"/>
            <p:cNvSpPr/>
            <p:nvPr/>
          </p:nvSpPr>
          <p:spPr bwMode="auto">
            <a:xfrm>
              <a:off x="2641022" y="1907062"/>
              <a:ext cx="666482" cy="1085733"/>
            </a:xfrm>
            <a:custGeom>
              <a:gdLst>
                <a:gd fmla="*/ 172 w 406" name="T0"/>
                <a:gd fmla="*/ 0 h 599" name="T1"/>
                <a:gd fmla="*/ 406 w 406" name="T2"/>
                <a:gd fmla="*/ 599 h 599" name="T3"/>
                <a:gd fmla="*/ 0 w 406" name="T4"/>
                <a:gd fmla="*/ 599 h 599" name="T5"/>
                <a:gd fmla="*/ 172 w 406" name="T6"/>
                <a:gd fmla="*/ 0 h 599" name="T7"/>
              </a:gdLst>
              <a:cxnLst>
                <a:cxn ang="0">
                  <a:pos x="T0" y="T1"/>
                </a:cxn>
                <a:cxn ang="0">
                  <a:pos x="T2" y="T3"/>
                </a:cxn>
                <a:cxn ang="0">
                  <a:pos x="T4" y="T5"/>
                </a:cxn>
                <a:cxn ang="0">
                  <a:pos x="T6" y="T7"/>
                </a:cxn>
              </a:cxnLst>
              <a:rect b="b" l="0" r="r" t="0"/>
              <a:pathLst>
                <a:path h="599" w="406">
                  <a:moveTo>
                    <a:pt x="172" y="0"/>
                  </a:moveTo>
                  <a:lnTo>
                    <a:pt x="406" y="599"/>
                  </a:lnTo>
                  <a:lnTo>
                    <a:pt x="0" y="599"/>
                  </a:lnTo>
                  <a:lnTo>
                    <a:pt x="172" y="0"/>
                  </a:lnTo>
                  <a:close/>
                </a:path>
              </a:pathLst>
            </a:custGeom>
            <a:solidFill>
              <a:srgbClr val="DD81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47"/>
            <p:cNvSpPr/>
            <p:nvPr/>
          </p:nvSpPr>
          <p:spPr bwMode="auto">
            <a:xfrm>
              <a:off x="117866" y="3489356"/>
              <a:ext cx="2516565" cy="1828383"/>
            </a:xfrm>
            <a:custGeom>
              <a:gdLst>
                <a:gd fmla="*/ 0 w 1546" name="T0"/>
                <a:gd fmla="*/ 1005 h 1005" name="T1"/>
                <a:gd fmla="*/ 0 w 1546" name="T2"/>
                <a:gd fmla="*/ 202 h 1005" name="T3"/>
                <a:gd fmla="*/ 1146 w 1546" name="T4"/>
                <a:gd fmla="*/ 0 h 1005" name="T5"/>
                <a:gd fmla="*/ 1546 w 1546" name="T6"/>
                <a:gd fmla="*/ 14 h 1005" name="T7"/>
                <a:gd fmla="*/ 838 w 1546" name="T8"/>
                <a:gd fmla="*/ 1005 h 1005" name="T9"/>
                <a:gd fmla="*/ 0 w 1546" name="T10"/>
                <a:gd fmla="*/ 1005 h 1005" name="T11"/>
                <a:gd fmla="*/ 0 w 10000" name="connsiteX0"/>
                <a:gd fmla="*/ 10009 h 10009" name="connsiteY0"/>
                <a:gd fmla="*/ 0 w 10000" name="connsiteX1"/>
                <a:gd fmla="*/ 2041 h 10009" name="connsiteY1"/>
                <a:gd fmla="*/ 7464 w 10000" name="connsiteX2"/>
                <a:gd fmla="*/ 0 h 10009" name="connsiteY2"/>
                <a:gd fmla="*/ 10000 w 10000" name="connsiteX3"/>
                <a:gd fmla="*/ 9 h 10009" name="connsiteY3"/>
                <a:gd fmla="*/ 5466 w 10000" name="connsiteX4"/>
                <a:gd fmla="*/ 10009 h 10009" name="connsiteY4"/>
                <a:gd fmla="*/ 0 w 10000" name="connsiteX5"/>
                <a:gd fmla="*/ 10009 h 1000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09" w="10000">
                  <a:moveTo>
                    <a:pt x="0" y="10009"/>
                  </a:moveTo>
                  <a:lnTo>
                    <a:pt x="0" y="2041"/>
                  </a:lnTo>
                  <a:lnTo>
                    <a:pt x="7464" y="0"/>
                  </a:lnTo>
                  <a:lnTo>
                    <a:pt x="10000" y="9"/>
                  </a:lnTo>
                  <a:lnTo>
                    <a:pt x="5466" y="10009"/>
                  </a:lnTo>
                  <a:lnTo>
                    <a:pt x="0" y="10009"/>
                  </a:lnTo>
                  <a:close/>
                </a:path>
              </a:pathLst>
            </a:custGeom>
            <a:gradFill flip="none" rotWithShape="1">
              <a:gsLst>
                <a:gs pos="0">
                  <a:srgbClr val="F8B52B"/>
                </a:gs>
                <a:gs pos="100000">
                  <a:srgbClr val="EA5712"/>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48"/>
            <p:cNvSpPr/>
            <p:nvPr/>
          </p:nvSpPr>
          <p:spPr bwMode="auto">
            <a:xfrm>
              <a:off x="1982749" y="1907062"/>
              <a:ext cx="943908" cy="1584119"/>
            </a:xfrm>
            <a:custGeom>
              <a:gdLst>
                <a:gd fmla="*/ 0 w 575" name="T0"/>
                <a:gd fmla="*/ 873 h 887" name="T1"/>
                <a:gd fmla="*/ 210 w 575" name="T2"/>
                <a:gd fmla="*/ 0 h 887" name="T3"/>
                <a:gd fmla="*/ 575 w 575" name="T4"/>
                <a:gd fmla="*/ 0 h 887" name="T5"/>
                <a:gd fmla="*/ 398 w 575" name="T6"/>
                <a:gd fmla="*/ 887 h 887" name="T7"/>
                <a:gd fmla="*/ 0 w 575" name="T8"/>
                <a:gd fmla="*/ 873 h 887" name="T9"/>
                <a:gd fmla="*/ 0 w 10000" name="connsiteX0"/>
                <a:gd fmla="*/ 9842 h 9853" name="connsiteY0"/>
                <a:gd fmla="*/ 3652 w 10000" name="connsiteX1"/>
                <a:gd fmla="*/ 0 h 9853" name="connsiteY1"/>
                <a:gd fmla="*/ 10000 w 10000" name="connsiteX2"/>
                <a:gd fmla="*/ 0 h 9853" name="connsiteY2"/>
                <a:gd fmla="*/ 6922 w 10000" name="connsiteX3"/>
                <a:gd fmla="*/ 9853 h 9853" name="connsiteY3"/>
                <a:gd fmla="*/ 0 w 10000" name="connsiteX4"/>
                <a:gd fmla="*/ 9842 h 985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853" w="10000">
                  <a:moveTo>
                    <a:pt x="0" y="9842"/>
                  </a:moveTo>
                  <a:lnTo>
                    <a:pt x="3652" y="0"/>
                  </a:lnTo>
                  <a:lnTo>
                    <a:pt x="10000" y="0"/>
                  </a:lnTo>
                  <a:lnTo>
                    <a:pt x="6922" y="9853"/>
                  </a:lnTo>
                  <a:lnTo>
                    <a:pt x="0" y="9842"/>
                  </a:lnTo>
                  <a:close/>
                </a:path>
              </a:pathLst>
            </a:custGeom>
            <a:gradFill flip="none" rotWithShape="1">
              <a:gsLst>
                <a:gs pos="0">
                  <a:srgbClr val="F7ED11"/>
                </a:gs>
                <a:gs pos="100000">
                  <a:srgbClr val="F49B01"/>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58" name="Title 3"/>
          <p:cNvSpPr txBox="1"/>
          <p:nvPr/>
        </p:nvSpPr>
        <p:spPr>
          <a:xfrm>
            <a:off x="-1" y="-1"/>
            <a:ext cx="860085" cy="185949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t="100000"/>
            </a:path>
            <a:tileRect b="-100000" r="-100000"/>
          </a:gradFill>
          <a:ln algn="ctr" cap="flat" cmpd="sng" w="28575">
            <a:solidFill>
              <a:schemeClr val="bg2"/>
            </a:solidFill>
            <a:prstDash val="solid"/>
          </a:ln>
          <a:effectLst>
            <a:outerShdw algn="tl" blurRad="50800" dir="2700000" dist="38100" rotWithShape="0">
              <a:prstClr val="black">
                <a:alpha val="40000"/>
              </a:prstClr>
            </a:outerShdw>
          </a:effectLst>
        </p:spPr>
        <p:txBody>
          <a:bodyPr anchor="ctr"/>
          <a:lstStyle>
            <a:defPPr>
              <a:defRPr lang="zh-CN"/>
            </a:defPPr>
            <a:lvl1pPr algn="ctr">
              <a:defRPr kern="0">
                <a:solidFill>
                  <a:schemeClr val="accent5">
                    <a:lumMod val="50000"/>
                  </a:schemeClr>
                </a:solidFill>
                <a:latin panose="020f0502020204030204" typeface="Calibri"/>
              </a:defRPr>
            </a:lvl1pPr>
          </a:lstStyle>
          <a:p>
            <a:pPr defTabSz="967801" fontAlgn="auto">
              <a:spcBef>
                <a:spcPct val="0"/>
              </a:spcBef>
              <a:spcAft>
                <a:spcPct val="0"/>
              </a:spcAft>
              <a:defRPr/>
            </a:pPr>
            <a:r>
              <a:rPr altLang="en-US" b="1" lang="zh-CN" sz="4000">
                <a:solidFill>
                  <a:schemeClr val="bg1"/>
                </a:solidFill>
                <a:ea typeface="+mn-ea"/>
              </a:rPr>
              <a:t>目</a:t>
            </a:r>
          </a:p>
          <a:p>
            <a:pPr defTabSz="967801" fontAlgn="auto">
              <a:spcBef>
                <a:spcPct val="0"/>
              </a:spcBef>
              <a:spcAft>
                <a:spcPct val="0"/>
              </a:spcAft>
              <a:defRPr/>
            </a:pPr>
            <a:r>
              <a:rPr altLang="en-US" b="1" lang="zh-CN" sz="4000">
                <a:solidFill>
                  <a:schemeClr val="bg1"/>
                </a:solidFill>
                <a:ea typeface="+mn-ea"/>
              </a:rPr>
              <a:t>录</a:t>
            </a:r>
          </a:p>
        </p:txBody>
      </p:sp>
      <p:sp>
        <p:nvSpPr>
          <p:cNvPr id="68" name="Title 3"/>
          <p:cNvSpPr txBox="1"/>
          <p:nvPr/>
        </p:nvSpPr>
        <p:spPr bwMode="auto">
          <a:xfrm>
            <a:off x="4652506" y="314671"/>
            <a:ext cx="637384" cy="4715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r>
              <a:rPr altLang="zh-CN" b="1" lang="en-US" smtClean="0" sz="3200">
                <a:solidFill>
                  <a:schemeClr val="bg1"/>
                </a:solidFill>
                <a:latin charset="-122" pitchFamily="34" typeface="微软雅黑"/>
              </a:rPr>
              <a:t>1</a:t>
            </a:r>
          </a:p>
        </p:txBody>
      </p:sp>
      <p:grpSp>
        <p:nvGrpSpPr>
          <p:cNvPr id="8" name="组合 7"/>
          <p:cNvGrpSpPr/>
          <p:nvPr/>
        </p:nvGrpSpPr>
        <p:grpSpPr>
          <a:xfrm>
            <a:off x="5637248" y="492648"/>
            <a:ext cx="3080527" cy="954107"/>
            <a:chOff x="5637248" y="492648"/>
            <a:chExt cx="3080527" cy="954107"/>
          </a:xfrm>
        </p:grpSpPr>
        <p:sp>
          <p:nvSpPr>
            <p:cNvPr id="86" name="TextBox 85"/>
            <p:cNvSpPr txBox="1"/>
            <p:nvPr/>
          </p:nvSpPr>
          <p:spPr>
            <a:xfrm>
              <a:off x="5712197" y="492648"/>
              <a:ext cx="3005577" cy="1158240"/>
            </a:xfrm>
            <a:prstGeom prst="rect">
              <a:avLst/>
            </a:prstGeom>
            <a:noFill/>
          </p:spPr>
          <p:txBody>
            <a:bodyPr wrap="square">
              <a:spAutoFit/>
            </a:bodyPr>
            <a:lstStyle/>
            <a:p>
              <a:pPr defTabSz="967801" fontAlgn="auto">
                <a:spcBef>
                  <a:spcPct val="0"/>
                </a:spcBef>
                <a:spcAft>
                  <a:spcPct val="0"/>
                </a:spcAft>
                <a:defRPr/>
              </a:pPr>
              <a:r>
                <a:rPr altLang="en-US" b="1" lang="zh-CN" smtClean="0" sz="1400">
                  <a:solidFill>
                    <a:srgbClr val="00B0F0"/>
                  </a:solidFill>
                  <a:latin charset="-122" pitchFamily="34" typeface="微软雅黑"/>
                  <a:ea typeface="+mn-ea"/>
                </a:rPr>
                <a:t>业务简介标题</a:t>
              </a:r>
            </a:p>
            <a:p>
              <a:pPr defTabSz="967801" fontAlgn="auto">
                <a:spcBef>
                  <a:spcPct val="0"/>
                </a:spcBef>
                <a:spcAft>
                  <a:spcPct val="0"/>
                </a:spcAft>
                <a:defRPr/>
              </a:pPr>
              <a:r>
                <a:rPr altLang="en-US" b="1" lang="zh-CN" smtClean="0" sz="1400">
                  <a:solidFill>
                    <a:srgbClr val="00B0F0"/>
                  </a:solidFill>
                  <a:latin charset="-122" pitchFamily="34" typeface="微软雅黑"/>
                  <a:ea typeface="+mn-ea"/>
                </a:rPr>
                <a:t>单击此处添加文本单击此处添加文本</a:t>
              </a:r>
            </a:p>
            <a:p>
              <a:pPr defTabSz="967801" fontAlgn="auto">
                <a:spcBef>
                  <a:spcPct val="0"/>
                </a:spcBef>
                <a:spcAft>
                  <a:spcPct val="0"/>
                </a:spcAft>
                <a:defRPr/>
              </a:pPr>
              <a:r>
                <a:rPr altLang="en-US" b="1" lang="zh-CN" smtClean="0" sz="1400">
                  <a:solidFill>
                    <a:srgbClr val="00B0F0"/>
                  </a:solidFill>
                  <a:latin charset="-122" pitchFamily="34" typeface="微软雅黑"/>
                  <a:ea typeface="+mn-ea"/>
                </a:rPr>
                <a:t>单击此处添加文本单击此处添加文本</a:t>
              </a:r>
            </a:p>
          </p:txBody>
        </p:sp>
        <p:sp>
          <p:nvSpPr>
            <p:cNvPr id="20" name="Freeform 65"/>
            <p:cNvSpPr/>
            <p:nvPr/>
          </p:nvSpPr>
          <p:spPr bwMode="auto">
            <a:xfrm>
              <a:off x="5637248" y="550461"/>
              <a:ext cx="114911" cy="148631"/>
            </a:xfrm>
            <a:custGeom>
              <a:gdLst>
                <a:gd fmla="*/ 0 w 70" name="T0"/>
                <a:gd fmla="*/ 41 h 82" name="T1"/>
                <a:gd fmla="*/ 0 w 70" name="T2"/>
                <a:gd fmla="*/ 0 h 82" name="T3"/>
                <a:gd fmla="*/ 34 w 70" name="T4"/>
                <a:gd fmla="*/ 21 h 82" name="T5"/>
                <a:gd fmla="*/ 70 w 70" name="T6"/>
                <a:gd fmla="*/ 41 h 82" name="T7"/>
                <a:gd fmla="*/ 34 w 70" name="T8"/>
                <a:gd fmla="*/ 62 h 82" name="T9"/>
                <a:gd fmla="*/ 0 w 70" name="T10"/>
                <a:gd fmla="*/ 82 h 82" name="T11"/>
                <a:gd fmla="*/ 0 w 70" name="T12"/>
                <a:gd fmla="*/ 41 h 82" name="T13"/>
              </a:gdLst>
              <a:cxnLst>
                <a:cxn ang="0">
                  <a:pos x="T0" y="T1"/>
                </a:cxn>
                <a:cxn ang="0">
                  <a:pos x="T2" y="T3"/>
                </a:cxn>
                <a:cxn ang="0">
                  <a:pos x="T4" y="T5"/>
                </a:cxn>
                <a:cxn ang="0">
                  <a:pos x="T6" y="T7"/>
                </a:cxn>
                <a:cxn ang="0">
                  <a:pos x="T8" y="T9"/>
                </a:cxn>
                <a:cxn ang="0">
                  <a:pos x="T10" y="T11"/>
                </a:cxn>
                <a:cxn ang="0">
                  <a:pos x="T12" y="T13"/>
                </a:cxn>
              </a:cxnLst>
              <a:rect b="b" l="0" r="r" t="0"/>
              <a:pathLst>
                <a:path h="82" w="70">
                  <a:moveTo>
                    <a:pt x="0" y="41"/>
                  </a:moveTo>
                  <a:lnTo>
                    <a:pt x="0" y="0"/>
                  </a:lnTo>
                  <a:lnTo>
                    <a:pt x="34" y="21"/>
                  </a:lnTo>
                  <a:lnTo>
                    <a:pt x="70" y="41"/>
                  </a:lnTo>
                  <a:lnTo>
                    <a:pt x="34" y="62"/>
                  </a:lnTo>
                  <a:lnTo>
                    <a:pt x="0" y="82"/>
                  </a:lnTo>
                  <a:lnTo>
                    <a:pt x="0" y="41"/>
                  </a:lnTo>
                  <a:close/>
                </a:path>
              </a:pathLst>
            </a:custGeom>
            <a:solidFill>
              <a:srgbClr val="00B0F0"/>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92" name="Title 3"/>
          <p:cNvSpPr txBox="1"/>
          <p:nvPr/>
        </p:nvSpPr>
        <p:spPr bwMode="auto">
          <a:xfrm>
            <a:off x="3772168" y="937659"/>
            <a:ext cx="637384" cy="4715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r>
              <a:rPr altLang="zh-CN" b="1" lang="en-US" smtClean="0" sz="3200">
                <a:solidFill>
                  <a:schemeClr val="bg1"/>
                </a:solidFill>
                <a:latin charset="-122" pitchFamily="34" typeface="微软雅黑"/>
              </a:rPr>
              <a:t>2</a:t>
            </a:r>
          </a:p>
        </p:txBody>
      </p:sp>
      <p:sp>
        <p:nvSpPr>
          <p:cNvPr id="93" name="Title 3"/>
          <p:cNvSpPr txBox="1"/>
          <p:nvPr/>
        </p:nvSpPr>
        <p:spPr bwMode="auto">
          <a:xfrm>
            <a:off x="2978017" y="1569507"/>
            <a:ext cx="637384" cy="4715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r>
              <a:rPr altLang="zh-CN" b="1" lang="en-US" smtClean="0" sz="3200">
                <a:solidFill>
                  <a:schemeClr val="bg1"/>
                </a:solidFill>
                <a:latin charset="-122" pitchFamily="34" typeface="微软雅黑"/>
              </a:rPr>
              <a:t>3</a:t>
            </a:r>
          </a:p>
        </p:txBody>
      </p:sp>
      <p:sp>
        <p:nvSpPr>
          <p:cNvPr id="103" name="Title 3"/>
          <p:cNvSpPr txBox="1"/>
          <p:nvPr/>
        </p:nvSpPr>
        <p:spPr bwMode="auto">
          <a:xfrm>
            <a:off x="2181057" y="2325793"/>
            <a:ext cx="637384" cy="4715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r>
              <a:rPr altLang="zh-CN" b="1" lang="en-US" smtClean="0" sz="3200">
                <a:solidFill>
                  <a:schemeClr val="bg1"/>
                </a:solidFill>
                <a:latin charset="-122" pitchFamily="34" typeface="微软雅黑"/>
              </a:rPr>
              <a:t>4</a:t>
            </a:r>
          </a:p>
        </p:txBody>
      </p:sp>
      <p:grpSp>
        <p:nvGrpSpPr>
          <p:cNvPr id="9" name="组合 8"/>
          <p:cNvGrpSpPr/>
          <p:nvPr/>
        </p:nvGrpSpPr>
        <p:grpSpPr>
          <a:xfrm>
            <a:off x="5065466" y="1462589"/>
            <a:ext cx="3080527" cy="954107"/>
            <a:chOff x="5065466" y="1462589"/>
            <a:chExt cx="3080527" cy="954107"/>
          </a:xfrm>
        </p:grpSpPr>
        <p:sp>
          <p:nvSpPr>
            <p:cNvPr id="107" name="TextBox 106"/>
            <p:cNvSpPr txBox="1"/>
            <p:nvPr/>
          </p:nvSpPr>
          <p:spPr>
            <a:xfrm>
              <a:off x="5140417" y="1462589"/>
              <a:ext cx="3005577" cy="1158240"/>
            </a:xfrm>
            <a:prstGeom prst="rect">
              <a:avLst/>
            </a:prstGeom>
            <a:noFill/>
          </p:spPr>
          <p:txBody>
            <a:bodyPr wrap="square">
              <a:spAutoFit/>
            </a:bodyPr>
            <a:lstStyle/>
            <a:p>
              <a:pPr defTabSz="967801" fontAlgn="auto">
                <a:spcBef>
                  <a:spcPct val="0"/>
                </a:spcBef>
                <a:spcAft>
                  <a:spcPct val="0"/>
                </a:spcAft>
                <a:defRPr/>
              </a:pPr>
              <a:r>
                <a:rPr altLang="en-US" b="1" lang="zh-CN" smtClean="0" sz="1400">
                  <a:solidFill>
                    <a:srgbClr val="7030A0"/>
                  </a:solidFill>
                  <a:latin charset="-122" pitchFamily="34" typeface="微软雅黑"/>
                  <a:ea typeface="+mn-ea"/>
                </a:rPr>
                <a:t>主要工作标题</a:t>
              </a:r>
            </a:p>
            <a:p>
              <a:pPr defTabSz="967801" fontAlgn="auto">
                <a:spcBef>
                  <a:spcPct val="0"/>
                </a:spcBef>
                <a:spcAft>
                  <a:spcPct val="0"/>
                </a:spcAft>
                <a:defRPr/>
              </a:pPr>
              <a:r>
                <a:rPr altLang="en-US" b="1" lang="zh-CN" smtClean="0" sz="1400">
                  <a:solidFill>
                    <a:srgbClr val="7030A0"/>
                  </a:solidFill>
                  <a:latin charset="-122" pitchFamily="34" typeface="微软雅黑"/>
                  <a:ea typeface="+mn-ea"/>
                </a:rPr>
                <a:t>单击此处添加文本单击此处添加文本</a:t>
              </a:r>
            </a:p>
            <a:p>
              <a:pPr defTabSz="967801" fontAlgn="auto">
                <a:spcBef>
                  <a:spcPct val="0"/>
                </a:spcBef>
                <a:spcAft>
                  <a:spcPct val="0"/>
                </a:spcAft>
                <a:defRPr/>
              </a:pPr>
              <a:r>
                <a:rPr altLang="en-US" b="1" lang="zh-CN" smtClean="0" sz="1400">
                  <a:solidFill>
                    <a:srgbClr val="7030A0"/>
                  </a:solidFill>
                  <a:latin charset="-122" pitchFamily="34" typeface="微软雅黑"/>
                  <a:ea typeface="+mn-ea"/>
                </a:rPr>
                <a:t>单击此处添加文本单击此处添加文本</a:t>
              </a:r>
            </a:p>
          </p:txBody>
        </p:sp>
        <p:sp>
          <p:nvSpPr>
            <p:cNvPr id="108" name="Freeform 65"/>
            <p:cNvSpPr/>
            <p:nvPr/>
          </p:nvSpPr>
          <p:spPr bwMode="auto">
            <a:xfrm>
              <a:off x="5065466" y="1520402"/>
              <a:ext cx="114911" cy="148631"/>
            </a:xfrm>
            <a:custGeom>
              <a:gdLst>
                <a:gd fmla="*/ 0 w 70" name="T0"/>
                <a:gd fmla="*/ 41 h 82" name="T1"/>
                <a:gd fmla="*/ 0 w 70" name="T2"/>
                <a:gd fmla="*/ 0 h 82" name="T3"/>
                <a:gd fmla="*/ 34 w 70" name="T4"/>
                <a:gd fmla="*/ 21 h 82" name="T5"/>
                <a:gd fmla="*/ 70 w 70" name="T6"/>
                <a:gd fmla="*/ 41 h 82" name="T7"/>
                <a:gd fmla="*/ 34 w 70" name="T8"/>
                <a:gd fmla="*/ 62 h 82" name="T9"/>
                <a:gd fmla="*/ 0 w 70" name="T10"/>
                <a:gd fmla="*/ 82 h 82" name="T11"/>
                <a:gd fmla="*/ 0 w 70" name="T12"/>
                <a:gd fmla="*/ 41 h 82" name="T13"/>
              </a:gdLst>
              <a:cxnLst>
                <a:cxn ang="0">
                  <a:pos x="T0" y="T1"/>
                </a:cxn>
                <a:cxn ang="0">
                  <a:pos x="T2" y="T3"/>
                </a:cxn>
                <a:cxn ang="0">
                  <a:pos x="T4" y="T5"/>
                </a:cxn>
                <a:cxn ang="0">
                  <a:pos x="T6" y="T7"/>
                </a:cxn>
                <a:cxn ang="0">
                  <a:pos x="T8" y="T9"/>
                </a:cxn>
                <a:cxn ang="0">
                  <a:pos x="T10" y="T11"/>
                </a:cxn>
                <a:cxn ang="0">
                  <a:pos x="T12" y="T13"/>
                </a:cxn>
              </a:cxnLst>
              <a:rect b="b" l="0" r="r" t="0"/>
              <a:pathLst>
                <a:path h="82" w="70">
                  <a:moveTo>
                    <a:pt x="0" y="41"/>
                  </a:moveTo>
                  <a:lnTo>
                    <a:pt x="0" y="0"/>
                  </a:lnTo>
                  <a:lnTo>
                    <a:pt x="34" y="21"/>
                  </a:lnTo>
                  <a:lnTo>
                    <a:pt x="70" y="41"/>
                  </a:lnTo>
                  <a:lnTo>
                    <a:pt x="34" y="62"/>
                  </a:lnTo>
                  <a:lnTo>
                    <a:pt x="0" y="82"/>
                  </a:lnTo>
                  <a:lnTo>
                    <a:pt x="0" y="41"/>
                  </a:lnTo>
                  <a:close/>
                </a:path>
              </a:pathLst>
            </a:custGeom>
            <a:solidFill>
              <a:srgbClr val="7030A0"/>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1" name="组合 20"/>
          <p:cNvGrpSpPr/>
          <p:nvPr/>
        </p:nvGrpSpPr>
        <p:grpSpPr>
          <a:xfrm>
            <a:off x="4386950" y="2389646"/>
            <a:ext cx="3080527" cy="954107"/>
            <a:chOff x="4386950" y="2389646"/>
            <a:chExt cx="3080527" cy="954107"/>
          </a:xfrm>
        </p:grpSpPr>
        <p:sp>
          <p:nvSpPr>
            <p:cNvPr id="109" name="TextBox 108"/>
            <p:cNvSpPr txBox="1"/>
            <p:nvPr/>
          </p:nvSpPr>
          <p:spPr>
            <a:xfrm>
              <a:off x="4461901" y="2389646"/>
              <a:ext cx="3005577" cy="1158240"/>
            </a:xfrm>
            <a:prstGeom prst="rect">
              <a:avLst/>
            </a:prstGeom>
            <a:noFill/>
          </p:spPr>
          <p:txBody>
            <a:bodyPr wrap="square">
              <a:spAutoFit/>
            </a:bodyPr>
            <a:lstStyle/>
            <a:p>
              <a:pPr defTabSz="967801" fontAlgn="auto">
                <a:spcBef>
                  <a:spcPct val="0"/>
                </a:spcBef>
                <a:spcAft>
                  <a:spcPct val="0"/>
                </a:spcAft>
                <a:defRPr/>
              </a:pPr>
              <a:r>
                <a:rPr altLang="en-US" b="1" lang="zh-CN" smtClean="0" sz="1400">
                  <a:solidFill>
                    <a:schemeClr val="accent1"/>
                  </a:solidFill>
                  <a:latin charset="-122" pitchFamily="34" typeface="微软雅黑"/>
                  <a:ea typeface="+mn-ea"/>
                </a:rPr>
                <a:t>总结报告标题</a:t>
              </a:r>
            </a:p>
            <a:p>
              <a:pPr defTabSz="967801" fontAlgn="auto">
                <a:spcBef>
                  <a:spcPct val="0"/>
                </a:spcBef>
                <a:spcAft>
                  <a:spcPct val="0"/>
                </a:spcAft>
                <a:defRPr/>
              </a:pPr>
              <a:r>
                <a:rPr altLang="en-US" b="1" lang="zh-CN" smtClean="0" sz="1400">
                  <a:solidFill>
                    <a:schemeClr val="accent1"/>
                  </a:solidFill>
                  <a:latin charset="-122" pitchFamily="34" typeface="微软雅黑"/>
                  <a:ea typeface="+mn-ea"/>
                </a:rPr>
                <a:t>单击此处添加文本单击此处添加文本</a:t>
              </a:r>
            </a:p>
            <a:p>
              <a:pPr defTabSz="967801" fontAlgn="auto">
                <a:spcBef>
                  <a:spcPct val="0"/>
                </a:spcBef>
                <a:spcAft>
                  <a:spcPct val="0"/>
                </a:spcAft>
                <a:defRPr/>
              </a:pPr>
              <a:r>
                <a:rPr altLang="en-US" b="1" lang="zh-CN" smtClean="0" sz="1400">
                  <a:solidFill>
                    <a:schemeClr val="accent1"/>
                  </a:solidFill>
                  <a:latin charset="-122" pitchFamily="34" typeface="微软雅黑"/>
                  <a:ea typeface="+mn-ea"/>
                </a:rPr>
                <a:t>单击此处添加文本单击此处添加文本</a:t>
              </a:r>
            </a:p>
          </p:txBody>
        </p:sp>
        <p:sp>
          <p:nvSpPr>
            <p:cNvPr id="110" name="Freeform 65"/>
            <p:cNvSpPr/>
            <p:nvPr/>
          </p:nvSpPr>
          <p:spPr bwMode="auto">
            <a:xfrm>
              <a:off x="4386950" y="2447459"/>
              <a:ext cx="114911" cy="148631"/>
            </a:xfrm>
            <a:custGeom>
              <a:gdLst>
                <a:gd fmla="*/ 0 w 70" name="T0"/>
                <a:gd fmla="*/ 41 h 82" name="T1"/>
                <a:gd fmla="*/ 0 w 70" name="T2"/>
                <a:gd fmla="*/ 0 h 82" name="T3"/>
                <a:gd fmla="*/ 34 w 70" name="T4"/>
                <a:gd fmla="*/ 21 h 82" name="T5"/>
                <a:gd fmla="*/ 70 w 70" name="T6"/>
                <a:gd fmla="*/ 41 h 82" name="T7"/>
                <a:gd fmla="*/ 34 w 70" name="T8"/>
                <a:gd fmla="*/ 62 h 82" name="T9"/>
                <a:gd fmla="*/ 0 w 70" name="T10"/>
                <a:gd fmla="*/ 82 h 82" name="T11"/>
                <a:gd fmla="*/ 0 w 70" name="T12"/>
                <a:gd fmla="*/ 41 h 82" name="T13"/>
              </a:gdLst>
              <a:cxnLst>
                <a:cxn ang="0">
                  <a:pos x="T0" y="T1"/>
                </a:cxn>
                <a:cxn ang="0">
                  <a:pos x="T2" y="T3"/>
                </a:cxn>
                <a:cxn ang="0">
                  <a:pos x="T4" y="T5"/>
                </a:cxn>
                <a:cxn ang="0">
                  <a:pos x="T6" y="T7"/>
                </a:cxn>
                <a:cxn ang="0">
                  <a:pos x="T8" y="T9"/>
                </a:cxn>
                <a:cxn ang="0">
                  <a:pos x="T10" y="T11"/>
                </a:cxn>
                <a:cxn ang="0">
                  <a:pos x="T12" y="T13"/>
                </a:cxn>
              </a:cxnLst>
              <a:rect b="b" l="0" r="r" t="0"/>
              <a:pathLst>
                <a:path h="82" w="70">
                  <a:moveTo>
                    <a:pt x="0" y="41"/>
                  </a:moveTo>
                  <a:lnTo>
                    <a:pt x="0" y="0"/>
                  </a:lnTo>
                  <a:lnTo>
                    <a:pt x="34" y="21"/>
                  </a:lnTo>
                  <a:lnTo>
                    <a:pt x="70" y="41"/>
                  </a:lnTo>
                  <a:lnTo>
                    <a:pt x="34" y="62"/>
                  </a:lnTo>
                  <a:lnTo>
                    <a:pt x="0" y="82"/>
                  </a:lnTo>
                  <a:lnTo>
                    <a:pt x="0" y="41"/>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2" name="组合 21"/>
          <p:cNvGrpSpPr/>
          <p:nvPr/>
        </p:nvGrpSpPr>
        <p:grpSpPr>
          <a:xfrm>
            <a:off x="3739681" y="3350409"/>
            <a:ext cx="3080527" cy="954107"/>
            <a:chOff x="3739681" y="3350409"/>
            <a:chExt cx="3080527" cy="954107"/>
          </a:xfrm>
        </p:grpSpPr>
        <p:sp>
          <p:nvSpPr>
            <p:cNvPr id="111" name="TextBox 110"/>
            <p:cNvSpPr txBox="1"/>
            <p:nvPr/>
          </p:nvSpPr>
          <p:spPr>
            <a:xfrm>
              <a:off x="3814632" y="3350409"/>
              <a:ext cx="3005577" cy="1158240"/>
            </a:xfrm>
            <a:prstGeom prst="rect">
              <a:avLst/>
            </a:prstGeom>
            <a:noFill/>
          </p:spPr>
          <p:txBody>
            <a:bodyPr wrap="square">
              <a:spAutoFit/>
            </a:bodyPr>
            <a:lstStyle/>
            <a:p>
              <a:pPr defTabSz="967801" fontAlgn="auto">
                <a:spcBef>
                  <a:spcPct val="0"/>
                </a:spcBef>
                <a:spcAft>
                  <a:spcPct val="0"/>
                </a:spcAft>
                <a:defRPr/>
              </a:pPr>
              <a:r>
                <a:rPr altLang="en-US" b="1" lang="zh-CN" smtClean="0" sz="1400">
                  <a:solidFill>
                    <a:schemeClr val="accent2"/>
                  </a:solidFill>
                  <a:latin charset="-122" pitchFamily="34" typeface="微软雅黑"/>
                  <a:ea typeface="+mn-ea"/>
                </a:rPr>
                <a:t>发展计划标题</a:t>
              </a:r>
            </a:p>
            <a:p>
              <a:pPr defTabSz="967801" fontAlgn="auto">
                <a:spcBef>
                  <a:spcPct val="0"/>
                </a:spcBef>
                <a:spcAft>
                  <a:spcPct val="0"/>
                </a:spcAft>
                <a:defRPr/>
              </a:pPr>
              <a:r>
                <a:rPr altLang="en-US" b="1" lang="zh-CN" smtClean="0" sz="1400">
                  <a:solidFill>
                    <a:schemeClr val="accent2"/>
                  </a:solidFill>
                  <a:latin charset="-122" pitchFamily="34" typeface="微软雅黑"/>
                  <a:ea typeface="+mn-ea"/>
                </a:rPr>
                <a:t>单击此处添加文本单击此处添加文本</a:t>
              </a:r>
            </a:p>
            <a:p>
              <a:pPr defTabSz="967801" fontAlgn="auto">
                <a:spcBef>
                  <a:spcPct val="0"/>
                </a:spcBef>
                <a:spcAft>
                  <a:spcPct val="0"/>
                </a:spcAft>
                <a:defRPr/>
              </a:pPr>
              <a:r>
                <a:rPr altLang="en-US" b="1" lang="zh-CN" smtClean="0" sz="1400">
                  <a:solidFill>
                    <a:schemeClr val="accent2"/>
                  </a:solidFill>
                  <a:latin charset="-122" pitchFamily="34" typeface="微软雅黑"/>
                  <a:ea typeface="+mn-ea"/>
                </a:rPr>
                <a:t>单击此处添加文本单击此处添加文本</a:t>
              </a:r>
            </a:p>
          </p:txBody>
        </p:sp>
        <p:sp>
          <p:nvSpPr>
            <p:cNvPr id="112" name="Freeform 65"/>
            <p:cNvSpPr/>
            <p:nvPr/>
          </p:nvSpPr>
          <p:spPr bwMode="auto">
            <a:xfrm>
              <a:off x="3739681" y="3408222"/>
              <a:ext cx="114911" cy="148631"/>
            </a:xfrm>
            <a:custGeom>
              <a:gdLst>
                <a:gd fmla="*/ 0 w 70" name="T0"/>
                <a:gd fmla="*/ 41 h 82" name="T1"/>
                <a:gd fmla="*/ 0 w 70" name="T2"/>
                <a:gd fmla="*/ 0 h 82" name="T3"/>
                <a:gd fmla="*/ 34 w 70" name="T4"/>
                <a:gd fmla="*/ 21 h 82" name="T5"/>
                <a:gd fmla="*/ 70 w 70" name="T6"/>
                <a:gd fmla="*/ 41 h 82" name="T7"/>
                <a:gd fmla="*/ 34 w 70" name="T8"/>
                <a:gd fmla="*/ 62 h 82" name="T9"/>
                <a:gd fmla="*/ 0 w 70" name="T10"/>
                <a:gd fmla="*/ 82 h 82" name="T11"/>
                <a:gd fmla="*/ 0 w 70" name="T12"/>
                <a:gd fmla="*/ 41 h 82" name="T13"/>
              </a:gdLst>
              <a:cxnLst>
                <a:cxn ang="0">
                  <a:pos x="T0" y="T1"/>
                </a:cxn>
                <a:cxn ang="0">
                  <a:pos x="T2" y="T3"/>
                </a:cxn>
                <a:cxn ang="0">
                  <a:pos x="T4" y="T5"/>
                </a:cxn>
                <a:cxn ang="0">
                  <a:pos x="T6" y="T7"/>
                </a:cxn>
                <a:cxn ang="0">
                  <a:pos x="T8" y="T9"/>
                </a:cxn>
                <a:cxn ang="0">
                  <a:pos x="T10" y="T11"/>
                </a:cxn>
                <a:cxn ang="0">
                  <a:pos x="T12" y="T13"/>
                </a:cxn>
              </a:cxnLst>
              <a:rect b="b" l="0" r="r" t="0"/>
              <a:pathLst>
                <a:path h="82" w="70">
                  <a:moveTo>
                    <a:pt x="0" y="41"/>
                  </a:moveTo>
                  <a:lnTo>
                    <a:pt x="0" y="0"/>
                  </a:lnTo>
                  <a:lnTo>
                    <a:pt x="34" y="21"/>
                  </a:lnTo>
                  <a:lnTo>
                    <a:pt x="70" y="41"/>
                  </a:lnTo>
                  <a:lnTo>
                    <a:pt x="34" y="62"/>
                  </a:lnTo>
                  <a:lnTo>
                    <a:pt x="0" y="82"/>
                  </a:lnTo>
                  <a:lnTo>
                    <a:pt x="0" y="41"/>
                  </a:lnTo>
                  <a:close/>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 name="组合 22"/>
          <p:cNvGrpSpPr/>
          <p:nvPr/>
        </p:nvGrpSpPr>
        <p:grpSpPr>
          <a:xfrm>
            <a:off x="8554402" y="4366546"/>
            <a:ext cx="656171" cy="656171"/>
            <a:chOff x="7008498" y="4342329"/>
            <a:chExt cx="656171" cy="656171"/>
          </a:xfrm>
        </p:grpSpPr>
        <p:grpSp>
          <p:nvGrpSpPr>
            <p:cNvPr id="431" name="组合 430"/>
            <p:cNvGrpSpPr/>
            <p:nvPr/>
          </p:nvGrpSpPr>
          <p:grpSpPr>
            <a:xfrm>
              <a:off x="7008498" y="4342329"/>
              <a:ext cx="656171" cy="656171"/>
              <a:chOff x="8415028" y="1301255"/>
              <a:chExt cx="1491176" cy="1491176"/>
            </a:xfrm>
            <a:solidFill>
              <a:srgbClr val="FFC000"/>
            </a:solidFill>
            <a:effectLst>
              <a:outerShdw algn="tr" blurRad="304800" dir="8100000" dist="63500" rotWithShape="0">
                <a:schemeClr val="tx1">
                  <a:alpha val="60000"/>
                </a:schemeClr>
              </a:outerShdw>
            </a:effectLst>
          </p:grpSpPr>
          <p:sp>
            <p:nvSpPr>
              <p:cNvPr id="432" name="椭圆 431"/>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3" name="椭圆 432"/>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8" name="组合 437"/>
            <p:cNvGrpSpPr/>
            <p:nvPr/>
          </p:nvGrpSpPr>
          <p:grpSpPr>
            <a:xfrm>
              <a:off x="7193414" y="4427385"/>
              <a:ext cx="286339" cy="498320"/>
              <a:chOff x="10990263" y="1525588"/>
              <a:chExt cx="1228725" cy="2138362"/>
            </a:xfrm>
            <a:solidFill>
              <a:schemeClr val="bg1"/>
            </a:solidFill>
            <a:effectLst/>
          </p:grpSpPr>
          <p:sp>
            <p:nvSpPr>
              <p:cNvPr id="439" name="Freeform 26"/>
              <p:cNvSpPr/>
              <p:nvPr/>
            </p:nvSpPr>
            <p:spPr bwMode="auto">
              <a:xfrm>
                <a:off x="11303000" y="3403600"/>
                <a:ext cx="601663" cy="260350"/>
              </a:xfrm>
              <a:custGeom>
                <a:gdLst>
                  <a:gd fmla="*/ 21 w 23" name="T0"/>
                  <a:gd fmla="*/ 0 h 10" name="T1"/>
                  <a:gd fmla="*/ 2 w 23" name="T2"/>
                  <a:gd fmla="*/ 0 h 10" name="T3"/>
                  <a:gd fmla="*/ 0 w 23" name="T4"/>
                  <a:gd fmla="*/ 2 h 10" name="T5"/>
                  <a:gd fmla="*/ 2 w 23" name="T6"/>
                  <a:gd fmla="*/ 5 h 10" name="T7"/>
                  <a:gd fmla="*/ 3 w 23" name="T8"/>
                  <a:gd fmla="*/ 5 h 10" name="T9"/>
                  <a:gd fmla="*/ 5 w 23" name="T10"/>
                  <a:gd fmla="*/ 7 h 10" name="T11"/>
                  <a:gd fmla="*/ 5 w 23" name="T12"/>
                  <a:gd fmla="*/ 7 h 10" name="T13"/>
                  <a:gd fmla="*/ 6 w 23" name="T14"/>
                  <a:gd fmla="*/ 9 h 10" name="T15"/>
                  <a:gd fmla="*/ 8 w 23" name="T16"/>
                  <a:gd fmla="*/ 10 h 10" name="T17"/>
                  <a:gd fmla="*/ 15 w 23" name="T18"/>
                  <a:gd fmla="*/ 10 h 10" name="T19"/>
                  <a:gd fmla="*/ 17 w 23" name="T20"/>
                  <a:gd fmla="*/ 9 h 10" name="T21"/>
                  <a:gd fmla="*/ 18 w 23" name="T22"/>
                  <a:gd fmla="*/ 7 h 10" name="T23"/>
                  <a:gd fmla="*/ 18 w 23" name="T24"/>
                  <a:gd fmla="*/ 7 h 10" name="T25"/>
                  <a:gd fmla="*/ 20 w 23" name="T26"/>
                  <a:gd fmla="*/ 5 h 10" name="T27"/>
                  <a:gd fmla="*/ 21 w 23" name="T28"/>
                  <a:gd fmla="*/ 5 h 10" name="T29"/>
                  <a:gd fmla="*/ 23 w 23" name="T30"/>
                  <a:gd fmla="*/ 2 h 10" name="T31"/>
                  <a:gd fmla="*/ 21 w 23" name="T32"/>
                  <a:gd fmla="*/ 0 h 1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 w="23">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anchor="t" anchorCtr="0" bIns="45720" compatLnSpc="1" lIns="91440" numCol="1" rIns="91440" tIns="45720" vert="horz" wrap="square">
                <a:noAutofit/>
              </a:bodyPr>
              <a:lstStyle/>
              <a:p>
                <a:endParaRPr altLang="en-US" lang="zh-CN"/>
              </a:p>
            </p:txBody>
          </p:sp>
          <p:sp>
            <p:nvSpPr>
              <p:cNvPr id="440" name="任意多边形 439"/>
              <p:cNvSpPr/>
              <p:nvPr/>
            </p:nvSpPr>
            <p:spPr bwMode="auto">
              <a:xfrm>
                <a:off x="10990263" y="1525588"/>
                <a:ext cx="1228725" cy="1722438"/>
              </a:xfrm>
              <a:custGeom>
                <a:gdLst>
                  <a:gd fmla="*/ 482503 w 1228725" name="connsiteX0"/>
                  <a:gd fmla="*/ 283413 h 1722438" name="connsiteY0"/>
                  <a:gd fmla="*/ 295797 w 1228725" name="connsiteX1"/>
                  <a:gd fmla="*/ 522046 h 1722438" name="connsiteY1"/>
                  <a:gd fmla="*/ 295797 w 1228725" name="connsiteX2"/>
                  <a:gd fmla="*/ 835129 h 1722438" name="connsiteY2"/>
                  <a:gd fmla="*/ 504289 w 1228725" name="connsiteX3"/>
                  <a:gd fmla="*/ 600317 h 1722438" name="connsiteY3"/>
                  <a:gd fmla="*/ 504289 w 1228725" name="connsiteX4"/>
                  <a:gd fmla="*/ 287234 h 1722438" name="connsiteY4"/>
                  <a:gd fmla="*/ 482503 w 1228725" name="connsiteX5"/>
                  <a:gd fmla="*/ 283413 h 1722438" name="connsiteY5"/>
                  <a:gd fmla="*/ 627434 w 1228725" name="connsiteX6"/>
                  <a:gd fmla="*/ 0 h 1722438" name="connsiteY6"/>
                  <a:gd fmla="*/ 1228725 w 1228725" name="connsiteX7"/>
                  <a:gd fmla="*/ 652439 h 1722438" name="connsiteY7"/>
                  <a:gd fmla="*/ 1071867 w 1228725" name="connsiteX8"/>
                  <a:gd fmla="*/ 1070000 h 1722438" name="connsiteY8"/>
                  <a:gd fmla="*/ 967294 w 1228725" name="connsiteX9"/>
                  <a:gd fmla="*/ 1513658 h 1722438" name="connsiteY9"/>
                  <a:gd fmla="*/ 967294 w 1228725" name="connsiteX10"/>
                  <a:gd fmla="*/ 1565853 h 1722438" name="connsiteY10"/>
                  <a:gd fmla="*/ 810436 w 1228725" name="connsiteX11"/>
                  <a:gd fmla="*/ 1722438 h 1722438" name="connsiteY11"/>
                  <a:gd fmla="*/ 418289 w 1228725" name="connsiteX12"/>
                  <a:gd fmla="*/ 1722438 h 1722438" name="connsiteY12"/>
                  <a:gd fmla="*/ 261431 w 1228725" name="connsiteX13"/>
                  <a:gd fmla="*/ 1565853 h 1722438" name="connsiteY13"/>
                  <a:gd fmla="*/ 261431 w 1228725" name="connsiteX14"/>
                  <a:gd fmla="*/ 1513658 h 1722438" name="connsiteY14"/>
                  <a:gd fmla="*/ 156859 w 1228725" name="connsiteX15"/>
                  <a:gd fmla="*/ 1043902 h 1722438" name="connsiteY15"/>
                  <a:gd fmla="*/ 0 w 1228725" name="connsiteX16"/>
                  <a:gd fmla="*/ 652439 h 1722438" name="connsiteY16"/>
                  <a:gd fmla="*/ 627434 w 1228725" name="connsiteX17"/>
                  <a:gd fmla="*/ 0 h 1722438"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722438" w="1228725">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anchor="t" anchorCtr="0" bIns="45720" compatLnSpc="1" lIns="91440" numCol="1" rIns="91440" tIns="45720" vert="horz" wrap="square">
                <a:noAutofit/>
              </a:bodyPr>
              <a:lstStyle/>
              <a:p>
                <a:endParaRPr altLang="en-US" lang="zh-CN"/>
              </a:p>
            </p:txBody>
          </p:sp>
        </p:grpSp>
      </p:grpSp>
      <p:grpSp>
        <p:nvGrpSpPr>
          <p:cNvPr id="26" name="组合 25"/>
          <p:cNvGrpSpPr/>
          <p:nvPr/>
        </p:nvGrpSpPr>
        <p:grpSpPr>
          <a:xfrm>
            <a:off x="6787874" y="4387903"/>
            <a:ext cx="656171" cy="656171"/>
            <a:chOff x="7021166" y="4387903"/>
            <a:chExt cx="656171" cy="656171"/>
          </a:xfrm>
        </p:grpSpPr>
        <p:grpSp>
          <p:nvGrpSpPr>
            <p:cNvPr id="38" name="组合 37"/>
            <p:cNvGrpSpPr/>
            <p:nvPr/>
          </p:nvGrpSpPr>
          <p:grpSpPr>
            <a:xfrm>
              <a:off x="7021166" y="4387903"/>
              <a:ext cx="656171" cy="656171"/>
              <a:chOff x="8415028" y="1301255"/>
              <a:chExt cx="1491176" cy="1491176"/>
            </a:xfrm>
            <a:solidFill>
              <a:srgbClr val="7030A0"/>
            </a:solidFill>
            <a:effectLst>
              <a:outerShdw algn="tr" blurRad="304800" dir="8100000" dist="63500" rotWithShape="0">
                <a:schemeClr val="tx1">
                  <a:alpha val="60000"/>
                </a:schemeClr>
              </a:outerShdw>
            </a:effectLst>
          </p:grpSpPr>
          <p:sp>
            <p:nvSpPr>
              <p:cNvPr id="39" name="椭圆 3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7" name="任意多边形 436"/>
            <p:cNvSpPr/>
            <p:nvPr/>
          </p:nvSpPr>
          <p:spPr bwMode="auto">
            <a:xfrm>
              <a:off x="7128437" y="4495012"/>
              <a:ext cx="441630" cy="441952"/>
            </a:xfrm>
            <a:custGeom>
              <a:gdLst>
                <a:gd fmla="*/ 771525 w 1543050" name="connsiteX0"/>
                <a:gd fmla="*/ 476710 h 1543050" name="connsiteY0"/>
                <a:gd fmla="*/ 476710 w 1543050" name="connsiteX1"/>
                <a:gd fmla="*/ 771525 h 1543050" name="connsiteY1"/>
                <a:gd fmla="*/ 771525 w 1543050" name="connsiteX2"/>
                <a:gd fmla="*/ 1066340 h 1543050" name="connsiteY2"/>
                <a:gd fmla="*/ 1066340 w 1543050" name="connsiteX3"/>
                <a:gd fmla="*/ 771525 h 1543050" name="connsiteY3"/>
                <a:gd fmla="*/ 771525 w 1543050" name="connsiteX4"/>
                <a:gd fmla="*/ 476710 h 1543050" name="connsiteY4"/>
                <a:gd fmla="*/ 715072 w 1543050" name="connsiteX5"/>
                <a:gd fmla="*/ 0 h 1543050" name="connsiteY5"/>
                <a:gd fmla="*/ 837387 w 1543050" name="connsiteX6"/>
                <a:gd fmla="*/ 0 h 1543050" name="connsiteY6"/>
                <a:gd fmla="*/ 875022 w 1543050" name="connsiteX7"/>
                <a:gd fmla="*/ 47044 h 1543050" name="connsiteY7"/>
                <a:gd fmla="*/ 875022 w 1543050" name="connsiteX8"/>
                <a:gd fmla="*/ 112906 h 1543050" name="connsiteY8"/>
                <a:gd fmla="*/ 1157288 w 1543050" name="connsiteX9"/>
                <a:gd fmla="*/ 235221 h 1543050" name="connsiteY9"/>
                <a:gd fmla="*/ 1213740 w 1543050" name="connsiteX10"/>
                <a:gd fmla="*/ 178768 h 1543050" name="connsiteY10"/>
                <a:gd fmla="*/ 1279602 w 1543050" name="connsiteX11"/>
                <a:gd fmla="*/ 178768 h 1543050" name="connsiteY11"/>
                <a:gd fmla="*/ 1364282 w 1543050" name="connsiteX12"/>
                <a:gd fmla="*/ 272856 h 1543050" name="connsiteY12"/>
                <a:gd fmla="*/ 1364282 w 1543050" name="connsiteX13"/>
                <a:gd fmla="*/ 329310 h 1543050" name="connsiteY13"/>
                <a:gd fmla="*/ 1307829 w 1543050" name="connsiteX14"/>
                <a:gd fmla="*/ 385763 h 1543050" name="connsiteY14"/>
                <a:gd fmla="*/ 1430144 w 1543050" name="connsiteX15"/>
                <a:gd fmla="*/ 668028 h 1543050" name="connsiteY15"/>
                <a:gd fmla="*/ 1496006 w 1543050" name="connsiteX16"/>
                <a:gd fmla="*/ 668028 h 1543050" name="connsiteY16"/>
                <a:gd fmla="*/ 1543050 w 1543050" name="connsiteX17"/>
                <a:gd fmla="*/ 705663 h 1543050" name="connsiteY17"/>
                <a:gd fmla="*/ 1543050 w 1543050" name="connsiteX18"/>
                <a:gd fmla="*/ 827978 h 1543050" name="connsiteY18"/>
                <a:gd fmla="*/ 1496006 w 1543050" name="connsiteX19"/>
                <a:gd fmla="*/ 875022 h 1543050" name="connsiteY19"/>
                <a:gd fmla="*/ 1430144 w 1543050" name="connsiteX20"/>
                <a:gd fmla="*/ 875022 h 1543050" name="connsiteY20"/>
                <a:gd fmla="*/ 1307829 w 1543050" name="connsiteX21"/>
                <a:gd fmla="*/ 1157288 h 1543050" name="connsiteY21"/>
                <a:gd fmla="*/ 1364282 w 1543050" name="connsiteX22"/>
                <a:gd fmla="*/ 1213741 h 1543050" name="connsiteY22"/>
                <a:gd fmla="*/ 1364282 w 1543050" name="connsiteX23"/>
                <a:gd fmla="*/ 1270194 h 1543050" name="connsiteY23"/>
                <a:gd fmla="*/ 1279602 w 1543050" name="connsiteX24"/>
                <a:gd fmla="*/ 1354873 h 1543050" name="connsiteY24"/>
                <a:gd fmla="*/ 1213740 w 1543050" name="connsiteX25"/>
                <a:gd fmla="*/ 1354873 h 1543050" name="connsiteY25"/>
                <a:gd fmla="*/ 1157288 w 1543050" name="connsiteX26"/>
                <a:gd fmla="*/ 1307829 h 1543050" name="connsiteY26"/>
                <a:gd fmla="*/ 875022 w 1543050" name="connsiteX27"/>
                <a:gd fmla="*/ 1420735 h 1543050" name="connsiteY27"/>
                <a:gd fmla="*/ 875022 w 1543050" name="connsiteX28"/>
                <a:gd fmla="*/ 1496006 h 1543050" name="connsiteY28"/>
                <a:gd fmla="*/ 837387 w 1543050" name="connsiteX29"/>
                <a:gd fmla="*/ 1543050 h 1543050" name="connsiteY29"/>
                <a:gd fmla="*/ 715072 w 1543050" name="connsiteX30"/>
                <a:gd fmla="*/ 1543050 h 1543050" name="connsiteY30"/>
                <a:gd fmla="*/ 668028 w 1543050" name="connsiteX31"/>
                <a:gd fmla="*/ 1496006 h 1543050" name="connsiteY31"/>
                <a:gd fmla="*/ 668028 w 1543050" name="connsiteX32"/>
                <a:gd fmla="*/ 1420735 h 1543050" name="connsiteY32"/>
                <a:gd fmla="*/ 385762 w 1543050" name="connsiteX33"/>
                <a:gd fmla="*/ 1307829 h 1543050" name="connsiteY33"/>
                <a:gd fmla="*/ 329309 w 1543050" name="connsiteX34"/>
                <a:gd fmla="*/ 1354873 h 1543050" name="connsiteY34"/>
                <a:gd fmla="*/ 272856 w 1543050" name="connsiteX35"/>
                <a:gd fmla="*/ 1354873 h 1543050" name="connsiteY35"/>
                <a:gd fmla="*/ 188177 w 1543050" name="connsiteX36"/>
                <a:gd fmla="*/ 1270194 h 1543050" name="connsiteY36"/>
                <a:gd fmla="*/ 188177 w 1543050" name="connsiteX37"/>
                <a:gd fmla="*/ 1213741 h 1543050" name="connsiteY37"/>
                <a:gd fmla="*/ 235221 w 1543050" name="connsiteX38"/>
                <a:gd fmla="*/ 1157288 h 1543050" name="connsiteY38"/>
                <a:gd fmla="*/ 122315 w 1543050" name="connsiteX39"/>
                <a:gd fmla="*/ 875022 h 1543050" name="connsiteY39"/>
                <a:gd fmla="*/ 47044 w 1543050" name="connsiteX40"/>
                <a:gd fmla="*/ 875022 h 1543050" name="connsiteY40"/>
                <a:gd fmla="*/ 0 w 1543050" name="connsiteX41"/>
                <a:gd fmla="*/ 827978 h 1543050" name="connsiteY41"/>
                <a:gd fmla="*/ 0 w 1543050" name="connsiteX42"/>
                <a:gd fmla="*/ 705663 h 1543050" name="connsiteY42"/>
                <a:gd fmla="*/ 47044 w 1543050" name="connsiteX43"/>
                <a:gd fmla="*/ 668028 h 1543050" name="connsiteY43"/>
                <a:gd fmla="*/ 122315 w 1543050" name="connsiteX44"/>
                <a:gd fmla="*/ 668028 h 1543050" name="connsiteY44"/>
                <a:gd fmla="*/ 235221 w 1543050" name="connsiteX45"/>
                <a:gd fmla="*/ 385763 h 1543050" name="connsiteY45"/>
                <a:gd fmla="*/ 188177 w 1543050" name="connsiteX46"/>
                <a:gd fmla="*/ 329310 h 1543050" name="connsiteY46"/>
                <a:gd fmla="*/ 188177 w 1543050" name="connsiteX47"/>
                <a:gd fmla="*/ 272856 h 1543050" name="connsiteY47"/>
                <a:gd fmla="*/ 272856 w 1543050" name="connsiteX48"/>
                <a:gd fmla="*/ 178768 h 1543050" name="connsiteY48"/>
                <a:gd fmla="*/ 329309 w 1543050" name="connsiteX49"/>
                <a:gd fmla="*/ 178768 h 1543050" name="connsiteY49"/>
                <a:gd fmla="*/ 385762 w 1543050" name="connsiteX50"/>
                <a:gd fmla="*/ 235221 h 1543050" name="connsiteY50"/>
                <a:gd fmla="*/ 668028 w 1543050" name="connsiteX51"/>
                <a:gd fmla="*/ 112906 h 1543050" name="connsiteY51"/>
                <a:gd fmla="*/ 668028 w 1543050" name="connsiteX52"/>
                <a:gd fmla="*/ 47044 h 1543050" name="connsiteY52"/>
                <a:gd fmla="*/ 715072 w 1543050" name="connsiteX53"/>
                <a:gd fmla="*/ 0 h 1543050"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1543050" w="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nchor="t" anchorCtr="0" bIns="45720" compatLnSpc="1" lIns="91440" numCol="1" rIns="91440" tIns="45720" vert="horz" wrap="square">
              <a:prstTxWarp prst="textNoShape">
                <a:avLst/>
              </a:prstTxWarp>
              <a:noAutofit/>
            </a:bodyPr>
            <a:lstStyle/>
            <a:p>
              <a:endParaRPr altLang="en-US" lang="zh-CN"/>
            </a:p>
          </p:txBody>
        </p:sp>
      </p:grpSp>
      <p:grpSp>
        <p:nvGrpSpPr>
          <p:cNvPr id="4" name="组合 3"/>
          <p:cNvGrpSpPr/>
          <p:nvPr/>
        </p:nvGrpSpPr>
        <p:grpSpPr>
          <a:xfrm>
            <a:off x="5923777" y="4376643"/>
            <a:ext cx="656171" cy="656171"/>
            <a:chOff x="6157069" y="4376643"/>
            <a:chExt cx="656171" cy="656171"/>
          </a:xfrm>
        </p:grpSpPr>
        <p:grpSp>
          <p:nvGrpSpPr>
            <p:cNvPr id="42" name="组合 41"/>
            <p:cNvGrpSpPr/>
            <p:nvPr/>
          </p:nvGrpSpPr>
          <p:grpSpPr>
            <a:xfrm>
              <a:off x="6157069" y="4376643"/>
              <a:ext cx="656171" cy="656171"/>
              <a:chOff x="8415028" y="1301255"/>
              <a:chExt cx="1491176" cy="1491176"/>
            </a:xfrm>
            <a:effectLst>
              <a:outerShdw algn="tr" blurRad="304800" dir="8100000" dist="63500" rotWithShape="0">
                <a:schemeClr val="tx1">
                  <a:alpha val="60000"/>
                </a:schemeClr>
              </a:outerShdw>
            </a:effectLst>
          </p:grpSpPr>
          <p:sp>
            <p:nvSpPr>
              <p:cNvPr id="43" name="椭圆 42"/>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8440616" y="1326843"/>
                <a:ext cx="1440000" cy="1440000"/>
              </a:xfrm>
              <a:prstGeom prst="ellipse">
                <a:avLst/>
              </a:prstGeom>
              <a:gradFill flip="none" rotWithShape="1">
                <a:gsLst>
                  <a:gs pos="100000">
                    <a:schemeClr val="accent4">
                      <a:lumMod val="75000"/>
                    </a:schemeClr>
                  </a:gs>
                  <a:gs pos="0">
                    <a:schemeClr val="accent4">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 name="Freeform 41"/>
            <p:cNvSpPr>
              <a:spLocks noEditPoints="1"/>
            </p:cNvSpPr>
            <p:nvPr/>
          </p:nvSpPr>
          <p:spPr bwMode="auto">
            <a:xfrm>
              <a:off x="6267132" y="4512513"/>
              <a:ext cx="416457" cy="364239"/>
            </a:xfrm>
            <a:custGeom>
              <a:gdLst>
                <a:gd fmla="*/ 2147483647 w 67" name="T0"/>
                <a:gd fmla="*/ 124018912 h 60" name="T1"/>
                <a:gd fmla="*/ 2147483647 w 67" name="T2"/>
                <a:gd fmla="*/ 0 h 60" name="T3"/>
                <a:gd fmla="*/ 2147483647 w 67" name="T4"/>
                <a:gd fmla="*/ 0 h 60" name="T5"/>
                <a:gd fmla="*/ 2147483647 w 67" name="T6"/>
                <a:gd fmla="*/ 124018912 h 60" name="T7"/>
                <a:gd fmla="*/ 2147483647 w 67" name="T8"/>
                <a:gd fmla="*/ 310059138 h 60" name="T9"/>
                <a:gd fmla="*/ 2147483647 w 67" name="T10"/>
                <a:gd fmla="*/ 868156039 h 60" name="T11"/>
                <a:gd fmla="*/ 2147483647 w 67" name="T12"/>
                <a:gd fmla="*/ 124018912 h 60" name="T13"/>
                <a:gd fmla="*/ 2147483647 w 67" name="T14"/>
                <a:gd fmla="*/ 1922344337 h 60" name="T15"/>
                <a:gd fmla="*/ 2147483647 w 67" name="T16"/>
                <a:gd fmla="*/ 124018912 h 60" name="T17"/>
                <a:gd fmla="*/ 1902898002 w 67" name="T18"/>
                <a:gd fmla="*/ 124018912 h 60" name="T19"/>
                <a:gd fmla="*/ 122771150 w 67" name="T20"/>
                <a:gd fmla="*/ 1922344337 h 60" name="T21"/>
                <a:gd fmla="*/ 122771150 w 67" name="T22"/>
                <a:gd fmla="*/ 2147483647 h 60" name="T23"/>
                <a:gd fmla="*/ 245534466 w 67" name="T24"/>
                <a:gd fmla="*/ 2147483647 h 60" name="T25"/>
                <a:gd fmla="*/ 429691207 w 67" name="T26"/>
                <a:gd fmla="*/ 2147483647 h 60" name="T27"/>
                <a:gd fmla="*/ 2087055172 w 67" name="T28"/>
                <a:gd fmla="*/ 558097024 h 60" name="T29"/>
                <a:gd fmla="*/ 2147483647 w 67" name="T30"/>
                <a:gd fmla="*/ 2147483647 h 60" name="T31"/>
                <a:gd fmla="*/ 2147483647 w 67" name="T32"/>
                <a:gd fmla="*/ 2147483647 h 60" name="T33"/>
                <a:gd fmla="*/ 2147483647 w 67" name="T34"/>
                <a:gd fmla="*/ 1922344337 h 60" name="T35"/>
                <a:gd fmla="*/ 552454614 w 67" name="T36"/>
                <a:gd fmla="*/ 2147483647 h 60" name="T37"/>
                <a:gd fmla="*/ 552454614 w 67" name="T38"/>
                <a:gd fmla="*/ 2147483647 h 60" name="T39"/>
                <a:gd fmla="*/ 797989019 w 67" name="T40"/>
                <a:gd fmla="*/ 2147483647 h 60" name="T41"/>
                <a:gd fmla="*/ 1718749157 w 67" name="T42"/>
                <a:gd fmla="*/ 2147483647 h 60" name="T43"/>
                <a:gd fmla="*/ 1718749157 w 67" name="T44"/>
                <a:gd fmla="*/ 2147483647 h 60" name="T45"/>
                <a:gd fmla="*/ 1780134717 w 67" name="T46"/>
                <a:gd fmla="*/ 2147483647 h 60" name="T47"/>
                <a:gd fmla="*/ 2147483647 w 67" name="T48"/>
                <a:gd fmla="*/ 2147483647 h 60" name="T49"/>
                <a:gd fmla="*/ 2147483647 w 67" name="T50"/>
                <a:gd fmla="*/ 2147483647 h 60" name="T51"/>
                <a:gd fmla="*/ 2147483647 w 67" name="T52"/>
                <a:gd fmla="*/ 2147483647 h 60" name="T53"/>
                <a:gd fmla="*/ 2147483647 w 67" name="T54"/>
                <a:gd fmla="*/ 2147483647 h 60" name="T55"/>
                <a:gd fmla="*/ 2147483647 w 67" name="T56"/>
                <a:gd fmla="*/ 2147483647 h 60" name="T57"/>
                <a:gd fmla="*/ 2147483647 w 67" name="T58"/>
                <a:gd fmla="*/ 2147483647 h 60" name="T59"/>
                <a:gd fmla="*/ 2087055172 w 67" name="T60"/>
                <a:gd fmla="*/ 806142661 h 60" name="T61"/>
                <a:gd fmla="*/ 552454614 w 67" name="T62"/>
                <a:gd fmla="*/ 2147483647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7" name="T96"/>
                <a:gd fmla="*/ 0 h 60" name="T97"/>
                <a:gd fmla="*/ 67 w 67" name="T98"/>
                <a:gd fmla="*/ 60 h 6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60" w="67">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67801" fontAlgn="auto">
                <a:spcBef>
                  <a:spcPct val="0"/>
                </a:spcBef>
                <a:spcAft>
                  <a:spcPct val="0"/>
                </a:spcAft>
                <a:defRPr/>
              </a:pPr>
              <a:endParaRPr kern="0" lang="en-US">
                <a:solidFill>
                  <a:sysClr lastClr="000000" val="windowText"/>
                </a:solidFill>
                <a:latin charset="-122" pitchFamily="34" typeface="微软雅黑"/>
                <a:ea charset="-122" pitchFamily="34" typeface="微软雅黑"/>
              </a:endParaRPr>
            </a:p>
          </p:txBody>
        </p:sp>
      </p:grpSp>
      <p:grpSp>
        <p:nvGrpSpPr>
          <p:cNvPr id="25" name="组合 24"/>
          <p:cNvGrpSpPr/>
          <p:nvPr/>
        </p:nvGrpSpPr>
        <p:grpSpPr>
          <a:xfrm>
            <a:off x="7677337" y="4377806"/>
            <a:ext cx="656171" cy="656171"/>
            <a:chOff x="7910629" y="4377806"/>
            <a:chExt cx="656171" cy="656171"/>
          </a:xfrm>
        </p:grpSpPr>
        <p:grpSp>
          <p:nvGrpSpPr>
            <p:cNvPr id="48" name="组合 47"/>
            <p:cNvGrpSpPr/>
            <p:nvPr/>
          </p:nvGrpSpPr>
          <p:grpSpPr>
            <a:xfrm>
              <a:off x="7910629" y="4377806"/>
              <a:ext cx="656171" cy="656171"/>
              <a:chOff x="8415028" y="1301255"/>
              <a:chExt cx="1491176" cy="1491176"/>
            </a:xfrm>
            <a:solidFill>
              <a:srgbClr val="CC3300"/>
            </a:solidFill>
            <a:effectLst>
              <a:outerShdw algn="tr" blurRad="304800" dir="8100000" dist="63500" rotWithShape="0">
                <a:schemeClr val="tx1">
                  <a:alpha val="60000"/>
                </a:schemeClr>
              </a:outerShdw>
            </a:effectLst>
          </p:grpSpPr>
          <p:sp>
            <p:nvSpPr>
              <p:cNvPr id="49" name="椭圆 4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4" name="组合 433"/>
            <p:cNvGrpSpPr/>
            <p:nvPr/>
          </p:nvGrpSpPr>
          <p:grpSpPr>
            <a:xfrm>
              <a:off x="8030376" y="4502416"/>
              <a:ext cx="416676" cy="405480"/>
              <a:chOff x="5970999" y="1635369"/>
              <a:chExt cx="302366" cy="294242"/>
            </a:xfrm>
            <a:solidFill>
              <a:schemeClr val="bg1"/>
            </a:solidFill>
            <a:effectLst/>
          </p:grpSpPr>
          <p:sp>
            <p:nvSpPr>
              <p:cNvPr id="435" name="Rectangle 11"/>
              <p:cNvSpPr>
                <a:spLocks noChangeArrowheads="1"/>
              </p:cNvSpPr>
              <p:nvPr/>
            </p:nvSpPr>
            <p:spPr bwMode="auto">
              <a:xfrm>
                <a:off x="6103263" y="1635369"/>
                <a:ext cx="37156" cy="135331"/>
              </a:xfrm>
              <a:prstGeom prst="rect">
                <a:avLst/>
              </a:prstGeom>
              <a:grpFill/>
              <a:ln>
                <a:noFill/>
              </a:ln>
              <a:extLst/>
            </p:spPr>
            <p:style>
              <a:lnRef idx="3">
                <a:schemeClr val="lt1"/>
              </a:lnRef>
              <a:fillRef idx="1">
                <a:schemeClr val="accent4"/>
              </a:fillRef>
              <a:effectRef idx="1">
                <a:schemeClr val="accent4"/>
              </a:effectRef>
              <a:fontRef idx="minor">
                <a:schemeClr val="lt1"/>
              </a:fontRef>
            </p:style>
            <p:txBody>
              <a:bodyPr anchor="t" anchorCtr="0" bIns="45720" compatLnSpc="1" lIns="91440" numCol="1" rIns="91440" tIns="45720" vert="horz" wrap="square">
                <a:prstTxWarp prst="textNoShape">
                  <a:avLst/>
                </a:prstTxWarp>
              </a:bodyPr>
              <a:lstStyle/>
              <a:p>
                <a:endParaRPr altLang="en-US" b="1" lang="zh-CN">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endParaRPr>
              </a:p>
            </p:txBody>
          </p:sp>
          <p:sp>
            <p:nvSpPr>
              <p:cNvPr id="436" name="Freeform 12"/>
              <p:cNvSpPr/>
              <p:nvPr/>
            </p:nvSpPr>
            <p:spPr bwMode="auto">
              <a:xfrm>
                <a:off x="5970999" y="1642926"/>
                <a:ext cx="302366" cy="286685"/>
              </a:xfrm>
              <a:custGeom>
                <a:gdLst>
                  <a:gd fmla="*/ 270 w 373" name="T0"/>
                  <a:gd fmla="*/ 0 h 354" name="T1"/>
                  <a:gd fmla="*/ 270 w 373" name="T2"/>
                  <a:gd fmla="*/ 0 h 354" name="T3"/>
                  <a:gd fmla="*/ 251 w 373" name="T4"/>
                  <a:gd fmla="*/ 40 h 354" name="T5"/>
                  <a:gd fmla="*/ 329 w 373" name="T6"/>
                  <a:gd fmla="*/ 167 h 354" name="T7"/>
                  <a:gd fmla="*/ 186 w 373" name="T8"/>
                  <a:gd fmla="*/ 309 h 354" name="T9"/>
                  <a:gd fmla="*/ 44 w 373" name="T10"/>
                  <a:gd fmla="*/ 167 h 354" name="T11"/>
                  <a:gd fmla="*/ 123 w 373" name="T12"/>
                  <a:gd fmla="*/ 40 h 354" name="T13"/>
                  <a:gd fmla="*/ 123 w 373" name="T14"/>
                  <a:gd fmla="*/ 40 h 354" name="T15"/>
                  <a:gd fmla="*/ 102 w 373" name="T16"/>
                  <a:gd fmla="*/ 0 h 354" name="T17"/>
                  <a:gd fmla="*/ 0 w 373" name="T18"/>
                  <a:gd fmla="*/ 167 h 354" name="T19"/>
                  <a:gd fmla="*/ 186 w 373" name="T20"/>
                  <a:gd fmla="*/ 354 h 354" name="T21"/>
                  <a:gd fmla="*/ 373 w 373" name="T22"/>
                  <a:gd fmla="*/ 167 h 354" name="T23"/>
                  <a:gd fmla="*/ 270 w 373" name="T24"/>
                  <a:gd fmla="*/ 0 h 3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4" w="373">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a:extLst/>
            </p:spPr>
            <p:style>
              <a:lnRef idx="3">
                <a:schemeClr val="lt1"/>
              </a:lnRef>
              <a:fillRef idx="1">
                <a:schemeClr val="accent4"/>
              </a:fillRef>
              <a:effectRef idx="1">
                <a:schemeClr val="accent4"/>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p>
            </p:txBody>
          </p:sp>
        </p:grpSp>
      </p:grpSp>
    </p:spTree>
    <p:extLst>
      <p:ext uri="{BB962C8B-B14F-4D97-AF65-F5344CB8AC3E}">
        <p14:creationId val="3144628234"/>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additive="base">
                                        <p:cTn dur="500" fill="hold" id="7"/>
                                        <p:tgtEl>
                                          <p:spTgt spid="58"/>
                                        </p:tgtEl>
                                        <p:attrNameLst>
                                          <p:attrName>ppt_x</p:attrName>
                                        </p:attrNameLst>
                                      </p:cBhvr>
                                      <p:tavLst>
                                        <p:tav tm="0">
                                          <p:val>
                                            <p:strVal val="0-#ppt_w/2"/>
                                          </p:val>
                                        </p:tav>
                                        <p:tav tm="100000">
                                          <p:val>
                                            <p:strVal val="#ppt_x"/>
                                          </p:val>
                                        </p:tav>
                                      </p:tavLst>
                                    </p:anim>
                                    <p:anim calcmode="lin" valueType="num">
                                      <p:cBhvr additive="base">
                                        <p:cTn dur="500" fill="hold" id="8"/>
                                        <p:tgtEl>
                                          <p:spTgt spid="5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1" id="10" nodeType="afterEffect" presetClass="emph" presetID="26" presetSubtype="0">
                                  <p:stCondLst>
                                    <p:cond delay="0"/>
                                  </p:stCondLst>
                                  <p:childTnLst>
                                    <p:animEffect filter="fade" transition="out">
                                      <p:cBhvr>
                                        <p:cTn dur="500" id="11" tmFilter="0, 0; .2, .5; .8, .5; 1, 0"/>
                                        <p:tgtEl>
                                          <p:spTgt spid="58"/>
                                        </p:tgtEl>
                                      </p:cBhvr>
                                    </p:animEffect>
                                    <p:animScale>
                                      <p:cBhvr>
                                        <p:cTn autoRev="1" dur="250" fill="hold" id="12"/>
                                        <p:tgtEl>
                                          <p:spTgt spid="58"/>
                                        </p:tgtEl>
                                      </p:cBhvr>
                                      <p:by x="105000" y="105000"/>
                                    </p:animScale>
                                  </p:childTnLst>
                                </p:cTn>
                              </p:par>
                            </p:childTnLst>
                          </p:cTn>
                        </p:par>
                        <p:par>
                          <p:cTn fill="hold" id="13" nodeType="afterGroup">
                            <p:stCondLst>
                              <p:cond delay="1000"/>
                            </p:stCondLst>
                            <p:childTnLst>
                              <p:par>
                                <p:cTn fill="hold" id="14" nodeType="afterEffect" presetClass="entr" presetID="22" presetSubtype="1">
                                  <p:stCondLst>
                                    <p:cond delay="0"/>
                                  </p:stCondLst>
                                  <p:childTnLst>
                                    <p:set>
                                      <p:cBhvr>
                                        <p:cTn dur="1" fill="hold" id="15">
                                          <p:stCondLst>
                                            <p:cond delay="0"/>
                                          </p:stCondLst>
                                        </p:cTn>
                                        <p:tgtEl>
                                          <p:spTgt spid="90"/>
                                        </p:tgtEl>
                                        <p:attrNameLst>
                                          <p:attrName>style.visibility</p:attrName>
                                        </p:attrNameLst>
                                      </p:cBhvr>
                                      <p:to>
                                        <p:strVal val="visible"/>
                                      </p:to>
                                    </p:set>
                                    <p:animEffect filter="wipe(up)" transition="in">
                                      <p:cBhvr>
                                        <p:cTn dur="1000" id="16"/>
                                        <p:tgtEl>
                                          <p:spTgt spid="90"/>
                                        </p:tgtEl>
                                      </p:cBhvr>
                                    </p:animEffect>
                                  </p:childTnLst>
                                </p:cTn>
                              </p:par>
                              <p:par>
                                <p:cTn fill="hold" id="17" nodeType="withEffect" presetClass="entr" presetID="22" presetSubtype="1">
                                  <p:stCondLst>
                                    <p:cond delay="0"/>
                                  </p:stCondLst>
                                  <p:childTnLst>
                                    <p:set>
                                      <p:cBhvr>
                                        <p:cTn dur="1" fill="hold" id="18">
                                          <p:stCondLst>
                                            <p:cond delay="0"/>
                                          </p:stCondLst>
                                        </p:cTn>
                                        <p:tgtEl>
                                          <p:spTgt spid="91"/>
                                        </p:tgtEl>
                                        <p:attrNameLst>
                                          <p:attrName>style.visibility</p:attrName>
                                        </p:attrNameLst>
                                      </p:cBhvr>
                                      <p:to>
                                        <p:strVal val="visible"/>
                                      </p:to>
                                    </p:set>
                                    <p:animEffect filter="wipe(up)" transition="in">
                                      <p:cBhvr>
                                        <p:cTn dur="1000" id="19"/>
                                        <p:tgtEl>
                                          <p:spTgt spid="91"/>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68"/>
                                        </p:tgtEl>
                                        <p:attrNameLst>
                                          <p:attrName>style.visibility</p:attrName>
                                        </p:attrNameLst>
                                      </p:cBhvr>
                                      <p:to>
                                        <p:strVal val="visible"/>
                                      </p:to>
                                    </p:set>
                                    <p:animEffect filter="fade" transition="in">
                                      <p:cBhvr>
                                        <p:cTn dur="500" id="23"/>
                                        <p:tgtEl>
                                          <p:spTgt spid="68"/>
                                        </p:tgtEl>
                                      </p:cBhvr>
                                    </p:animEffect>
                                  </p:childTnLst>
                                </p:cTn>
                              </p:par>
                              <p:par>
                                <p:cTn fill="hold" grpId="0" id="24" nodeType="withEffect" presetClass="entr" presetID="10" presetSubtype="0">
                                  <p:stCondLst>
                                    <p:cond delay="200"/>
                                  </p:stCondLst>
                                  <p:childTnLst>
                                    <p:set>
                                      <p:cBhvr>
                                        <p:cTn dur="1" fill="hold" id="25">
                                          <p:stCondLst>
                                            <p:cond delay="0"/>
                                          </p:stCondLst>
                                        </p:cTn>
                                        <p:tgtEl>
                                          <p:spTgt spid="92"/>
                                        </p:tgtEl>
                                        <p:attrNameLst>
                                          <p:attrName>style.visibility</p:attrName>
                                        </p:attrNameLst>
                                      </p:cBhvr>
                                      <p:to>
                                        <p:strVal val="visible"/>
                                      </p:to>
                                    </p:set>
                                    <p:animEffect filter="fade" transition="in">
                                      <p:cBhvr>
                                        <p:cTn dur="500" id="26"/>
                                        <p:tgtEl>
                                          <p:spTgt spid="92"/>
                                        </p:tgtEl>
                                      </p:cBhvr>
                                    </p:animEffect>
                                  </p:childTnLst>
                                </p:cTn>
                              </p:par>
                              <p:par>
                                <p:cTn fill="hold" grpId="0" id="27" nodeType="withEffect" presetClass="entr" presetID="10" presetSubtype="0">
                                  <p:stCondLst>
                                    <p:cond delay="400"/>
                                  </p:stCondLst>
                                  <p:childTnLst>
                                    <p:set>
                                      <p:cBhvr>
                                        <p:cTn dur="1" fill="hold" id="28">
                                          <p:stCondLst>
                                            <p:cond delay="0"/>
                                          </p:stCondLst>
                                        </p:cTn>
                                        <p:tgtEl>
                                          <p:spTgt spid="93"/>
                                        </p:tgtEl>
                                        <p:attrNameLst>
                                          <p:attrName>style.visibility</p:attrName>
                                        </p:attrNameLst>
                                      </p:cBhvr>
                                      <p:to>
                                        <p:strVal val="visible"/>
                                      </p:to>
                                    </p:set>
                                    <p:animEffect filter="fade" transition="in">
                                      <p:cBhvr>
                                        <p:cTn dur="500" id="29"/>
                                        <p:tgtEl>
                                          <p:spTgt spid="93"/>
                                        </p:tgtEl>
                                      </p:cBhvr>
                                    </p:animEffect>
                                  </p:childTnLst>
                                </p:cTn>
                              </p:par>
                              <p:par>
                                <p:cTn fill="hold" grpId="0" id="30" nodeType="withEffect" presetClass="entr" presetID="10" presetSubtype="0">
                                  <p:stCondLst>
                                    <p:cond delay="600"/>
                                  </p:stCondLst>
                                  <p:childTnLst>
                                    <p:set>
                                      <p:cBhvr>
                                        <p:cTn dur="1" fill="hold" id="31">
                                          <p:stCondLst>
                                            <p:cond delay="0"/>
                                          </p:stCondLst>
                                        </p:cTn>
                                        <p:tgtEl>
                                          <p:spTgt spid="103"/>
                                        </p:tgtEl>
                                        <p:attrNameLst>
                                          <p:attrName>style.visibility</p:attrName>
                                        </p:attrNameLst>
                                      </p:cBhvr>
                                      <p:to>
                                        <p:strVal val="visible"/>
                                      </p:to>
                                    </p:set>
                                    <p:animEffect filter="fade" transition="in">
                                      <p:cBhvr>
                                        <p:cTn dur="500" id="32"/>
                                        <p:tgtEl>
                                          <p:spTgt spid="103"/>
                                        </p:tgtEl>
                                      </p:cBhvr>
                                    </p:animEffect>
                                  </p:childTnLst>
                                </p:cTn>
                              </p:par>
                            </p:childTnLst>
                          </p:cTn>
                        </p:par>
                        <p:par>
                          <p:cTn fill="hold" id="33" nodeType="afterGroup">
                            <p:stCondLst>
                              <p:cond delay="3100"/>
                            </p:stCondLst>
                            <p:childTnLst>
                              <p:par>
                                <p:cTn fill="hold" id="34" nodeType="afterEffect" presetClass="entr" presetID="42" presetSubtype="0">
                                  <p:stCondLst>
                                    <p:cond delay="0"/>
                                  </p:stCondLst>
                                  <p:childTnLst>
                                    <p:set>
                                      <p:cBhvr>
                                        <p:cTn dur="1" fill="hold" id="35">
                                          <p:stCondLst>
                                            <p:cond delay="0"/>
                                          </p:stCondLst>
                                        </p:cTn>
                                        <p:tgtEl>
                                          <p:spTgt spid="8"/>
                                        </p:tgtEl>
                                        <p:attrNameLst>
                                          <p:attrName>style.visibility</p:attrName>
                                        </p:attrNameLst>
                                      </p:cBhvr>
                                      <p:to>
                                        <p:strVal val="visible"/>
                                      </p:to>
                                    </p:set>
                                    <p:animEffect filter="fade" transition="in">
                                      <p:cBhvr>
                                        <p:cTn dur="1000" id="36"/>
                                        <p:tgtEl>
                                          <p:spTgt spid="8"/>
                                        </p:tgtEl>
                                      </p:cBhvr>
                                    </p:animEffect>
                                    <p:anim calcmode="lin" valueType="num">
                                      <p:cBhvr>
                                        <p:cTn dur="1000" fill="hold" id="37"/>
                                        <p:tgtEl>
                                          <p:spTgt spid="8"/>
                                        </p:tgtEl>
                                        <p:attrNameLst>
                                          <p:attrName>ppt_x</p:attrName>
                                        </p:attrNameLst>
                                      </p:cBhvr>
                                      <p:tavLst>
                                        <p:tav tm="0">
                                          <p:val>
                                            <p:strVal val="#ppt_x"/>
                                          </p:val>
                                        </p:tav>
                                        <p:tav tm="100000">
                                          <p:val>
                                            <p:strVal val="#ppt_x"/>
                                          </p:val>
                                        </p:tav>
                                      </p:tavLst>
                                    </p:anim>
                                    <p:anim calcmode="lin" valueType="num">
                                      <p:cBhvr>
                                        <p:cTn dur="1000" fill="hold" id="38"/>
                                        <p:tgtEl>
                                          <p:spTgt spid="8"/>
                                        </p:tgtEl>
                                        <p:attrNameLst>
                                          <p:attrName>ppt_y</p:attrName>
                                        </p:attrNameLst>
                                      </p:cBhvr>
                                      <p:tavLst>
                                        <p:tav tm="0">
                                          <p:val>
                                            <p:strVal val="#ppt_y+.1"/>
                                          </p:val>
                                        </p:tav>
                                        <p:tav tm="100000">
                                          <p:val>
                                            <p:strVal val="#ppt_y"/>
                                          </p:val>
                                        </p:tav>
                                      </p:tavLst>
                                    </p:anim>
                                  </p:childTnLst>
                                </p:cTn>
                              </p:par>
                              <p:par>
                                <p:cTn fill="hold" id="39" nodeType="withEffect" presetClass="entr" presetID="42" presetSubtype="0">
                                  <p:stCondLst>
                                    <p:cond delay="300"/>
                                  </p:stCondLst>
                                  <p:childTnLst>
                                    <p:set>
                                      <p:cBhvr>
                                        <p:cTn dur="1" fill="hold" id="40">
                                          <p:stCondLst>
                                            <p:cond delay="0"/>
                                          </p:stCondLst>
                                        </p:cTn>
                                        <p:tgtEl>
                                          <p:spTgt spid="9"/>
                                        </p:tgtEl>
                                        <p:attrNameLst>
                                          <p:attrName>style.visibility</p:attrName>
                                        </p:attrNameLst>
                                      </p:cBhvr>
                                      <p:to>
                                        <p:strVal val="visible"/>
                                      </p:to>
                                    </p:set>
                                    <p:animEffect filter="fade" transition="in">
                                      <p:cBhvr>
                                        <p:cTn dur="1000" id="41"/>
                                        <p:tgtEl>
                                          <p:spTgt spid="9"/>
                                        </p:tgtEl>
                                      </p:cBhvr>
                                    </p:animEffect>
                                    <p:anim calcmode="lin" valueType="num">
                                      <p:cBhvr>
                                        <p:cTn dur="1000" fill="hold" id="42"/>
                                        <p:tgtEl>
                                          <p:spTgt spid="9"/>
                                        </p:tgtEl>
                                        <p:attrNameLst>
                                          <p:attrName>ppt_x</p:attrName>
                                        </p:attrNameLst>
                                      </p:cBhvr>
                                      <p:tavLst>
                                        <p:tav tm="0">
                                          <p:val>
                                            <p:strVal val="#ppt_x"/>
                                          </p:val>
                                        </p:tav>
                                        <p:tav tm="100000">
                                          <p:val>
                                            <p:strVal val="#ppt_x"/>
                                          </p:val>
                                        </p:tav>
                                      </p:tavLst>
                                    </p:anim>
                                    <p:anim calcmode="lin" valueType="num">
                                      <p:cBhvr>
                                        <p:cTn dur="1000" fill="hold" id="43"/>
                                        <p:tgtEl>
                                          <p:spTgt spid="9"/>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600"/>
                                  </p:stCondLst>
                                  <p:childTnLst>
                                    <p:set>
                                      <p:cBhvr>
                                        <p:cTn dur="1" fill="hold" id="45">
                                          <p:stCondLst>
                                            <p:cond delay="0"/>
                                          </p:stCondLst>
                                        </p:cTn>
                                        <p:tgtEl>
                                          <p:spTgt spid="21"/>
                                        </p:tgtEl>
                                        <p:attrNameLst>
                                          <p:attrName>style.visibility</p:attrName>
                                        </p:attrNameLst>
                                      </p:cBhvr>
                                      <p:to>
                                        <p:strVal val="visible"/>
                                      </p:to>
                                    </p:set>
                                    <p:animEffect filter="fade" transition="in">
                                      <p:cBhvr>
                                        <p:cTn dur="1000" id="46"/>
                                        <p:tgtEl>
                                          <p:spTgt spid="21"/>
                                        </p:tgtEl>
                                      </p:cBhvr>
                                    </p:animEffect>
                                    <p:anim calcmode="lin" valueType="num">
                                      <p:cBhvr>
                                        <p:cTn dur="1000" fill="hold" id="47"/>
                                        <p:tgtEl>
                                          <p:spTgt spid="21"/>
                                        </p:tgtEl>
                                        <p:attrNameLst>
                                          <p:attrName>ppt_x</p:attrName>
                                        </p:attrNameLst>
                                      </p:cBhvr>
                                      <p:tavLst>
                                        <p:tav tm="0">
                                          <p:val>
                                            <p:strVal val="#ppt_x"/>
                                          </p:val>
                                        </p:tav>
                                        <p:tav tm="100000">
                                          <p:val>
                                            <p:strVal val="#ppt_x"/>
                                          </p:val>
                                        </p:tav>
                                      </p:tavLst>
                                    </p:anim>
                                    <p:anim calcmode="lin" valueType="num">
                                      <p:cBhvr>
                                        <p:cTn dur="1000" fill="hold" id="48"/>
                                        <p:tgtEl>
                                          <p:spTgt spid="21"/>
                                        </p:tgtEl>
                                        <p:attrNameLst>
                                          <p:attrName>ppt_y</p:attrName>
                                        </p:attrNameLst>
                                      </p:cBhvr>
                                      <p:tavLst>
                                        <p:tav tm="0">
                                          <p:val>
                                            <p:strVal val="#ppt_y+.1"/>
                                          </p:val>
                                        </p:tav>
                                        <p:tav tm="100000">
                                          <p:val>
                                            <p:strVal val="#ppt_y"/>
                                          </p:val>
                                        </p:tav>
                                      </p:tavLst>
                                    </p:anim>
                                  </p:childTnLst>
                                </p:cTn>
                              </p:par>
                              <p:par>
                                <p:cTn fill="hold" id="49" nodeType="withEffect" presetClass="entr" presetID="42" presetSubtype="0">
                                  <p:stCondLst>
                                    <p:cond delay="900"/>
                                  </p:stCondLst>
                                  <p:childTnLst>
                                    <p:set>
                                      <p:cBhvr>
                                        <p:cTn dur="1" fill="hold" id="50">
                                          <p:stCondLst>
                                            <p:cond delay="0"/>
                                          </p:stCondLst>
                                        </p:cTn>
                                        <p:tgtEl>
                                          <p:spTgt spid="22"/>
                                        </p:tgtEl>
                                        <p:attrNameLst>
                                          <p:attrName>style.visibility</p:attrName>
                                        </p:attrNameLst>
                                      </p:cBhvr>
                                      <p:to>
                                        <p:strVal val="visible"/>
                                      </p:to>
                                    </p:set>
                                    <p:animEffect filter="fade" transition="in">
                                      <p:cBhvr>
                                        <p:cTn dur="1000" id="51"/>
                                        <p:tgtEl>
                                          <p:spTgt spid="22"/>
                                        </p:tgtEl>
                                      </p:cBhvr>
                                    </p:animEffect>
                                    <p:anim calcmode="lin" valueType="num">
                                      <p:cBhvr>
                                        <p:cTn dur="1000" fill="hold" id="52"/>
                                        <p:tgtEl>
                                          <p:spTgt spid="22"/>
                                        </p:tgtEl>
                                        <p:attrNameLst>
                                          <p:attrName>ppt_x</p:attrName>
                                        </p:attrNameLst>
                                      </p:cBhvr>
                                      <p:tavLst>
                                        <p:tav tm="0">
                                          <p:val>
                                            <p:strVal val="#ppt_x"/>
                                          </p:val>
                                        </p:tav>
                                        <p:tav tm="100000">
                                          <p:val>
                                            <p:strVal val="#ppt_x"/>
                                          </p:val>
                                        </p:tav>
                                      </p:tavLst>
                                    </p:anim>
                                    <p:anim calcmode="lin" valueType="num">
                                      <p:cBhvr>
                                        <p:cTn dur="1000" fill="hold" id="53"/>
                                        <p:tgtEl>
                                          <p:spTgt spid="22"/>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5000"/>
                            </p:stCondLst>
                            <p:childTnLst>
                              <p:par>
                                <p:cTn fill="hold" id="55" nodeType="afterEffect" presetClass="entr" presetID="31" presetSubtype="0">
                                  <p:stCondLst>
                                    <p:cond delay="0"/>
                                  </p:stCondLst>
                                  <p:childTnLst>
                                    <p:set>
                                      <p:cBhvr>
                                        <p:cTn dur="1" fill="hold" id="56">
                                          <p:stCondLst>
                                            <p:cond delay="0"/>
                                          </p:stCondLst>
                                        </p:cTn>
                                        <p:tgtEl>
                                          <p:spTgt spid="4"/>
                                        </p:tgtEl>
                                        <p:attrNameLst>
                                          <p:attrName>style.visibility</p:attrName>
                                        </p:attrNameLst>
                                      </p:cBhvr>
                                      <p:to>
                                        <p:strVal val="visible"/>
                                      </p:to>
                                    </p:set>
                                    <p:anim calcmode="lin" valueType="num">
                                      <p:cBhvr>
                                        <p:cTn dur="500" fill="hold" id="57"/>
                                        <p:tgtEl>
                                          <p:spTgt spid="4"/>
                                        </p:tgtEl>
                                        <p:attrNameLst>
                                          <p:attrName>ppt_w</p:attrName>
                                        </p:attrNameLst>
                                      </p:cBhvr>
                                      <p:tavLst>
                                        <p:tav tm="0">
                                          <p:val>
                                            <p:fltVal val="0"/>
                                          </p:val>
                                        </p:tav>
                                        <p:tav tm="100000">
                                          <p:val>
                                            <p:strVal val="#ppt_w"/>
                                          </p:val>
                                        </p:tav>
                                      </p:tavLst>
                                    </p:anim>
                                    <p:anim calcmode="lin" valueType="num">
                                      <p:cBhvr>
                                        <p:cTn dur="500" fill="hold" id="58"/>
                                        <p:tgtEl>
                                          <p:spTgt spid="4"/>
                                        </p:tgtEl>
                                        <p:attrNameLst>
                                          <p:attrName>ppt_h</p:attrName>
                                        </p:attrNameLst>
                                      </p:cBhvr>
                                      <p:tavLst>
                                        <p:tav tm="0">
                                          <p:val>
                                            <p:fltVal val="0"/>
                                          </p:val>
                                        </p:tav>
                                        <p:tav tm="100000">
                                          <p:val>
                                            <p:strVal val="#ppt_h"/>
                                          </p:val>
                                        </p:tav>
                                      </p:tavLst>
                                    </p:anim>
                                    <p:anim calcmode="lin" valueType="num">
                                      <p:cBhvr>
                                        <p:cTn dur="500" fill="hold" id="59"/>
                                        <p:tgtEl>
                                          <p:spTgt spid="4"/>
                                        </p:tgtEl>
                                        <p:attrNameLst>
                                          <p:attrName>style.rotation</p:attrName>
                                        </p:attrNameLst>
                                      </p:cBhvr>
                                      <p:tavLst>
                                        <p:tav tm="0">
                                          <p:val>
                                            <p:fltVal val="90"/>
                                          </p:val>
                                        </p:tav>
                                        <p:tav tm="100000">
                                          <p:val>
                                            <p:fltVal val="0"/>
                                          </p:val>
                                        </p:tav>
                                      </p:tavLst>
                                    </p:anim>
                                    <p:animEffect filter="fade" transition="in">
                                      <p:cBhvr>
                                        <p:cTn dur="500" id="60"/>
                                        <p:tgtEl>
                                          <p:spTgt spid="4"/>
                                        </p:tgtEl>
                                      </p:cBhvr>
                                    </p:animEffect>
                                  </p:childTnLst>
                                </p:cTn>
                              </p:par>
                              <p:par>
                                <p:cTn fill="hold" id="61" nodeType="withEffect" presetClass="entr" presetID="31" presetSubtype="0">
                                  <p:stCondLst>
                                    <p:cond delay="300"/>
                                  </p:stCondLst>
                                  <p:childTnLst>
                                    <p:set>
                                      <p:cBhvr>
                                        <p:cTn dur="1" fill="hold" id="62">
                                          <p:stCondLst>
                                            <p:cond delay="0"/>
                                          </p:stCondLst>
                                        </p:cTn>
                                        <p:tgtEl>
                                          <p:spTgt spid="26"/>
                                        </p:tgtEl>
                                        <p:attrNameLst>
                                          <p:attrName>style.visibility</p:attrName>
                                        </p:attrNameLst>
                                      </p:cBhvr>
                                      <p:to>
                                        <p:strVal val="visible"/>
                                      </p:to>
                                    </p:set>
                                    <p:anim calcmode="lin" valueType="num">
                                      <p:cBhvr>
                                        <p:cTn dur="1000" fill="hold" id="63"/>
                                        <p:tgtEl>
                                          <p:spTgt spid="26"/>
                                        </p:tgtEl>
                                        <p:attrNameLst>
                                          <p:attrName>ppt_w</p:attrName>
                                        </p:attrNameLst>
                                      </p:cBhvr>
                                      <p:tavLst>
                                        <p:tav tm="0">
                                          <p:val>
                                            <p:fltVal val="0"/>
                                          </p:val>
                                        </p:tav>
                                        <p:tav tm="100000">
                                          <p:val>
                                            <p:strVal val="#ppt_w"/>
                                          </p:val>
                                        </p:tav>
                                      </p:tavLst>
                                    </p:anim>
                                    <p:anim calcmode="lin" valueType="num">
                                      <p:cBhvr>
                                        <p:cTn dur="1000" fill="hold" id="64"/>
                                        <p:tgtEl>
                                          <p:spTgt spid="26"/>
                                        </p:tgtEl>
                                        <p:attrNameLst>
                                          <p:attrName>ppt_h</p:attrName>
                                        </p:attrNameLst>
                                      </p:cBhvr>
                                      <p:tavLst>
                                        <p:tav tm="0">
                                          <p:val>
                                            <p:fltVal val="0"/>
                                          </p:val>
                                        </p:tav>
                                        <p:tav tm="100000">
                                          <p:val>
                                            <p:strVal val="#ppt_h"/>
                                          </p:val>
                                        </p:tav>
                                      </p:tavLst>
                                    </p:anim>
                                    <p:anim calcmode="lin" valueType="num">
                                      <p:cBhvr>
                                        <p:cTn dur="1000" fill="hold" id="65"/>
                                        <p:tgtEl>
                                          <p:spTgt spid="26"/>
                                        </p:tgtEl>
                                        <p:attrNameLst>
                                          <p:attrName>style.rotation</p:attrName>
                                        </p:attrNameLst>
                                      </p:cBhvr>
                                      <p:tavLst>
                                        <p:tav tm="0">
                                          <p:val>
                                            <p:fltVal val="90"/>
                                          </p:val>
                                        </p:tav>
                                        <p:tav tm="100000">
                                          <p:val>
                                            <p:fltVal val="0"/>
                                          </p:val>
                                        </p:tav>
                                      </p:tavLst>
                                    </p:anim>
                                    <p:animEffect filter="fade" transition="in">
                                      <p:cBhvr>
                                        <p:cTn dur="1000" id="66"/>
                                        <p:tgtEl>
                                          <p:spTgt spid="26"/>
                                        </p:tgtEl>
                                      </p:cBhvr>
                                    </p:animEffect>
                                  </p:childTnLst>
                                </p:cTn>
                              </p:par>
                              <p:par>
                                <p:cTn fill="hold" id="67" nodeType="withEffect" presetClass="entr" presetID="31" presetSubtype="0">
                                  <p:stCondLst>
                                    <p:cond delay="600"/>
                                  </p:stCondLst>
                                  <p:childTnLst>
                                    <p:set>
                                      <p:cBhvr>
                                        <p:cTn dur="1" fill="hold" id="68">
                                          <p:stCondLst>
                                            <p:cond delay="0"/>
                                          </p:stCondLst>
                                        </p:cTn>
                                        <p:tgtEl>
                                          <p:spTgt spid="25"/>
                                        </p:tgtEl>
                                        <p:attrNameLst>
                                          <p:attrName>style.visibility</p:attrName>
                                        </p:attrNameLst>
                                      </p:cBhvr>
                                      <p:to>
                                        <p:strVal val="visible"/>
                                      </p:to>
                                    </p:set>
                                    <p:anim calcmode="lin" valueType="num">
                                      <p:cBhvr>
                                        <p:cTn dur="1000" fill="hold" id="69"/>
                                        <p:tgtEl>
                                          <p:spTgt spid="25"/>
                                        </p:tgtEl>
                                        <p:attrNameLst>
                                          <p:attrName>ppt_w</p:attrName>
                                        </p:attrNameLst>
                                      </p:cBhvr>
                                      <p:tavLst>
                                        <p:tav tm="0">
                                          <p:val>
                                            <p:fltVal val="0"/>
                                          </p:val>
                                        </p:tav>
                                        <p:tav tm="100000">
                                          <p:val>
                                            <p:strVal val="#ppt_w"/>
                                          </p:val>
                                        </p:tav>
                                      </p:tavLst>
                                    </p:anim>
                                    <p:anim calcmode="lin" valueType="num">
                                      <p:cBhvr>
                                        <p:cTn dur="1000" fill="hold" id="70"/>
                                        <p:tgtEl>
                                          <p:spTgt spid="25"/>
                                        </p:tgtEl>
                                        <p:attrNameLst>
                                          <p:attrName>ppt_h</p:attrName>
                                        </p:attrNameLst>
                                      </p:cBhvr>
                                      <p:tavLst>
                                        <p:tav tm="0">
                                          <p:val>
                                            <p:fltVal val="0"/>
                                          </p:val>
                                        </p:tav>
                                        <p:tav tm="100000">
                                          <p:val>
                                            <p:strVal val="#ppt_h"/>
                                          </p:val>
                                        </p:tav>
                                      </p:tavLst>
                                    </p:anim>
                                    <p:anim calcmode="lin" valueType="num">
                                      <p:cBhvr>
                                        <p:cTn dur="1000" fill="hold" id="71"/>
                                        <p:tgtEl>
                                          <p:spTgt spid="25"/>
                                        </p:tgtEl>
                                        <p:attrNameLst>
                                          <p:attrName>style.rotation</p:attrName>
                                        </p:attrNameLst>
                                      </p:cBhvr>
                                      <p:tavLst>
                                        <p:tav tm="0">
                                          <p:val>
                                            <p:fltVal val="90"/>
                                          </p:val>
                                        </p:tav>
                                        <p:tav tm="100000">
                                          <p:val>
                                            <p:fltVal val="0"/>
                                          </p:val>
                                        </p:tav>
                                      </p:tavLst>
                                    </p:anim>
                                    <p:animEffect filter="fade" transition="in">
                                      <p:cBhvr>
                                        <p:cTn dur="1000" id="72"/>
                                        <p:tgtEl>
                                          <p:spTgt spid="25"/>
                                        </p:tgtEl>
                                      </p:cBhvr>
                                    </p:animEffect>
                                  </p:childTnLst>
                                </p:cTn>
                              </p:par>
                              <p:par>
                                <p:cTn fill="hold" id="73" nodeType="withEffect" presetClass="entr" presetID="31" presetSubtype="0">
                                  <p:stCondLst>
                                    <p:cond delay="900"/>
                                  </p:stCondLst>
                                  <p:childTnLst>
                                    <p:set>
                                      <p:cBhvr>
                                        <p:cTn dur="1" fill="hold" id="74">
                                          <p:stCondLst>
                                            <p:cond delay="0"/>
                                          </p:stCondLst>
                                        </p:cTn>
                                        <p:tgtEl>
                                          <p:spTgt spid="23"/>
                                        </p:tgtEl>
                                        <p:attrNameLst>
                                          <p:attrName>style.visibility</p:attrName>
                                        </p:attrNameLst>
                                      </p:cBhvr>
                                      <p:to>
                                        <p:strVal val="visible"/>
                                      </p:to>
                                    </p:set>
                                    <p:anim calcmode="lin" valueType="num">
                                      <p:cBhvr>
                                        <p:cTn dur="1000" fill="hold" id="75"/>
                                        <p:tgtEl>
                                          <p:spTgt spid="23"/>
                                        </p:tgtEl>
                                        <p:attrNameLst>
                                          <p:attrName>ppt_w</p:attrName>
                                        </p:attrNameLst>
                                      </p:cBhvr>
                                      <p:tavLst>
                                        <p:tav tm="0">
                                          <p:val>
                                            <p:fltVal val="0"/>
                                          </p:val>
                                        </p:tav>
                                        <p:tav tm="100000">
                                          <p:val>
                                            <p:strVal val="#ppt_w"/>
                                          </p:val>
                                        </p:tav>
                                      </p:tavLst>
                                    </p:anim>
                                    <p:anim calcmode="lin" valueType="num">
                                      <p:cBhvr>
                                        <p:cTn dur="1000" fill="hold" id="76"/>
                                        <p:tgtEl>
                                          <p:spTgt spid="23"/>
                                        </p:tgtEl>
                                        <p:attrNameLst>
                                          <p:attrName>ppt_h</p:attrName>
                                        </p:attrNameLst>
                                      </p:cBhvr>
                                      <p:tavLst>
                                        <p:tav tm="0">
                                          <p:val>
                                            <p:fltVal val="0"/>
                                          </p:val>
                                        </p:tav>
                                        <p:tav tm="100000">
                                          <p:val>
                                            <p:strVal val="#ppt_h"/>
                                          </p:val>
                                        </p:tav>
                                      </p:tavLst>
                                    </p:anim>
                                    <p:anim calcmode="lin" valueType="num">
                                      <p:cBhvr>
                                        <p:cTn dur="1000" fill="hold" id="77"/>
                                        <p:tgtEl>
                                          <p:spTgt spid="23"/>
                                        </p:tgtEl>
                                        <p:attrNameLst>
                                          <p:attrName>style.rotation</p:attrName>
                                        </p:attrNameLst>
                                      </p:cBhvr>
                                      <p:tavLst>
                                        <p:tav tm="0">
                                          <p:val>
                                            <p:fltVal val="90"/>
                                          </p:val>
                                        </p:tav>
                                        <p:tav tm="100000">
                                          <p:val>
                                            <p:fltVal val="0"/>
                                          </p:val>
                                        </p:tav>
                                      </p:tavLst>
                                    </p:anim>
                                    <p:animEffect filter="fade" transition="in">
                                      <p:cBhvr>
                                        <p:cTn dur="1000" id="7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1" spid="58"/>
      <p:bldP grpId="0" spid="68"/>
      <p:bldP grpId="0" spid="92"/>
      <p:bldP grpId="0" spid="93"/>
      <p:bldP grpId="0" spid="10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六边形 7"/>
          <p:cNvSpPr>
            <a:spLocks noChangeArrowheads="1"/>
          </p:cNvSpPr>
          <p:nvPr/>
        </p:nvSpPr>
        <p:spPr bwMode="auto">
          <a:xfrm>
            <a:off x="5829101" y="763643"/>
            <a:ext cx="2781300" cy="2398712"/>
          </a:xfrm>
          <a:prstGeom prst="hexagon">
            <a:avLst>
              <a:gd fmla="val 24988" name="adj"/>
              <a:gd fmla="val 115470" name="vf"/>
            </a:avLst>
          </a:prstGeom>
          <a:solidFill>
            <a:srgbClr val="CC3300"/>
          </a:solidFill>
          <a:ln cap="flat" cmpd="sng" w="76200">
            <a:solidFill>
              <a:srgbClr val="ECECEC"/>
            </a:solidFill>
            <a:miter lim="800000"/>
          </a:ln>
        </p:spPr>
        <p:txBody>
          <a:bodyPr anchor="ctr"/>
          <a:lstStyle/>
          <a:p>
            <a:pPr algn="ctr" defTabSz="967801" fontAlgn="auto">
              <a:spcBef>
                <a:spcPct val="0"/>
              </a:spcBef>
              <a:spcAft>
                <a:spcPct val="0"/>
              </a:spcAft>
              <a:defRPr/>
            </a:pPr>
            <a:endParaRPr altLang="zh-CN" lang="zh-CN">
              <a:solidFill>
                <a:srgbClr val="FFFFFF"/>
              </a:solidFill>
              <a:latin charset="-122" pitchFamily="2" typeface="宋体"/>
              <a:ea typeface="+mn-ea"/>
              <a:sym charset="-122" pitchFamily="2" typeface="宋体"/>
            </a:endParaRPr>
          </a:p>
        </p:txBody>
      </p:sp>
      <p:sp>
        <p:nvSpPr>
          <p:cNvPr id="23" name="六边形 6"/>
          <p:cNvSpPr>
            <a:spLocks noChangeArrowheads="1"/>
          </p:cNvSpPr>
          <p:nvPr/>
        </p:nvSpPr>
        <p:spPr bwMode="auto">
          <a:xfrm>
            <a:off x="6043414" y="949380"/>
            <a:ext cx="2352675" cy="2027238"/>
          </a:xfrm>
          <a:prstGeom prst="hexagon">
            <a:avLst>
              <a:gd fmla="val 25011" name="adj"/>
              <a:gd fmla="val 115470" name="vf"/>
            </a:avLst>
          </a:prstGeom>
          <a:solidFill>
            <a:srgbClr val="CC3300"/>
          </a:solidFill>
          <a:ln cap="flat" cmpd="sng" w="76200">
            <a:solidFill>
              <a:srgbClr val="ECECEC"/>
            </a:solidFill>
            <a:miter lim="800000"/>
          </a:ln>
        </p:spPr>
        <p:txBody>
          <a:bodyPr anchor="ctr"/>
          <a:lstStyle/>
          <a:p>
            <a:pPr algn="ctr" defTabSz="967801" fontAlgn="auto">
              <a:spcBef>
                <a:spcPct val="0"/>
              </a:spcBef>
              <a:spcAft>
                <a:spcPct val="0"/>
              </a:spcAft>
              <a:defRPr/>
            </a:pPr>
            <a:endParaRPr altLang="zh-CN" lang="zh-CN">
              <a:solidFill>
                <a:srgbClr val="FFFFFF"/>
              </a:solidFill>
              <a:latin charset="-122" pitchFamily="2" typeface="宋体"/>
              <a:ea typeface="+mn-ea"/>
              <a:sym charset="-122" pitchFamily="2" typeface="宋体"/>
            </a:endParaRPr>
          </a:p>
        </p:txBody>
      </p:sp>
      <p:sp>
        <p:nvSpPr>
          <p:cNvPr id="24" name="六边形 5"/>
          <p:cNvSpPr>
            <a:spLocks noChangeArrowheads="1"/>
          </p:cNvSpPr>
          <p:nvPr/>
        </p:nvSpPr>
        <p:spPr bwMode="auto">
          <a:xfrm>
            <a:off x="6235501" y="1114480"/>
            <a:ext cx="1968500" cy="1697038"/>
          </a:xfrm>
          <a:prstGeom prst="hexagon">
            <a:avLst>
              <a:gd fmla="val 24998" name="adj"/>
              <a:gd fmla="val 115470" name="vf"/>
            </a:avLst>
          </a:prstGeom>
          <a:solidFill>
            <a:srgbClr val="CC3300"/>
          </a:solidFill>
          <a:ln cap="flat" cmpd="sng" w="76200">
            <a:solidFill>
              <a:srgbClr val="ECECEC"/>
            </a:solidFill>
            <a:miter lim="800000"/>
          </a:ln>
        </p:spPr>
        <p:txBody>
          <a:bodyPr anchor="ctr"/>
          <a:lstStyle/>
          <a:p>
            <a:pPr algn="ctr" defTabSz="967801" fontAlgn="auto">
              <a:spcBef>
                <a:spcPct val="0"/>
              </a:spcBef>
              <a:spcAft>
                <a:spcPct val="0"/>
              </a:spcAft>
              <a:defRPr/>
            </a:pPr>
            <a:endParaRPr altLang="zh-CN" lang="zh-CN">
              <a:solidFill>
                <a:srgbClr val="FFFFFF"/>
              </a:solidFill>
              <a:latin charset="-122" pitchFamily="2" typeface="宋体"/>
              <a:ea typeface="+mn-ea"/>
              <a:sym charset="-122" pitchFamily="2" typeface="宋体"/>
            </a:endParaRPr>
          </a:p>
        </p:txBody>
      </p:sp>
      <p:sp>
        <p:nvSpPr>
          <p:cNvPr id="37" name="六边形 36"/>
          <p:cNvSpPr>
            <a:spLocks noChangeArrowheads="1"/>
          </p:cNvSpPr>
          <p:nvPr/>
        </p:nvSpPr>
        <p:spPr bwMode="auto">
          <a:xfrm>
            <a:off x="6430764" y="1282755"/>
            <a:ext cx="1577975" cy="1360488"/>
          </a:xfrm>
          <a:prstGeom prst="hexagon">
            <a:avLst>
              <a:gd fmla="val 24991" name="adj"/>
              <a:gd fmla="val 115470" name="vf"/>
            </a:avLst>
          </a:prstGeom>
          <a:solidFill>
            <a:srgbClr val="CC3300"/>
          </a:solidFill>
          <a:ln cap="flat" cmpd="sng" w="76200">
            <a:solidFill>
              <a:srgbClr val="ECECEC"/>
            </a:solidFill>
            <a:miter lim="800000"/>
          </a:ln>
        </p:spPr>
        <p:txBody>
          <a:bodyPr anchor="ctr"/>
          <a:lstStyle/>
          <a:p>
            <a:pPr algn="ctr" defTabSz="967801" fontAlgn="auto">
              <a:spcBef>
                <a:spcPct val="0"/>
              </a:spcBef>
              <a:spcAft>
                <a:spcPct val="0"/>
              </a:spcAft>
              <a:defRPr/>
            </a:pPr>
            <a:endParaRPr altLang="zh-CN" lang="zh-CN">
              <a:solidFill>
                <a:srgbClr val="FFFFFF"/>
              </a:solidFill>
              <a:latin charset="-122" pitchFamily="2" typeface="宋体"/>
              <a:ea typeface="+mn-ea"/>
              <a:sym charset="-122" pitchFamily="2" typeface="宋体"/>
            </a:endParaRPr>
          </a:p>
        </p:txBody>
      </p:sp>
      <p:sp>
        <p:nvSpPr>
          <p:cNvPr id="38" name="六边形 3"/>
          <p:cNvSpPr>
            <a:spLocks noChangeArrowheads="1"/>
          </p:cNvSpPr>
          <p:nvPr/>
        </p:nvSpPr>
        <p:spPr bwMode="auto">
          <a:xfrm>
            <a:off x="6633964" y="1458968"/>
            <a:ext cx="1171575" cy="1009650"/>
          </a:xfrm>
          <a:prstGeom prst="hexagon">
            <a:avLst>
              <a:gd fmla="val 25013" name="adj"/>
              <a:gd fmla="val 115470" name="vf"/>
            </a:avLst>
          </a:prstGeom>
          <a:solidFill>
            <a:schemeClr val="accent1"/>
          </a:solidFill>
          <a:ln cap="flat" cmpd="sng" w="76200">
            <a:solidFill>
              <a:srgbClr val="ECECEC"/>
            </a:solidFill>
            <a:miter lim="800000"/>
          </a:ln>
        </p:spPr>
        <p:txBody>
          <a:bodyPr anchor="ctr"/>
          <a:lstStyle/>
          <a:p>
            <a:pPr algn="ctr" defTabSz="967801" fontAlgn="auto">
              <a:spcBef>
                <a:spcPct val="0"/>
              </a:spcBef>
              <a:spcAft>
                <a:spcPct val="0"/>
              </a:spcAft>
              <a:defRPr/>
            </a:pPr>
            <a:r>
              <a:rPr altLang="zh-CN" b="1" lang="en-US" sz="8000">
                <a:solidFill>
                  <a:srgbClr val="F0F2F1"/>
                </a:solidFill>
                <a:latin typeface="+mn-lt"/>
                <a:ea typeface="+mn-ea"/>
                <a:sym charset="0" pitchFamily="34" typeface="Arial"/>
              </a:rPr>
              <a:t>3</a:t>
            </a:r>
          </a:p>
        </p:txBody>
      </p:sp>
      <p:sp>
        <p:nvSpPr>
          <p:cNvPr id="39" name="矩形 9"/>
          <p:cNvSpPr>
            <a:spLocks noChangeArrowheads="1"/>
          </p:cNvSpPr>
          <p:nvPr/>
        </p:nvSpPr>
        <p:spPr bwMode="auto">
          <a:xfrm>
            <a:off x="5436989" y="3283005"/>
            <a:ext cx="3563937" cy="647700"/>
          </a:xfrm>
          <a:prstGeom prst="rect">
            <a:avLst/>
          </a:prstGeom>
          <a:solidFill>
            <a:srgbClr val="CC3300"/>
          </a:solidFill>
          <a:ln>
            <a:noFill/>
          </a:ln>
          <a:extLst/>
        </p:spPr>
        <p:txBody>
          <a:bodyPr anchor="ctr"/>
          <a:lstStyle/>
          <a:p>
            <a:pPr algn="ctr" defTabSz="967801" fontAlgn="auto">
              <a:spcBef>
                <a:spcPct val="0"/>
              </a:spcBef>
              <a:spcAft>
                <a:spcPct val="0"/>
              </a:spcAft>
              <a:defRPr/>
            </a:pPr>
            <a:r>
              <a:rPr altLang="en-US" lang="zh-CN" smtClean="0" sz="4000">
                <a:solidFill>
                  <a:schemeClr val="bg1"/>
                </a:solidFill>
                <a:latin charset="-122" pitchFamily="34" typeface="微软雅黑"/>
                <a:ea charset="-122" pitchFamily="34" typeface="微软雅黑"/>
                <a:cs charset="0" pitchFamily="34" typeface="Calibri"/>
                <a:sym charset="0" pitchFamily="34" typeface="Calibri"/>
              </a:rPr>
              <a:t>总结报告</a:t>
            </a:r>
          </a:p>
        </p:txBody>
      </p:sp>
      <p:sp>
        <p:nvSpPr>
          <p:cNvPr id="41" name="矩形 12"/>
          <p:cNvSpPr>
            <a:spLocks noChangeArrowheads="1"/>
          </p:cNvSpPr>
          <p:nvPr/>
        </p:nvSpPr>
        <p:spPr bwMode="auto">
          <a:xfrm>
            <a:off x="5508997" y="3940175"/>
            <a:ext cx="35639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lang="en-US" smtClean="0" sz="2400">
                <a:solidFill>
                  <a:srgbClr val="CC3300"/>
                </a:solidFill>
                <a:latin charset="-122" pitchFamily="34" typeface="微软雅黑"/>
                <a:ea charset="-122" pitchFamily="34" typeface="微软雅黑"/>
              </a:rPr>
              <a:t>SUMMARY REPORT</a:t>
            </a:r>
          </a:p>
        </p:txBody>
      </p:sp>
      <p:grpSp>
        <p:nvGrpSpPr>
          <p:cNvPr id="59" name="组合 58"/>
          <p:cNvGrpSpPr/>
          <p:nvPr/>
        </p:nvGrpSpPr>
        <p:grpSpPr>
          <a:xfrm>
            <a:off x="463277" y="373117"/>
            <a:ext cx="656171" cy="656171"/>
            <a:chOff x="7910629" y="4377806"/>
            <a:chExt cx="656171" cy="656171"/>
          </a:xfrm>
        </p:grpSpPr>
        <p:grpSp>
          <p:nvGrpSpPr>
            <p:cNvPr id="60" name="组合 59"/>
            <p:cNvGrpSpPr/>
            <p:nvPr/>
          </p:nvGrpSpPr>
          <p:grpSpPr>
            <a:xfrm>
              <a:off x="7910629" y="4377806"/>
              <a:ext cx="656171" cy="656171"/>
              <a:chOff x="8415028" y="1301255"/>
              <a:chExt cx="1491176" cy="1491176"/>
            </a:xfrm>
            <a:solidFill>
              <a:srgbClr val="CC3300"/>
            </a:solidFill>
            <a:effectLst>
              <a:outerShdw algn="tr" blurRad="304800" dir="8100000" dist="63500" rotWithShape="0">
                <a:schemeClr val="tx1">
                  <a:alpha val="60000"/>
                </a:schemeClr>
              </a:outerShdw>
            </a:effectLst>
          </p:grpSpPr>
          <p:sp>
            <p:nvSpPr>
              <p:cNvPr id="64" name="椭圆 63"/>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1" name="组合 60"/>
            <p:cNvGrpSpPr/>
            <p:nvPr/>
          </p:nvGrpSpPr>
          <p:grpSpPr>
            <a:xfrm>
              <a:off x="8030376" y="4502416"/>
              <a:ext cx="416676" cy="405480"/>
              <a:chOff x="5970999" y="1635369"/>
              <a:chExt cx="302366" cy="294242"/>
            </a:xfrm>
            <a:solidFill>
              <a:schemeClr val="bg1"/>
            </a:solidFill>
            <a:effectLst/>
          </p:grpSpPr>
          <p:sp>
            <p:nvSpPr>
              <p:cNvPr id="62" name="Rectangle 11"/>
              <p:cNvSpPr>
                <a:spLocks noChangeArrowheads="1"/>
              </p:cNvSpPr>
              <p:nvPr/>
            </p:nvSpPr>
            <p:spPr bwMode="auto">
              <a:xfrm>
                <a:off x="6103263" y="1635369"/>
                <a:ext cx="37156" cy="135331"/>
              </a:xfrm>
              <a:prstGeom prst="rect">
                <a:avLst/>
              </a:prstGeom>
              <a:grpFill/>
              <a:ln>
                <a:noFill/>
              </a:ln>
              <a:extLst/>
            </p:spPr>
            <p:style>
              <a:lnRef idx="3">
                <a:schemeClr val="lt1"/>
              </a:lnRef>
              <a:fillRef idx="1">
                <a:schemeClr val="accent4"/>
              </a:fillRef>
              <a:effectRef idx="1">
                <a:schemeClr val="accent4"/>
              </a:effectRef>
              <a:fontRef idx="minor">
                <a:schemeClr val="lt1"/>
              </a:fontRef>
            </p:style>
            <p:txBody>
              <a:bodyPr anchor="t" anchorCtr="0" bIns="45720" compatLnSpc="1" lIns="91440" numCol="1" rIns="91440" tIns="45720" vert="horz" wrap="square">
                <a:prstTxWarp prst="textNoShape">
                  <a:avLst/>
                </a:prstTxWarp>
              </a:bodyPr>
              <a:lstStyle/>
              <a:p>
                <a:endParaRPr altLang="en-US" b="1" lang="zh-CN">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endParaRPr>
              </a:p>
            </p:txBody>
          </p:sp>
          <p:sp>
            <p:nvSpPr>
              <p:cNvPr id="63" name="Freeform 12"/>
              <p:cNvSpPr/>
              <p:nvPr/>
            </p:nvSpPr>
            <p:spPr bwMode="auto">
              <a:xfrm>
                <a:off x="5970999" y="1642926"/>
                <a:ext cx="302366" cy="286685"/>
              </a:xfrm>
              <a:custGeom>
                <a:gdLst>
                  <a:gd fmla="*/ 270 w 373" name="T0"/>
                  <a:gd fmla="*/ 0 h 354" name="T1"/>
                  <a:gd fmla="*/ 270 w 373" name="T2"/>
                  <a:gd fmla="*/ 0 h 354" name="T3"/>
                  <a:gd fmla="*/ 251 w 373" name="T4"/>
                  <a:gd fmla="*/ 40 h 354" name="T5"/>
                  <a:gd fmla="*/ 329 w 373" name="T6"/>
                  <a:gd fmla="*/ 167 h 354" name="T7"/>
                  <a:gd fmla="*/ 186 w 373" name="T8"/>
                  <a:gd fmla="*/ 309 h 354" name="T9"/>
                  <a:gd fmla="*/ 44 w 373" name="T10"/>
                  <a:gd fmla="*/ 167 h 354" name="T11"/>
                  <a:gd fmla="*/ 123 w 373" name="T12"/>
                  <a:gd fmla="*/ 40 h 354" name="T13"/>
                  <a:gd fmla="*/ 123 w 373" name="T14"/>
                  <a:gd fmla="*/ 40 h 354" name="T15"/>
                  <a:gd fmla="*/ 102 w 373" name="T16"/>
                  <a:gd fmla="*/ 0 h 354" name="T17"/>
                  <a:gd fmla="*/ 0 w 373" name="T18"/>
                  <a:gd fmla="*/ 167 h 354" name="T19"/>
                  <a:gd fmla="*/ 186 w 373" name="T20"/>
                  <a:gd fmla="*/ 354 h 354" name="T21"/>
                  <a:gd fmla="*/ 373 w 373" name="T22"/>
                  <a:gd fmla="*/ 167 h 354" name="T23"/>
                  <a:gd fmla="*/ 270 w 373" name="T24"/>
                  <a:gd fmla="*/ 0 h 3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4" w="373">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a:extLst/>
            </p:spPr>
            <p:style>
              <a:lnRef idx="3">
                <a:schemeClr val="lt1"/>
              </a:lnRef>
              <a:fillRef idx="1">
                <a:schemeClr val="accent4"/>
              </a:fillRef>
              <a:effectRef idx="1">
                <a:schemeClr val="accent4"/>
              </a:effectRef>
              <a:fontRef idx="minor">
                <a:schemeClr val="lt1"/>
              </a:fontRef>
            </p:style>
            <p:txBody>
              <a:bodyPr anchor="t" anchorCtr="0" bIns="45720" compatLnSpc="1" lIns="91440" numCol="1" rIns="91440" tIns="45720" vert="horz" wrap="square">
                <a:prstTxWarp prst="textNoShape">
                  <a:avLst/>
                </a:prstTxWarp>
              </a:bodyPr>
              <a:lstStyle/>
              <a:p>
                <a:endParaRPr altLang="en-US" lang="zh-CN"/>
              </a:p>
            </p:txBody>
          </p:sp>
        </p:grpSp>
      </p:grpSp>
      <p:grpSp>
        <p:nvGrpSpPr>
          <p:cNvPr id="40" name="组合 39"/>
          <p:cNvGrpSpPr/>
          <p:nvPr/>
        </p:nvGrpSpPr>
        <p:grpSpPr>
          <a:xfrm>
            <a:off x="-1" y="-1"/>
            <a:ext cx="5667376" cy="5400676"/>
            <a:chOff x="175369" y="80153"/>
            <a:chExt cx="5492006" cy="5230924"/>
          </a:xfrm>
        </p:grpSpPr>
        <p:sp>
          <p:nvSpPr>
            <p:cNvPr id="42" name="Freeform 39"/>
            <p:cNvSpPr/>
            <p:nvPr/>
          </p:nvSpPr>
          <p:spPr bwMode="auto">
            <a:xfrm>
              <a:off x="4452541" y="80153"/>
              <a:ext cx="1214834" cy="1590301"/>
            </a:xfrm>
            <a:custGeom>
              <a:gdLst>
                <a:gd fmla="*/ 0 w 614" name="T0"/>
                <a:gd fmla="*/ 347 h 347" name="T1"/>
                <a:gd fmla="*/ 302 w 614" name="T2"/>
                <a:gd fmla="*/ 9 h 347" name="T3"/>
                <a:gd fmla="*/ 614 w 614" name="T4"/>
                <a:gd fmla="*/ 0 h 347" name="T5"/>
                <a:gd fmla="*/ 319 w 614" name="T6"/>
                <a:gd fmla="*/ 301 h 347" name="T7"/>
                <a:gd fmla="*/ 0 w 614" name="T8"/>
                <a:gd fmla="*/ 347 h 347" name="T9"/>
                <a:gd fmla="*/ 0 w 7784" name="connsiteX0"/>
                <a:gd fmla="*/ 9933 h 10009" name="connsiteY0"/>
                <a:gd fmla="*/ 2932 w 7784" name="connsiteX1"/>
                <a:gd fmla="*/ 6 h 10009" name="connsiteY1"/>
                <a:gd fmla="*/ 7784 w 7784" name="connsiteX2"/>
                <a:gd fmla="*/ 0 h 10009" name="connsiteY2"/>
                <a:gd fmla="*/ 2871 w 7784" name="connsiteX3"/>
                <a:gd fmla="*/ 10009 h 10009" name="connsiteY3"/>
                <a:gd fmla="*/ 0 w 7784" name="connsiteX4"/>
                <a:gd fmla="*/ 9933 h 1000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9" w="7784">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3" name="Freeform 40"/>
            <p:cNvSpPr/>
            <p:nvPr/>
          </p:nvSpPr>
          <p:spPr bwMode="auto">
            <a:xfrm>
              <a:off x="175369" y="1138530"/>
              <a:ext cx="4753224" cy="4172547"/>
            </a:xfrm>
            <a:custGeom>
              <a:gdLst>
                <a:gd fmla="*/ 2427 w 2942" name="T0"/>
                <a:gd fmla="*/ 624 h 2302" name="T1"/>
                <a:gd fmla="*/ 2594 w 2942" name="T2"/>
                <a:gd fmla="*/ 341 h 2302" name="T3"/>
                <a:gd fmla="*/ 2942 w 2942" name="T4"/>
                <a:gd fmla="*/ 191 h 2302" name="T5"/>
                <a:gd fmla="*/ 2793 w 2942" name="T6"/>
                <a:gd fmla="*/ 0 h 2302" name="T7"/>
                <a:gd fmla="*/ 2788 w 2942" name="T8"/>
                <a:gd fmla="*/ 9 h 2302" name="T9"/>
                <a:gd fmla="*/ 2494 w 2942" name="T10"/>
                <a:gd fmla="*/ 149 h 2302" name="T11"/>
                <a:gd fmla="*/ 2347 w 2942" name="T12"/>
                <a:gd fmla="*/ 375 h 2302" name="T13"/>
                <a:gd fmla="*/ 2347 w 2942" name="T14"/>
                <a:gd fmla="*/ 374 h 2302" name="T15"/>
                <a:gd fmla="*/ 2330 w 2942" name="T16"/>
                <a:gd fmla="*/ 400 h 2302" name="T17"/>
                <a:gd fmla="*/ 2343 w 2942" name="T18"/>
                <a:gd fmla="*/ 379 h 2302" name="T19"/>
                <a:gd fmla="*/ 2072 w 2942" name="T20"/>
                <a:gd fmla="*/ 498 h 2302" name="T21"/>
                <a:gd fmla="*/ 1899 w 2942" name="T22"/>
                <a:gd fmla="*/ 751 h 2302" name="T23"/>
                <a:gd fmla="*/ 1657 w 2942" name="T24"/>
                <a:gd fmla="*/ 848 h 2302" name="T25"/>
                <a:gd fmla="*/ 1213 w 2942" name="T26"/>
                <a:gd fmla="*/ 1458 h 2302" name="T27"/>
                <a:gd fmla="*/ 508 w 2942" name="T28"/>
                <a:gd fmla="*/ 1782 h 2302" name="T29"/>
                <a:gd fmla="*/ 0 w 2942" name="T30"/>
                <a:gd fmla="*/ 2279 h 2302" name="T31"/>
                <a:gd fmla="*/ 807 w 2942" name="T32"/>
                <a:gd fmla="*/ 2302 h 2302" name="T33"/>
                <a:gd fmla="*/ 1502 w 2942" name="T34"/>
                <a:gd fmla="*/ 1394 h 2302" name="T35"/>
                <a:gd fmla="*/ 1631 w 2942" name="T36"/>
                <a:gd fmla="*/ 1144 h 2302" name="T37"/>
                <a:gd fmla="*/ 1897 w 2942" name="T38"/>
                <a:gd fmla="*/ 1055 h 2302" name="T39"/>
                <a:gd fmla="*/ 1899 w 2942" name="T40"/>
                <a:gd fmla="*/ 1048 h 2302" name="T41"/>
                <a:gd fmla="*/ 1914 w 2942" name="T42"/>
                <a:gd fmla="*/ 1047 h 2302" name="T43"/>
                <a:gd fmla="*/ 2108 w 2942" name="T44"/>
                <a:gd fmla="*/ 744 h 2302" name="T45"/>
                <a:gd fmla="*/ 2416 w 2942" name="T46"/>
                <a:gd fmla="*/ 625 h 2302" name="T47"/>
                <a:gd fmla="*/ 2427 w 2942" name="T48"/>
                <a:gd fmla="*/ 624 h 2302" name="T49"/>
                <a:gd fmla="*/ 8289 w 10000" name="connsiteX0"/>
                <a:gd fmla="*/ 2913 h 10000" name="connsiteY0"/>
                <a:gd fmla="*/ 9339 w 10000" name="connsiteX1"/>
                <a:gd fmla="*/ 1150 h 10000" name="connsiteY1"/>
                <a:gd fmla="*/ 10000 w 10000" name="connsiteX2"/>
                <a:gd fmla="*/ 726 h 10000" name="connsiteY2"/>
                <a:gd fmla="*/ 9646 w 10000" name="connsiteX3"/>
                <a:gd fmla="*/ 0 h 10000" name="connsiteY3"/>
                <a:gd fmla="*/ 9629 w 10000" name="connsiteX4"/>
                <a:gd fmla="*/ 39 h 10000" name="connsiteY4"/>
                <a:gd fmla="*/ 8613 w 10000" name="connsiteX5"/>
                <a:gd fmla="*/ 647 h 10000" name="connsiteY5"/>
                <a:gd fmla="*/ 8106 w 10000" name="connsiteX6"/>
                <a:gd fmla="*/ 1629 h 10000" name="connsiteY6"/>
                <a:gd fmla="*/ 8106 w 10000" name="connsiteX7"/>
                <a:gd fmla="*/ 1625 h 10000" name="connsiteY7"/>
                <a:gd fmla="*/ 8047 w 10000" name="connsiteX8"/>
                <a:gd fmla="*/ 1738 h 10000" name="connsiteY8"/>
                <a:gd fmla="*/ 8092 w 10000" name="connsiteX9"/>
                <a:gd fmla="*/ 1646 h 10000" name="connsiteY9"/>
                <a:gd fmla="*/ 7156 w 10000" name="connsiteX10"/>
                <a:gd fmla="*/ 2163 h 10000" name="connsiteY10"/>
                <a:gd fmla="*/ 6559 w 10000" name="connsiteX11"/>
                <a:gd fmla="*/ 3262 h 10000" name="connsiteY11"/>
                <a:gd fmla="*/ 5722 w 10000" name="connsiteX12"/>
                <a:gd fmla="*/ 3684 h 10000" name="connsiteY12"/>
                <a:gd fmla="*/ 4189 w 10000" name="connsiteX13"/>
                <a:gd fmla="*/ 6334 h 10000" name="connsiteY13"/>
                <a:gd fmla="*/ 1755 w 10000" name="connsiteX14"/>
                <a:gd fmla="*/ 7741 h 10000" name="connsiteY14"/>
                <a:gd fmla="*/ 0 w 10000" name="connsiteX15"/>
                <a:gd fmla="*/ 9900 h 10000" name="connsiteY15"/>
                <a:gd fmla="*/ 2787 w 10000" name="connsiteX16"/>
                <a:gd fmla="*/ 10000 h 10000" name="connsiteY16"/>
                <a:gd fmla="*/ 5187 w 10000" name="connsiteX17"/>
                <a:gd fmla="*/ 6056 h 10000" name="connsiteY17"/>
                <a:gd fmla="*/ 5633 w 10000" name="connsiteX18"/>
                <a:gd fmla="*/ 4970 h 10000" name="connsiteY18"/>
                <a:gd fmla="*/ 6552 w 10000" name="connsiteX19"/>
                <a:gd fmla="*/ 4583 h 10000" name="connsiteY19"/>
                <a:gd fmla="*/ 6610 w 10000" name="connsiteX20"/>
                <a:gd fmla="*/ 4548 h 10000" name="connsiteY20"/>
                <a:gd fmla="*/ 7280 w 10000" name="connsiteX21"/>
                <a:gd fmla="*/ 3232 h 10000" name="connsiteY21"/>
                <a:gd fmla="*/ 8289 w 10000" name="connsiteX22"/>
                <a:gd fmla="*/ 2913 h 10000" name="connsiteY22"/>
                <a:gd fmla="*/ 8173 w 10000" name="connsiteX23"/>
                <a:gd fmla="*/ 2906 h 1000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10000" w="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4" name="组合 43"/>
          <p:cNvGrpSpPr/>
          <p:nvPr/>
        </p:nvGrpSpPr>
        <p:grpSpPr>
          <a:xfrm>
            <a:off x="0" y="0"/>
            <a:ext cx="5385610" cy="5400675"/>
            <a:chOff x="117866" y="80153"/>
            <a:chExt cx="5267744" cy="5237586"/>
          </a:xfrm>
        </p:grpSpPr>
        <p:sp>
          <p:nvSpPr>
            <p:cNvPr id="45" name="Freeform 41"/>
            <p:cNvSpPr/>
            <p:nvPr/>
          </p:nvSpPr>
          <p:spPr bwMode="auto">
            <a:xfrm>
              <a:off x="4264801" y="80153"/>
              <a:ext cx="1120809" cy="1576939"/>
            </a:xfrm>
            <a:custGeom>
              <a:gdLst>
                <a:gd fmla="*/ 0 w 617" name="T0"/>
                <a:gd fmla="*/ 780 h 870" name="T1"/>
                <a:gd fmla="*/ 251 w 617" name="T2"/>
                <a:gd fmla="*/ 0 h 870" name="T3"/>
                <a:gd fmla="*/ 617 w 617" name="T4"/>
                <a:gd fmla="*/ 0 h 870" name="T5"/>
                <a:gd fmla="*/ 343 w 617" name="T6"/>
                <a:gd fmla="*/ 870 h 870" name="T7"/>
                <a:gd fmla="*/ 0 w 617" name="T8"/>
                <a:gd fmla="*/ 780 h 870" name="T9"/>
              </a:gdLst>
              <a:cxnLst>
                <a:cxn ang="0">
                  <a:pos x="T0" y="T1"/>
                </a:cxn>
                <a:cxn ang="0">
                  <a:pos x="T2" y="T3"/>
                </a:cxn>
                <a:cxn ang="0">
                  <a:pos x="T4" y="T5"/>
                </a:cxn>
                <a:cxn ang="0">
                  <a:pos x="T6" y="T7"/>
                </a:cxn>
                <a:cxn ang="0">
                  <a:pos x="T8" y="T9"/>
                </a:cxn>
              </a:cxnLst>
              <a:rect b="b" l="0" r="r" t="0"/>
              <a:pathLst>
                <a:path h="870" w="617">
                  <a:moveTo>
                    <a:pt x="0" y="780"/>
                  </a:moveTo>
                  <a:lnTo>
                    <a:pt x="251" y="0"/>
                  </a:lnTo>
                  <a:lnTo>
                    <a:pt x="617" y="0"/>
                  </a:lnTo>
                  <a:lnTo>
                    <a:pt x="343" y="870"/>
                  </a:lnTo>
                  <a:lnTo>
                    <a:pt x="0" y="780"/>
                  </a:lnTo>
                  <a:close/>
                </a:path>
              </a:pathLst>
            </a:custGeom>
            <a:solidFill>
              <a:srgbClr val="00B0F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42"/>
            <p:cNvSpPr/>
            <p:nvPr/>
          </p:nvSpPr>
          <p:spPr bwMode="auto">
            <a:xfrm>
              <a:off x="4225461" y="700380"/>
              <a:ext cx="666482" cy="957040"/>
            </a:xfrm>
            <a:custGeom>
              <a:gdLst>
                <a:gd fmla="*/ 137 w 406" name="T0"/>
                <a:gd fmla="*/ 0 h 528" name="T1"/>
                <a:gd fmla="*/ 406 w 406" name="T2"/>
                <a:gd fmla="*/ 528 h 528" name="T3"/>
                <a:gd fmla="*/ 0 w 406" name="T4"/>
                <a:gd fmla="*/ 528 h 528" name="T5"/>
                <a:gd fmla="*/ 137 w 406" name="T6"/>
                <a:gd fmla="*/ 0 h 528" name="T7"/>
              </a:gdLst>
              <a:cxnLst>
                <a:cxn ang="0">
                  <a:pos x="T0" y="T1"/>
                </a:cxn>
                <a:cxn ang="0">
                  <a:pos x="T2" y="T3"/>
                </a:cxn>
                <a:cxn ang="0">
                  <a:pos x="T4" y="T5"/>
                </a:cxn>
                <a:cxn ang="0">
                  <a:pos x="T6" y="T7"/>
                </a:cxn>
              </a:cxnLst>
              <a:rect b="b" l="0" r="r" t="0"/>
              <a:pathLst>
                <a:path h="528" w="406">
                  <a:moveTo>
                    <a:pt x="137" y="0"/>
                  </a:moveTo>
                  <a:lnTo>
                    <a:pt x="406" y="528"/>
                  </a:lnTo>
                  <a:lnTo>
                    <a:pt x="0" y="528"/>
                  </a:lnTo>
                  <a:lnTo>
                    <a:pt x="137" y="0"/>
                  </a:lnTo>
                  <a:close/>
                </a:path>
              </a:pathLst>
            </a:custGeom>
            <a:solidFill>
              <a:srgbClr val="38185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43"/>
            <p:cNvSpPr/>
            <p:nvPr/>
          </p:nvSpPr>
          <p:spPr bwMode="auto">
            <a:xfrm>
              <a:off x="3540307" y="700380"/>
              <a:ext cx="914361" cy="1627693"/>
            </a:xfrm>
            <a:custGeom>
              <a:gdLst>
                <a:gd fmla="*/ 0 w 557" name="T0"/>
                <a:gd fmla="*/ 806 h 898" name="T1"/>
                <a:gd fmla="*/ 193 w 557" name="T2"/>
                <a:gd fmla="*/ 0 h 898" name="T3"/>
                <a:gd fmla="*/ 557 w 557" name="T4"/>
                <a:gd fmla="*/ 0 h 898" name="T5"/>
                <a:gd fmla="*/ 344 w 557" name="T6"/>
                <a:gd fmla="*/ 898 h 898" name="T7"/>
                <a:gd fmla="*/ 0 w 557" name="T8"/>
                <a:gd fmla="*/ 806 h 898" name="T9"/>
              </a:gdLst>
              <a:cxnLst>
                <a:cxn ang="0">
                  <a:pos x="T0" y="T1"/>
                </a:cxn>
                <a:cxn ang="0">
                  <a:pos x="T2" y="T3"/>
                </a:cxn>
                <a:cxn ang="0">
                  <a:pos x="T4" y="T5"/>
                </a:cxn>
                <a:cxn ang="0">
                  <a:pos x="T6" y="T7"/>
                </a:cxn>
                <a:cxn ang="0">
                  <a:pos x="T8" y="T9"/>
                </a:cxn>
              </a:cxnLst>
              <a:rect b="b" l="0" r="r" t="0"/>
              <a:pathLst>
                <a:path h="898" w="557">
                  <a:moveTo>
                    <a:pt x="0" y="806"/>
                  </a:moveTo>
                  <a:lnTo>
                    <a:pt x="193" y="0"/>
                  </a:lnTo>
                  <a:lnTo>
                    <a:pt x="557" y="0"/>
                  </a:lnTo>
                  <a:lnTo>
                    <a:pt x="344" y="898"/>
                  </a:lnTo>
                  <a:lnTo>
                    <a:pt x="0" y="806"/>
                  </a:lnTo>
                  <a:close/>
                </a:path>
              </a:pathLst>
            </a:custGeom>
            <a:solidFill>
              <a:srgbClr val="7030A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8" name="Freeform 44"/>
            <p:cNvSpPr/>
            <p:nvPr/>
          </p:nvSpPr>
          <p:spPr bwMode="auto">
            <a:xfrm>
              <a:off x="3433928" y="1332476"/>
              <a:ext cx="666482" cy="996917"/>
            </a:xfrm>
            <a:custGeom>
              <a:gdLst>
                <a:gd fmla="*/ 155 w 406" name="T0"/>
                <a:gd fmla="*/ 0 h 550" name="T1"/>
                <a:gd fmla="*/ 406 w 406" name="T2"/>
                <a:gd fmla="*/ 550 h 550" name="T3"/>
                <a:gd fmla="*/ 0 w 406" name="T4"/>
                <a:gd fmla="*/ 550 h 550" name="T5"/>
                <a:gd fmla="*/ 155 w 406" name="T6"/>
                <a:gd fmla="*/ 0 h 550" name="T7"/>
              </a:gdLst>
              <a:cxnLst>
                <a:cxn ang="0">
                  <a:pos x="T0" y="T1"/>
                </a:cxn>
                <a:cxn ang="0">
                  <a:pos x="T2" y="T3"/>
                </a:cxn>
                <a:cxn ang="0">
                  <a:pos x="T4" y="T5"/>
                </a:cxn>
                <a:cxn ang="0">
                  <a:pos x="T6" y="T7"/>
                </a:cxn>
              </a:cxnLst>
              <a:rect b="b" l="0" r="r" t="0"/>
              <a:pathLst>
                <a:path h="550" w="406">
                  <a:moveTo>
                    <a:pt x="155" y="0"/>
                  </a:moveTo>
                  <a:lnTo>
                    <a:pt x="406" y="550"/>
                  </a:lnTo>
                  <a:lnTo>
                    <a:pt x="0" y="550"/>
                  </a:lnTo>
                  <a:lnTo>
                    <a:pt x="155" y="0"/>
                  </a:lnTo>
                  <a:close/>
                </a:path>
              </a:pathLst>
            </a:custGeom>
            <a:solidFill>
              <a:srgbClr val="9C0D2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45"/>
            <p:cNvSpPr/>
            <p:nvPr/>
          </p:nvSpPr>
          <p:spPr bwMode="auto">
            <a:xfrm>
              <a:off x="2747869" y="1330664"/>
              <a:ext cx="940626" cy="1654881"/>
            </a:xfrm>
            <a:custGeom>
              <a:gdLst>
                <a:gd fmla="*/ 0 w 573" name="T0"/>
                <a:gd fmla="*/ 822 h 913" name="T1"/>
                <a:gd fmla="*/ 208 w 573" name="T2"/>
                <a:gd fmla="*/ 0 h 913" name="T3"/>
                <a:gd fmla="*/ 573 w 573" name="T4"/>
                <a:gd fmla="*/ 0 h 913" name="T5"/>
                <a:gd fmla="*/ 343 w 573" name="T6"/>
                <a:gd fmla="*/ 913 h 913" name="T7"/>
                <a:gd fmla="*/ 0 w 573" name="T8"/>
                <a:gd fmla="*/ 822 h 913" name="T9"/>
              </a:gdLst>
              <a:cxnLst>
                <a:cxn ang="0">
                  <a:pos x="T0" y="T1"/>
                </a:cxn>
                <a:cxn ang="0">
                  <a:pos x="T2" y="T3"/>
                </a:cxn>
                <a:cxn ang="0">
                  <a:pos x="T4" y="T5"/>
                </a:cxn>
                <a:cxn ang="0">
                  <a:pos x="T6" y="T7"/>
                </a:cxn>
                <a:cxn ang="0">
                  <a:pos x="T8" y="T9"/>
                </a:cxn>
              </a:cxnLst>
              <a:rect b="b" l="0" r="r" t="0"/>
              <a:pathLst>
                <a:path h="913" w="573">
                  <a:moveTo>
                    <a:pt x="0" y="822"/>
                  </a:moveTo>
                  <a:lnTo>
                    <a:pt x="208" y="0"/>
                  </a:lnTo>
                  <a:lnTo>
                    <a:pt x="573" y="0"/>
                  </a:lnTo>
                  <a:lnTo>
                    <a:pt x="343" y="913"/>
                  </a:lnTo>
                  <a:lnTo>
                    <a:pt x="0" y="822"/>
                  </a:lnTo>
                  <a:close/>
                </a:path>
              </a:pathLst>
            </a:custGeom>
            <a:gradFill flip="none" rotWithShape="1">
              <a:gsLst>
                <a:gs pos="0">
                  <a:srgbClr val="E95314"/>
                </a:gs>
                <a:gs pos="100000">
                  <a:srgbClr val="C41023"/>
                </a:gs>
              </a:gsLst>
              <a:lin ang="5400000" scaled="0"/>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46"/>
            <p:cNvSpPr/>
            <p:nvPr/>
          </p:nvSpPr>
          <p:spPr bwMode="auto">
            <a:xfrm>
              <a:off x="2641022" y="1907062"/>
              <a:ext cx="666482" cy="1085733"/>
            </a:xfrm>
            <a:custGeom>
              <a:gdLst>
                <a:gd fmla="*/ 172 w 406" name="T0"/>
                <a:gd fmla="*/ 0 h 599" name="T1"/>
                <a:gd fmla="*/ 406 w 406" name="T2"/>
                <a:gd fmla="*/ 599 h 599" name="T3"/>
                <a:gd fmla="*/ 0 w 406" name="T4"/>
                <a:gd fmla="*/ 599 h 599" name="T5"/>
                <a:gd fmla="*/ 172 w 406" name="T6"/>
                <a:gd fmla="*/ 0 h 599" name="T7"/>
              </a:gdLst>
              <a:cxnLst>
                <a:cxn ang="0">
                  <a:pos x="T0" y="T1"/>
                </a:cxn>
                <a:cxn ang="0">
                  <a:pos x="T2" y="T3"/>
                </a:cxn>
                <a:cxn ang="0">
                  <a:pos x="T4" y="T5"/>
                </a:cxn>
                <a:cxn ang="0">
                  <a:pos x="T6" y="T7"/>
                </a:cxn>
              </a:cxnLst>
              <a:rect b="b" l="0" r="r" t="0"/>
              <a:pathLst>
                <a:path h="599" w="406">
                  <a:moveTo>
                    <a:pt x="172" y="0"/>
                  </a:moveTo>
                  <a:lnTo>
                    <a:pt x="406" y="599"/>
                  </a:lnTo>
                  <a:lnTo>
                    <a:pt x="0" y="599"/>
                  </a:lnTo>
                  <a:lnTo>
                    <a:pt x="172" y="0"/>
                  </a:lnTo>
                  <a:close/>
                </a:path>
              </a:pathLst>
            </a:custGeom>
            <a:solidFill>
              <a:srgbClr val="DD81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47"/>
            <p:cNvSpPr/>
            <p:nvPr/>
          </p:nvSpPr>
          <p:spPr bwMode="auto">
            <a:xfrm>
              <a:off x="117866" y="3489356"/>
              <a:ext cx="2516565" cy="1828383"/>
            </a:xfrm>
            <a:custGeom>
              <a:gdLst>
                <a:gd fmla="*/ 0 w 1546" name="T0"/>
                <a:gd fmla="*/ 1005 h 1005" name="T1"/>
                <a:gd fmla="*/ 0 w 1546" name="T2"/>
                <a:gd fmla="*/ 202 h 1005" name="T3"/>
                <a:gd fmla="*/ 1146 w 1546" name="T4"/>
                <a:gd fmla="*/ 0 h 1005" name="T5"/>
                <a:gd fmla="*/ 1546 w 1546" name="T6"/>
                <a:gd fmla="*/ 14 h 1005" name="T7"/>
                <a:gd fmla="*/ 838 w 1546" name="T8"/>
                <a:gd fmla="*/ 1005 h 1005" name="T9"/>
                <a:gd fmla="*/ 0 w 1546" name="T10"/>
                <a:gd fmla="*/ 1005 h 1005" name="T11"/>
                <a:gd fmla="*/ 0 w 10000" name="connsiteX0"/>
                <a:gd fmla="*/ 10009 h 10009" name="connsiteY0"/>
                <a:gd fmla="*/ 0 w 10000" name="connsiteX1"/>
                <a:gd fmla="*/ 2041 h 10009" name="connsiteY1"/>
                <a:gd fmla="*/ 7464 w 10000" name="connsiteX2"/>
                <a:gd fmla="*/ 0 h 10009" name="connsiteY2"/>
                <a:gd fmla="*/ 10000 w 10000" name="connsiteX3"/>
                <a:gd fmla="*/ 9 h 10009" name="connsiteY3"/>
                <a:gd fmla="*/ 5466 w 10000" name="connsiteX4"/>
                <a:gd fmla="*/ 10009 h 10009" name="connsiteY4"/>
                <a:gd fmla="*/ 0 w 10000" name="connsiteX5"/>
                <a:gd fmla="*/ 10009 h 1000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09" w="10000">
                  <a:moveTo>
                    <a:pt x="0" y="10009"/>
                  </a:moveTo>
                  <a:lnTo>
                    <a:pt x="0" y="2041"/>
                  </a:lnTo>
                  <a:lnTo>
                    <a:pt x="7464" y="0"/>
                  </a:lnTo>
                  <a:lnTo>
                    <a:pt x="10000" y="9"/>
                  </a:lnTo>
                  <a:lnTo>
                    <a:pt x="5466" y="10009"/>
                  </a:lnTo>
                  <a:lnTo>
                    <a:pt x="0" y="10009"/>
                  </a:lnTo>
                  <a:close/>
                </a:path>
              </a:pathLst>
            </a:custGeom>
            <a:gradFill flip="none" rotWithShape="1">
              <a:gsLst>
                <a:gs pos="0">
                  <a:srgbClr val="F8B52B"/>
                </a:gs>
                <a:gs pos="100000">
                  <a:srgbClr val="EA5712"/>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2" name="Freeform 48"/>
            <p:cNvSpPr/>
            <p:nvPr/>
          </p:nvSpPr>
          <p:spPr bwMode="auto">
            <a:xfrm>
              <a:off x="1982749" y="1907062"/>
              <a:ext cx="943908" cy="1584119"/>
            </a:xfrm>
            <a:custGeom>
              <a:gdLst>
                <a:gd fmla="*/ 0 w 575" name="T0"/>
                <a:gd fmla="*/ 873 h 887" name="T1"/>
                <a:gd fmla="*/ 210 w 575" name="T2"/>
                <a:gd fmla="*/ 0 h 887" name="T3"/>
                <a:gd fmla="*/ 575 w 575" name="T4"/>
                <a:gd fmla="*/ 0 h 887" name="T5"/>
                <a:gd fmla="*/ 398 w 575" name="T6"/>
                <a:gd fmla="*/ 887 h 887" name="T7"/>
                <a:gd fmla="*/ 0 w 575" name="T8"/>
                <a:gd fmla="*/ 873 h 887" name="T9"/>
                <a:gd fmla="*/ 0 w 10000" name="connsiteX0"/>
                <a:gd fmla="*/ 9842 h 9853" name="connsiteY0"/>
                <a:gd fmla="*/ 3652 w 10000" name="connsiteX1"/>
                <a:gd fmla="*/ 0 h 9853" name="connsiteY1"/>
                <a:gd fmla="*/ 10000 w 10000" name="connsiteX2"/>
                <a:gd fmla="*/ 0 h 9853" name="connsiteY2"/>
                <a:gd fmla="*/ 6922 w 10000" name="connsiteX3"/>
                <a:gd fmla="*/ 9853 h 9853" name="connsiteY3"/>
                <a:gd fmla="*/ 0 w 10000" name="connsiteX4"/>
                <a:gd fmla="*/ 9842 h 985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853" w="10000">
                  <a:moveTo>
                    <a:pt x="0" y="9842"/>
                  </a:moveTo>
                  <a:lnTo>
                    <a:pt x="3652" y="0"/>
                  </a:lnTo>
                  <a:lnTo>
                    <a:pt x="10000" y="0"/>
                  </a:lnTo>
                  <a:lnTo>
                    <a:pt x="6922" y="9853"/>
                  </a:lnTo>
                  <a:lnTo>
                    <a:pt x="0" y="9842"/>
                  </a:lnTo>
                  <a:close/>
                </a:path>
              </a:pathLst>
            </a:custGeom>
            <a:gradFill flip="none" rotWithShape="1">
              <a:gsLst>
                <a:gs pos="0">
                  <a:srgbClr val="F7ED11"/>
                </a:gs>
                <a:gs pos="100000">
                  <a:srgbClr val="F49B01"/>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1898182885"/>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44"/>
                                        </p:tgtEl>
                                        <p:attrNameLst>
                                          <p:attrName>style.visibility</p:attrName>
                                        </p:attrNameLst>
                                      </p:cBhvr>
                                      <p:to>
                                        <p:strVal val="visible"/>
                                      </p:to>
                                    </p:set>
                                    <p:animEffect filter="wipe(up)" transition="in">
                                      <p:cBhvr>
                                        <p:cTn dur="1000" id="7"/>
                                        <p:tgtEl>
                                          <p:spTgt spid="44"/>
                                        </p:tgtEl>
                                      </p:cBhvr>
                                    </p:animEffect>
                                  </p:childTnLst>
                                </p:cTn>
                              </p:par>
                              <p:par>
                                <p:cTn fill="hold" id="8" nodeType="withEffect" presetClass="entr" presetID="22" presetSubtype="1">
                                  <p:stCondLst>
                                    <p:cond delay="0"/>
                                  </p:stCondLst>
                                  <p:childTnLst>
                                    <p:set>
                                      <p:cBhvr>
                                        <p:cTn dur="1" fill="hold" id="9">
                                          <p:stCondLst>
                                            <p:cond delay="0"/>
                                          </p:stCondLst>
                                        </p:cTn>
                                        <p:tgtEl>
                                          <p:spTgt spid="40"/>
                                        </p:tgtEl>
                                        <p:attrNameLst>
                                          <p:attrName>style.visibility</p:attrName>
                                        </p:attrNameLst>
                                      </p:cBhvr>
                                      <p:to>
                                        <p:strVal val="visible"/>
                                      </p:to>
                                    </p:set>
                                    <p:animEffect filter="wipe(up)" transition="in">
                                      <p:cBhvr>
                                        <p:cTn dur="1000" id="10"/>
                                        <p:tgtEl>
                                          <p:spTgt spid="40"/>
                                        </p:tgtEl>
                                      </p:cBhvr>
                                    </p:animEffect>
                                  </p:childTnLst>
                                </p:cTn>
                              </p:par>
                              <p:par>
                                <p:cTn fill="hold" id="11" nodeType="withEffect" presetClass="entr" presetID="31" presetSubtype="0">
                                  <p:stCondLst>
                                    <p:cond delay="0"/>
                                  </p:stCondLst>
                                  <p:childTnLst>
                                    <p:set>
                                      <p:cBhvr>
                                        <p:cTn dur="1" fill="hold" id="12">
                                          <p:stCondLst>
                                            <p:cond delay="0"/>
                                          </p:stCondLst>
                                        </p:cTn>
                                        <p:tgtEl>
                                          <p:spTgt spid="59"/>
                                        </p:tgtEl>
                                        <p:attrNameLst>
                                          <p:attrName>style.visibility</p:attrName>
                                        </p:attrNameLst>
                                      </p:cBhvr>
                                      <p:to>
                                        <p:strVal val="visible"/>
                                      </p:to>
                                    </p:set>
                                    <p:anim calcmode="lin" valueType="num">
                                      <p:cBhvr>
                                        <p:cTn dur="1000" fill="hold" id="13"/>
                                        <p:tgtEl>
                                          <p:spTgt spid="59"/>
                                        </p:tgtEl>
                                        <p:attrNameLst>
                                          <p:attrName>ppt_w</p:attrName>
                                        </p:attrNameLst>
                                      </p:cBhvr>
                                      <p:tavLst>
                                        <p:tav tm="0">
                                          <p:val>
                                            <p:fltVal val="0"/>
                                          </p:val>
                                        </p:tav>
                                        <p:tav tm="100000">
                                          <p:val>
                                            <p:strVal val="#ppt_w"/>
                                          </p:val>
                                        </p:tav>
                                      </p:tavLst>
                                    </p:anim>
                                    <p:anim calcmode="lin" valueType="num">
                                      <p:cBhvr>
                                        <p:cTn dur="1000" fill="hold" id="14"/>
                                        <p:tgtEl>
                                          <p:spTgt spid="59"/>
                                        </p:tgtEl>
                                        <p:attrNameLst>
                                          <p:attrName>ppt_h</p:attrName>
                                        </p:attrNameLst>
                                      </p:cBhvr>
                                      <p:tavLst>
                                        <p:tav tm="0">
                                          <p:val>
                                            <p:fltVal val="0"/>
                                          </p:val>
                                        </p:tav>
                                        <p:tav tm="100000">
                                          <p:val>
                                            <p:strVal val="#ppt_h"/>
                                          </p:val>
                                        </p:tav>
                                      </p:tavLst>
                                    </p:anim>
                                    <p:anim calcmode="lin" valueType="num">
                                      <p:cBhvr>
                                        <p:cTn dur="1000" fill="hold" id="15"/>
                                        <p:tgtEl>
                                          <p:spTgt spid="59"/>
                                        </p:tgtEl>
                                        <p:attrNameLst>
                                          <p:attrName>style.rotation</p:attrName>
                                        </p:attrNameLst>
                                      </p:cBhvr>
                                      <p:tavLst>
                                        <p:tav tm="0">
                                          <p:val>
                                            <p:fltVal val="90"/>
                                          </p:val>
                                        </p:tav>
                                        <p:tav tm="100000">
                                          <p:val>
                                            <p:fltVal val="0"/>
                                          </p:val>
                                        </p:tav>
                                      </p:tavLst>
                                    </p:anim>
                                    <p:animEffect filter="fade" transition="in">
                                      <p:cBhvr>
                                        <p:cTn dur="1000" id="16"/>
                                        <p:tgtEl>
                                          <p:spTgt spid="59"/>
                                        </p:tgtEl>
                                      </p:cBhvr>
                                    </p:animEffect>
                                  </p:childTnLst>
                                </p:cTn>
                              </p:par>
                            </p:childTnLst>
                          </p:cTn>
                        </p:par>
                        <p:par>
                          <p:cTn fill="hold" id="17" nodeType="afterGroup">
                            <p:stCondLst>
                              <p:cond delay="1000"/>
                            </p:stCondLst>
                            <p:childTnLst>
                              <p:par>
                                <p:cTn decel="100000" fill="hold" grpId="0" id="18" nodeType="afterEffect" presetClass="entr" presetID="49" presetSubtype="0">
                                  <p:stCondLst>
                                    <p:cond delay="0"/>
                                  </p:stCondLst>
                                  <p:childTnLst>
                                    <p:set>
                                      <p:cBhvr>
                                        <p:cTn dur="1" fill="hold" id="19">
                                          <p:stCondLst>
                                            <p:cond delay="0"/>
                                          </p:stCondLst>
                                        </p:cTn>
                                        <p:tgtEl>
                                          <p:spTgt spid="22"/>
                                        </p:tgtEl>
                                        <p:attrNameLst>
                                          <p:attrName>style.visibility</p:attrName>
                                        </p:attrNameLst>
                                      </p:cBhvr>
                                      <p:to>
                                        <p:strVal val="visible"/>
                                      </p:to>
                                    </p:set>
                                    <p:anim calcmode="lin" valueType="num">
                                      <p:cBhvr>
                                        <p:cTn dur="2000" fill="hold" id="20"/>
                                        <p:tgtEl>
                                          <p:spTgt spid="22"/>
                                        </p:tgtEl>
                                        <p:attrNameLst>
                                          <p:attrName>ppt_w</p:attrName>
                                        </p:attrNameLst>
                                      </p:cBhvr>
                                      <p:tavLst>
                                        <p:tav tm="0">
                                          <p:val>
                                            <p:fltVal val="0"/>
                                          </p:val>
                                        </p:tav>
                                        <p:tav tm="100000">
                                          <p:val>
                                            <p:strVal val="#ppt_w"/>
                                          </p:val>
                                        </p:tav>
                                      </p:tavLst>
                                    </p:anim>
                                    <p:anim calcmode="lin" valueType="num">
                                      <p:cBhvr>
                                        <p:cTn dur="2000" fill="hold" id="21"/>
                                        <p:tgtEl>
                                          <p:spTgt spid="22"/>
                                        </p:tgtEl>
                                        <p:attrNameLst>
                                          <p:attrName>ppt_h</p:attrName>
                                        </p:attrNameLst>
                                      </p:cBhvr>
                                      <p:tavLst>
                                        <p:tav tm="0">
                                          <p:val>
                                            <p:fltVal val="0"/>
                                          </p:val>
                                        </p:tav>
                                        <p:tav tm="100000">
                                          <p:val>
                                            <p:strVal val="#ppt_h"/>
                                          </p:val>
                                        </p:tav>
                                      </p:tavLst>
                                    </p:anim>
                                    <p:anim calcmode="lin" valueType="num">
                                      <p:cBhvr>
                                        <p:cTn dur="2000" fill="hold" id="22"/>
                                        <p:tgtEl>
                                          <p:spTgt spid="22"/>
                                        </p:tgtEl>
                                        <p:attrNameLst>
                                          <p:attrName>style.rotation</p:attrName>
                                        </p:attrNameLst>
                                      </p:cBhvr>
                                      <p:tavLst>
                                        <p:tav tm="0">
                                          <p:val>
                                            <p:fltVal val="360"/>
                                          </p:val>
                                        </p:tav>
                                        <p:tav tm="100000">
                                          <p:val>
                                            <p:fltVal val="0"/>
                                          </p:val>
                                        </p:tav>
                                      </p:tavLst>
                                    </p:anim>
                                    <p:animEffect filter="">
                                      <p:cBhvr>
                                        <p:cTn dur="2000" id="23"/>
                                        <p:tgtEl>
                                          <p:spTgt spid="22"/>
                                        </p:tgtEl>
                                      </p:cBhvr>
                                    </p:animEffect>
                                  </p:childTnLst>
                                </p:cTn>
                              </p:par>
                              <p:par>
                                <p:cTn decel="100000" fill="hold" grpId="0" id="24" nodeType="withEffect" presetClass="entr" presetID="49" presetSubtype="0">
                                  <p:stCondLst>
                                    <p:cond delay="0"/>
                                  </p:stCondLst>
                                  <p:childTnLst>
                                    <p:set>
                                      <p:cBhvr>
                                        <p:cTn dur="1" fill="hold" id="25">
                                          <p:stCondLst>
                                            <p:cond delay="0"/>
                                          </p:stCondLst>
                                        </p:cTn>
                                        <p:tgtEl>
                                          <p:spTgt spid="23"/>
                                        </p:tgtEl>
                                        <p:attrNameLst>
                                          <p:attrName>style.visibility</p:attrName>
                                        </p:attrNameLst>
                                      </p:cBhvr>
                                      <p:to>
                                        <p:strVal val="visible"/>
                                      </p:to>
                                    </p:set>
                                    <p:anim calcmode="lin" valueType="num">
                                      <p:cBhvr>
                                        <p:cTn dur="1750" fill="hold" id="26"/>
                                        <p:tgtEl>
                                          <p:spTgt spid="23"/>
                                        </p:tgtEl>
                                        <p:attrNameLst>
                                          <p:attrName>ppt_w</p:attrName>
                                        </p:attrNameLst>
                                      </p:cBhvr>
                                      <p:tavLst>
                                        <p:tav tm="0">
                                          <p:val>
                                            <p:fltVal val="0"/>
                                          </p:val>
                                        </p:tav>
                                        <p:tav tm="100000">
                                          <p:val>
                                            <p:strVal val="#ppt_w"/>
                                          </p:val>
                                        </p:tav>
                                      </p:tavLst>
                                    </p:anim>
                                    <p:anim calcmode="lin" valueType="num">
                                      <p:cBhvr>
                                        <p:cTn dur="1750" fill="hold" id="27"/>
                                        <p:tgtEl>
                                          <p:spTgt spid="23"/>
                                        </p:tgtEl>
                                        <p:attrNameLst>
                                          <p:attrName>ppt_h</p:attrName>
                                        </p:attrNameLst>
                                      </p:cBhvr>
                                      <p:tavLst>
                                        <p:tav tm="0">
                                          <p:val>
                                            <p:fltVal val="0"/>
                                          </p:val>
                                        </p:tav>
                                        <p:tav tm="100000">
                                          <p:val>
                                            <p:strVal val="#ppt_h"/>
                                          </p:val>
                                        </p:tav>
                                      </p:tavLst>
                                    </p:anim>
                                    <p:anim calcmode="lin" valueType="num">
                                      <p:cBhvr>
                                        <p:cTn dur="1750" fill="hold" id="28"/>
                                        <p:tgtEl>
                                          <p:spTgt spid="23"/>
                                        </p:tgtEl>
                                        <p:attrNameLst>
                                          <p:attrName>style.rotation</p:attrName>
                                        </p:attrNameLst>
                                      </p:cBhvr>
                                      <p:tavLst>
                                        <p:tav tm="0">
                                          <p:val>
                                            <p:fltVal val="360"/>
                                          </p:val>
                                        </p:tav>
                                        <p:tav tm="100000">
                                          <p:val>
                                            <p:fltVal val="0"/>
                                          </p:val>
                                        </p:tav>
                                      </p:tavLst>
                                    </p:anim>
                                    <p:animEffect filter="">
                                      <p:cBhvr>
                                        <p:cTn dur="1750" id="29"/>
                                        <p:tgtEl>
                                          <p:spTgt spid="23"/>
                                        </p:tgtEl>
                                      </p:cBhvr>
                                    </p:animEffect>
                                  </p:childTnLst>
                                </p:cTn>
                              </p:par>
                              <p:par>
                                <p:cTn decel="100000" fill="hold" grpId="0" id="30" nodeType="withEffect" presetClass="entr" presetID="49" presetSubtype="0">
                                  <p:stCondLst>
                                    <p:cond delay="0"/>
                                  </p:stCondLst>
                                  <p:childTnLst>
                                    <p:set>
                                      <p:cBhvr>
                                        <p:cTn dur="1" fill="hold" id="31">
                                          <p:stCondLst>
                                            <p:cond delay="0"/>
                                          </p:stCondLst>
                                        </p:cTn>
                                        <p:tgtEl>
                                          <p:spTgt spid="24"/>
                                        </p:tgtEl>
                                        <p:attrNameLst>
                                          <p:attrName>style.visibility</p:attrName>
                                        </p:attrNameLst>
                                      </p:cBhvr>
                                      <p:to>
                                        <p:strVal val="visible"/>
                                      </p:to>
                                    </p:set>
                                    <p:anim calcmode="lin" valueType="num">
                                      <p:cBhvr>
                                        <p:cTn dur="1500" fill="hold" id="32"/>
                                        <p:tgtEl>
                                          <p:spTgt spid="24"/>
                                        </p:tgtEl>
                                        <p:attrNameLst>
                                          <p:attrName>ppt_w</p:attrName>
                                        </p:attrNameLst>
                                      </p:cBhvr>
                                      <p:tavLst>
                                        <p:tav tm="0">
                                          <p:val>
                                            <p:fltVal val="0"/>
                                          </p:val>
                                        </p:tav>
                                        <p:tav tm="100000">
                                          <p:val>
                                            <p:strVal val="#ppt_w"/>
                                          </p:val>
                                        </p:tav>
                                      </p:tavLst>
                                    </p:anim>
                                    <p:anim calcmode="lin" valueType="num">
                                      <p:cBhvr>
                                        <p:cTn dur="1500" fill="hold" id="33"/>
                                        <p:tgtEl>
                                          <p:spTgt spid="24"/>
                                        </p:tgtEl>
                                        <p:attrNameLst>
                                          <p:attrName>ppt_h</p:attrName>
                                        </p:attrNameLst>
                                      </p:cBhvr>
                                      <p:tavLst>
                                        <p:tav tm="0">
                                          <p:val>
                                            <p:fltVal val="0"/>
                                          </p:val>
                                        </p:tav>
                                        <p:tav tm="100000">
                                          <p:val>
                                            <p:strVal val="#ppt_h"/>
                                          </p:val>
                                        </p:tav>
                                      </p:tavLst>
                                    </p:anim>
                                    <p:anim calcmode="lin" valueType="num">
                                      <p:cBhvr>
                                        <p:cTn dur="1500" fill="hold" id="34"/>
                                        <p:tgtEl>
                                          <p:spTgt spid="24"/>
                                        </p:tgtEl>
                                        <p:attrNameLst>
                                          <p:attrName>style.rotation</p:attrName>
                                        </p:attrNameLst>
                                      </p:cBhvr>
                                      <p:tavLst>
                                        <p:tav tm="0">
                                          <p:val>
                                            <p:fltVal val="360"/>
                                          </p:val>
                                        </p:tav>
                                        <p:tav tm="100000">
                                          <p:val>
                                            <p:fltVal val="0"/>
                                          </p:val>
                                        </p:tav>
                                      </p:tavLst>
                                    </p:anim>
                                    <p:animEffect filter="">
                                      <p:cBhvr>
                                        <p:cTn dur="1500" id="35"/>
                                        <p:tgtEl>
                                          <p:spTgt spid="24"/>
                                        </p:tgtEl>
                                      </p:cBhvr>
                                    </p:animEffect>
                                  </p:childTnLst>
                                </p:cTn>
                              </p:par>
                              <p:par>
                                <p:cTn decel="100000" fill="hold" grpId="0" id="36" nodeType="withEffect" presetClass="entr" presetID="49" presetSubtype="0">
                                  <p:stCondLst>
                                    <p:cond delay="0"/>
                                  </p:stCondLst>
                                  <p:childTnLst>
                                    <p:set>
                                      <p:cBhvr>
                                        <p:cTn dur="1" fill="hold" id="37">
                                          <p:stCondLst>
                                            <p:cond delay="0"/>
                                          </p:stCondLst>
                                        </p:cTn>
                                        <p:tgtEl>
                                          <p:spTgt spid="37"/>
                                        </p:tgtEl>
                                        <p:attrNameLst>
                                          <p:attrName>style.visibility</p:attrName>
                                        </p:attrNameLst>
                                      </p:cBhvr>
                                      <p:to>
                                        <p:strVal val="visible"/>
                                      </p:to>
                                    </p:set>
                                    <p:anim calcmode="lin" valueType="num">
                                      <p:cBhvr>
                                        <p:cTn dur="1250" fill="hold" id="38"/>
                                        <p:tgtEl>
                                          <p:spTgt spid="37"/>
                                        </p:tgtEl>
                                        <p:attrNameLst>
                                          <p:attrName>ppt_w</p:attrName>
                                        </p:attrNameLst>
                                      </p:cBhvr>
                                      <p:tavLst>
                                        <p:tav tm="0">
                                          <p:val>
                                            <p:fltVal val="0"/>
                                          </p:val>
                                        </p:tav>
                                        <p:tav tm="100000">
                                          <p:val>
                                            <p:strVal val="#ppt_w"/>
                                          </p:val>
                                        </p:tav>
                                      </p:tavLst>
                                    </p:anim>
                                    <p:anim calcmode="lin" valueType="num">
                                      <p:cBhvr>
                                        <p:cTn dur="1250" fill="hold" id="39"/>
                                        <p:tgtEl>
                                          <p:spTgt spid="37"/>
                                        </p:tgtEl>
                                        <p:attrNameLst>
                                          <p:attrName>ppt_h</p:attrName>
                                        </p:attrNameLst>
                                      </p:cBhvr>
                                      <p:tavLst>
                                        <p:tav tm="0">
                                          <p:val>
                                            <p:fltVal val="0"/>
                                          </p:val>
                                        </p:tav>
                                        <p:tav tm="100000">
                                          <p:val>
                                            <p:strVal val="#ppt_h"/>
                                          </p:val>
                                        </p:tav>
                                      </p:tavLst>
                                    </p:anim>
                                    <p:anim calcmode="lin" valueType="num">
                                      <p:cBhvr>
                                        <p:cTn dur="1250" fill="hold" id="40"/>
                                        <p:tgtEl>
                                          <p:spTgt spid="37"/>
                                        </p:tgtEl>
                                        <p:attrNameLst>
                                          <p:attrName>style.rotation</p:attrName>
                                        </p:attrNameLst>
                                      </p:cBhvr>
                                      <p:tavLst>
                                        <p:tav tm="0">
                                          <p:val>
                                            <p:fltVal val="360"/>
                                          </p:val>
                                        </p:tav>
                                        <p:tav tm="100000">
                                          <p:val>
                                            <p:fltVal val="0"/>
                                          </p:val>
                                        </p:tav>
                                      </p:tavLst>
                                    </p:anim>
                                    <p:animEffect filter="">
                                      <p:cBhvr>
                                        <p:cTn dur="1250" id="41"/>
                                        <p:tgtEl>
                                          <p:spTgt spid="37"/>
                                        </p:tgtEl>
                                      </p:cBhvr>
                                    </p:animEffect>
                                  </p:childTnLst>
                                </p:cTn>
                              </p:par>
                              <p:par>
                                <p:cTn decel="100000" fill="hold" grpId="0" id="42" nodeType="withEffect" presetClass="entr" presetID="49" presetSubtype="0">
                                  <p:stCondLst>
                                    <p:cond delay="0"/>
                                  </p:stCondLst>
                                  <p:childTnLst>
                                    <p:set>
                                      <p:cBhvr>
                                        <p:cTn dur="1" fill="hold" id="43">
                                          <p:stCondLst>
                                            <p:cond delay="0"/>
                                          </p:stCondLst>
                                        </p:cTn>
                                        <p:tgtEl>
                                          <p:spTgt spid="38"/>
                                        </p:tgtEl>
                                        <p:attrNameLst>
                                          <p:attrName>style.visibility</p:attrName>
                                        </p:attrNameLst>
                                      </p:cBhvr>
                                      <p:to>
                                        <p:strVal val="visible"/>
                                      </p:to>
                                    </p:set>
                                    <p:anim calcmode="lin" valueType="num">
                                      <p:cBhvr>
                                        <p:cTn dur="1000" fill="hold" id="44"/>
                                        <p:tgtEl>
                                          <p:spTgt spid="38"/>
                                        </p:tgtEl>
                                        <p:attrNameLst>
                                          <p:attrName>ppt_w</p:attrName>
                                        </p:attrNameLst>
                                      </p:cBhvr>
                                      <p:tavLst>
                                        <p:tav tm="0">
                                          <p:val>
                                            <p:fltVal val="0"/>
                                          </p:val>
                                        </p:tav>
                                        <p:tav tm="100000">
                                          <p:val>
                                            <p:strVal val="#ppt_w"/>
                                          </p:val>
                                        </p:tav>
                                      </p:tavLst>
                                    </p:anim>
                                    <p:anim calcmode="lin" valueType="num">
                                      <p:cBhvr>
                                        <p:cTn dur="1000" fill="hold" id="45"/>
                                        <p:tgtEl>
                                          <p:spTgt spid="38"/>
                                        </p:tgtEl>
                                        <p:attrNameLst>
                                          <p:attrName>ppt_h</p:attrName>
                                        </p:attrNameLst>
                                      </p:cBhvr>
                                      <p:tavLst>
                                        <p:tav tm="0">
                                          <p:val>
                                            <p:fltVal val="0"/>
                                          </p:val>
                                        </p:tav>
                                        <p:tav tm="100000">
                                          <p:val>
                                            <p:strVal val="#ppt_h"/>
                                          </p:val>
                                        </p:tav>
                                      </p:tavLst>
                                    </p:anim>
                                    <p:anim calcmode="lin" valueType="num">
                                      <p:cBhvr>
                                        <p:cTn dur="1000" fill="hold" id="46"/>
                                        <p:tgtEl>
                                          <p:spTgt spid="38"/>
                                        </p:tgtEl>
                                        <p:attrNameLst>
                                          <p:attrName>style.rotation</p:attrName>
                                        </p:attrNameLst>
                                      </p:cBhvr>
                                      <p:tavLst>
                                        <p:tav tm="0">
                                          <p:val>
                                            <p:fltVal val="360"/>
                                          </p:val>
                                        </p:tav>
                                        <p:tav tm="100000">
                                          <p:val>
                                            <p:fltVal val="0"/>
                                          </p:val>
                                        </p:tav>
                                      </p:tavLst>
                                    </p:anim>
                                    <p:animEffect filter="">
                                      <p:cBhvr>
                                        <p:cTn dur="1000" id="47"/>
                                        <p:tgtEl>
                                          <p:spTgt spid="38"/>
                                        </p:tgtEl>
                                      </p:cBhvr>
                                    </p:animEffect>
                                  </p:childTnLst>
                                </p:cTn>
                              </p:par>
                            </p:childTnLst>
                          </p:cTn>
                        </p:par>
                        <p:par>
                          <p:cTn fill="hold" id="48" nodeType="afterGroup">
                            <p:stCondLst>
                              <p:cond delay="3000"/>
                            </p:stCondLst>
                            <p:childTnLst>
                              <p:par>
                                <p:cTn fill="hold" grpId="0" id="49" nodeType="afterEffect" presetClass="entr" presetID="42" presetSubtype="0">
                                  <p:stCondLst>
                                    <p:cond delay="0"/>
                                  </p:stCondLst>
                                  <p:childTnLst>
                                    <p:set>
                                      <p:cBhvr>
                                        <p:cTn dur="1" fill="hold" id="50">
                                          <p:stCondLst>
                                            <p:cond delay="0"/>
                                          </p:stCondLst>
                                        </p:cTn>
                                        <p:tgtEl>
                                          <p:spTgt spid="39"/>
                                        </p:tgtEl>
                                        <p:attrNameLst>
                                          <p:attrName>style.visibility</p:attrName>
                                        </p:attrNameLst>
                                      </p:cBhvr>
                                      <p:to>
                                        <p:strVal val="visible"/>
                                      </p:to>
                                    </p:set>
                                    <p:animEffect filter="">
                                      <p:cBhvr>
                                        <p:cTn dur="750" id="51"/>
                                        <p:tgtEl>
                                          <p:spTgt spid="39"/>
                                        </p:tgtEl>
                                      </p:cBhvr>
                                    </p:animEffect>
                                    <p:anim calcmode="lin" valueType="num">
                                      <p:cBhvr>
                                        <p:cTn dur="750" fill="hold" id="52"/>
                                        <p:tgtEl>
                                          <p:spTgt spid="39"/>
                                        </p:tgtEl>
                                        <p:attrNameLst>
                                          <p:attrName>ppt_x</p:attrName>
                                        </p:attrNameLst>
                                      </p:cBhvr>
                                      <p:tavLst>
                                        <p:tav tm="0">
                                          <p:val>
                                            <p:strVal val="#ppt_x"/>
                                          </p:val>
                                        </p:tav>
                                        <p:tav tm="100000">
                                          <p:val>
                                            <p:strVal val="#ppt_x"/>
                                          </p:val>
                                        </p:tav>
                                      </p:tavLst>
                                    </p:anim>
                                    <p:anim calcmode="lin" valueType="num">
                                      <p:cBhvr>
                                        <p:cTn dur="750" fill="hold" id="53"/>
                                        <p:tgtEl>
                                          <p:spTgt spid="39"/>
                                        </p:tgtEl>
                                        <p:attrNameLst>
                                          <p:attrName>ppt_y</p:attrName>
                                        </p:attrNameLst>
                                      </p:cBhvr>
                                      <p:tavLst>
                                        <p:tav tm="0">
                                          <p:val>
                                            <p:strVal val="#ppt_y+.1"/>
                                          </p:val>
                                        </p:tav>
                                        <p:tav tm="100000">
                                          <p:val>
                                            <p:strVal val="#ppt_y"/>
                                          </p:val>
                                        </p:tav>
                                      </p:tavLst>
                                    </p:anim>
                                  </p:childTnLst>
                                </p:cTn>
                              </p:par>
                              <p:par>
                                <p:cTn fill="hold" grpId="0" id="54" nodeType="withEffect" presetClass="entr" presetID="47" presetSubtype="0">
                                  <p:stCondLst>
                                    <p:cond delay="250"/>
                                  </p:stCondLst>
                                  <p:childTnLst>
                                    <p:set>
                                      <p:cBhvr>
                                        <p:cTn dur="1" fill="hold" id="55">
                                          <p:stCondLst>
                                            <p:cond delay="0"/>
                                          </p:stCondLst>
                                        </p:cTn>
                                        <p:tgtEl>
                                          <p:spTgt spid="41"/>
                                        </p:tgtEl>
                                        <p:attrNameLst>
                                          <p:attrName>style.visibility</p:attrName>
                                        </p:attrNameLst>
                                      </p:cBhvr>
                                      <p:to>
                                        <p:strVal val="visible"/>
                                      </p:to>
                                    </p:set>
                                    <p:animEffect filter="">
                                      <p:cBhvr>
                                        <p:cTn dur="750" id="56"/>
                                        <p:tgtEl>
                                          <p:spTgt spid="41"/>
                                        </p:tgtEl>
                                      </p:cBhvr>
                                    </p:animEffect>
                                    <p:anim calcmode="lin" valueType="num">
                                      <p:cBhvr>
                                        <p:cTn dur="750" fill="hold" id="57"/>
                                        <p:tgtEl>
                                          <p:spTgt spid="41"/>
                                        </p:tgtEl>
                                        <p:attrNameLst>
                                          <p:attrName>ppt_x</p:attrName>
                                        </p:attrNameLst>
                                      </p:cBhvr>
                                      <p:tavLst>
                                        <p:tav tm="0">
                                          <p:val>
                                            <p:strVal val="#ppt_x"/>
                                          </p:val>
                                        </p:tav>
                                        <p:tav tm="100000">
                                          <p:val>
                                            <p:strVal val="#ppt_x"/>
                                          </p:val>
                                        </p:tav>
                                      </p:tavLst>
                                    </p:anim>
                                    <p:anim calcmode="lin" valueType="num">
                                      <p:cBhvr>
                                        <p:cTn dur="750" fill="hold" id="58"/>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37"/>
      <p:bldP grpId="0" spid="38"/>
      <p:bldP grpId="0" spid="39"/>
      <p:bldP grpId="0" spid="4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Rectangle 19"/>
          <p:cNvSpPr/>
          <p:nvPr/>
        </p:nvSpPr>
        <p:spPr bwMode="auto">
          <a:xfrm>
            <a:off x="7125293" y="1369239"/>
            <a:ext cx="1553487" cy="3038450"/>
          </a:xfrm>
          <a:prstGeom prst="rect">
            <a:avLst/>
          </a:prstGeom>
          <a:solidFill>
            <a:schemeClr val="bg2"/>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bIns="37155" lIns="37155" rIns="37155" tIns="37155"/>
          <a:lstStyle/>
          <a:p>
            <a:pPr defTabSz="742841">
              <a:lnSpc>
                <a:spcPct val="80000"/>
              </a:lnSpc>
              <a:defRPr/>
            </a:pPr>
            <a:r>
              <a:rPr altLang="en-US" lang="zh-CN" spc="-41">
                <a:gradFill>
                  <a:gsLst>
                    <a:gs pos="0">
                      <a:srgbClr val="FFFFFF"/>
                    </a:gs>
                    <a:gs pos="100000">
                      <a:srgbClr val="FFFFFF"/>
                    </a:gs>
                  </a:gsLst>
                  <a:lin ang="5400000" scaled="0"/>
                </a:gradFill>
                <a:latin charset="-122" pitchFamily="34" typeface="微软雅黑"/>
                <a:cs charset="0" pitchFamily="34" typeface="Segoe UI"/>
              </a:rPr>
              <a:t>填加文字</a:t>
            </a:r>
          </a:p>
        </p:txBody>
      </p:sp>
      <p:sp>
        <p:nvSpPr>
          <p:cNvPr id="46" name="Rectangle 68"/>
          <p:cNvSpPr/>
          <p:nvPr/>
        </p:nvSpPr>
        <p:spPr bwMode="auto">
          <a:xfrm>
            <a:off x="5482419" y="1369240"/>
            <a:ext cx="1553487" cy="1479220"/>
          </a:xfrm>
          <a:prstGeom prst="rect">
            <a:avLst/>
          </a:prstGeom>
          <a:solidFill>
            <a:schemeClr val="accent3"/>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bIns="37155" lIns="37155" rIns="37155" tIns="37155"/>
          <a:lstStyle/>
          <a:p>
            <a:pPr defTabSz="742841">
              <a:lnSpc>
                <a:spcPct val="80000"/>
              </a:lnSpc>
              <a:defRPr/>
            </a:pPr>
            <a:r>
              <a:rPr altLang="en-US" lang="zh-CN" spc="-41">
                <a:gradFill>
                  <a:gsLst>
                    <a:gs pos="0">
                      <a:srgbClr val="FFFFFF"/>
                    </a:gs>
                    <a:gs pos="100000">
                      <a:srgbClr val="FFFFFF"/>
                    </a:gs>
                  </a:gsLst>
                  <a:lin ang="5400000" scaled="0"/>
                </a:gradFill>
                <a:latin charset="-122" pitchFamily="34" typeface="微软雅黑"/>
                <a:cs charset="0" pitchFamily="34" typeface="Segoe UI"/>
              </a:rPr>
              <a:t>单击填加文字</a:t>
            </a:r>
          </a:p>
        </p:txBody>
      </p:sp>
      <p:sp>
        <p:nvSpPr>
          <p:cNvPr id="47" name="Rectangle 69"/>
          <p:cNvSpPr/>
          <p:nvPr/>
        </p:nvSpPr>
        <p:spPr bwMode="auto">
          <a:xfrm>
            <a:off x="5482419" y="2928470"/>
            <a:ext cx="1553487" cy="1479220"/>
          </a:xfrm>
          <a:prstGeom prst="rect">
            <a:avLst/>
          </a:prstGeom>
          <a:solidFill>
            <a:schemeClr val="accent1"/>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bIns="37155" lIns="37155" rIns="37155" tIns="37155"/>
          <a:lstStyle/>
          <a:p>
            <a:pPr defTabSz="742841">
              <a:lnSpc>
                <a:spcPct val="80000"/>
              </a:lnSpc>
              <a:defRPr/>
            </a:pPr>
            <a:r>
              <a:rPr altLang="en-US" lang="zh-CN" spc="-41">
                <a:gradFill>
                  <a:gsLst>
                    <a:gs pos="0">
                      <a:srgbClr val="FFFFFF"/>
                    </a:gs>
                    <a:gs pos="100000">
                      <a:srgbClr val="FFFFFF"/>
                    </a:gs>
                  </a:gsLst>
                  <a:lin ang="5400000" scaled="0"/>
                </a:gradFill>
                <a:latin charset="-122" pitchFamily="34" typeface="微软雅黑"/>
                <a:cs charset="0" pitchFamily="34" typeface="Segoe UI"/>
              </a:rPr>
              <a:t>填加文字</a:t>
            </a:r>
          </a:p>
        </p:txBody>
      </p:sp>
      <p:sp>
        <p:nvSpPr>
          <p:cNvPr id="48" name="Right Arrow 74"/>
          <p:cNvSpPr/>
          <p:nvPr/>
        </p:nvSpPr>
        <p:spPr bwMode="auto">
          <a:xfrm flipV="1" rot="16200000">
            <a:off x="6970712" y="2690813"/>
            <a:ext cx="2759075" cy="673100"/>
          </a:xfrm>
          <a:prstGeom prst="rightArrow">
            <a:avLst/>
          </a:prstGeom>
          <a:solidFill>
            <a:srgbClr val="FBFBFB"/>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bIns="37154" lIns="74305" rIns="74305" tIns="37154"/>
          <a:lstStyle/>
          <a:p>
            <a:pPr algn="ctr" defTabSz="742841">
              <a:defRPr/>
            </a:pPr>
            <a:endParaRPr lang="en-US" sz="1800">
              <a:gradFill>
                <a:gsLst>
                  <a:gs pos="0">
                    <a:srgbClr val="FFFFFF"/>
                  </a:gs>
                  <a:gs pos="100000">
                    <a:srgbClr val="FFFFFF"/>
                  </a:gs>
                </a:gsLst>
                <a:lin ang="5400000" scaled="0"/>
              </a:gradFill>
              <a:latin charset="-122" pitchFamily="34" typeface="微软雅黑"/>
            </a:endParaRPr>
          </a:p>
        </p:txBody>
      </p:sp>
      <p:sp>
        <p:nvSpPr>
          <p:cNvPr id="65" name="TextBox 64"/>
          <p:cNvSpPr txBox="1"/>
          <p:nvPr/>
        </p:nvSpPr>
        <p:spPr>
          <a:xfrm>
            <a:off x="7151410" y="2475005"/>
            <a:ext cx="1147962" cy="320040"/>
          </a:xfrm>
          <a:prstGeom prst="rect">
            <a:avLst/>
          </a:prstGeom>
          <a:noFill/>
        </p:spPr>
        <p:txBody>
          <a:bodyPr bIns="0" lIns="0" rIns="0" tIns="0">
            <a:spAutoFit/>
          </a:bodyPr>
          <a:lstStyle/>
          <a:p>
            <a:pPr defTabSz="967801" fontAlgn="auto">
              <a:spcBef>
                <a:spcPct val="0"/>
              </a:spcBef>
              <a:spcAft>
                <a:spcPct val="0"/>
              </a:spcAft>
              <a:defRPr/>
            </a:pPr>
            <a:r>
              <a:rPr lang="en-US" spc="-244" sz="2100">
                <a:gradFill>
                  <a:gsLst>
                    <a:gs pos="0">
                      <a:srgbClr val="FFFFFF"/>
                    </a:gs>
                    <a:gs pos="86000">
                      <a:srgbClr val="FFFFFF"/>
                    </a:gs>
                  </a:gsLst>
                  <a:lin ang="5400000" scaled="0"/>
                </a:gradFill>
                <a:latin charset="-122" pitchFamily="34" typeface="微软雅黑"/>
                <a:ea charset="-122" pitchFamily="34" typeface="微软雅黑"/>
              </a:rPr>
              <a:t>+80%</a:t>
            </a:r>
          </a:p>
        </p:txBody>
      </p:sp>
      <p:sp>
        <p:nvSpPr>
          <p:cNvPr id="66" name="Right Arrow 76"/>
          <p:cNvSpPr/>
          <p:nvPr/>
        </p:nvSpPr>
        <p:spPr bwMode="auto">
          <a:xfrm flipV="1" rot="5400000">
            <a:off x="6246019" y="1505744"/>
            <a:ext cx="895350" cy="671512"/>
          </a:xfrm>
          <a:prstGeom prst="rightArrow">
            <a:avLst/>
          </a:prstGeom>
          <a:solidFill>
            <a:srgbClr val="FBFBFB"/>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bIns="37154" lIns="74305" rIns="74305" tIns="37154"/>
          <a:lstStyle/>
          <a:p>
            <a:pPr algn="ctr" defTabSz="742841">
              <a:defRPr/>
            </a:pPr>
            <a:endParaRPr lang="en-US" sz="1800">
              <a:gradFill>
                <a:gsLst>
                  <a:gs pos="0">
                    <a:srgbClr val="FFFFFF"/>
                  </a:gs>
                  <a:gs pos="100000">
                    <a:srgbClr val="FFFFFF"/>
                  </a:gs>
                </a:gsLst>
                <a:lin ang="5400000" scaled="0"/>
              </a:gradFill>
              <a:latin charset="-122" pitchFamily="34" typeface="微软雅黑"/>
            </a:endParaRPr>
          </a:p>
        </p:txBody>
      </p:sp>
      <p:sp>
        <p:nvSpPr>
          <p:cNvPr id="67" name="TextBox 66"/>
          <p:cNvSpPr txBox="1"/>
          <p:nvPr/>
        </p:nvSpPr>
        <p:spPr>
          <a:xfrm>
            <a:off x="5503082" y="2876916"/>
            <a:ext cx="1527120" cy="320040"/>
          </a:xfrm>
          <a:prstGeom prst="rect">
            <a:avLst/>
          </a:prstGeom>
          <a:noFill/>
        </p:spPr>
        <p:txBody>
          <a:bodyPr bIns="0" lIns="0" rIns="0" tIns="0">
            <a:spAutoFit/>
          </a:bodyPr>
          <a:lstStyle/>
          <a:p>
            <a:pPr defTabSz="967801" fontAlgn="auto">
              <a:spcBef>
                <a:spcPct val="0"/>
              </a:spcBef>
              <a:spcAft>
                <a:spcPct val="0"/>
              </a:spcAft>
              <a:defRPr/>
            </a:pPr>
            <a:r>
              <a:rPr lang="en-US" spc="-244" sz="2100">
                <a:gradFill>
                  <a:gsLst>
                    <a:gs pos="0">
                      <a:srgbClr val="FFFFFF"/>
                    </a:gs>
                    <a:gs pos="86000">
                      <a:srgbClr val="FFFFFF"/>
                    </a:gs>
                  </a:gsLst>
                  <a:lin ang="5400000" scaled="0"/>
                </a:gradFill>
                <a:latin charset="-122" pitchFamily="34" typeface="微软雅黑"/>
                <a:ea charset="-122" pitchFamily="34" typeface="微软雅黑"/>
              </a:rPr>
              <a:t>+50%</a:t>
            </a:r>
          </a:p>
        </p:txBody>
      </p:sp>
      <p:sp>
        <p:nvSpPr>
          <p:cNvPr id="68" name="Right Arrow 78"/>
          <p:cNvSpPr/>
          <p:nvPr/>
        </p:nvSpPr>
        <p:spPr bwMode="auto">
          <a:xfrm rot="16200000">
            <a:off x="6155531" y="3531395"/>
            <a:ext cx="1076325" cy="671512"/>
          </a:xfrm>
          <a:prstGeom prst="rightArrow">
            <a:avLst/>
          </a:prstGeom>
          <a:solidFill>
            <a:srgbClr val="FBFBFB"/>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bIns="37154" lIns="74305" rIns="74305" tIns="37154"/>
          <a:lstStyle/>
          <a:p>
            <a:pPr algn="ctr" defTabSz="742841">
              <a:defRPr/>
            </a:pPr>
            <a:endParaRPr lang="en-US" sz="1800">
              <a:gradFill>
                <a:gsLst>
                  <a:gs pos="0">
                    <a:srgbClr val="FFFFFF"/>
                  </a:gs>
                  <a:gs pos="100000">
                    <a:srgbClr val="FFFFFF"/>
                  </a:gs>
                </a:gsLst>
                <a:lin ang="5400000" scaled="0"/>
              </a:gradFill>
              <a:latin charset="-122" pitchFamily="34" typeface="微软雅黑"/>
            </a:endParaRPr>
          </a:p>
        </p:txBody>
      </p:sp>
      <p:sp>
        <p:nvSpPr>
          <p:cNvPr id="69" name="TextBox 68"/>
          <p:cNvSpPr txBox="1"/>
          <p:nvPr/>
        </p:nvSpPr>
        <p:spPr>
          <a:xfrm>
            <a:off x="5503085" y="1355118"/>
            <a:ext cx="1532821" cy="396240"/>
          </a:xfrm>
          <a:prstGeom prst="rect">
            <a:avLst/>
          </a:prstGeom>
          <a:noFill/>
        </p:spPr>
        <p:txBody>
          <a:bodyPr bIns="0" lIns="0" rIns="0" tIns="0">
            <a:spAutoFit/>
          </a:bodyPr>
          <a:lstStyle/>
          <a:p>
            <a:pPr defTabSz="967801" fontAlgn="auto">
              <a:spcBef>
                <a:spcPct val="0"/>
              </a:spcBef>
              <a:spcAft>
                <a:spcPct val="0"/>
              </a:spcAft>
              <a:defRPr/>
            </a:pPr>
            <a:r>
              <a:rPr lang="en-US" spc="-244" sz="2600">
                <a:gradFill>
                  <a:gsLst>
                    <a:gs pos="0">
                      <a:srgbClr val="FFFFFF"/>
                    </a:gs>
                    <a:gs pos="86000">
                      <a:srgbClr val="FFFFFF"/>
                    </a:gs>
                  </a:gsLst>
                  <a:lin ang="5400000" scaled="0"/>
                </a:gradFill>
                <a:latin charset="-122" pitchFamily="34" typeface="微软雅黑"/>
                <a:ea charset="-122" pitchFamily="34" typeface="微软雅黑"/>
              </a:rPr>
              <a:t>-30%</a:t>
            </a:r>
          </a:p>
        </p:txBody>
      </p:sp>
      <p:graphicFrame>
        <p:nvGraphicFramePr>
          <p:cNvPr id="70" name="Chart 2"/>
          <p:cNvGraphicFramePr/>
          <p:nvPr/>
        </p:nvGraphicFramePr>
        <p:xfrm>
          <a:off x="468437" y="900137"/>
          <a:ext cx="4871888" cy="3644237"/>
        </p:xfrm>
        <a:graphic>
          <a:graphicData uri="http://schemas.openxmlformats.org/drawingml/2006/chart">
            <c:chart xmlns:c="http://schemas.openxmlformats.org/drawingml/2006/chart" r:id="rId3"/>
          </a:graphicData>
        </a:graphic>
      </p:graphicFrame>
      <p:sp>
        <p:nvSpPr>
          <p:cNvPr id="12"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13" name="组合 12"/>
          <p:cNvGrpSpPr/>
          <p:nvPr/>
        </p:nvGrpSpPr>
        <p:grpSpPr>
          <a:xfrm>
            <a:off x="352592" y="688270"/>
            <a:ext cx="9231272" cy="67851"/>
            <a:chOff x="288133" y="483063"/>
            <a:chExt cx="8772740" cy="64666"/>
          </a:xfrm>
        </p:grpSpPr>
        <p:sp>
          <p:nvSpPr>
            <p:cNvPr id="14" name="任意多边形 13"/>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 name="直接连接符 14"/>
            <p:cNvCxnSpPr>
              <a:stCxn id="1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 name="组合 15"/>
          <p:cNvGrpSpPr/>
          <p:nvPr/>
        </p:nvGrpSpPr>
        <p:grpSpPr>
          <a:xfrm>
            <a:off x="0" y="290390"/>
            <a:ext cx="641111" cy="353788"/>
            <a:chOff x="0" y="252065"/>
            <a:chExt cx="641111" cy="392113"/>
          </a:xfrm>
        </p:grpSpPr>
        <p:sp>
          <p:nvSpPr>
            <p:cNvPr id="17"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18"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19" name="五边形 18"/>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6"/>
                                        </p:tgtEl>
                                        <p:attrNameLst>
                                          <p:attrName>style.visibility</p:attrName>
                                        </p:attrNameLst>
                                      </p:cBhvr>
                                      <p:to>
                                        <p:strVal val="visible"/>
                                      </p:to>
                                    </p:set>
                                    <p:animEffect filter="wipe(left)" transition="in">
                                      <p:cBhvr>
                                        <p:cTn dur="500" id="7"/>
                                        <p:tgtEl>
                                          <p:spTgt spid="16"/>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13"/>
                                        </p:tgtEl>
                                        <p:attrNameLst>
                                          <p:attrName>style.visibility</p:attrName>
                                        </p:attrNameLst>
                                      </p:cBhvr>
                                      <p:to>
                                        <p:strVal val="visible"/>
                                      </p:to>
                                    </p:set>
                                    <p:animEffect filter="wipe(down)" transition="in">
                                      <p:cBhvr>
                                        <p:cTn dur="500" id="12"/>
                                        <p:tgtEl>
                                          <p:spTgt spid="13"/>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12"/>
                                        </p:tgtEl>
                                        <p:attrNameLst>
                                          <p:attrName>style.visibility</p:attrName>
                                        </p:attrNameLst>
                                      </p:cBhvr>
                                      <p:to>
                                        <p:strVal val="visible"/>
                                      </p:to>
                                    </p:set>
                                    <p:anim calcmode="lin" valueType="num">
                                      <p:cBhvr>
                                        <p:cTn dur="500" fill="hold" id="16"/>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2"/>
                                        </p:tgtEl>
                                        <p:attrNameLst>
                                          <p:attrName>ppt_y</p:attrName>
                                        </p:attrNameLst>
                                      </p:cBhvr>
                                      <p:tavLst>
                                        <p:tav tm="0">
                                          <p:val>
                                            <p:strVal val="#ppt_y"/>
                                          </p:val>
                                        </p:tav>
                                        <p:tav tm="100000">
                                          <p:val>
                                            <p:strVal val="#ppt_y"/>
                                          </p:val>
                                        </p:tav>
                                      </p:tavLst>
                                    </p:anim>
                                    <p:anim calcmode="lin" valueType="num">
                                      <p:cBhvr>
                                        <p:cTn dur="500" fill="hold" id="18"/>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2"/>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12"/>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42" presetSubtype="0">
                                  <p:stCondLst>
                                    <p:cond delay="0"/>
                                  </p:stCondLst>
                                  <p:childTnLst>
                                    <p:set>
                                      <p:cBhvr>
                                        <p:cTn dur="1" fill="hold" id="24">
                                          <p:stCondLst>
                                            <p:cond delay="0"/>
                                          </p:stCondLst>
                                        </p:cTn>
                                        <p:tgtEl>
                                          <p:spTgt spid="70"/>
                                        </p:tgtEl>
                                        <p:attrNameLst>
                                          <p:attrName>style.visibility</p:attrName>
                                        </p:attrNameLst>
                                      </p:cBhvr>
                                      <p:to>
                                        <p:strVal val="visible"/>
                                      </p:to>
                                    </p:set>
                                    <p:animEffect filter="fade" transition="in">
                                      <p:cBhvr>
                                        <p:cTn dur="1000" id="25"/>
                                        <p:tgtEl>
                                          <p:spTgt spid="70"/>
                                        </p:tgtEl>
                                      </p:cBhvr>
                                    </p:animEffect>
                                    <p:anim calcmode="lin" valueType="num">
                                      <p:cBhvr>
                                        <p:cTn dur="1000" fill="hold" id="26"/>
                                        <p:tgtEl>
                                          <p:spTgt spid="70"/>
                                        </p:tgtEl>
                                        <p:attrNameLst>
                                          <p:attrName>ppt_x</p:attrName>
                                        </p:attrNameLst>
                                      </p:cBhvr>
                                      <p:tavLst>
                                        <p:tav tm="0">
                                          <p:val>
                                            <p:strVal val="#ppt_x"/>
                                          </p:val>
                                        </p:tav>
                                        <p:tav tm="100000">
                                          <p:val>
                                            <p:strVal val="#ppt_x"/>
                                          </p:val>
                                        </p:tav>
                                      </p:tavLst>
                                    </p:anim>
                                    <p:anim calcmode="lin" valueType="num">
                                      <p:cBhvr>
                                        <p:cTn dur="1000" fill="hold" id="27"/>
                                        <p:tgtEl>
                                          <p:spTgt spid="7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000"/>
                            </p:stCondLst>
                            <p:childTnLst>
                              <p:par>
                                <p:cTn fill="hold" id="29" nodeType="afterEffect" presetClass="entr" presetID="10" presetSubtype="0">
                                  <p:stCondLst>
                                    <p:cond delay="0"/>
                                  </p:stCondLst>
                                  <p:childTnLst>
                                    <p:set>
                                      <p:cBhvr>
                                        <p:cTn dur="1" fill="hold" id="30">
                                          <p:stCondLst>
                                            <p:cond delay="0"/>
                                          </p:stCondLst>
                                        </p:cTn>
                                        <p:tgtEl>
                                          <p:spTgt spid="46"/>
                                        </p:tgtEl>
                                        <p:attrNameLst>
                                          <p:attrName>style.visibility</p:attrName>
                                        </p:attrNameLst>
                                      </p:cBhvr>
                                      <p:to>
                                        <p:strVal val="visible"/>
                                      </p:to>
                                    </p:set>
                                    <p:animEffect filter="fade" transition="in">
                                      <p:cBhvr>
                                        <p:cTn dur="500" id="31"/>
                                        <p:tgtEl>
                                          <p:spTgt spid="46"/>
                                        </p:tgtEl>
                                      </p:cBhvr>
                                    </p:animEffect>
                                  </p:childTnLst>
                                </p:cTn>
                              </p:par>
                            </p:childTnLst>
                          </p:cTn>
                        </p:par>
                        <p:par>
                          <p:cTn fill="hold" id="32" nodeType="afterGroup">
                            <p:stCondLst>
                              <p:cond delay="1500"/>
                            </p:stCondLst>
                            <p:childTnLst>
                              <p:par>
                                <p:cTn fill="hold" id="33" nodeType="afterEffect" presetClass="entr" presetID="10" presetSubtype="0">
                                  <p:stCondLst>
                                    <p:cond delay="0"/>
                                  </p:stCondLst>
                                  <p:childTnLst>
                                    <p:set>
                                      <p:cBhvr>
                                        <p:cTn dur="1" fill="hold" id="34">
                                          <p:stCondLst>
                                            <p:cond delay="0"/>
                                          </p:stCondLst>
                                        </p:cTn>
                                        <p:tgtEl>
                                          <p:spTgt spid="69"/>
                                        </p:tgtEl>
                                        <p:attrNameLst>
                                          <p:attrName>style.visibility</p:attrName>
                                        </p:attrNameLst>
                                      </p:cBhvr>
                                      <p:to>
                                        <p:strVal val="visible"/>
                                      </p:to>
                                    </p:set>
                                    <p:animEffect filter="fade" transition="in">
                                      <p:cBhvr>
                                        <p:cTn dur="500" id="35"/>
                                        <p:tgtEl>
                                          <p:spTgt spid="69"/>
                                        </p:tgtEl>
                                      </p:cBhvr>
                                    </p:animEffect>
                                  </p:childTnLst>
                                </p:cTn>
                              </p:par>
                            </p:childTnLst>
                          </p:cTn>
                        </p:par>
                        <p:par>
                          <p:cTn fill="hold" id="36" nodeType="afterGroup">
                            <p:stCondLst>
                              <p:cond delay="2000"/>
                            </p:stCondLst>
                            <p:childTnLst>
                              <p:par>
                                <p:cTn fill="hold" grpId="0" id="37" nodeType="afterEffect" presetClass="entr" presetID="22" presetSubtype="1">
                                  <p:stCondLst>
                                    <p:cond delay="0"/>
                                  </p:stCondLst>
                                  <p:childTnLst>
                                    <p:set>
                                      <p:cBhvr>
                                        <p:cTn dur="1" fill="hold" id="38">
                                          <p:stCondLst>
                                            <p:cond delay="0"/>
                                          </p:stCondLst>
                                        </p:cTn>
                                        <p:tgtEl>
                                          <p:spTgt spid="66"/>
                                        </p:tgtEl>
                                        <p:attrNameLst>
                                          <p:attrName>style.visibility</p:attrName>
                                        </p:attrNameLst>
                                      </p:cBhvr>
                                      <p:to>
                                        <p:strVal val="visible"/>
                                      </p:to>
                                    </p:set>
                                    <p:animEffect filter="wipe(up)" transition="in">
                                      <p:cBhvr>
                                        <p:cTn dur="500" id="39"/>
                                        <p:tgtEl>
                                          <p:spTgt spid="66"/>
                                        </p:tgtEl>
                                      </p:cBhvr>
                                    </p:animEffect>
                                  </p:childTnLst>
                                </p:cTn>
                              </p:par>
                            </p:childTnLst>
                          </p:cTn>
                        </p:par>
                        <p:par>
                          <p:cTn fill="hold" id="40" nodeType="afterGroup">
                            <p:stCondLst>
                              <p:cond delay="2500"/>
                            </p:stCondLst>
                            <p:childTnLst>
                              <p:par>
                                <p:cTn fill="hold" id="41" nodeType="afterEffect" presetClass="entr" presetID="10" presetSubtype="0">
                                  <p:stCondLst>
                                    <p:cond delay="0"/>
                                  </p:stCondLst>
                                  <p:childTnLst>
                                    <p:set>
                                      <p:cBhvr>
                                        <p:cTn dur="1" fill="hold" id="42">
                                          <p:stCondLst>
                                            <p:cond delay="0"/>
                                          </p:stCondLst>
                                        </p:cTn>
                                        <p:tgtEl>
                                          <p:spTgt spid="47"/>
                                        </p:tgtEl>
                                        <p:attrNameLst>
                                          <p:attrName>style.visibility</p:attrName>
                                        </p:attrNameLst>
                                      </p:cBhvr>
                                      <p:to>
                                        <p:strVal val="visible"/>
                                      </p:to>
                                    </p:set>
                                    <p:animEffect filter="fade" transition="in">
                                      <p:cBhvr>
                                        <p:cTn dur="500" id="43"/>
                                        <p:tgtEl>
                                          <p:spTgt spid="47"/>
                                        </p:tgtEl>
                                      </p:cBhvr>
                                    </p:animEffect>
                                  </p:childTnLst>
                                </p:cTn>
                              </p:par>
                            </p:childTnLst>
                          </p:cTn>
                        </p:par>
                        <p:par>
                          <p:cTn fill="hold" id="44" nodeType="afterGroup">
                            <p:stCondLst>
                              <p:cond delay="3000"/>
                            </p:stCondLst>
                            <p:childTnLst>
                              <p:par>
                                <p:cTn fill="hold" grpId="0" id="45" nodeType="afterEffect" presetClass="entr" presetID="22" presetSubtype="4">
                                  <p:stCondLst>
                                    <p:cond delay="0"/>
                                  </p:stCondLst>
                                  <p:childTnLst>
                                    <p:set>
                                      <p:cBhvr>
                                        <p:cTn dur="1" fill="hold" id="46">
                                          <p:stCondLst>
                                            <p:cond delay="0"/>
                                          </p:stCondLst>
                                        </p:cTn>
                                        <p:tgtEl>
                                          <p:spTgt spid="68"/>
                                        </p:tgtEl>
                                        <p:attrNameLst>
                                          <p:attrName>style.visibility</p:attrName>
                                        </p:attrNameLst>
                                      </p:cBhvr>
                                      <p:to>
                                        <p:strVal val="visible"/>
                                      </p:to>
                                    </p:set>
                                    <p:animEffect filter="wipe(down)" transition="in">
                                      <p:cBhvr>
                                        <p:cTn dur="500" id="47"/>
                                        <p:tgtEl>
                                          <p:spTgt spid="68"/>
                                        </p:tgtEl>
                                      </p:cBhvr>
                                    </p:animEffect>
                                  </p:childTnLst>
                                </p:cTn>
                              </p:par>
                            </p:childTnLst>
                          </p:cTn>
                        </p:par>
                        <p:par>
                          <p:cTn fill="hold" id="48" nodeType="afterGroup">
                            <p:stCondLst>
                              <p:cond delay="3500"/>
                            </p:stCondLst>
                            <p:childTnLst>
                              <p:par>
                                <p:cTn fill="hold" id="49" nodeType="afterEffect" presetClass="entr" presetID="10" presetSubtype="0">
                                  <p:stCondLst>
                                    <p:cond delay="0"/>
                                  </p:stCondLst>
                                  <p:childTnLst>
                                    <p:set>
                                      <p:cBhvr>
                                        <p:cTn dur="1" fill="hold" id="50">
                                          <p:stCondLst>
                                            <p:cond delay="0"/>
                                          </p:stCondLst>
                                        </p:cTn>
                                        <p:tgtEl>
                                          <p:spTgt spid="67"/>
                                        </p:tgtEl>
                                        <p:attrNameLst>
                                          <p:attrName>style.visibility</p:attrName>
                                        </p:attrNameLst>
                                      </p:cBhvr>
                                      <p:to>
                                        <p:strVal val="visible"/>
                                      </p:to>
                                    </p:set>
                                    <p:animEffect filter="fade" transition="in">
                                      <p:cBhvr>
                                        <p:cTn dur="500" id="51"/>
                                        <p:tgtEl>
                                          <p:spTgt spid="67"/>
                                        </p:tgtEl>
                                      </p:cBhvr>
                                    </p:animEffect>
                                  </p:childTnLst>
                                </p:cTn>
                              </p:par>
                            </p:childTnLst>
                          </p:cTn>
                        </p:par>
                        <p:par>
                          <p:cTn fill="hold" id="52" nodeType="afterGroup">
                            <p:stCondLst>
                              <p:cond delay="4000"/>
                            </p:stCondLst>
                            <p:childTnLst>
                              <p:par>
                                <p:cTn fill="hold" id="53" nodeType="afterEffect" presetClass="entr" presetID="10" presetSubtype="0">
                                  <p:stCondLst>
                                    <p:cond delay="0"/>
                                  </p:stCondLst>
                                  <p:childTnLst>
                                    <p:set>
                                      <p:cBhvr>
                                        <p:cTn dur="1" fill="hold" id="54">
                                          <p:stCondLst>
                                            <p:cond delay="0"/>
                                          </p:stCondLst>
                                        </p:cTn>
                                        <p:tgtEl>
                                          <p:spTgt spid="45"/>
                                        </p:tgtEl>
                                        <p:attrNameLst>
                                          <p:attrName>style.visibility</p:attrName>
                                        </p:attrNameLst>
                                      </p:cBhvr>
                                      <p:to>
                                        <p:strVal val="visible"/>
                                      </p:to>
                                    </p:set>
                                    <p:animEffect filter="fade" transition="in">
                                      <p:cBhvr>
                                        <p:cTn dur="500" id="55"/>
                                        <p:tgtEl>
                                          <p:spTgt spid="45"/>
                                        </p:tgtEl>
                                      </p:cBhvr>
                                    </p:animEffect>
                                  </p:childTnLst>
                                </p:cTn>
                              </p:par>
                            </p:childTnLst>
                          </p:cTn>
                        </p:par>
                        <p:par>
                          <p:cTn fill="hold" id="56" nodeType="afterGroup">
                            <p:stCondLst>
                              <p:cond delay="4500"/>
                            </p:stCondLst>
                            <p:childTnLst>
                              <p:par>
                                <p:cTn fill="hold" grpId="0" id="57" nodeType="afterEffect" presetClass="entr" presetID="22" presetSubtype="4">
                                  <p:stCondLst>
                                    <p:cond delay="0"/>
                                  </p:stCondLst>
                                  <p:childTnLst>
                                    <p:set>
                                      <p:cBhvr>
                                        <p:cTn dur="1" fill="hold" id="58">
                                          <p:stCondLst>
                                            <p:cond delay="0"/>
                                          </p:stCondLst>
                                        </p:cTn>
                                        <p:tgtEl>
                                          <p:spTgt spid="48"/>
                                        </p:tgtEl>
                                        <p:attrNameLst>
                                          <p:attrName>style.visibility</p:attrName>
                                        </p:attrNameLst>
                                      </p:cBhvr>
                                      <p:to>
                                        <p:strVal val="visible"/>
                                      </p:to>
                                    </p:set>
                                    <p:animEffect filter="wipe(down)" transition="in">
                                      <p:cBhvr>
                                        <p:cTn dur="500" id="59"/>
                                        <p:tgtEl>
                                          <p:spTgt spid="48"/>
                                        </p:tgtEl>
                                      </p:cBhvr>
                                    </p:animEffect>
                                  </p:childTnLst>
                                </p:cTn>
                              </p:par>
                            </p:childTnLst>
                          </p:cTn>
                        </p:par>
                        <p:par>
                          <p:cTn fill="hold" id="60" nodeType="afterGroup">
                            <p:stCondLst>
                              <p:cond delay="5000"/>
                            </p:stCondLst>
                            <p:childTnLst>
                              <p:par>
                                <p:cTn fill="hold" id="61" nodeType="afterEffect" presetClass="entr" presetID="10" presetSubtype="0">
                                  <p:stCondLst>
                                    <p:cond delay="0"/>
                                  </p:stCondLst>
                                  <p:childTnLst>
                                    <p:set>
                                      <p:cBhvr>
                                        <p:cTn dur="1" fill="hold" id="62">
                                          <p:stCondLst>
                                            <p:cond delay="0"/>
                                          </p:stCondLst>
                                        </p:cTn>
                                        <p:tgtEl>
                                          <p:spTgt spid="65"/>
                                        </p:tgtEl>
                                        <p:attrNameLst>
                                          <p:attrName>style.visibility</p:attrName>
                                        </p:attrNameLst>
                                      </p:cBhvr>
                                      <p:to>
                                        <p:strVal val="visible"/>
                                      </p:to>
                                    </p:set>
                                    <p:animEffect filter="fade" transition="in">
                                      <p:cBhvr>
                                        <p:cTn dur="500" id="63"/>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66"/>
      <p:bldP grpId="0" spid="68"/>
      <p:bldP grpId="0" spid="1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049383" y="2707188"/>
            <a:ext cx="7330291" cy="397416"/>
            <a:chOff x="1049383" y="2707188"/>
            <a:chExt cx="7330291" cy="397416"/>
          </a:xfrm>
        </p:grpSpPr>
        <p:grpSp>
          <p:nvGrpSpPr>
            <p:cNvPr id="79" name="组合 78"/>
            <p:cNvGrpSpPr/>
            <p:nvPr/>
          </p:nvGrpSpPr>
          <p:grpSpPr>
            <a:xfrm>
              <a:off x="1049383" y="2707188"/>
              <a:ext cx="402410" cy="397416"/>
              <a:chOff x="764003" y="3440758"/>
              <a:chExt cx="551162" cy="551162"/>
            </a:xfrm>
          </p:grpSpPr>
          <p:sp>
            <p:nvSpPr>
              <p:cNvPr id="80" name="泪滴形 79"/>
              <p:cNvSpPr/>
              <p:nvPr/>
            </p:nvSpPr>
            <p:spPr>
              <a:xfrm rot="2700000">
                <a:off x="764003" y="3440758"/>
                <a:ext cx="551162" cy="551162"/>
              </a:xfrm>
              <a:prstGeom prst="teardrop">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725743"/>
                <a:endParaRPr altLang="en-US" lang="zh-CN">
                  <a:solidFill>
                    <a:prstClr val="white"/>
                  </a:solidFill>
                </a:endParaRPr>
              </a:p>
            </p:txBody>
          </p:sp>
          <p:sp>
            <p:nvSpPr>
              <p:cNvPr id="81" name="泪滴形 80"/>
              <p:cNvSpPr/>
              <p:nvPr/>
            </p:nvSpPr>
            <p:spPr>
              <a:xfrm rot="2700000">
                <a:off x="800099" y="3476852"/>
                <a:ext cx="478971" cy="478971"/>
              </a:xfrm>
              <a:prstGeom prst="teardrop">
                <a:avLst/>
              </a:prstGeom>
              <a:gradFill>
                <a:gsLst>
                  <a:gs pos="0">
                    <a:schemeClr val="accent5">
                      <a:lumMod val="60000"/>
                      <a:lumOff val="40000"/>
                    </a:schemeClr>
                  </a:gs>
                  <a:gs pos="100000">
                    <a:schemeClr val="accent5">
                      <a:lumMod val="5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725743"/>
                <a:endParaRPr altLang="en-US" lang="zh-CN">
                  <a:solidFill>
                    <a:prstClr val="white"/>
                  </a:solidFill>
                </a:endParaRPr>
              </a:p>
            </p:txBody>
          </p:sp>
        </p:grpSp>
        <p:cxnSp>
          <p:nvCxnSpPr>
            <p:cNvPr id="82" name="直接连接符 81"/>
            <p:cNvCxnSpPr>
              <a:stCxn id="81" idx="7"/>
            </p:cNvCxnSpPr>
            <p:nvPr/>
          </p:nvCxnSpPr>
          <p:spPr>
            <a:xfrm>
              <a:off x="1497857" y="2905886"/>
              <a:ext cx="6881817" cy="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2509050" y="2829346"/>
              <a:ext cx="166904" cy="164832"/>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6291" lIns="72576" rIns="72576" rtlCol="0" tIns="36291"/>
            <a:lstStyle/>
            <a:p>
              <a:pPr algn="ctr" defTabSz="725743"/>
              <a:endParaRPr altLang="en-US" lang="zh-CN">
                <a:solidFill>
                  <a:prstClr val="white"/>
                </a:solidFill>
              </a:endParaRPr>
            </a:p>
          </p:txBody>
        </p:sp>
        <p:sp>
          <p:nvSpPr>
            <p:cNvPr id="96" name="椭圆 95"/>
            <p:cNvSpPr/>
            <p:nvPr/>
          </p:nvSpPr>
          <p:spPr>
            <a:xfrm>
              <a:off x="4102434" y="2829346"/>
              <a:ext cx="166904" cy="164832"/>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6291" lIns="72576" rIns="72576" rtlCol="0" tIns="36291"/>
            <a:lstStyle/>
            <a:p>
              <a:pPr algn="ctr" defTabSz="725743"/>
              <a:endParaRPr altLang="en-US" lang="zh-CN">
                <a:solidFill>
                  <a:prstClr val="white"/>
                </a:solidFill>
              </a:endParaRPr>
            </a:p>
          </p:txBody>
        </p:sp>
        <p:sp>
          <p:nvSpPr>
            <p:cNvPr id="97" name="椭圆 96"/>
            <p:cNvSpPr/>
            <p:nvPr/>
          </p:nvSpPr>
          <p:spPr>
            <a:xfrm>
              <a:off x="5711736" y="2829346"/>
              <a:ext cx="166904" cy="16483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6291" lIns="72576" rIns="72576" rtlCol="0" tIns="36291"/>
            <a:lstStyle/>
            <a:p>
              <a:pPr algn="ctr" defTabSz="725743"/>
              <a:endParaRPr altLang="en-US" lang="zh-CN">
                <a:solidFill>
                  <a:prstClr val="white"/>
                </a:solidFill>
              </a:endParaRPr>
            </a:p>
          </p:txBody>
        </p:sp>
        <p:sp>
          <p:nvSpPr>
            <p:cNvPr id="98" name="椭圆 97"/>
            <p:cNvSpPr/>
            <p:nvPr/>
          </p:nvSpPr>
          <p:spPr>
            <a:xfrm>
              <a:off x="7273597" y="2829346"/>
              <a:ext cx="166904" cy="164832"/>
            </a:xfrm>
            <a:prstGeom prst="ellipse">
              <a:avLst/>
            </a:prstGeom>
            <a:solidFill>
              <a:srgbClr val="FF29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6291" lIns="72576" rIns="72576" rtlCol="0" tIns="36291"/>
            <a:lstStyle/>
            <a:p>
              <a:pPr algn="ctr" defTabSz="725743"/>
              <a:endParaRPr altLang="en-US" lang="zh-CN">
                <a:solidFill>
                  <a:prstClr val="white"/>
                </a:solidFill>
              </a:endParaRPr>
            </a:p>
          </p:txBody>
        </p:sp>
      </p:grpSp>
      <p:grpSp>
        <p:nvGrpSpPr>
          <p:cNvPr id="4" name="组合 3"/>
          <p:cNvGrpSpPr/>
          <p:nvPr/>
        </p:nvGrpSpPr>
        <p:grpSpPr>
          <a:xfrm>
            <a:off x="1993510" y="1257278"/>
            <a:ext cx="1457902" cy="3550798"/>
            <a:chOff x="1993510" y="1257278"/>
            <a:chExt cx="1457902" cy="3550798"/>
          </a:xfrm>
        </p:grpSpPr>
        <p:sp>
          <p:nvSpPr>
            <p:cNvPr id="83" name="泪滴形 82"/>
            <p:cNvSpPr/>
            <p:nvPr/>
          </p:nvSpPr>
          <p:spPr>
            <a:xfrm rot="18900000">
              <a:off x="1993510" y="3624965"/>
              <a:ext cx="1197976" cy="1183111"/>
            </a:xfrm>
            <a:prstGeom prst="teardrop">
              <a:avLst>
                <a:gd fmla="val 127047" name="adj"/>
              </a:avLst>
            </a:prstGeom>
            <a:solidFill>
              <a:srgbClr val="FF92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6291" lIns="72576" rIns="72576" rtlCol="0" tIns="36291"/>
            <a:lstStyle/>
            <a:p>
              <a:pPr algn="ctr" defTabSz="725743"/>
              <a:endParaRPr altLang="en-US" lang="zh-CN">
                <a:solidFill>
                  <a:prstClr val="white"/>
                </a:solidFill>
              </a:endParaRPr>
            </a:p>
          </p:txBody>
        </p:sp>
        <p:grpSp>
          <p:nvGrpSpPr>
            <p:cNvPr id="84" name="组合 83"/>
            <p:cNvGrpSpPr/>
            <p:nvPr/>
          </p:nvGrpSpPr>
          <p:grpSpPr>
            <a:xfrm>
              <a:off x="2120034" y="3749925"/>
              <a:ext cx="944928" cy="933201"/>
              <a:chOff x="2538627" y="4777016"/>
              <a:chExt cx="1185017" cy="1185017"/>
            </a:xfrm>
          </p:grpSpPr>
          <p:sp>
            <p:nvSpPr>
              <p:cNvPr id="85" name="椭圆 8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725743"/>
                <a:endParaRPr altLang="en-US" lang="zh-CN">
                  <a:solidFill>
                    <a:prstClr val="white"/>
                  </a:solidFill>
                </a:endParaRPr>
              </a:p>
            </p:txBody>
          </p:sp>
          <p:sp>
            <p:nvSpPr>
              <p:cNvPr id="86" name="椭圆 8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725743"/>
                <a:endParaRPr altLang="en-US" lang="zh-CN">
                  <a:solidFill>
                    <a:prstClr val="white"/>
                  </a:solidFill>
                </a:endParaRPr>
              </a:p>
            </p:txBody>
          </p:sp>
        </p:grpSp>
        <p:sp>
          <p:nvSpPr>
            <p:cNvPr id="87" name="文本框 12"/>
            <p:cNvSpPr txBox="1"/>
            <p:nvPr/>
          </p:nvSpPr>
          <p:spPr>
            <a:xfrm>
              <a:off x="2332641" y="4033348"/>
              <a:ext cx="649977" cy="407862"/>
            </a:xfrm>
            <a:prstGeom prst="rect">
              <a:avLst/>
            </a:prstGeom>
            <a:noFill/>
          </p:spPr>
          <p:txBody>
            <a:bodyPr bIns="36291" lIns="72576" rIns="72576" rtlCol="0" tIns="36291" wrap="none">
              <a:spAutoFit/>
            </a:bodyPr>
            <a:lstStyle/>
            <a:p>
              <a:pPr defTabSz="725743"/>
              <a:r>
                <a:rPr altLang="zh-CN" lang="en-US" sz="2200">
                  <a:solidFill>
                    <a:srgbClr val="00A2E5"/>
                  </a:solidFill>
                  <a:latin charset="-127" panose="020b0609000101010101" pitchFamily="49" typeface="DotumChe"/>
                  <a:ea charset="-127" panose="020b0609000101010101" pitchFamily="49" typeface="DotumChe"/>
                </a:rPr>
                <a:t>50%</a:t>
              </a:r>
            </a:p>
          </p:txBody>
        </p:sp>
        <p:grpSp>
          <p:nvGrpSpPr>
            <p:cNvPr id="99" name="组合 98"/>
            <p:cNvGrpSpPr/>
            <p:nvPr/>
          </p:nvGrpSpPr>
          <p:grpSpPr>
            <a:xfrm>
              <a:off x="2048956" y="1257278"/>
              <a:ext cx="1402456" cy="1421405"/>
              <a:chOff x="2133083" y="1429938"/>
              <a:chExt cx="1920881" cy="1971299"/>
            </a:xfrm>
          </p:grpSpPr>
          <p:grpSp>
            <p:nvGrpSpPr>
              <p:cNvPr id="100" name="组合 99"/>
              <p:cNvGrpSpPr/>
              <p:nvPr/>
            </p:nvGrpSpPr>
            <p:grpSpPr>
              <a:xfrm>
                <a:off x="2133083" y="1429938"/>
                <a:ext cx="460653" cy="592135"/>
                <a:chOff x="5190582" y="2207324"/>
                <a:chExt cx="366237" cy="470769"/>
              </a:xfrm>
              <a:solidFill>
                <a:schemeClr val="bg1">
                  <a:lumMod val="50000"/>
                </a:schemeClr>
              </a:solidFill>
              <a:scene3d>
                <a:camera prst="orthographicFront">
                  <a:rot lat="0" lon="0" rev="0"/>
                </a:camera>
                <a:lightRig dir="t" rig="threePt"/>
              </a:scene3d>
            </p:grpSpPr>
            <p:sp>
              <p:nvSpPr>
                <p:cNvPr id="103" name="Freeform 108"/>
                <p:cNvSpPr/>
                <p:nvPr/>
              </p:nvSpPr>
              <p:spPr bwMode="auto">
                <a:xfrm flipH="1">
                  <a:off x="5190582" y="2625477"/>
                  <a:ext cx="51923" cy="52615"/>
                </a:xfrm>
                <a:custGeom>
                  <a:gdLst>
                    <a:gd fmla="*/ 0 w 32" name="T0"/>
                    <a:gd fmla="*/ 32 h 32" name="T1"/>
                    <a:gd fmla="*/ 16 w 32" name="T2"/>
                    <a:gd fmla="*/ 32 h 32" name="T3"/>
                    <a:gd fmla="*/ 32 w 32" name="T4"/>
                    <a:gd fmla="*/ 16 h 32" name="T5"/>
                    <a:gd fmla="*/ 32 w 32" name="T6"/>
                    <a:gd fmla="*/ 0 h 32" name="T7"/>
                    <a:gd fmla="*/ 0 w 32" name="T8"/>
                    <a:gd fmla="*/ 0 h 32" name="T9"/>
                    <a:gd fmla="*/ 0 w 32" name="T10"/>
                    <a:gd fmla="*/ 32 h 32" name="T11"/>
                  </a:gdLst>
                  <a:cxnLst>
                    <a:cxn ang="0">
                      <a:pos x="T0" y="T1"/>
                    </a:cxn>
                    <a:cxn ang="0">
                      <a:pos x="T2" y="T3"/>
                    </a:cxn>
                    <a:cxn ang="0">
                      <a:pos x="T4" y="T5"/>
                    </a:cxn>
                    <a:cxn ang="0">
                      <a:pos x="T6" y="T7"/>
                    </a:cxn>
                    <a:cxn ang="0">
                      <a:pos x="T8" y="T9"/>
                    </a:cxn>
                    <a:cxn ang="0">
                      <a:pos x="T10" y="T11"/>
                    </a:cxn>
                  </a:cxnLst>
                  <a:rect b="b" l="0" r="r" t="0"/>
                  <a:pathLst>
                    <a:path h="32" w="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a:solidFill>
                      <a:sysClr lastClr="000000" val="windowText"/>
                    </a:solidFill>
                  </a:endParaRPr>
                </a:p>
              </p:txBody>
            </p:sp>
            <p:sp>
              <p:nvSpPr>
                <p:cNvPr id="104" name="Freeform 109"/>
                <p:cNvSpPr>
                  <a:spLocks noEditPoints="1"/>
                </p:cNvSpPr>
                <p:nvPr/>
              </p:nvSpPr>
              <p:spPr bwMode="auto">
                <a:xfrm flipH="1">
                  <a:off x="5190588" y="2207324"/>
                  <a:ext cx="366231" cy="470769"/>
                </a:xfrm>
                <a:custGeom>
                  <a:gdLst>
                    <a:gd fmla="*/ 208 w 224" name="T0"/>
                    <a:gd fmla="*/ 0 h 288" name="T1"/>
                    <a:gd fmla="*/ 16 w 224" name="T2"/>
                    <a:gd fmla="*/ 0 h 288" name="T3"/>
                    <a:gd fmla="*/ 0 w 224" name="T4"/>
                    <a:gd fmla="*/ 16 h 288" name="T5"/>
                    <a:gd fmla="*/ 0 w 224" name="T6"/>
                    <a:gd fmla="*/ 272 h 288" name="T7"/>
                    <a:gd fmla="*/ 16 w 224" name="T8"/>
                    <a:gd fmla="*/ 288 h 288" name="T9"/>
                    <a:gd fmla="*/ 176 w 224" name="T10"/>
                    <a:gd fmla="*/ 288 h 288" name="T11"/>
                    <a:gd fmla="*/ 176 w 224" name="T12"/>
                    <a:gd fmla="*/ 144 h 288" name="T13"/>
                    <a:gd fmla="*/ 224 w 224" name="T14"/>
                    <a:gd fmla="*/ 144 h 288" name="T15"/>
                    <a:gd fmla="*/ 224 w 224" name="T16"/>
                    <a:gd fmla="*/ 16 h 288" name="T17"/>
                    <a:gd fmla="*/ 208 w 224" name="T18"/>
                    <a:gd fmla="*/ 0 h 288" name="T19"/>
                    <a:gd fmla="*/ 168 w 224" name="T20"/>
                    <a:gd fmla="*/ 104 h 288" name="T21"/>
                    <a:gd fmla="*/ 56 w 224" name="T22"/>
                    <a:gd fmla="*/ 104 h 288" name="T23"/>
                    <a:gd fmla="*/ 56 w 224" name="T24"/>
                    <a:gd fmla="*/ 88 h 288" name="T25"/>
                    <a:gd fmla="*/ 168 w 224" name="T26"/>
                    <a:gd fmla="*/ 88 h 288" name="T27"/>
                    <a:gd fmla="*/ 168 w 224" name="T28"/>
                    <a:gd fmla="*/ 104 h 288" name="T29"/>
                    <a:gd fmla="*/ 168 w 224" name="T30"/>
                    <a:gd fmla="*/ 72 h 288" name="T31"/>
                    <a:gd fmla="*/ 56 w 224" name="T32"/>
                    <a:gd fmla="*/ 72 h 288" name="T33"/>
                    <a:gd fmla="*/ 56 w 224" name="T34"/>
                    <a:gd fmla="*/ 56 h 288" name="T35"/>
                    <a:gd fmla="*/ 168 w 224" name="T36"/>
                    <a:gd fmla="*/ 56 h 288" name="T37"/>
                    <a:gd fmla="*/ 168 w 224" name="T38"/>
                    <a:gd fmla="*/ 72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24">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a:solidFill>
                      <a:sysClr lastClr="000000" val="windowText"/>
                    </a:solidFill>
                  </a:endParaRPr>
                </a:p>
              </p:txBody>
            </p:sp>
            <p:sp>
              <p:nvSpPr>
                <p:cNvPr id="105" name="Rectangle 110"/>
                <p:cNvSpPr>
                  <a:spLocks noChangeArrowheads="1"/>
                </p:cNvSpPr>
                <p:nvPr/>
              </p:nvSpPr>
              <p:spPr bwMode="auto">
                <a:xfrm flipH="1">
                  <a:off x="5190582" y="2469015"/>
                  <a:ext cx="51923" cy="5192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a:solidFill>
                      <a:sysClr lastClr="000000" val="windowText"/>
                    </a:solidFill>
                  </a:endParaRPr>
                </a:p>
              </p:txBody>
            </p:sp>
            <p:sp>
              <p:nvSpPr>
                <p:cNvPr id="106" name="Rectangle 111"/>
                <p:cNvSpPr>
                  <a:spLocks noChangeArrowheads="1"/>
                </p:cNvSpPr>
                <p:nvPr/>
              </p:nvSpPr>
              <p:spPr bwMode="auto">
                <a:xfrm flipH="1">
                  <a:off x="5190582" y="2547246"/>
                  <a:ext cx="51923" cy="5261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a:solidFill>
                      <a:sysClr lastClr="000000" val="windowText"/>
                    </a:solidFill>
                  </a:endParaRPr>
                </a:p>
              </p:txBody>
            </p:sp>
          </p:grpSp>
          <p:sp>
            <p:nvSpPr>
              <p:cNvPr id="101" name="文本框 47"/>
              <p:cNvSpPr txBox="1"/>
              <p:nvPr/>
            </p:nvSpPr>
            <p:spPr>
              <a:xfrm>
                <a:off x="2552858" y="1625872"/>
                <a:ext cx="994102" cy="528396"/>
              </a:xfrm>
              <a:prstGeom prst="rect">
                <a:avLst/>
              </a:prstGeom>
              <a:noFill/>
            </p:spPr>
            <p:txBody>
              <a:bodyPr rtlCol="0" wrap="none">
                <a:spAutoFit/>
              </a:bodyPr>
              <a:lstStyle/>
              <a:p>
                <a:pPr defTabSz="725743"/>
                <a:r>
                  <a:rPr altLang="zh-CN" b="1" lang="en-US" sz="1900">
                    <a:solidFill>
                      <a:srgbClr val="898989"/>
                    </a:solidFill>
                    <a:latin charset="-122" pitchFamily="34" typeface="微软雅黑"/>
                    <a:ea charset="-122" pitchFamily="34" typeface="微软雅黑"/>
                  </a:rPr>
                  <a:t>AAA</a:t>
                </a:r>
              </a:p>
            </p:txBody>
          </p:sp>
          <p:sp>
            <p:nvSpPr>
              <p:cNvPr id="102" name="文本框 48"/>
              <p:cNvSpPr txBox="1"/>
              <p:nvPr/>
            </p:nvSpPr>
            <p:spPr>
              <a:xfrm>
                <a:off x="2133083" y="2078018"/>
                <a:ext cx="1920881" cy="1310423"/>
              </a:xfrm>
              <a:prstGeom prst="rect">
                <a:avLst/>
              </a:prstGeom>
              <a:noFill/>
            </p:spPr>
            <p:txBody>
              <a:bodyPr rtlCol="0" wrap="square">
                <a:spAutoFit/>
              </a:bodyPr>
              <a:lstStyle/>
              <a:p>
                <a:pPr defTabSz="725743"/>
                <a:r>
                  <a:rPr altLang="en-US" lang="zh-CN" smtClean="0" sz="1400">
                    <a:solidFill>
                      <a:srgbClr val="898989"/>
                    </a:solidFill>
                    <a:latin charset="-122" pitchFamily="34" typeface="微软雅黑"/>
                    <a:ea charset="-122" pitchFamily="34" typeface="微软雅黑"/>
                  </a:rPr>
                  <a:t>请输入你的标题请输入你的标题请输入你的标题。</a:t>
                </a:r>
              </a:p>
            </p:txBody>
          </p:sp>
        </p:grpSp>
      </p:grpSp>
      <p:grpSp>
        <p:nvGrpSpPr>
          <p:cNvPr id="9" name="组合 8"/>
          <p:cNvGrpSpPr/>
          <p:nvPr/>
        </p:nvGrpSpPr>
        <p:grpSpPr>
          <a:xfrm>
            <a:off x="3577264" y="999497"/>
            <a:ext cx="1251258" cy="3470679"/>
            <a:chOff x="3577264" y="999497"/>
            <a:chExt cx="1251258" cy="3470679"/>
          </a:xfrm>
        </p:grpSpPr>
        <p:sp>
          <p:nvSpPr>
            <p:cNvPr id="91" name="泪滴形 90"/>
            <p:cNvSpPr/>
            <p:nvPr/>
          </p:nvSpPr>
          <p:spPr>
            <a:xfrm flipV="1" rot="2700000">
              <a:off x="3585455" y="992063"/>
              <a:ext cx="1183109" cy="1197978"/>
            </a:xfrm>
            <a:prstGeom prst="teardrop">
              <a:avLst>
                <a:gd fmla="val 127047" name="adj"/>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6291" lIns="72576" rIns="72576" rtlCol="0" tIns="36291"/>
            <a:lstStyle/>
            <a:p>
              <a:pPr algn="ctr" defTabSz="725743"/>
              <a:endParaRPr altLang="en-US" lang="zh-CN">
                <a:solidFill>
                  <a:prstClr val="white"/>
                </a:solidFill>
              </a:endParaRPr>
            </a:p>
          </p:txBody>
        </p:sp>
        <p:grpSp>
          <p:nvGrpSpPr>
            <p:cNvPr id="5" name="组合 4"/>
            <p:cNvGrpSpPr/>
            <p:nvPr/>
          </p:nvGrpSpPr>
          <p:grpSpPr>
            <a:xfrm>
              <a:off x="3577264" y="1124452"/>
              <a:ext cx="1251258" cy="3345724"/>
              <a:chOff x="3577264" y="1124452"/>
              <a:chExt cx="1251258" cy="3345724"/>
            </a:xfrm>
          </p:grpSpPr>
          <p:grpSp>
            <p:nvGrpSpPr>
              <p:cNvPr id="113" name="组合 112"/>
              <p:cNvGrpSpPr/>
              <p:nvPr/>
            </p:nvGrpSpPr>
            <p:grpSpPr>
              <a:xfrm>
                <a:off x="3577264" y="3027984"/>
                <a:ext cx="1251258" cy="1442192"/>
                <a:chOff x="4226336" y="3885671"/>
                <a:chExt cx="1713793" cy="2000129"/>
              </a:xfrm>
            </p:grpSpPr>
            <p:sp>
              <p:nvSpPr>
                <p:cNvPr id="114" name="文本框 52"/>
                <p:cNvSpPr txBox="1"/>
                <p:nvPr/>
              </p:nvSpPr>
              <p:spPr>
                <a:xfrm>
                  <a:off x="4646109" y="4110437"/>
                  <a:ext cx="994103" cy="528397"/>
                </a:xfrm>
                <a:prstGeom prst="rect">
                  <a:avLst/>
                </a:prstGeom>
                <a:noFill/>
              </p:spPr>
              <p:txBody>
                <a:bodyPr rtlCol="0" wrap="none">
                  <a:spAutoFit/>
                </a:bodyPr>
                <a:lstStyle/>
                <a:p>
                  <a:pPr defTabSz="725743"/>
                  <a:r>
                    <a:rPr altLang="zh-CN" b="1" lang="en-US" sz="1900">
                      <a:solidFill>
                        <a:srgbClr val="898989"/>
                      </a:solidFill>
                      <a:latin charset="-122" pitchFamily="34" typeface="微软雅黑"/>
                      <a:ea charset="-122" pitchFamily="34" typeface="微软雅黑"/>
                    </a:rPr>
                    <a:t>AAA</a:t>
                  </a:r>
                </a:p>
              </p:txBody>
            </p:sp>
            <p:sp>
              <p:nvSpPr>
                <p:cNvPr id="115" name="文本框 53"/>
                <p:cNvSpPr txBox="1"/>
                <p:nvPr/>
              </p:nvSpPr>
              <p:spPr>
                <a:xfrm>
                  <a:off x="4226335" y="4562581"/>
                  <a:ext cx="1713793" cy="1310423"/>
                </a:xfrm>
                <a:prstGeom prst="rect">
                  <a:avLst/>
                </a:prstGeom>
                <a:noFill/>
              </p:spPr>
              <p:txBody>
                <a:bodyPr rtlCol="0" wrap="square">
                  <a:spAutoFit/>
                </a:bodyPr>
                <a:lstStyle/>
                <a:p>
                  <a:pPr defTabSz="725743"/>
                  <a:r>
                    <a:rPr altLang="en-US" lang="zh-CN" sz="1400">
                      <a:solidFill>
                        <a:srgbClr val="898989"/>
                      </a:solidFill>
                      <a:latin charset="-122" pitchFamily="34" typeface="微软雅黑"/>
                      <a:ea charset="-122" pitchFamily="34" typeface="微软雅黑"/>
                    </a:rPr>
                    <a:t>请输入你的标题请输入你的标题请输入你的标题。</a:t>
                  </a:r>
                </a:p>
              </p:txBody>
            </p:sp>
            <p:grpSp>
              <p:nvGrpSpPr>
                <p:cNvPr id="116" name="组合 115"/>
                <p:cNvGrpSpPr/>
                <p:nvPr/>
              </p:nvGrpSpPr>
              <p:grpSpPr>
                <a:xfrm>
                  <a:off x="4232428" y="3885671"/>
                  <a:ext cx="405040" cy="648683"/>
                  <a:chOff x="5056777" y="3378999"/>
                  <a:chExt cx="261606" cy="418970"/>
                </a:xfrm>
                <a:solidFill>
                  <a:schemeClr val="bg1">
                    <a:lumMod val="50000"/>
                  </a:schemeClr>
                </a:solidFill>
              </p:grpSpPr>
              <p:sp>
                <p:nvSpPr>
                  <p:cNvPr id="117" name="Freeform 54"/>
                  <p:cNvSpPr/>
                  <p:nvPr/>
                </p:nvSpPr>
                <p:spPr bwMode="auto">
                  <a:xfrm flipH="1">
                    <a:off x="5056777" y="3378999"/>
                    <a:ext cx="261606" cy="131304"/>
                  </a:xfrm>
                  <a:custGeom>
                    <a:gdLst>
                      <a:gd fmla="*/ 48 w 160" name="T0"/>
                      <a:gd fmla="*/ 56 h 80" name="T1"/>
                      <a:gd fmla="*/ 80 w 160" name="T2"/>
                      <a:gd fmla="*/ 24 h 80" name="T3"/>
                      <a:gd fmla="*/ 112 w 160" name="T4"/>
                      <a:gd fmla="*/ 56 h 80" name="T5"/>
                      <a:gd fmla="*/ 112 w 160" name="T6"/>
                      <a:gd fmla="*/ 80 h 80" name="T7"/>
                      <a:gd fmla="*/ 160 w 160" name="T8"/>
                      <a:gd fmla="*/ 80 h 80" name="T9"/>
                      <a:gd fmla="*/ 158 w 160" name="T10"/>
                      <a:gd fmla="*/ 64 h 80" name="T11"/>
                      <a:gd fmla="*/ 80 w 160" name="T12"/>
                      <a:gd fmla="*/ 0 h 80" name="T13"/>
                      <a:gd fmla="*/ 2 w 160" name="T14"/>
                      <a:gd fmla="*/ 64 h 80" name="T15"/>
                      <a:gd fmla="*/ 0 w 160" name="T16"/>
                      <a:gd fmla="*/ 80 h 80" name="T17"/>
                      <a:gd fmla="*/ 48 w 160" name="T18"/>
                      <a:gd fmla="*/ 80 h 80" name="T19"/>
                      <a:gd fmla="*/ 48 w 160" name="T20"/>
                      <a:gd fmla="*/ 56 h 8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0" w="160">
                        <a:moveTo>
                          <a:pt x="48" y="56"/>
                        </a:moveTo>
                        <a:cubicBezTo>
                          <a:pt x="48" y="38"/>
                          <a:pt x="62" y="24"/>
                          <a:pt x="80" y="24"/>
                        </a:cubicBezTo>
                        <a:cubicBezTo>
                          <a:pt x="98" y="24"/>
                          <a:pt x="112" y="38"/>
                          <a:pt x="112" y="56"/>
                        </a:cubicBezTo>
                        <a:cubicBezTo>
                          <a:pt x="112" y="80"/>
                          <a:pt x="112" y="80"/>
                          <a:pt x="112" y="80"/>
                        </a:cubicBezTo>
                        <a:cubicBezTo>
                          <a:pt x="160" y="80"/>
                          <a:pt x="160" y="80"/>
                          <a:pt x="160" y="80"/>
                        </a:cubicBezTo>
                        <a:cubicBezTo>
                          <a:pt x="158" y="64"/>
                          <a:pt x="158" y="64"/>
                          <a:pt x="158" y="64"/>
                        </a:cubicBezTo>
                        <a:cubicBezTo>
                          <a:pt x="151" y="28"/>
                          <a:pt x="119" y="0"/>
                          <a:pt x="80" y="0"/>
                        </a:cubicBezTo>
                        <a:cubicBezTo>
                          <a:pt x="41" y="0"/>
                          <a:pt x="9" y="28"/>
                          <a:pt x="2" y="64"/>
                        </a:cubicBezTo>
                        <a:cubicBezTo>
                          <a:pt x="0" y="80"/>
                          <a:pt x="0" y="80"/>
                          <a:pt x="0" y="80"/>
                        </a:cubicBezTo>
                        <a:cubicBezTo>
                          <a:pt x="48" y="80"/>
                          <a:pt x="48" y="80"/>
                          <a:pt x="48" y="80"/>
                        </a:cubicBezTo>
                        <a:lnTo>
                          <a:pt x="48"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a:solidFill>
                        <a:sysClr lastClr="000000" val="windowText"/>
                      </a:solidFill>
                    </a:endParaRPr>
                  </a:p>
                </p:txBody>
              </p:sp>
              <p:sp>
                <p:nvSpPr>
                  <p:cNvPr id="118" name="Freeform 55"/>
                  <p:cNvSpPr/>
                  <p:nvPr/>
                </p:nvSpPr>
                <p:spPr bwMode="auto">
                  <a:xfrm flipH="1">
                    <a:off x="5056777" y="3536363"/>
                    <a:ext cx="261606" cy="261606"/>
                  </a:xfrm>
                  <a:custGeom>
                    <a:gdLst>
                      <a:gd fmla="*/ 108 w 160" name="T0"/>
                      <a:gd fmla="*/ 0 h 160" name="T1"/>
                      <a:gd fmla="*/ 100 w 160" name="T2"/>
                      <a:gd fmla="*/ 8 h 160" name="T3"/>
                      <a:gd fmla="*/ 99 w 160" name="T4"/>
                      <a:gd fmla="*/ 10 h 160" name="T5"/>
                      <a:gd fmla="*/ 97 w 160" name="T6"/>
                      <a:gd fmla="*/ 11 h 160" name="T7"/>
                      <a:gd fmla="*/ 94 w 160" name="T8"/>
                      <a:gd fmla="*/ 13 h 160" name="T9"/>
                      <a:gd fmla="*/ 92 w 160" name="T10"/>
                      <a:gd fmla="*/ 14 h 160" name="T11"/>
                      <a:gd fmla="*/ 87 w 160" name="T12"/>
                      <a:gd fmla="*/ 15 h 160" name="T13"/>
                      <a:gd fmla="*/ 86 w 160" name="T14"/>
                      <a:gd fmla="*/ 15 h 160" name="T15"/>
                      <a:gd fmla="*/ 80 w 160" name="T16"/>
                      <a:gd fmla="*/ 16 h 160" name="T17"/>
                      <a:gd fmla="*/ 74 w 160" name="T18"/>
                      <a:gd fmla="*/ 15 h 160" name="T19"/>
                      <a:gd fmla="*/ 73 w 160" name="T20"/>
                      <a:gd fmla="*/ 15 h 160" name="T21"/>
                      <a:gd fmla="*/ 68 w 160" name="T22"/>
                      <a:gd fmla="*/ 14 h 160" name="T23"/>
                      <a:gd fmla="*/ 66 w 160" name="T24"/>
                      <a:gd fmla="*/ 13 h 160" name="T25"/>
                      <a:gd fmla="*/ 63 w 160" name="T26"/>
                      <a:gd fmla="*/ 11 h 160" name="T27"/>
                      <a:gd fmla="*/ 61 w 160" name="T28"/>
                      <a:gd fmla="*/ 10 h 160" name="T29"/>
                      <a:gd fmla="*/ 60 w 160" name="T30"/>
                      <a:gd fmla="*/ 8 h 160" name="T31"/>
                      <a:gd fmla="*/ 52 w 160" name="T32"/>
                      <a:gd fmla="*/ 0 h 160" name="T33"/>
                      <a:gd fmla="*/ 48 w 160" name="T34"/>
                      <a:gd fmla="*/ 0 h 160" name="T35"/>
                      <a:gd fmla="*/ 0 w 160" name="T36"/>
                      <a:gd fmla="*/ 0 h 160" name="T37"/>
                      <a:gd fmla="*/ 0 w 160" name="T38"/>
                      <a:gd fmla="*/ 81 h 160" name="T39"/>
                      <a:gd fmla="*/ 80 w 160" name="T40"/>
                      <a:gd fmla="*/ 160 h 160" name="T41"/>
                      <a:gd fmla="*/ 160 w 160" name="T42"/>
                      <a:gd fmla="*/ 81 h 160" name="T43"/>
                      <a:gd fmla="*/ 160 w 160" name="T44"/>
                      <a:gd fmla="*/ 0 h 160" name="T45"/>
                      <a:gd fmla="*/ 112 w 160" name="T46"/>
                      <a:gd fmla="*/ 0 h 160" name="T47"/>
                      <a:gd fmla="*/ 108 w 160" name="T48"/>
                      <a:gd fmla="*/ 0 h 16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0" w="160">
                        <a:moveTo>
                          <a:pt x="108" y="0"/>
                        </a:moveTo>
                        <a:cubicBezTo>
                          <a:pt x="106" y="3"/>
                          <a:pt x="103" y="6"/>
                          <a:pt x="100" y="8"/>
                        </a:cubicBezTo>
                        <a:cubicBezTo>
                          <a:pt x="100" y="9"/>
                          <a:pt x="100" y="9"/>
                          <a:pt x="99" y="10"/>
                        </a:cubicBezTo>
                        <a:cubicBezTo>
                          <a:pt x="98" y="10"/>
                          <a:pt x="98" y="11"/>
                          <a:pt x="97" y="11"/>
                        </a:cubicBezTo>
                        <a:cubicBezTo>
                          <a:pt x="96" y="12"/>
                          <a:pt x="95" y="12"/>
                          <a:pt x="94" y="13"/>
                        </a:cubicBezTo>
                        <a:cubicBezTo>
                          <a:pt x="93" y="13"/>
                          <a:pt x="92" y="13"/>
                          <a:pt x="92" y="14"/>
                        </a:cubicBezTo>
                        <a:cubicBezTo>
                          <a:pt x="90" y="14"/>
                          <a:pt x="89" y="15"/>
                          <a:pt x="87" y="15"/>
                        </a:cubicBezTo>
                        <a:cubicBezTo>
                          <a:pt x="87" y="15"/>
                          <a:pt x="86" y="15"/>
                          <a:pt x="86" y="15"/>
                        </a:cubicBezTo>
                        <a:cubicBezTo>
                          <a:pt x="84" y="16"/>
                          <a:pt x="82" y="16"/>
                          <a:pt x="80" y="16"/>
                        </a:cubicBezTo>
                        <a:cubicBezTo>
                          <a:pt x="78" y="16"/>
                          <a:pt x="76" y="16"/>
                          <a:pt x="74" y="15"/>
                        </a:cubicBezTo>
                        <a:cubicBezTo>
                          <a:pt x="74" y="15"/>
                          <a:pt x="73" y="15"/>
                          <a:pt x="73" y="15"/>
                        </a:cubicBezTo>
                        <a:cubicBezTo>
                          <a:pt x="71" y="15"/>
                          <a:pt x="70" y="14"/>
                          <a:pt x="68" y="14"/>
                        </a:cubicBezTo>
                        <a:cubicBezTo>
                          <a:pt x="68" y="13"/>
                          <a:pt x="67" y="13"/>
                          <a:pt x="66" y="13"/>
                        </a:cubicBezTo>
                        <a:cubicBezTo>
                          <a:pt x="65" y="12"/>
                          <a:pt x="64" y="12"/>
                          <a:pt x="63" y="11"/>
                        </a:cubicBezTo>
                        <a:cubicBezTo>
                          <a:pt x="62" y="11"/>
                          <a:pt x="62" y="10"/>
                          <a:pt x="61" y="10"/>
                        </a:cubicBezTo>
                        <a:cubicBezTo>
                          <a:pt x="60" y="9"/>
                          <a:pt x="60" y="9"/>
                          <a:pt x="60" y="8"/>
                        </a:cubicBezTo>
                        <a:cubicBezTo>
                          <a:pt x="57" y="6"/>
                          <a:pt x="54" y="3"/>
                          <a:pt x="52" y="0"/>
                        </a:cubicBezTo>
                        <a:cubicBezTo>
                          <a:pt x="48" y="0"/>
                          <a:pt x="48" y="0"/>
                          <a:pt x="48" y="0"/>
                        </a:cubicBezTo>
                        <a:cubicBezTo>
                          <a:pt x="0" y="0"/>
                          <a:pt x="0" y="0"/>
                          <a:pt x="0" y="0"/>
                        </a:cubicBezTo>
                        <a:cubicBezTo>
                          <a:pt x="0" y="81"/>
                          <a:pt x="0" y="81"/>
                          <a:pt x="0" y="81"/>
                        </a:cubicBezTo>
                        <a:cubicBezTo>
                          <a:pt x="0" y="124"/>
                          <a:pt x="36" y="160"/>
                          <a:pt x="80" y="160"/>
                        </a:cubicBezTo>
                        <a:cubicBezTo>
                          <a:pt x="124" y="160"/>
                          <a:pt x="160" y="124"/>
                          <a:pt x="160" y="81"/>
                        </a:cubicBezTo>
                        <a:cubicBezTo>
                          <a:pt x="160" y="0"/>
                          <a:pt x="160" y="0"/>
                          <a:pt x="160" y="0"/>
                        </a:cubicBezTo>
                        <a:cubicBezTo>
                          <a:pt x="112" y="0"/>
                          <a:pt x="112" y="0"/>
                          <a:pt x="112" y="0"/>
                        </a:cubicBezTo>
                        <a:lnTo>
                          <a:pt x="10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a:solidFill>
                        <a:sysClr lastClr="000000" val="windowText"/>
                      </a:solidFill>
                    </a:endParaRPr>
                  </a:p>
                </p:txBody>
              </p:sp>
              <p:sp>
                <p:nvSpPr>
                  <p:cNvPr id="119" name="Freeform 56"/>
                  <p:cNvSpPr/>
                  <p:nvPr/>
                </p:nvSpPr>
                <p:spPr bwMode="auto">
                  <a:xfrm flipH="1">
                    <a:off x="5161018" y="3444150"/>
                    <a:ext cx="53123" cy="92213"/>
                  </a:xfrm>
                  <a:custGeom>
                    <a:gdLst>
                      <a:gd fmla="*/ 0 w 32" name="T0"/>
                      <a:gd fmla="*/ 16 h 56" name="T1"/>
                      <a:gd fmla="*/ 0 w 32" name="T2"/>
                      <a:gd fmla="*/ 40 h 56" name="T3"/>
                      <a:gd fmla="*/ 2 w 32" name="T4"/>
                      <a:gd fmla="*/ 48 h 56" name="T5"/>
                      <a:gd fmla="*/ 2 w 32" name="T6"/>
                      <a:gd fmla="*/ 48 h 56" name="T7"/>
                      <a:gd fmla="*/ 8 w 32" name="T8"/>
                      <a:gd fmla="*/ 54 h 56" name="T9"/>
                      <a:gd fmla="*/ 8 w 32" name="T10"/>
                      <a:gd fmla="*/ 54 h 56" name="T11"/>
                      <a:gd fmla="*/ 11 w 32" name="T12"/>
                      <a:gd fmla="*/ 55 h 56" name="T13"/>
                      <a:gd fmla="*/ 12 w 32" name="T14"/>
                      <a:gd fmla="*/ 55 h 56" name="T15"/>
                      <a:gd fmla="*/ 16 w 32" name="T16"/>
                      <a:gd fmla="*/ 56 h 56" name="T17"/>
                      <a:gd fmla="*/ 20 w 32" name="T18"/>
                      <a:gd fmla="*/ 55 h 56" name="T19"/>
                      <a:gd fmla="*/ 21 w 32" name="T20"/>
                      <a:gd fmla="*/ 55 h 56" name="T21"/>
                      <a:gd fmla="*/ 24 w 32" name="T22"/>
                      <a:gd fmla="*/ 54 h 56" name="T23"/>
                      <a:gd fmla="*/ 24 w 32" name="T24"/>
                      <a:gd fmla="*/ 54 h 56" name="T25"/>
                      <a:gd fmla="*/ 30 w 32" name="T26"/>
                      <a:gd fmla="*/ 48 h 56" name="T27"/>
                      <a:gd fmla="*/ 30 w 32" name="T28"/>
                      <a:gd fmla="*/ 48 h 56" name="T29"/>
                      <a:gd fmla="*/ 32 w 32" name="T30"/>
                      <a:gd fmla="*/ 40 h 56" name="T31"/>
                      <a:gd fmla="*/ 32 w 32" name="T32"/>
                      <a:gd fmla="*/ 16 h 56" name="T33"/>
                      <a:gd fmla="*/ 16 w 32" name="T34"/>
                      <a:gd fmla="*/ 0 h 56" name="T35"/>
                      <a:gd fmla="*/ 0 w 32" name="T36"/>
                      <a:gd fmla="*/ 16 h 5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6" w="32">
                        <a:moveTo>
                          <a:pt x="0" y="16"/>
                        </a:moveTo>
                        <a:cubicBezTo>
                          <a:pt x="0" y="40"/>
                          <a:pt x="0" y="40"/>
                          <a:pt x="0" y="40"/>
                        </a:cubicBezTo>
                        <a:cubicBezTo>
                          <a:pt x="0" y="43"/>
                          <a:pt x="1" y="45"/>
                          <a:pt x="2" y="48"/>
                        </a:cubicBezTo>
                        <a:cubicBezTo>
                          <a:pt x="2" y="48"/>
                          <a:pt x="2" y="48"/>
                          <a:pt x="2" y="48"/>
                        </a:cubicBezTo>
                        <a:cubicBezTo>
                          <a:pt x="4" y="50"/>
                          <a:pt x="6" y="52"/>
                          <a:pt x="8" y="54"/>
                        </a:cubicBezTo>
                        <a:cubicBezTo>
                          <a:pt x="8" y="54"/>
                          <a:pt x="8" y="54"/>
                          <a:pt x="8" y="54"/>
                        </a:cubicBezTo>
                        <a:cubicBezTo>
                          <a:pt x="9" y="54"/>
                          <a:pt x="10" y="55"/>
                          <a:pt x="11" y="55"/>
                        </a:cubicBezTo>
                        <a:cubicBezTo>
                          <a:pt x="12" y="55"/>
                          <a:pt x="12" y="55"/>
                          <a:pt x="12" y="55"/>
                        </a:cubicBezTo>
                        <a:cubicBezTo>
                          <a:pt x="13" y="56"/>
                          <a:pt x="15" y="56"/>
                          <a:pt x="16" y="56"/>
                        </a:cubicBezTo>
                        <a:cubicBezTo>
                          <a:pt x="17" y="56"/>
                          <a:pt x="19" y="56"/>
                          <a:pt x="20" y="55"/>
                        </a:cubicBezTo>
                        <a:cubicBezTo>
                          <a:pt x="21" y="55"/>
                          <a:pt x="21" y="55"/>
                          <a:pt x="21" y="55"/>
                        </a:cubicBezTo>
                        <a:cubicBezTo>
                          <a:pt x="22" y="55"/>
                          <a:pt x="23" y="54"/>
                          <a:pt x="24" y="54"/>
                        </a:cubicBezTo>
                        <a:cubicBezTo>
                          <a:pt x="24" y="54"/>
                          <a:pt x="24" y="54"/>
                          <a:pt x="24" y="54"/>
                        </a:cubicBezTo>
                        <a:cubicBezTo>
                          <a:pt x="26" y="52"/>
                          <a:pt x="28" y="50"/>
                          <a:pt x="30" y="48"/>
                        </a:cubicBezTo>
                        <a:cubicBezTo>
                          <a:pt x="30" y="48"/>
                          <a:pt x="30" y="48"/>
                          <a:pt x="30" y="48"/>
                        </a:cubicBezTo>
                        <a:cubicBezTo>
                          <a:pt x="31" y="45"/>
                          <a:pt x="32" y="43"/>
                          <a:pt x="32" y="40"/>
                        </a:cubicBezTo>
                        <a:cubicBezTo>
                          <a:pt x="32" y="16"/>
                          <a:pt x="32" y="16"/>
                          <a:pt x="32" y="16"/>
                        </a:cubicBezTo>
                        <a:cubicBezTo>
                          <a:pt x="32" y="7"/>
                          <a:pt x="25" y="0"/>
                          <a:pt x="16" y="0"/>
                        </a:cubicBezTo>
                        <a:cubicBezTo>
                          <a:pt x="7" y="0"/>
                          <a:pt x="0" y="7"/>
                          <a:pt x="0"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a:solidFill>
                        <a:sysClr lastClr="000000" val="windowText"/>
                      </a:solidFill>
                    </a:endParaRPr>
                  </a:p>
                </p:txBody>
              </p:sp>
            </p:grpSp>
          </p:grpSp>
          <p:grpSp>
            <p:nvGrpSpPr>
              <p:cNvPr id="124" name="组合 123"/>
              <p:cNvGrpSpPr/>
              <p:nvPr/>
            </p:nvGrpSpPr>
            <p:grpSpPr>
              <a:xfrm>
                <a:off x="3704548" y="1124452"/>
                <a:ext cx="944928" cy="933201"/>
                <a:chOff x="2538627" y="4777016"/>
                <a:chExt cx="1185017" cy="1185017"/>
              </a:xfrm>
            </p:grpSpPr>
            <p:sp>
              <p:nvSpPr>
                <p:cNvPr id="125" name="椭圆 12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725743"/>
                  <a:endParaRPr altLang="en-US" lang="zh-CN">
                    <a:solidFill>
                      <a:prstClr val="white"/>
                    </a:solidFill>
                  </a:endParaRPr>
                </a:p>
              </p:txBody>
            </p:sp>
            <p:sp>
              <p:nvSpPr>
                <p:cNvPr id="126" name="椭圆 12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725743"/>
                  <a:endParaRPr altLang="en-US" lang="zh-CN">
                    <a:solidFill>
                      <a:prstClr val="white"/>
                    </a:solidFill>
                  </a:endParaRPr>
                </a:p>
              </p:txBody>
            </p:sp>
          </p:grpSp>
          <p:sp>
            <p:nvSpPr>
              <p:cNvPr id="127" name="文本框 27"/>
              <p:cNvSpPr txBox="1"/>
              <p:nvPr/>
            </p:nvSpPr>
            <p:spPr>
              <a:xfrm>
                <a:off x="3920807" y="1385030"/>
                <a:ext cx="649977" cy="407862"/>
              </a:xfrm>
              <a:prstGeom prst="rect">
                <a:avLst/>
              </a:prstGeom>
              <a:noFill/>
            </p:spPr>
            <p:txBody>
              <a:bodyPr bIns="36291" lIns="72576" rIns="72576" rtlCol="0" tIns="36291" wrap="none">
                <a:spAutoFit/>
              </a:bodyPr>
              <a:lstStyle/>
              <a:p>
                <a:pPr defTabSz="725743"/>
                <a:r>
                  <a:rPr altLang="zh-CN" lang="en-US" sz="2200">
                    <a:solidFill>
                      <a:srgbClr val="82BA48"/>
                    </a:solidFill>
                    <a:latin charset="-127" panose="020b0609000101010101" pitchFamily="49" typeface="DotumChe"/>
                    <a:ea charset="-127" panose="020b0609000101010101" pitchFamily="49" typeface="DotumChe"/>
                  </a:rPr>
                  <a:t>30%</a:t>
                </a:r>
              </a:p>
            </p:txBody>
          </p:sp>
        </p:grpSp>
      </p:grpSp>
      <p:grpSp>
        <p:nvGrpSpPr>
          <p:cNvPr id="10" name="组合 9"/>
          <p:cNvGrpSpPr/>
          <p:nvPr/>
        </p:nvGrpSpPr>
        <p:grpSpPr>
          <a:xfrm>
            <a:off x="5196200" y="1248864"/>
            <a:ext cx="1427040" cy="3559212"/>
            <a:chOff x="5196200" y="1248864"/>
            <a:chExt cx="1427040" cy="3559212"/>
          </a:xfrm>
        </p:grpSpPr>
        <p:sp>
          <p:nvSpPr>
            <p:cNvPr id="89" name="泪滴形 88"/>
            <p:cNvSpPr/>
            <p:nvPr/>
          </p:nvSpPr>
          <p:spPr>
            <a:xfrm rot="18900000">
              <a:off x="5196200" y="3624965"/>
              <a:ext cx="1197976" cy="1183111"/>
            </a:xfrm>
            <a:prstGeom prst="teardrop">
              <a:avLst>
                <a:gd fmla="val 127047" name="adj"/>
              </a:avLst>
            </a:prstGeom>
            <a:solidFill>
              <a:srgbClr val="006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6291" lIns="72576" rIns="72576" rtlCol="0" tIns="36291"/>
            <a:lstStyle/>
            <a:p>
              <a:pPr algn="ctr" defTabSz="725743"/>
              <a:endParaRPr altLang="en-US" lang="zh-CN">
                <a:solidFill>
                  <a:prstClr val="white"/>
                </a:solidFill>
              </a:endParaRPr>
            </a:p>
          </p:txBody>
        </p:sp>
        <p:grpSp>
          <p:nvGrpSpPr>
            <p:cNvPr id="6" name="组合 5"/>
            <p:cNvGrpSpPr/>
            <p:nvPr/>
          </p:nvGrpSpPr>
          <p:grpSpPr>
            <a:xfrm>
              <a:off x="5210549" y="1248864"/>
              <a:ext cx="1412691" cy="3434262"/>
              <a:chOff x="5210549" y="1248864"/>
              <a:chExt cx="1412691" cy="3434262"/>
            </a:xfrm>
          </p:grpSpPr>
          <p:grpSp>
            <p:nvGrpSpPr>
              <p:cNvPr id="107" name="组合 106"/>
              <p:cNvGrpSpPr/>
              <p:nvPr/>
            </p:nvGrpSpPr>
            <p:grpSpPr>
              <a:xfrm>
                <a:off x="5210549" y="1248864"/>
                <a:ext cx="1412691" cy="1449711"/>
                <a:chOff x="6463371" y="1418264"/>
                <a:chExt cx="1934900" cy="2010556"/>
              </a:xfrm>
            </p:grpSpPr>
            <p:sp>
              <p:nvSpPr>
                <p:cNvPr id="108" name="文本框 60"/>
                <p:cNvSpPr txBox="1"/>
                <p:nvPr/>
              </p:nvSpPr>
              <p:spPr>
                <a:xfrm>
                  <a:off x="6888868" y="1653454"/>
                  <a:ext cx="994103" cy="528396"/>
                </a:xfrm>
                <a:prstGeom prst="rect">
                  <a:avLst/>
                </a:prstGeom>
                <a:noFill/>
              </p:spPr>
              <p:txBody>
                <a:bodyPr rtlCol="0" wrap="none">
                  <a:spAutoFit/>
                </a:bodyPr>
                <a:lstStyle/>
                <a:p>
                  <a:pPr defTabSz="725743"/>
                  <a:r>
                    <a:rPr altLang="zh-CN" b="1" lang="en-US" sz="1900">
                      <a:solidFill>
                        <a:srgbClr val="898989"/>
                      </a:solidFill>
                      <a:latin charset="-122" pitchFamily="34" typeface="微软雅黑"/>
                      <a:ea charset="-122" pitchFamily="34" typeface="微软雅黑"/>
                    </a:rPr>
                    <a:t>AAA</a:t>
                  </a:r>
                </a:p>
              </p:txBody>
            </p:sp>
            <p:sp>
              <p:nvSpPr>
                <p:cNvPr id="109" name="文本框 61"/>
                <p:cNvSpPr txBox="1"/>
                <p:nvPr/>
              </p:nvSpPr>
              <p:spPr>
                <a:xfrm>
                  <a:off x="6469092" y="2105602"/>
                  <a:ext cx="1929179" cy="1310423"/>
                </a:xfrm>
                <a:prstGeom prst="rect">
                  <a:avLst/>
                </a:prstGeom>
                <a:noFill/>
              </p:spPr>
              <p:txBody>
                <a:bodyPr rtlCol="0" wrap="square">
                  <a:spAutoFit/>
                </a:bodyPr>
                <a:lstStyle/>
                <a:p>
                  <a:pPr defTabSz="725743"/>
                  <a:r>
                    <a:rPr altLang="en-US" lang="zh-CN" sz="1400">
                      <a:solidFill>
                        <a:srgbClr val="898989"/>
                      </a:solidFill>
                      <a:latin charset="-122" pitchFamily="34" typeface="微软雅黑"/>
                      <a:ea charset="-122" pitchFamily="34" typeface="微软雅黑"/>
                    </a:rPr>
                    <a:t>请输入你的标题请输入你的标题请输入你的标题。</a:t>
                  </a:r>
                </a:p>
              </p:txBody>
            </p:sp>
            <p:grpSp>
              <p:nvGrpSpPr>
                <p:cNvPr id="110" name="组合 109"/>
                <p:cNvGrpSpPr/>
                <p:nvPr/>
              </p:nvGrpSpPr>
              <p:grpSpPr>
                <a:xfrm>
                  <a:off x="6463371" y="1418264"/>
                  <a:ext cx="461421" cy="671558"/>
                  <a:chOff x="5690315" y="3674507"/>
                  <a:chExt cx="314729" cy="458061"/>
                </a:xfrm>
                <a:solidFill>
                  <a:schemeClr val="bg1">
                    <a:lumMod val="50000"/>
                  </a:schemeClr>
                </a:solidFill>
                <a:scene3d>
                  <a:camera prst="orthographicFront">
                    <a:rot lat="0" lon="0" rev="0"/>
                  </a:camera>
                  <a:lightRig dir="t" rig="threePt"/>
                </a:scene3d>
              </p:grpSpPr>
              <p:sp>
                <p:nvSpPr>
                  <p:cNvPr id="111" name="Freeform 36"/>
                  <p:cNvSpPr/>
                  <p:nvPr/>
                </p:nvSpPr>
                <p:spPr bwMode="auto">
                  <a:xfrm flipH="1">
                    <a:off x="5782528" y="4054387"/>
                    <a:ext cx="130302" cy="78181"/>
                  </a:xfrm>
                  <a:custGeom>
                    <a:gdLst>
                      <a:gd fmla="*/ 73 w 80" name="T0"/>
                      <a:gd fmla="*/ 2 h 48" name="T1"/>
                      <a:gd fmla="*/ 44 w 80" name="T2"/>
                      <a:gd fmla="*/ 8 h 48" name="T3"/>
                      <a:gd fmla="*/ 40 w 80" name="T4"/>
                      <a:gd fmla="*/ 8 h 48" name="T5"/>
                      <a:gd fmla="*/ 36 w 80" name="T6"/>
                      <a:gd fmla="*/ 8 h 48" name="T7"/>
                      <a:gd fmla="*/ 7 w 80" name="T8"/>
                      <a:gd fmla="*/ 2 h 48" name="T9"/>
                      <a:gd fmla="*/ 0 w 80" name="T10"/>
                      <a:gd fmla="*/ 0 h 48" name="T11"/>
                      <a:gd fmla="*/ 0 w 80" name="T12"/>
                      <a:gd fmla="*/ 0 h 48" name="T13"/>
                      <a:gd fmla="*/ 40 w 80" name="T14"/>
                      <a:gd fmla="*/ 48 h 48" name="T15"/>
                      <a:gd fmla="*/ 80 w 80" name="T16"/>
                      <a:gd fmla="*/ 0 h 48" name="T17"/>
                      <a:gd fmla="*/ 80 w 80" name="T18"/>
                      <a:gd fmla="*/ 0 h 48" name="T19"/>
                      <a:gd fmla="*/ 73 w 80" name="T20"/>
                      <a:gd fmla="*/ 2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80">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a:solidFill>
                        <a:sysClr lastClr="000000" val="windowText"/>
                      </a:solidFill>
                    </a:endParaRPr>
                  </a:p>
                </p:txBody>
              </p:sp>
              <p:sp>
                <p:nvSpPr>
                  <p:cNvPr id="112" name="Freeform 37"/>
                  <p:cNvSpPr>
                    <a:spLocks noEditPoints="1"/>
                  </p:cNvSpPr>
                  <p:nvPr/>
                </p:nvSpPr>
                <p:spPr bwMode="auto">
                  <a:xfrm flipH="1">
                    <a:off x="5690315" y="3674507"/>
                    <a:ext cx="314729" cy="366849"/>
                  </a:xfrm>
                  <a:custGeom>
                    <a:gdLst>
                      <a:gd fmla="*/ 96 w 192" name="T0"/>
                      <a:gd fmla="*/ 0 h 224" name="T1"/>
                      <a:gd fmla="*/ 0 w 192" name="T2"/>
                      <a:gd fmla="*/ 96 h 224" name="T3"/>
                      <a:gd fmla="*/ 48 w 192" name="T4"/>
                      <a:gd fmla="*/ 200 h 224" name="T5"/>
                      <a:gd fmla="*/ 67 w 192" name="T6"/>
                      <a:gd fmla="*/ 219 h 224" name="T7"/>
                      <a:gd fmla="*/ 90 w 192" name="T8"/>
                      <a:gd fmla="*/ 224 h 224" name="T9"/>
                      <a:gd fmla="*/ 96 w 192" name="T10"/>
                      <a:gd fmla="*/ 224 h 224" name="T11"/>
                      <a:gd fmla="*/ 125 w 192" name="T12"/>
                      <a:gd fmla="*/ 218 h 224" name="T13"/>
                      <a:gd fmla="*/ 144 w 192" name="T14"/>
                      <a:gd fmla="*/ 200 h 224" name="T15"/>
                      <a:gd fmla="*/ 192 w 192" name="T16"/>
                      <a:gd fmla="*/ 96 h 224" name="T17"/>
                      <a:gd fmla="*/ 96 w 192" name="T18"/>
                      <a:gd fmla="*/ 0 h 224" name="T19"/>
                      <a:gd fmla="*/ 113 w 192" name="T20"/>
                      <a:gd fmla="*/ 40 h 224" name="T21"/>
                      <a:gd fmla="*/ 31 w 192" name="T22"/>
                      <a:gd fmla="*/ 121 h 224" name="T23"/>
                      <a:gd fmla="*/ 31 w 192" name="T24"/>
                      <a:gd fmla="*/ 128 h 224" name="T25"/>
                      <a:gd fmla="*/ 24 w 192" name="T26"/>
                      <a:gd fmla="*/ 98 h 224" name="T27"/>
                      <a:gd fmla="*/ 99 w 192" name="T28"/>
                      <a:gd fmla="*/ 24 h 224" name="T29"/>
                      <a:gd fmla="*/ 160 w 192" name="T30"/>
                      <a:gd fmla="*/ 54 h 224" name="T31"/>
                      <a:gd fmla="*/ 113 w 192" name="T32"/>
                      <a:gd fmla="*/ 40 h 2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4" w="192">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a:solidFill>
                        <a:sysClr lastClr="000000" val="windowText"/>
                      </a:solidFill>
                    </a:endParaRPr>
                  </a:p>
                </p:txBody>
              </p:sp>
            </p:grpSp>
          </p:grpSp>
          <p:grpSp>
            <p:nvGrpSpPr>
              <p:cNvPr id="128" name="组合 127"/>
              <p:cNvGrpSpPr/>
              <p:nvPr/>
            </p:nvGrpSpPr>
            <p:grpSpPr>
              <a:xfrm>
                <a:off x="5322723" y="3749925"/>
                <a:ext cx="944928" cy="933201"/>
                <a:chOff x="2538627" y="4777016"/>
                <a:chExt cx="1185017" cy="1185017"/>
              </a:xfrm>
            </p:grpSpPr>
            <p:sp>
              <p:nvSpPr>
                <p:cNvPr id="129" name="椭圆 128"/>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725743"/>
                  <a:endParaRPr altLang="en-US" lang="zh-CN">
                    <a:solidFill>
                      <a:prstClr val="white"/>
                    </a:solidFill>
                  </a:endParaRPr>
                </a:p>
              </p:txBody>
            </p:sp>
            <p:sp>
              <p:nvSpPr>
                <p:cNvPr id="130" name="椭圆 129"/>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725743"/>
                  <a:endParaRPr altLang="en-US" lang="zh-CN">
                    <a:solidFill>
                      <a:prstClr val="white"/>
                    </a:solidFill>
                  </a:endParaRPr>
                </a:p>
              </p:txBody>
            </p:sp>
          </p:grpSp>
          <p:sp>
            <p:nvSpPr>
              <p:cNvPr id="131" name="文本框 20"/>
              <p:cNvSpPr txBox="1"/>
              <p:nvPr/>
            </p:nvSpPr>
            <p:spPr>
              <a:xfrm>
                <a:off x="5506815" y="4015132"/>
                <a:ext cx="649977" cy="407862"/>
              </a:xfrm>
              <a:prstGeom prst="rect">
                <a:avLst/>
              </a:prstGeom>
              <a:noFill/>
            </p:spPr>
            <p:txBody>
              <a:bodyPr bIns="36291" lIns="72576" rIns="72576" rtlCol="0" tIns="36291" wrap="none">
                <a:spAutoFit/>
              </a:bodyPr>
              <a:lstStyle/>
              <a:p>
                <a:pPr defTabSz="725743"/>
                <a:r>
                  <a:rPr altLang="zh-CN" lang="en-US" sz="2200">
                    <a:solidFill>
                      <a:srgbClr val="B08500"/>
                    </a:solidFill>
                    <a:latin charset="-127" panose="020b0609000101010101" pitchFamily="49" typeface="DotumChe"/>
                    <a:ea charset="-127" panose="020b0609000101010101" pitchFamily="49" typeface="DotumChe"/>
                  </a:rPr>
                  <a:t>70%</a:t>
                </a:r>
              </a:p>
            </p:txBody>
          </p:sp>
        </p:grpSp>
      </p:grpSp>
      <p:grpSp>
        <p:nvGrpSpPr>
          <p:cNvPr id="7" name="组合 6"/>
          <p:cNvGrpSpPr/>
          <p:nvPr/>
        </p:nvGrpSpPr>
        <p:grpSpPr>
          <a:xfrm>
            <a:off x="6757166" y="1021730"/>
            <a:ext cx="1375844" cy="3448457"/>
            <a:chOff x="6757166" y="1021730"/>
            <a:chExt cx="1375844" cy="3448457"/>
          </a:xfrm>
        </p:grpSpPr>
        <p:sp>
          <p:nvSpPr>
            <p:cNvPr id="93" name="泪滴形 92"/>
            <p:cNvSpPr/>
            <p:nvPr/>
          </p:nvSpPr>
          <p:spPr>
            <a:xfrm flipV="1" rot="2700000">
              <a:off x="6764600" y="1014296"/>
              <a:ext cx="1183109" cy="1197978"/>
            </a:xfrm>
            <a:prstGeom prst="teardrop">
              <a:avLst>
                <a:gd fmla="val 127047" name="adj"/>
              </a:avLst>
            </a:prstGeom>
            <a:gradFill>
              <a:gsLst>
                <a:gs pos="0">
                  <a:srgbClr val="FF2929"/>
                </a:gs>
                <a:gs pos="100000">
                  <a:srgbClr val="C00000"/>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6291" lIns="72576" rIns="72576" rtlCol="0" tIns="36291"/>
            <a:lstStyle/>
            <a:p>
              <a:pPr algn="ctr" defTabSz="725743"/>
              <a:endParaRPr altLang="en-US" lang="zh-CN">
                <a:solidFill>
                  <a:prstClr val="white"/>
                </a:solidFill>
              </a:endParaRPr>
            </a:p>
          </p:txBody>
        </p:sp>
        <p:grpSp>
          <p:nvGrpSpPr>
            <p:cNvPr id="120" name="组合 119"/>
            <p:cNvGrpSpPr/>
            <p:nvPr/>
          </p:nvGrpSpPr>
          <p:grpSpPr>
            <a:xfrm>
              <a:off x="6787951" y="3039970"/>
              <a:ext cx="1345059" cy="1430217"/>
              <a:chOff x="8623869" y="3902281"/>
              <a:chExt cx="1842267" cy="1983521"/>
            </a:xfrm>
          </p:grpSpPr>
          <p:sp>
            <p:nvSpPr>
              <p:cNvPr id="121" name="文本框 68"/>
              <p:cNvSpPr txBox="1"/>
              <p:nvPr/>
            </p:nvSpPr>
            <p:spPr>
              <a:xfrm>
                <a:off x="9043645" y="4110438"/>
                <a:ext cx="994102" cy="528396"/>
              </a:xfrm>
              <a:prstGeom prst="rect">
                <a:avLst/>
              </a:prstGeom>
              <a:noFill/>
            </p:spPr>
            <p:txBody>
              <a:bodyPr rtlCol="0" wrap="none">
                <a:spAutoFit/>
              </a:bodyPr>
              <a:lstStyle/>
              <a:p>
                <a:pPr defTabSz="725743"/>
                <a:r>
                  <a:rPr altLang="zh-CN" b="1" lang="en-US" sz="1900">
                    <a:solidFill>
                      <a:srgbClr val="898989"/>
                    </a:solidFill>
                    <a:latin charset="-122" pitchFamily="34" typeface="微软雅黑"/>
                    <a:ea charset="-122" pitchFamily="34" typeface="微软雅黑"/>
                  </a:rPr>
                  <a:t>AAA</a:t>
                </a:r>
              </a:p>
            </p:txBody>
          </p:sp>
          <p:sp>
            <p:nvSpPr>
              <p:cNvPr id="122" name="文本框 69"/>
              <p:cNvSpPr txBox="1"/>
              <p:nvPr/>
            </p:nvSpPr>
            <p:spPr>
              <a:xfrm>
                <a:off x="8623868" y="4562582"/>
                <a:ext cx="1842267" cy="1310423"/>
              </a:xfrm>
              <a:prstGeom prst="rect">
                <a:avLst/>
              </a:prstGeom>
              <a:noFill/>
            </p:spPr>
            <p:txBody>
              <a:bodyPr rtlCol="0" wrap="square">
                <a:spAutoFit/>
              </a:bodyPr>
              <a:lstStyle/>
              <a:p>
                <a:pPr defTabSz="725743"/>
                <a:r>
                  <a:rPr altLang="en-US" lang="zh-CN" sz="1400">
                    <a:solidFill>
                      <a:srgbClr val="898989"/>
                    </a:solidFill>
                    <a:latin charset="-122" pitchFamily="34" typeface="微软雅黑"/>
                    <a:ea charset="-122" pitchFamily="34" typeface="微软雅黑"/>
                  </a:rPr>
                  <a:t>请输入你的标题请输入你的标题请输入你的标题。</a:t>
                </a:r>
              </a:p>
            </p:txBody>
          </p:sp>
          <p:sp>
            <p:nvSpPr>
              <p:cNvPr id="123" name="Freeform 119"/>
              <p:cNvSpPr/>
              <p:nvPr/>
            </p:nvSpPr>
            <p:spPr bwMode="auto">
              <a:xfrm flipH="1" rot="2700000">
                <a:off x="8617914" y="3925979"/>
                <a:ext cx="568780" cy="521383"/>
              </a:xfrm>
              <a:custGeom>
                <a:gdLst>
                  <a:gd fmla="*/ 195 w 269" name="T0"/>
                  <a:gd fmla="*/ 0 h 247" name="T1"/>
                  <a:gd fmla="*/ 192 w 269" name="T2"/>
                  <a:gd fmla="*/ 0 h 247" name="T3"/>
                  <a:gd fmla="*/ 144 w 269" name="T4"/>
                  <a:gd fmla="*/ 24 h 247" name="T5"/>
                  <a:gd fmla="*/ 21 w 269" name="T6"/>
                  <a:gd fmla="*/ 150 h 247" name="T7"/>
                  <a:gd fmla="*/ 21 w 269" name="T8"/>
                  <a:gd fmla="*/ 230 h 247" name="T9"/>
                  <a:gd fmla="*/ 60 w 269" name="T10"/>
                  <a:gd fmla="*/ 247 h 247" name="T11"/>
                  <a:gd fmla="*/ 99 w 269" name="T12"/>
                  <a:gd fmla="*/ 230 h 247" name="T13"/>
                  <a:gd fmla="*/ 217 w 269" name="T14"/>
                  <a:gd fmla="*/ 111 h 247" name="T15"/>
                  <a:gd fmla="*/ 223 w 269" name="T16"/>
                  <a:gd fmla="*/ 47 h 247" name="T17"/>
                  <a:gd fmla="*/ 197 w 269" name="T18"/>
                  <a:gd fmla="*/ 37 h 247" name="T19"/>
                  <a:gd fmla="*/ 161 w 269" name="T20"/>
                  <a:gd fmla="*/ 53 h 247" name="T21"/>
                  <a:gd fmla="*/ 46 w 269" name="T22"/>
                  <a:gd fmla="*/ 170 h 247" name="T23"/>
                  <a:gd fmla="*/ 46 w 269" name="T24"/>
                  <a:gd fmla="*/ 182 h 247" name="T25"/>
                  <a:gd fmla="*/ 52 w 269" name="T26"/>
                  <a:gd fmla="*/ 184 h 247" name="T27"/>
                  <a:gd fmla="*/ 57 w 269" name="T28"/>
                  <a:gd fmla="*/ 182 h 247" name="T29"/>
                  <a:gd fmla="*/ 172 w 269" name="T30"/>
                  <a:gd fmla="*/ 65 h 247" name="T31"/>
                  <a:gd fmla="*/ 197 w 269" name="T32"/>
                  <a:gd fmla="*/ 53 h 247" name="T33"/>
                  <a:gd fmla="*/ 211 w 269" name="T34"/>
                  <a:gd fmla="*/ 59 h 247" name="T35"/>
                  <a:gd fmla="*/ 205 w 269" name="T36"/>
                  <a:gd fmla="*/ 99 h 247" name="T37"/>
                  <a:gd fmla="*/ 88 w 269" name="T38"/>
                  <a:gd fmla="*/ 219 h 247" name="T39"/>
                  <a:gd fmla="*/ 60 w 269" name="T40"/>
                  <a:gd fmla="*/ 231 h 247" name="T41"/>
                  <a:gd fmla="*/ 32 w 269" name="T42"/>
                  <a:gd fmla="*/ 219 h 247" name="T43"/>
                  <a:gd fmla="*/ 32 w 269" name="T44"/>
                  <a:gd fmla="*/ 162 h 247" name="T45"/>
                  <a:gd fmla="*/ 156 w 269" name="T46"/>
                  <a:gd fmla="*/ 35 h 247" name="T47"/>
                  <a:gd fmla="*/ 193 w 269" name="T48"/>
                  <a:gd fmla="*/ 16 h 247" name="T49"/>
                  <a:gd fmla="*/ 195 w 269" name="T50"/>
                  <a:gd fmla="*/ 16 h 247" name="T51"/>
                  <a:gd fmla="*/ 234 w 269" name="T52"/>
                  <a:gd fmla="*/ 36 h 247" name="T53"/>
                  <a:gd fmla="*/ 253 w 269" name="T54"/>
                  <a:gd fmla="*/ 77 h 247" name="T55"/>
                  <a:gd fmla="*/ 234 w 269" name="T56"/>
                  <a:gd fmla="*/ 116 h 247" name="T57"/>
                  <a:gd fmla="*/ 165 w 269" name="T58"/>
                  <a:gd fmla="*/ 186 h 247" name="T59"/>
                  <a:gd fmla="*/ 165 w 269" name="T60"/>
                  <a:gd fmla="*/ 198 h 247" name="T61"/>
                  <a:gd fmla="*/ 171 w 269" name="T62"/>
                  <a:gd fmla="*/ 200 h 247" name="T63"/>
                  <a:gd fmla="*/ 176 w 269" name="T64"/>
                  <a:gd fmla="*/ 198 h 247" name="T65"/>
                  <a:gd fmla="*/ 244 w 269" name="T66"/>
                  <a:gd fmla="*/ 128 h 247" name="T67"/>
                  <a:gd fmla="*/ 269 w 269" name="T68"/>
                  <a:gd fmla="*/ 78 h 247" name="T69"/>
                  <a:gd fmla="*/ 245 w 269" name="T70"/>
                  <a:gd fmla="*/ 24 h 247" name="T71"/>
                  <a:gd fmla="*/ 195 w 269" name="T72"/>
                  <a:gd fmla="*/ 0 h 24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46" w="269">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chemeClr val="bg1">
                  <a:lumMod val="50000"/>
                </a:schemeClr>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a:solidFill>
                    <a:sysClr lastClr="000000" val="windowText"/>
                  </a:solidFill>
                </a:endParaRPr>
              </a:p>
            </p:txBody>
          </p:sp>
        </p:grpSp>
        <p:grpSp>
          <p:nvGrpSpPr>
            <p:cNvPr id="132" name="组合 131"/>
            <p:cNvGrpSpPr/>
            <p:nvPr/>
          </p:nvGrpSpPr>
          <p:grpSpPr>
            <a:xfrm>
              <a:off x="6883692" y="1124452"/>
              <a:ext cx="944928" cy="933201"/>
              <a:chOff x="2538627" y="4777016"/>
              <a:chExt cx="1185017" cy="1185017"/>
            </a:xfrm>
          </p:grpSpPr>
          <p:sp>
            <p:nvSpPr>
              <p:cNvPr id="133" name="椭圆 132"/>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725743"/>
                <a:endParaRPr altLang="en-US" lang="zh-CN">
                  <a:solidFill>
                    <a:prstClr val="white"/>
                  </a:solidFill>
                </a:endParaRPr>
              </a:p>
            </p:txBody>
          </p:sp>
          <p:sp>
            <p:nvSpPr>
              <p:cNvPr id="134" name="椭圆 133"/>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725743"/>
                <a:endParaRPr altLang="en-US" lang="zh-CN">
                  <a:solidFill>
                    <a:prstClr val="white"/>
                  </a:solidFill>
                </a:endParaRPr>
              </a:p>
            </p:txBody>
          </p:sp>
        </p:grpSp>
        <p:sp>
          <p:nvSpPr>
            <p:cNvPr id="135" name="文本框 34"/>
            <p:cNvSpPr txBox="1"/>
            <p:nvPr/>
          </p:nvSpPr>
          <p:spPr>
            <a:xfrm>
              <a:off x="7093266" y="1397469"/>
              <a:ext cx="649977" cy="407862"/>
            </a:xfrm>
            <a:prstGeom prst="rect">
              <a:avLst/>
            </a:prstGeom>
            <a:noFill/>
          </p:spPr>
          <p:txBody>
            <a:bodyPr bIns="36291" lIns="72576" rIns="72576" rtlCol="0" tIns="36291" wrap="none">
              <a:spAutoFit/>
            </a:bodyPr>
            <a:lstStyle/>
            <a:p>
              <a:pPr defTabSz="725743"/>
              <a:r>
                <a:rPr altLang="zh-CN" lang="en-US" sz="2200">
                  <a:solidFill>
                    <a:srgbClr val="FF2929"/>
                  </a:solidFill>
                  <a:latin charset="-127" panose="020b0609000101010101" pitchFamily="49" typeface="DotumChe"/>
                  <a:ea charset="-127" panose="020b0609000101010101" pitchFamily="49" typeface="DotumChe"/>
                </a:rPr>
                <a:t>45%</a:t>
              </a:r>
            </a:p>
          </p:txBody>
        </p:sp>
      </p:grpSp>
      <p:sp>
        <p:nvSpPr>
          <p:cNvPr id="66"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67" name="组合 66"/>
          <p:cNvGrpSpPr/>
          <p:nvPr/>
        </p:nvGrpSpPr>
        <p:grpSpPr>
          <a:xfrm>
            <a:off x="352592" y="688270"/>
            <a:ext cx="9231272" cy="67851"/>
            <a:chOff x="288133" y="483063"/>
            <a:chExt cx="8772740" cy="64666"/>
          </a:xfrm>
        </p:grpSpPr>
        <p:sp>
          <p:nvSpPr>
            <p:cNvPr id="68" name="任意多边形 67"/>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9" name="直接连接符 68"/>
            <p:cNvCxnSpPr>
              <a:stCxn id="6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0" name="组合 69"/>
          <p:cNvGrpSpPr/>
          <p:nvPr/>
        </p:nvGrpSpPr>
        <p:grpSpPr>
          <a:xfrm>
            <a:off x="0" y="290390"/>
            <a:ext cx="641111" cy="353788"/>
            <a:chOff x="0" y="252065"/>
            <a:chExt cx="641111" cy="392113"/>
          </a:xfrm>
        </p:grpSpPr>
        <p:sp>
          <p:nvSpPr>
            <p:cNvPr id="71"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72"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73" name="五边形 72"/>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438241972"/>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70"/>
                                        </p:tgtEl>
                                        <p:attrNameLst>
                                          <p:attrName>style.visibility</p:attrName>
                                        </p:attrNameLst>
                                      </p:cBhvr>
                                      <p:to>
                                        <p:strVal val="visible"/>
                                      </p:to>
                                    </p:set>
                                    <p:animEffect filter="wipe(left)" transition="in">
                                      <p:cBhvr>
                                        <p:cTn dur="500" id="7"/>
                                        <p:tgtEl>
                                          <p:spTgt spid="70"/>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67"/>
                                        </p:tgtEl>
                                        <p:attrNameLst>
                                          <p:attrName>style.visibility</p:attrName>
                                        </p:attrNameLst>
                                      </p:cBhvr>
                                      <p:to>
                                        <p:strVal val="visible"/>
                                      </p:to>
                                    </p:set>
                                    <p:animEffect filter="wipe(down)" transition="in">
                                      <p:cBhvr>
                                        <p:cTn dur="500" id="12"/>
                                        <p:tgtEl>
                                          <p:spTgt spid="67"/>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66"/>
                                        </p:tgtEl>
                                        <p:attrNameLst>
                                          <p:attrName>style.visibility</p:attrName>
                                        </p:attrNameLst>
                                      </p:cBhvr>
                                      <p:to>
                                        <p:strVal val="visible"/>
                                      </p:to>
                                    </p:set>
                                    <p:anim calcmode="lin" valueType="num">
                                      <p:cBhvr>
                                        <p:cTn dur="500" fill="hold" id="16"/>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66"/>
                                        </p:tgtEl>
                                        <p:attrNameLst>
                                          <p:attrName>ppt_y</p:attrName>
                                        </p:attrNameLst>
                                      </p:cBhvr>
                                      <p:tavLst>
                                        <p:tav tm="0">
                                          <p:val>
                                            <p:strVal val="#ppt_y"/>
                                          </p:val>
                                        </p:tav>
                                        <p:tav tm="100000">
                                          <p:val>
                                            <p:strVal val="#ppt_y"/>
                                          </p:val>
                                        </p:tav>
                                      </p:tavLst>
                                    </p:anim>
                                    <p:anim calcmode="lin" valueType="num">
                                      <p:cBhvr>
                                        <p:cTn dur="500" fill="hold" id="18"/>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66"/>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66"/>
                                        </p:tgtEl>
                                      </p:cBhvr>
                                    </p:animEffect>
                                  </p:childTnLst>
                                </p:cTn>
                              </p:par>
                            </p:childTnLst>
                          </p:cTn>
                        </p:par>
                        <p:par>
                          <p:cTn fill="hold" id="21" nodeType="afterGroup">
                            <p:stCondLst>
                              <p:cond delay="1000"/>
                            </p:stCondLst>
                            <p:childTnLst>
                              <p:par>
                                <p:cTn fill="hold" id="22" nodeType="afterEffect" presetClass="entr" presetID="22" presetSubtype="8">
                                  <p:stCondLst>
                                    <p:cond delay="0"/>
                                  </p:stCondLst>
                                  <p:childTnLst>
                                    <p:set>
                                      <p:cBhvr>
                                        <p:cTn dur="1" fill="hold" id="23">
                                          <p:stCondLst>
                                            <p:cond delay="0"/>
                                          </p:stCondLst>
                                        </p:cTn>
                                        <p:tgtEl>
                                          <p:spTgt spid="8"/>
                                        </p:tgtEl>
                                        <p:attrNameLst>
                                          <p:attrName>style.visibility</p:attrName>
                                        </p:attrNameLst>
                                      </p:cBhvr>
                                      <p:to>
                                        <p:strVal val="visible"/>
                                      </p:to>
                                    </p:set>
                                    <p:animEffect filter="wipe(left)" transition="in">
                                      <p:cBhvr>
                                        <p:cTn dur="1000" id="24"/>
                                        <p:tgtEl>
                                          <p:spTgt spid="8"/>
                                        </p:tgtEl>
                                      </p:cBhvr>
                                    </p:animEffect>
                                  </p:childTnLst>
                                </p:cTn>
                              </p:par>
                            </p:childTnLst>
                          </p:cTn>
                        </p:par>
                        <p:par>
                          <p:cTn fill="hold" id="25" nodeType="afterGroup">
                            <p:stCondLst>
                              <p:cond delay="2000"/>
                            </p:stCondLst>
                            <p:childTnLst>
                              <p:par>
                                <p:cTn fill="hold" id="26" nodeType="afterEffect" presetClass="entr" presetID="16" presetSubtype="21">
                                  <p:stCondLst>
                                    <p:cond delay="0"/>
                                  </p:stCondLst>
                                  <p:childTnLst>
                                    <p:set>
                                      <p:cBhvr>
                                        <p:cTn dur="1" fill="hold" id="27">
                                          <p:stCondLst>
                                            <p:cond delay="0"/>
                                          </p:stCondLst>
                                        </p:cTn>
                                        <p:tgtEl>
                                          <p:spTgt spid="4"/>
                                        </p:tgtEl>
                                        <p:attrNameLst>
                                          <p:attrName>style.visibility</p:attrName>
                                        </p:attrNameLst>
                                      </p:cBhvr>
                                      <p:to>
                                        <p:strVal val="visible"/>
                                      </p:to>
                                    </p:set>
                                    <p:animEffect filter="barn(inVertical)" transition="in">
                                      <p:cBhvr>
                                        <p:cTn dur="500" id="28"/>
                                        <p:tgtEl>
                                          <p:spTgt spid="4"/>
                                        </p:tgtEl>
                                      </p:cBhvr>
                                    </p:animEffect>
                                  </p:childTnLst>
                                </p:cTn>
                              </p:par>
                            </p:childTnLst>
                          </p:cTn>
                        </p:par>
                        <p:par>
                          <p:cTn fill="hold" id="29" nodeType="afterGroup">
                            <p:stCondLst>
                              <p:cond delay="2500"/>
                            </p:stCondLst>
                            <p:childTnLst>
                              <p:par>
                                <p:cTn fill="hold" id="30" nodeType="afterEffect" presetClass="entr" presetID="16" presetSubtype="21">
                                  <p:stCondLst>
                                    <p:cond delay="0"/>
                                  </p:stCondLst>
                                  <p:childTnLst>
                                    <p:set>
                                      <p:cBhvr>
                                        <p:cTn dur="1" fill="hold" id="31">
                                          <p:stCondLst>
                                            <p:cond delay="0"/>
                                          </p:stCondLst>
                                        </p:cTn>
                                        <p:tgtEl>
                                          <p:spTgt spid="9"/>
                                        </p:tgtEl>
                                        <p:attrNameLst>
                                          <p:attrName>style.visibility</p:attrName>
                                        </p:attrNameLst>
                                      </p:cBhvr>
                                      <p:to>
                                        <p:strVal val="visible"/>
                                      </p:to>
                                    </p:set>
                                    <p:animEffect filter="barn(inVertical)" transition="in">
                                      <p:cBhvr>
                                        <p:cTn dur="500" id="32"/>
                                        <p:tgtEl>
                                          <p:spTgt spid="9"/>
                                        </p:tgtEl>
                                      </p:cBhvr>
                                    </p:animEffect>
                                  </p:childTnLst>
                                </p:cTn>
                              </p:par>
                            </p:childTnLst>
                          </p:cTn>
                        </p:par>
                        <p:par>
                          <p:cTn fill="hold" id="33" nodeType="afterGroup">
                            <p:stCondLst>
                              <p:cond delay="3000"/>
                            </p:stCondLst>
                            <p:childTnLst>
                              <p:par>
                                <p:cTn fill="hold" id="34" nodeType="afterEffect" presetClass="entr" presetID="16" presetSubtype="21">
                                  <p:stCondLst>
                                    <p:cond delay="0"/>
                                  </p:stCondLst>
                                  <p:childTnLst>
                                    <p:set>
                                      <p:cBhvr>
                                        <p:cTn dur="1" fill="hold" id="35">
                                          <p:stCondLst>
                                            <p:cond delay="0"/>
                                          </p:stCondLst>
                                        </p:cTn>
                                        <p:tgtEl>
                                          <p:spTgt spid="10"/>
                                        </p:tgtEl>
                                        <p:attrNameLst>
                                          <p:attrName>style.visibility</p:attrName>
                                        </p:attrNameLst>
                                      </p:cBhvr>
                                      <p:to>
                                        <p:strVal val="visible"/>
                                      </p:to>
                                    </p:set>
                                    <p:animEffect filter="barn(inVertical)" transition="in">
                                      <p:cBhvr>
                                        <p:cTn dur="500" id="36"/>
                                        <p:tgtEl>
                                          <p:spTgt spid="10"/>
                                        </p:tgtEl>
                                      </p:cBhvr>
                                    </p:animEffect>
                                  </p:childTnLst>
                                </p:cTn>
                              </p:par>
                            </p:childTnLst>
                          </p:cTn>
                        </p:par>
                        <p:par>
                          <p:cTn fill="hold" id="37" nodeType="afterGroup">
                            <p:stCondLst>
                              <p:cond delay="3500"/>
                            </p:stCondLst>
                            <p:childTnLst>
                              <p:par>
                                <p:cTn fill="hold" id="38" nodeType="afterEffect" presetClass="entr" presetID="16" presetSubtype="21">
                                  <p:stCondLst>
                                    <p:cond delay="0"/>
                                  </p:stCondLst>
                                  <p:childTnLst>
                                    <p:set>
                                      <p:cBhvr>
                                        <p:cTn dur="1" fill="hold" id="39">
                                          <p:stCondLst>
                                            <p:cond delay="0"/>
                                          </p:stCondLst>
                                        </p:cTn>
                                        <p:tgtEl>
                                          <p:spTgt spid="7"/>
                                        </p:tgtEl>
                                        <p:attrNameLst>
                                          <p:attrName>style.visibility</p:attrName>
                                        </p:attrNameLst>
                                      </p:cBhvr>
                                      <p:to>
                                        <p:strVal val="visible"/>
                                      </p:to>
                                    </p:set>
                                    <p:animEffect filter="barn(inVertical)" transition="in">
                                      <p:cBhvr>
                                        <p:cTn dur="500" id="40"/>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25"/>
          <p:cNvGrpSpPr/>
          <p:nvPr/>
        </p:nvGrpSpPr>
        <p:grpSpPr>
          <a:xfrm>
            <a:off x="4312444" y="870093"/>
            <a:ext cx="2713038" cy="2592388"/>
            <a:chOff x="3792217" y="1160192"/>
            <a:chExt cx="2713480" cy="2592289"/>
          </a:xfrm>
        </p:grpSpPr>
        <p:grpSp>
          <p:nvGrpSpPr>
            <p:cNvPr id="31760" name="组合 26"/>
            <p:cNvGrpSpPr/>
            <p:nvPr/>
          </p:nvGrpSpPr>
          <p:grpSpPr>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grpSp>
            <p:nvGrpSpPr>
              <p:cNvPr id="4" name="组合 29"/>
              <p:cNvGrpSpPr/>
              <p:nvPr/>
            </p:nvGrpSpPr>
            <p:grpSpPr>
              <a:xfrm>
                <a:off x="3091333" y="1182834"/>
                <a:ext cx="3298687" cy="3298688"/>
                <a:chOff x="2555776" y="915566"/>
                <a:chExt cx="1944216" cy="1944216"/>
              </a:xfrm>
              <a:effectLst>
                <a:outerShdw algn="tr" blurRad="63500" dir="8100000" dist="50800" rotWithShape="0">
                  <a:prstClr val="black">
                    <a:alpha val="35000"/>
                  </a:prstClr>
                </a:outerShdw>
              </a:effectLst>
            </p:grpSpPr>
            <p:sp>
              <p:nvSpPr>
                <p:cNvPr id="31" name="同心圆 30"/>
                <p:cNvSpPr/>
                <p:nvPr/>
              </p:nvSpPr>
              <p:spPr>
                <a:xfrm>
                  <a:off x="2555776" y="915566"/>
                  <a:ext cx="1944216" cy="1944216"/>
                </a:xfrm>
                <a:prstGeom prst="donut">
                  <a:avLst>
                    <a:gd fmla="val 10097" name="adj"/>
                  </a:avLst>
                </a:prstGeom>
                <a:gradFill flip="none" rotWithShape="1">
                  <a:gsLst>
                    <a:gs pos="0">
                      <a:schemeClr val="bg1"/>
                    </a:gs>
                    <a:gs pos="100000">
                      <a:schemeClr val="bg1">
                        <a:lumMod val="85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solidFill>
                      <a:schemeClr val="tx1"/>
                    </a:solidFill>
                  </a:endParaRPr>
                </a:p>
              </p:txBody>
            </p:sp>
            <p:sp>
              <p:nvSpPr>
                <p:cNvPr id="32" name="同心圆 31"/>
                <p:cNvSpPr/>
                <p:nvPr/>
              </p:nvSpPr>
              <p:spPr>
                <a:xfrm>
                  <a:off x="2614636" y="974427"/>
                  <a:ext cx="1826499" cy="1826497"/>
                </a:xfrm>
                <a:prstGeom prst="donut">
                  <a:avLst>
                    <a:gd fmla="val 8132" name="adj"/>
                  </a:avLst>
                </a:prstGeom>
                <a:gradFill flip="none" rotWithShape="1">
                  <a:gsLst>
                    <a:gs pos="0">
                      <a:schemeClr val="bg1"/>
                    </a:gs>
                    <a:gs pos="100000">
                      <a:schemeClr val="bg1">
                        <a:lumMod val="8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solidFill>
                      <a:schemeClr val="tx1"/>
                    </a:solidFill>
                  </a:endParaRPr>
                </a:p>
              </p:txBody>
            </p:sp>
          </p:grpSp>
        </p:grpSp>
        <p:sp>
          <p:nvSpPr>
            <p:cNvPr id="31761" name="矩形 27"/>
            <p:cNvSpPr>
              <a:spLocks noChangeArrowheads="1"/>
            </p:cNvSpPr>
            <p:nvPr/>
          </p:nvSpPr>
          <p:spPr bwMode="auto">
            <a:xfrm>
              <a:off x="3792217" y="1695707"/>
              <a:ext cx="2713480" cy="15178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altLang="en-US" b="1" lang="zh-CN" sz="3600">
                  <a:solidFill>
                    <a:srgbClr val="F8F8F8"/>
                  </a:solidFill>
                  <a:latin charset="-122" pitchFamily="34" typeface="微软雅黑"/>
                  <a:ea charset="-122" pitchFamily="34" typeface="微软雅黑"/>
                </a:rPr>
                <a:t>① </a:t>
              </a:r>
            </a:p>
            <a:p>
              <a:pPr algn="ctr">
                <a:lnSpc>
                  <a:spcPct val="130000"/>
                </a:lnSpc>
              </a:pPr>
              <a:r>
                <a:rPr altLang="en-US" b="1" lang="zh-CN" sz="3600">
                  <a:solidFill>
                    <a:srgbClr val="F8F8F8"/>
                  </a:solidFill>
                  <a:latin charset="-122" pitchFamily="34" typeface="微软雅黑"/>
                  <a:ea charset="-122" pitchFamily="34" typeface="微软雅黑"/>
                </a:rPr>
                <a:t>您的标题</a:t>
              </a:r>
            </a:p>
          </p:txBody>
        </p:sp>
      </p:grpSp>
      <p:grpSp>
        <p:nvGrpSpPr>
          <p:cNvPr id="5" name="组合 32"/>
          <p:cNvGrpSpPr/>
          <p:nvPr/>
        </p:nvGrpSpPr>
        <p:grpSpPr>
          <a:xfrm>
            <a:off x="3124994" y="2698893"/>
            <a:ext cx="2182813" cy="2085975"/>
            <a:chOff x="3792217" y="1160192"/>
            <a:chExt cx="2713479" cy="2592289"/>
          </a:xfrm>
        </p:grpSpPr>
        <p:grpSp>
          <p:nvGrpSpPr>
            <p:cNvPr id="31756" name="组合 33"/>
            <p:cNvGrpSpPr/>
            <p:nvPr/>
          </p:nvGrpSpPr>
          <p:grpSpPr>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algn="tr" blurRad="63500" dir="8100000" dist="50800" rotWithShape="0">
                  <a:prstClr val="black">
                    <a:alpha val="35000"/>
                  </a:prstClr>
                </a:outerShdw>
              </a:effectLst>
            </p:grpSpPr>
            <p:sp>
              <p:nvSpPr>
                <p:cNvPr id="38" name="同心圆 37"/>
                <p:cNvSpPr/>
                <p:nvPr/>
              </p:nvSpPr>
              <p:spPr>
                <a:xfrm>
                  <a:off x="2555776" y="915566"/>
                  <a:ext cx="1944216" cy="1944216"/>
                </a:xfrm>
                <a:prstGeom prst="donut">
                  <a:avLst>
                    <a:gd fmla="val 10097" name="adj"/>
                  </a:avLst>
                </a:prstGeom>
                <a:gradFill flip="none" rotWithShape="1">
                  <a:gsLst>
                    <a:gs pos="0">
                      <a:schemeClr val="bg1"/>
                    </a:gs>
                    <a:gs pos="100000">
                      <a:schemeClr val="bg1">
                        <a:lumMod val="85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solidFill>
                      <a:schemeClr val="tx1"/>
                    </a:solidFill>
                  </a:endParaRPr>
                </a:p>
              </p:txBody>
            </p:sp>
            <p:sp>
              <p:nvSpPr>
                <p:cNvPr id="39" name="同心圆 38"/>
                <p:cNvSpPr/>
                <p:nvPr/>
              </p:nvSpPr>
              <p:spPr>
                <a:xfrm>
                  <a:off x="2614636" y="974427"/>
                  <a:ext cx="1826499" cy="1826497"/>
                </a:xfrm>
                <a:prstGeom prst="donut">
                  <a:avLst>
                    <a:gd fmla="val 8132" name="adj"/>
                  </a:avLst>
                </a:prstGeom>
                <a:gradFill flip="none" rotWithShape="1">
                  <a:gsLst>
                    <a:gs pos="0">
                      <a:schemeClr val="bg1"/>
                    </a:gs>
                    <a:gs pos="100000">
                      <a:schemeClr val="bg1">
                        <a:lumMod val="8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solidFill>
                      <a:schemeClr val="tx1"/>
                    </a:solidFill>
                  </a:endParaRPr>
                </a:p>
              </p:txBody>
            </p:sp>
          </p:grpSp>
        </p:grpSp>
        <p:sp>
          <p:nvSpPr>
            <p:cNvPr id="31757" name="矩形 34"/>
            <p:cNvSpPr>
              <a:spLocks noChangeArrowheads="1"/>
            </p:cNvSpPr>
            <p:nvPr/>
          </p:nvSpPr>
          <p:spPr bwMode="auto">
            <a:xfrm>
              <a:off x="3792217" y="1695707"/>
              <a:ext cx="2713479" cy="1492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altLang="en-US" b="1" lang="zh-CN" sz="2800">
                  <a:solidFill>
                    <a:srgbClr val="F8F8F8"/>
                  </a:solidFill>
                  <a:latin charset="-122" pitchFamily="34" typeface="微软雅黑"/>
                  <a:ea charset="-122" pitchFamily="34" typeface="微软雅黑"/>
                </a:rPr>
                <a:t>② </a:t>
              </a:r>
            </a:p>
            <a:p>
              <a:pPr algn="ctr">
                <a:lnSpc>
                  <a:spcPct val="130000"/>
                </a:lnSpc>
              </a:pPr>
              <a:r>
                <a:rPr altLang="en-US" b="1" lang="zh-CN" sz="2800">
                  <a:solidFill>
                    <a:srgbClr val="F8F8F8"/>
                  </a:solidFill>
                  <a:latin charset="-122" pitchFamily="34" typeface="微软雅黑"/>
                  <a:ea charset="-122" pitchFamily="34" typeface="微软雅黑"/>
                </a:rPr>
                <a:t>您的标题</a:t>
              </a:r>
            </a:p>
          </p:txBody>
        </p:sp>
      </p:grpSp>
      <p:grpSp>
        <p:nvGrpSpPr>
          <p:cNvPr id="8" name="组合 39"/>
          <p:cNvGrpSpPr/>
          <p:nvPr/>
        </p:nvGrpSpPr>
        <p:grpSpPr>
          <a:xfrm>
            <a:off x="2853532" y="1313006"/>
            <a:ext cx="1803400" cy="1720850"/>
            <a:chOff x="3792217" y="1160192"/>
            <a:chExt cx="2713479" cy="2592289"/>
          </a:xfrm>
        </p:grpSpPr>
        <p:grpSp>
          <p:nvGrpSpPr>
            <p:cNvPr id="31752" name="组合 62"/>
            <p:cNvGrpSpPr/>
            <p:nvPr/>
          </p:nvGrpSpPr>
          <p:grpSpPr>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grpSp>
            <p:nvGrpSpPr>
              <p:cNvPr id="10" name="组合 65"/>
              <p:cNvGrpSpPr/>
              <p:nvPr/>
            </p:nvGrpSpPr>
            <p:grpSpPr>
              <a:xfrm>
                <a:off x="3091333" y="1182834"/>
                <a:ext cx="3298687" cy="3298688"/>
                <a:chOff x="2555776" y="915566"/>
                <a:chExt cx="1944216" cy="1944216"/>
              </a:xfrm>
              <a:effectLst>
                <a:outerShdw algn="tr" blurRad="63500" dir="8100000" dist="50800" rotWithShape="0">
                  <a:prstClr val="black">
                    <a:alpha val="35000"/>
                  </a:prstClr>
                </a:outerShdw>
              </a:effectLst>
            </p:grpSpPr>
            <p:sp>
              <p:nvSpPr>
                <p:cNvPr id="67" name="同心圆 66"/>
                <p:cNvSpPr/>
                <p:nvPr/>
              </p:nvSpPr>
              <p:spPr>
                <a:xfrm>
                  <a:off x="2555776" y="915566"/>
                  <a:ext cx="1944216" cy="1944216"/>
                </a:xfrm>
                <a:prstGeom prst="donut">
                  <a:avLst>
                    <a:gd fmla="val 10097" name="adj"/>
                  </a:avLst>
                </a:prstGeom>
                <a:gradFill flip="none" rotWithShape="1">
                  <a:gsLst>
                    <a:gs pos="0">
                      <a:schemeClr val="bg1"/>
                    </a:gs>
                    <a:gs pos="100000">
                      <a:schemeClr val="bg1">
                        <a:lumMod val="85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solidFill>
                      <a:schemeClr val="tx1"/>
                    </a:solidFill>
                  </a:endParaRPr>
                </a:p>
              </p:txBody>
            </p:sp>
            <p:sp>
              <p:nvSpPr>
                <p:cNvPr id="68" name="同心圆 67"/>
                <p:cNvSpPr/>
                <p:nvPr/>
              </p:nvSpPr>
              <p:spPr>
                <a:xfrm>
                  <a:off x="2614636" y="974427"/>
                  <a:ext cx="1826500" cy="1826497"/>
                </a:xfrm>
                <a:prstGeom prst="donut">
                  <a:avLst>
                    <a:gd fmla="val 8132" name="adj"/>
                  </a:avLst>
                </a:prstGeom>
                <a:gradFill flip="none" rotWithShape="1">
                  <a:gsLst>
                    <a:gs pos="0">
                      <a:schemeClr val="bg1"/>
                    </a:gs>
                    <a:gs pos="100000">
                      <a:schemeClr val="bg1">
                        <a:lumMod val="8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solidFill>
                      <a:schemeClr val="tx1"/>
                    </a:solidFill>
                  </a:endParaRPr>
                </a:p>
              </p:txBody>
            </p:sp>
          </p:grpSp>
        </p:grpSp>
        <p:sp>
          <p:nvSpPr>
            <p:cNvPr id="31753" name="矩形 63"/>
            <p:cNvSpPr>
              <a:spLocks noChangeArrowheads="1"/>
            </p:cNvSpPr>
            <p:nvPr/>
          </p:nvSpPr>
          <p:spPr bwMode="auto">
            <a:xfrm>
              <a:off x="3792217" y="1512117"/>
              <a:ext cx="2713479" cy="1809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30000"/>
                </a:lnSpc>
              </a:pPr>
              <a:r>
                <a:rPr altLang="en-US" b="1" lang="zh-CN" sz="2800">
                  <a:solidFill>
                    <a:srgbClr val="F8F8F8"/>
                  </a:solidFill>
                  <a:latin charset="-122" pitchFamily="34" typeface="微软雅黑"/>
                  <a:ea charset="-122" pitchFamily="34" typeface="微软雅黑"/>
                </a:rPr>
                <a:t>③ </a:t>
              </a:r>
            </a:p>
            <a:p>
              <a:pPr algn="ctr">
                <a:lnSpc>
                  <a:spcPct val="130000"/>
                </a:lnSpc>
              </a:pPr>
              <a:r>
                <a:rPr altLang="en-US" b="1" lang="zh-CN" sz="2800">
                  <a:solidFill>
                    <a:srgbClr val="F8F8F8"/>
                  </a:solidFill>
                  <a:latin charset="-122" pitchFamily="34" typeface="微软雅黑"/>
                  <a:ea charset="-122" pitchFamily="34" typeface="微软雅黑"/>
                </a:rPr>
                <a:t>您的标题</a:t>
              </a:r>
            </a:p>
          </p:txBody>
        </p:sp>
      </p:grpSp>
      <p:sp>
        <p:nvSpPr>
          <p:cNvPr id="69" name="矩形 68"/>
          <p:cNvSpPr/>
          <p:nvPr/>
        </p:nvSpPr>
        <p:spPr>
          <a:xfrm>
            <a:off x="5315744" y="4038743"/>
            <a:ext cx="3365500" cy="1517904"/>
          </a:xfrm>
          <a:prstGeom prst="rect">
            <a:avLst/>
          </a:prstGeom>
        </p:spPr>
        <p:txBody>
          <a:bodyPr>
            <a:spAutoFit/>
          </a:bodyPr>
          <a:lstStyle/>
          <a:p>
            <a:pPr defTabSz="967801" fontAlgn="auto">
              <a:lnSpc>
                <a:spcPct val="130000"/>
              </a:lnSpc>
              <a:spcBef>
                <a:spcPct val="0"/>
              </a:spcBef>
              <a:spcAft>
                <a:spcPct val="0"/>
              </a:spcAft>
              <a:defRPr/>
            </a:pPr>
            <a:r>
              <a:rPr altLang="en-US" lang="zh-CN" sz="1800">
                <a:solidFill>
                  <a:schemeClr val="accent4"/>
                </a:solidFill>
                <a:latin charset="-122" pitchFamily="34" typeface="微软雅黑"/>
                <a:ea charset="-122" pitchFamily="34" typeface="微软雅黑"/>
              </a:rPr>
              <a:t>单击填加标题</a:t>
            </a:r>
          </a:p>
          <a:p>
            <a:pPr defTabSz="967801" fontAlgn="auto">
              <a:lnSpc>
                <a:spcPct val="130000"/>
              </a:lnSpc>
              <a:spcBef>
                <a:spcPct val="0"/>
              </a:spcBef>
              <a:spcAft>
                <a:spcPct val="0"/>
              </a:spcAft>
              <a:defRPr/>
            </a:pPr>
            <a:r>
              <a:rPr altLang="en-US" lang="zh-CN" sz="1800">
                <a:solidFill>
                  <a:schemeClr val="accent4"/>
                </a:solidFill>
                <a:latin charset="-122" pitchFamily="34" typeface="微软雅黑"/>
                <a:ea charset="-122" pitchFamily="34" typeface="微软雅黑"/>
              </a:rPr>
              <a:t>这里输入文字这里输入文字这里输入文字这里输入文字这里输入文字这里输入文字</a:t>
            </a:r>
          </a:p>
        </p:txBody>
      </p:sp>
      <p:sp>
        <p:nvSpPr>
          <p:cNvPr id="70" name="矩形 69"/>
          <p:cNvSpPr/>
          <p:nvPr/>
        </p:nvSpPr>
        <p:spPr>
          <a:xfrm>
            <a:off x="7025483" y="1562243"/>
            <a:ext cx="2447925" cy="1874520"/>
          </a:xfrm>
          <a:prstGeom prst="rect">
            <a:avLst/>
          </a:prstGeom>
        </p:spPr>
        <p:txBody>
          <a:bodyPr>
            <a:spAutoFit/>
          </a:bodyPr>
          <a:lstStyle/>
          <a:p>
            <a:pPr defTabSz="967801" fontAlgn="auto">
              <a:lnSpc>
                <a:spcPct val="130000"/>
              </a:lnSpc>
              <a:spcBef>
                <a:spcPct val="0"/>
              </a:spcBef>
              <a:spcAft>
                <a:spcPct val="0"/>
              </a:spcAft>
              <a:defRPr/>
            </a:pPr>
            <a:r>
              <a:rPr altLang="en-US" lang="zh-CN" sz="1800">
                <a:solidFill>
                  <a:schemeClr val="accent1"/>
                </a:solidFill>
                <a:latin charset="-122" pitchFamily="34" typeface="微软雅黑"/>
                <a:ea charset="-122" pitchFamily="34" typeface="微软雅黑"/>
              </a:rPr>
              <a:t>单击填加标题</a:t>
            </a:r>
          </a:p>
          <a:p>
            <a:pPr defTabSz="967801" fontAlgn="auto">
              <a:lnSpc>
                <a:spcPct val="130000"/>
              </a:lnSpc>
              <a:spcBef>
                <a:spcPct val="0"/>
              </a:spcBef>
              <a:spcAft>
                <a:spcPct val="0"/>
              </a:spcAft>
              <a:defRPr/>
            </a:pPr>
            <a:r>
              <a:rPr altLang="en-US" lang="zh-CN" sz="1800">
                <a:solidFill>
                  <a:schemeClr val="accent1"/>
                </a:solidFill>
                <a:latin charset="-122" pitchFamily="34" typeface="微软雅黑"/>
                <a:ea charset="-122" pitchFamily="34" typeface="微软雅黑"/>
              </a:rPr>
              <a:t>这里输入文字这里输入文字这里输入文字这里输入文字这里输入文字这里输入文字</a:t>
            </a:r>
          </a:p>
        </p:txBody>
      </p:sp>
      <p:sp>
        <p:nvSpPr>
          <p:cNvPr id="71" name="矩形 70"/>
          <p:cNvSpPr/>
          <p:nvPr/>
        </p:nvSpPr>
        <p:spPr>
          <a:xfrm>
            <a:off x="543719" y="2370281"/>
            <a:ext cx="2449513" cy="1874520"/>
          </a:xfrm>
          <a:prstGeom prst="rect">
            <a:avLst/>
          </a:prstGeom>
        </p:spPr>
        <p:txBody>
          <a:bodyPr>
            <a:spAutoFit/>
          </a:bodyPr>
          <a:lstStyle/>
          <a:p>
            <a:pPr defTabSz="967801" fontAlgn="auto">
              <a:lnSpc>
                <a:spcPct val="130000"/>
              </a:lnSpc>
              <a:spcBef>
                <a:spcPct val="0"/>
              </a:spcBef>
              <a:spcAft>
                <a:spcPct val="0"/>
              </a:spcAft>
              <a:defRPr/>
            </a:pPr>
            <a:r>
              <a:rPr altLang="en-US" lang="zh-CN" sz="1800">
                <a:solidFill>
                  <a:schemeClr val="bg2"/>
                </a:solidFill>
                <a:latin charset="-122" pitchFamily="34" typeface="微软雅黑"/>
                <a:ea charset="-122" pitchFamily="34" typeface="微软雅黑"/>
              </a:rPr>
              <a:t>单击填加标题</a:t>
            </a:r>
          </a:p>
          <a:p>
            <a:pPr defTabSz="967801" fontAlgn="auto">
              <a:lnSpc>
                <a:spcPct val="130000"/>
              </a:lnSpc>
              <a:spcBef>
                <a:spcPct val="0"/>
              </a:spcBef>
              <a:spcAft>
                <a:spcPct val="0"/>
              </a:spcAft>
              <a:defRPr/>
            </a:pPr>
            <a:r>
              <a:rPr altLang="en-US" lang="zh-CN" sz="1800">
                <a:solidFill>
                  <a:schemeClr val="bg2"/>
                </a:solidFill>
                <a:latin charset="-122" pitchFamily="34" typeface="微软雅黑"/>
                <a:ea charset="-122" pitchFamily="34" typeface="微软雅黑"/>
              </a:rPr>
              <a:t>这里输入文字这里输入文字这里输入文字这里输入文字这里输入文字这里输入文字</a:t>
            </a:r>
          </a:p>
        </p:txBody>
      </p:sp>
      <p:sp>
        <p:nvSpPr>
          <p:cNvPr id="26"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27" name="组合 26"/>
          <p:cNvGrpSpPr/>
          <p:nvPr/>
        </p:nvGrpSpPr>
        <p:grpSpPr>
          <a:xfrm>
            <a:off x="352592" y="688270"/>
            <a:ext cx="9231272" cy="67851"/>
            <a:chOff x="288133" y="483063"/>
            <a:chExt cx="8772740" cy="64666"/>
          </a:xfrm>
        </p:grpSpPr>
        <p:sp>
          <p:nvSpPr>
            <p:cNvPr id="28" name="任意多边形 27"/>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0" name="直接连接符 29"/>
            <p:cNvCxnSpPr>
              <a:stCxn id="2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3" name="组合 32"/>
          <p:cNvGrpSpPr/>
          <p:nvPr/>
        </p:nvGrpSpPr>
        <p:grpSpPr>
          <a:xfrm>
            <a:off x="0" y="290390"/>
            <a:ext cx="641111" cy="353788"/>
            <a:chOff x="0" y="252065"/>
            <a:chExt cx="641111" cy="392113"/>
          </a:xfrm>
        </p:grpSpPr>
        <p:sp>
          <p:nvSpPr>
            <p:cNvPr id="34"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35"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37" name="五边形 36"/>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3"/>
                                        </p:tgtEl>
                                        <p:attrNameLst>
                                          <p:attrName>style.visibility</p:attrName>
                                        </p:attrNameLst>
                                      </p:cBhvr>
                                      <p:to>
                                        <p:strVal val="visible"/>
                                      </p:to>
                                    </p:set>
                                    <p:animEffect filter="wipe(left)" transition="in">
                                      <p:cBhvr>
                                        <p:cTn dur="500" id="7"/>
                                        <p:tgtEl>
                                          <p:spTgt spid="33"/>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7"/>
                                        </p:tgtEl>
                                        <p:attrNameLst>
                                          <p:attrName>style.visibility</p:attrName>
                                        </p:attrNameLst>
                                      </p:cBhvr>
                                      <p:to>
                                        <p:strVal val="visible"/>
                                      </p:to>
                                    </p:set>
                                    <p:animEffect filter="wipe(down)" transition="in">
                                      <p:cBhvr>
                                        <p:cTn dur="500" id="12"/>
                                        <p:tgtEl>
                                          <p:spTgt spid="27"/>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26"/>
                                        </p:tgtEl>
                                        <p:attrNameLst>
                                          <p:attrName>style.visibility</p:attrName>
                                        </p:attrNameLst>
                                      </p:cBhvr>
                                      <p:to>
                                        <p:strVal val="visible"/>
                                      </p:to>
                                    </p:set>
                                    <p:anim calcmode="lin" valueType="num">
                                      <p:cBhvr>
                                        <p:cTn dur="500" fill="hold" id="16"/>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26"/>
                                        </p:tgtEl>
                                        <p:attrNameLst>
                                          <p:attrName>ppt_y</p:attrName>
                                        </p:attrNameLst>
                                      </p:cBhvr>
                                      <p:tavLst>
                                        <p:tav tm="0">
                                          <p:val>
                                            <p:strVal val="#ppt_y"/>
                                          </p:val>
                                        </p:tav>
                                        <p:tav tm="100000">
                                          <p:val>
                                            <p:strVal val="#ppt_y"/>
                                          </p:val>
                                        </p:tav>
                                      </p:tavLst>
                                    </p:anim>
                                    <p:anim calcmode="lin" valueType="num">
                                      <p:cBhvr>
                                        <p:cTn dur="500" fill="hold" id="18"/>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26"/>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26"/>
                                        </p:tgtEl>
                                      </p:cBhvr>
                                    </p:animEffect>
                                  </p:childTnLst>
                                </p:cTn>
                              </p:par>
                            </p:childTnLst>
                          </p:cTn>
                        </p:par>
                        <p:par>
                          <p:cTn fill="hold" id="21" nodeType="afterGroup">
                            <p:stCondLst>
                              <p:cond delay="1000"/>
                            </p:stCondLst>
                            <p:childTnLst>
                              <p:par>
                                <p:cTn fill="hold" id="22" nodeType="afterEffect" presetClass="entr" presetID="23" presetSubtype="36">
                                  <p:stCondLst>
                                    <p:cond delay="0"/>
                                  </p:stCondLst>
                                  <p:childTnLst>
                                    <p:set>
                                      <p:cBhvr>
                                        <p:cTn dur="1" fill="hold" id="23">
                                          <p:stCondLst>
                                            <p:cond delay="0"/>
                                          </p:stCondLst>
                                        </p:cTn>
                                        <p:tgtEl>
                                          <p:spTgt spid="2"/>
                                        </p:tgtEl>
                                        <p:attrNameLst>
                                          <p:attrName>style.visibility</p:attrName>
                                        </p:attrNameLst>
                                      </p:cBhvr>
                                      <p:to>
                                        <p:strVal val="visible"/>
                                      </p:to>
                                    </p:set>
                                    <p:anim calcmode="lin" valueType="num">
                                      <p:cBhvr>
                                        <p:cTn dur="500" fill="hold" id="24"/>
                                        <p:tgtEl>
                                          <p:spTgt spid="2"/>
                                        </p:tgtEl>
                                        <p:attrNameLst>
                                          <p:attrName>ppt_w</p:attrName>
                                        </p:attrNameLst>
                                      </p:cBhvr>
                                      <p:tavLst>
                                        <p:tav tm="0">
                                          <p:val>
                                            <p:strVal val="(6*min(max(#ppt_w*#ppt_h,.3),1)-7.4)/-.7*#ppt_w"/>
                                          </p:val>
                                        </p:tav>
                                        <p:tav tm="100000">
                                          <p:val>
                                            <p:strVal val="#ppt_w"/>
                                          </p:val>
                                        </p:tav>
                                      </p:tavLst>
                                    </p:anim>
                                    <p:anim calcmode="lin" valueType="num">
                                      <p:cBhvr>
                                        <p:cTn dur="500" fill="hold" id="25"/>
                                        <p:tgtEl>
                                          <p:spTgt spid="2"/>
                                        </p:tgtEl>
                                        <p:attrNameLst>
                                          <p:attrName>ppt_h</p:attrName>
                                        </p:attrNameLst>
                                      </p:cBhvr>
                                      <p:tavLst>
                                        <p:tav tm="0">
                                          <p:val>
                                            <p:strVal val="(6*min(max(#ppt_w*#ppt_h,.3),1)-7.4)/-.7*#ppt_h"/>
                                          </p:val>
                                        </p:tav>
                                        <p:tav tm="100000">
                                          <p:val>
                                            <p:strVal val="#ppt_h"/>
                                          </p:val>
                                        </p:tav>
                                      </p:tavLst>
                                    </p:anim>
                                    <p:anim calcmode="lin" valueType="num">
                                      <p:cBhvr>
                                        <p:cTn dur="500" fill="hold" id="26"/>
                                        <p:tgtEl>
                                          <p:spTgt spid="2"/>
                                        </p:tgtEl>
                                        <p:attrNameLst>
                                          <p:attrName>ppt_x</p:attrName>
                                        </p:attrNameLst>
                                      </p:cBhvr>
                                      <p:tavLst>
                                        <p:tav tm="0">
                                          <p:val>
                                            <p:fltVal val="0.5"/>
                                          </p:val>
                                        </p:tav>
                                        <p:tav tm="100000">
                                          <p:val>
                                            <p:strVal val="#ppt_x"/>
                                          </p:val>
                                        </p:tav>
                                      </p:tavLst>
                                    </p:anim>
                                    <p:anim calcmode="lin" valueType="num">
                                      <p:cBhvr>
                                        <p:cTn dur="500" fill="hold" id="27"/>
                                        <p:tgtEl>
                                          <p:spTgt spid="2"/>
                                        </p:tgtEl>
                                        <p:attrNameLst>
                                          <p:attrName>ppt_y</p:attrName>
                                        </p:attrNameLst>
                                      </p:cBhvr>
                                      <p:tavLst>
                                        <p:tav tm="0">
                                          <p:val>
                                            <p:strVal val="1+(6*min(max(#ppt_w*#ppt_h,.3),1)-7.4)/-.7*#ppt_h/2"/>
                                          </p:val>
                                        </p:tav>
                                        <p:tav tm="100000">
                                          <p:val>
                                            <p:strVal val="#ppt_y"/>
                                          </p:val>
                                        </p:tav>
                                      </p:tavLst>
                                    </p:anim>
                                  </p:childTnLst>
                                </p:cTn>
                              </p:par>
                            </p:childTnLst>
                          </p:cTn>
                        </p:par>
                        <p:par>
                          <p:cTn fill="hold" id="28" nodeType="afterGroup">
                            <p:stCondLst>
                              <p:cond delay="1500"/>
                            </p:stCondLst>
                            <p:childTnLst>
                              <p:par>
                                <p:cTn fill="hold" id="29" nodeType="afterEffect" presetClass="entr" presetID="23" presetSubtype="36">
                                  <p:stCondLst>
                                    <p:cond delay="0"/>
                                  </p:stCondLst>
                                  <p:childTnLst>
                                    <p:set>
                                      <p:cBhvr>
                                        <p:cTn dur="1" fill="hold" id="30">
                                          <p:stCondLst>
                                            <p:cond delay="0"/>
                                          </p:stCondLst>
                                        </p:cTn>
                                        <p:tgtEl>
                                          <p:spTgt spid="5"/>
                                        </p:tgtEl>
                                        <p:attrNameLst>
                                          <p:attrName>style.visibility</p:attrName>
                                        </p:attrNameLst>
                                      </p:cBhvr>
                                      <p:to>
                                        <p:strVal val="visible"/>
                                      </p:to>
                                    </p:set>
                                    <p:anim calcmode="lin" valueType="num">
                                      <p:cBhvr>
                                        <p:cTn dur="500" fill="hold" id="31"/>
                                        <p:tgtEl>
                                          <p:spTgt spid="5"/>
                                        </p:tgtEl>
                                        <p:attrNameLst>
                                          <p:attrName>ppt_w</p:attrName>
                                        </p:attrNameLst>
                                      </p:cBhvr>
                                      <p:tavLst>
                                        <p:tav tm="0">
                                          <p:val>
                                            <p:strVal val="(6*min(max(#ppt_w*#ppt_h,.3),1)-7.4)/-.7*#ppt_w"/>
                                          </p:val>
                                        </p:tav>
                                        <p:tav tm="100000">
                                          <p:val>
                                            <p:strVal val="#ppt_w"/>
                                          </p:val>
                                        </p:tav>
                                      </p:tavLst>
                                    </p:anim>
                                    <p:anim calcmode="lin" valueType="num">
                                      <p:cBhvr>
                                        <p:cTn dur="500" fill="hold" id="32"/>
                                        <p:tgtEl>
                                          <p:spTgt spid="5"/>
                                        </p:tgtEl>
                                        <p:attrNameLst>
                                          <p:attrName>ppt_h</p:attrName>
                                        </p:attrNameLst>
                                      </p:cBhvr>
                                      <p:tavLst>
                                        <p:tav tm="0">
                                          <p:val>
                                            <p:strVal val="(6*min(max(#ppt_w*#ppt_h,.3),1)-7.4)/-.7*#ppt_h"/>
                                          </p:val>
                                        </p:tav>
                                        <p:tav tm="100000">
                                          <p:val>
                                            <p:strVal val="#ppt_h"/>
                                          </p:val>
                                        </p:tav>
                                      </p:tavLst>
                                    </p:anim>
                                    <p:anim calcmode="lin" valueType="num">
                                      <p:cBhvr>
                                        <p:cTn dur="500" fill="hold" id="33"/>
                                        <p:tgtEl>
                                          <p:spTgt spid="5"/>
                                        </p:tgtEl>
                                        <p:attrNameLst>
                                          <p:attrName>ppt_x</p:attrName>
                                        </p:attrNameLst>
                                      </p:cBhvr>
                                      <p:tavLst>
                                        <p:tav tm="0">
                                          <p:val>
                                            <p:fltVal val="0.5"/>
                                          </p:val>
                                        </p:tav>
                                        <p:tav tm="100000">
                                          <p:val>
                                            <p:strVal val="#ppt_x"/>
                                          </p:val>
                                        </p:tav>
                                      </p:tavLst>
                                    </p:anim>
                                    <p:anim calcmode="lin" valueType="num">
                                      <p:cBhvr>
                                        <p:cTn dur="500" fill="hold" id="34"/>
                                        <p:tgtEl>
                                          <p:spTgt spid="5"/>
                                        </p:tgtEl>
                                        <p:attrNameLst>
                                          <p:attrName>ppt_y</p:attrName>
                                        </p:attrNameLst>
                                      </p:cBhvr>
                                      <p:tavLst>
                                        <p:tav tm="0">
                                          <p:val>
                                            <p:strVal val="1+(6*min(max(#ppt_w*#ppt_h,.3),1)-7.4)/-.7*#ppt_h/2"/>
                                          </p:val>
                                        </p:tav>
                                        <p:tav tm="100000">
                                          <p:val>
                                            <p:strVal val="#ppt_y"/>
                                          </p:val>
                                        </p:tav>
                                      </p:tavLst>
                                    </p:anim>
                                  </p:childTnLst>
                                </p:cTn>
                              </p:par>
                            </p:childTnLst>
                          </p:cTn>
                        </p:par>
                        <p:par>
                          <p:cTn fill="hold" id="35" nodeType="afterGroup">
                            <p:stCondLst>
                              <p:cond delay="2000"/>
                            </p:stCondLst>
                            <p:childTnLst>
                              <p:par>
                                <p:cTn fill="hold" id="36" nodeType="afterEffect" presetClass="entr" presetID="23" presetSubtype="36">
                                  <p:stCondLst>
                                    <p:cond delay="0"/>
                                  </p:stCondLst>
                                  <p:childTnLst>
                                    <p:set>
                                      <p:cBhvr>
                                        <p:cTn dur="1" fill="hold" id="37">
                                          <p:stCondLst>
                                            <p:cond delay="0"/>
                                          </p:stCondLst>
                                        </p:cTn>
                                        <p:tgtEl>
                                          <p:spTgt spid="8"/>
                                        </p:tgtEl>
                                        <p:attrNameLst>
                                          <p:attrName>style.visibility</p:attrName>
                                        </p:attrNameLst>
                                      </p:cBhvr>
                                      <p:to>
                                        <p:strVal val="visible"/>
                                      </p:to>
                                    </p:set>
                                    <p:anim calcmode="lin" valueType="num">
                                      <p:cBhvr>
                                        <p:cTn dur="500" fill="hold" id="38"/>
                                        <p:tgtEl>
                                          <p:spTgt spid="8"/>
                                        </p:tgtEl>
                                        <p:attrNameLst>
                                          <p:attrName>ppt_w</p:attrName>
                                        </p:attrNameLst>
                                      </p:cBhvr>
                                      <p:tavLst>
                                        <p:tav tm="0">
                                          <p:val>
                                            <p:strVal val="(6*min(max(#ppt_w*#ppt_h,.3),1)-7.4)/-.7*#ppt_w"/>
                                          </p:val>
                                        </p:tav>
                                        <p:tav tm="100000">
                                          <p:val>
                                            <p:strVal val="#ppt_w"/>
                                          </p:val>
                                        </p:tav>
                                      </p:tavLst>
                                    </p:anim>
                                    <p:anim calcmode="lin" valueType="num">
                                      <p:cBhvr>
                                        <p:cTn dur="500" fill="hold" id="39"/>
                                        <p:tgtEl>
                                          <p:spTgt spid="8"/>
                                        </p:tgtEl>
                                        <p:attrNameLst>
                                          <p:attrName>ppt_h</p:attrName>
                                        </p:attrNameLst>
                                      </p:cBhvr>
                                      <p:tavLst>
                                        <p:tav tm="0">
                                          <p:val>
                                            <p:strVal val="(6*min(max(#ppt_w*#ppt_h,.3),1)-7.4)/-.7*#ppt_h"/>
                                          </p:val>
                                        </p:tav>
                                        <p:tav tm="100000">
                                          <p:val>
                                            <p:strVal val="#ppt_h"/>
                                          </p:val>
                                        </p:tav>
                                      </p:tavLst>
                                    </p:anim>
                                    <p:anim calcmode="lin" valueType="num">
                                      <p:cBhvr>
                                        <p:cTn dur="500" fill="hold" id="40"/>
                                        <p:tgtEl>
                                          <p:spTgt spid="8"/>
                                        </p:tgtEl>
                                        <p:attrNameLst>
                                          <p:attrName>ppt_x</p:attrName>
                                        </p:attrNameLst>
                                      </p:cBhvr>
                                      <p:tavLst>
                                        <p:tav tm="0">
                                          <p:val>
                                            <p:fltVal val="0.5"/>
                                          </p:val>
                                        </p:tav>
                                        <p:tav tm="100000">
                                          <p:val>
                                            <p:strVal val="#ppt_x"/>
                                          </p:val>
                                        </p:tav>
                                      </p:tavLst>
                                    </p:anim>
                                    <p:anim calcmode="lin" valueType="num">
                                      <p:cBhvr>
                                        <p:cTn dur="500" fill="hold" id="41"/>
                                        <p:tgtEl>
                                          <p:spTgt spid="8"/>
                                        </p:tgtEl>
                                        <p:attrNameLst>
                                          <p:attrName>ppt_y</p:attrName>
                                        </p:attrNameLst>
                                      </p:cBhvr>
                                      <p:tavLst>
                                        <p:tav tm="0">
                                          <p:val>
                                            <p:strVal val="1+(6*min(max(#ppt_w*#ppt_h,.3),1)-7.4)/-.7*#ppt_h/2"/>
                                          </p:val>
                                        </p:tav>
                                        <p:tav tm="100000">
                                          <p:val>
                                            <p:strVal val="#ppt_y"/>
                                          </p:val>
                                        </p:tav>
                                      </p:tavLst>
                                    </p:anim>
                                  </p:childTnLst>
                                </p:cTn>
                              </p:par>
                            </p:childTnLst>
                          </p:cTn>
                        </p:par>
                        <p:par>
                          <p:cTn fill="hold" id="42" nodeType="afterGroup">
                            <p:stCondLst>
                              <p:cond delay="2500"/>
                            </p:stCondLst>
                            <p:childTnLst>
                              <p:par>
                                <p:cTn decel="100000" fill="hold" grpId="0" id="43" nodeType="afterEffect" presetClass="entr" presetID="2" presetSubtype="6">
                                  <p:stCondLst>
                                    <p:cond delay="0"/>
                                  </p:stCondLst>
                                  <p:childTnLst>
                                    <p:set>
                                      <p:cBhvr>
                                        <p:cTn dur="1" fill="hold" id="44">
                                          <p:stCondLst>
                                            <p:cond delay="0"/>
                                          </p:stCondLst>
                                        </p:cTn>
                                        <p:tgtEl>
                                          <p:spTgt spid="69"/>
                                        </p:tgtEl>
                                        <p:attrNameLst>
                                          <p:attrName>style.visibility</p:attrName>
                                        </p:attrNameLst>
                                      </p:cBhvr>
                                      <p:to>
                                        <p:strVal val="visible"/>
                                      </p:to>
                                    </p:set>
                                    <p:anim calcmode="lin" valueType="num">
                                      <p:cBhvr additive="base">
                                        <p:cTn dur="500" fill="hold" id="45"/>
                                        <p:tgtEl>
                                          <p:spTgt spid="69"/>
                                        </p:tgtEl>
                                        <p:attrNameLst>
                                          <p:attrName>ppt_x</p:attrName>
                                        </p:attrNameLst>
                                      </p:cBhvr>
                                      <p:tavLst>
                                        <p:tav tm="0">
                                          <p:val>
                                            <p:strVal val="1+#ppt_w/2"/>
                                          </p:val>
                                        </p:tav>
                                        <p:tav tm="100000">
                                          <p:val>
                                            <p:strVal val="#ppt_x"/>
                                          </p:val>
                                        </p:tav>
                                      </p:tavLst>
                                    </p:anim>
                                    <p:anim calcmode="lin" valueType="num">
                                      <p:cBhvr additive="base">
                                        <p:cTn dur="500" fill="hold" id="46"/>
                                        <p:tgtEl>
                                          <p:spTgt spid="69"/>
                                        </p:tgtEl>
                                        <p:attrNameLst>
                                          <p:attrName>ppt_y</p:attrName>
                                        </p:attrNameLst>
                                      </p:cBhvr>
                                      <p:tavLst>
                                        <p:tav tm="0">
                                          <p:val>
                                            <p:strVal val="1+#ppt_h/2"/>
                                          </p:val>
                                        </p:tav>
                                        <p:tav tm="100000">
                                          <p:val>
                                            <p:strVal val="#ppt_y"/>
                                          </p:val>
                                        </p:tav>
                                      </p:tavLst>
                                    </p:anim>
                                  </p:childTnLst>
                                </p:cTn>
                              </p:par>
                              <p:par>
                                <p:cTn decel="100000" fill="hold" grpId="0" id="47" nodeType="withEffect" presetClass="entr" presetID="2" presetSubtype="2">
                                  <p:stCondLst>
                                    <p:cond delay="0"/>
                                  </p:stCondLst>
                                  <p:childTnLst>
                                    <p:set>
                                      <p:cBhvr>
                                        <p:cTn dur="1" fill="hold" id="48">
                                          <p:stCondLst>
                                            <p:cond delay="0"/>
                                          </p:stCondLst>
                                        </p:cTn>
                                        <p:tgtEl>
                                          <p:spTgt spid="70"/>
                                        </p:tgtEl>
                                        <p:attrNameLst>
                                          <p:attrName>style.visibility</p:attrName>
                                        </p:attrNameLst>
                                      </p:cBhvr>
                                      <p:to>
                                        <p:strVal val="visible"/>
                                      </p:to>
                                    </p:set>
                                    <p:anim calcmode="lin" valueType="num">
                                      <p:cBhvr additive="base">
                                        <p:cTn dur="500" fill="hold" id="49"/>
                                        <p:tgtEl>
                                          <p:spTgt spid="70"/>
                                        </p:tgtEl>
                                        <p:attrNameLst>
                                          <p:attrName>ppt_x</p:attrName>
                                        </p:attrNameLst>
                                      </p:cBhvr>
                                      <p:tavLst>
                                        <p:tav tm="0">
                                          <p:val>
                                            <p:strVal val="1+#ppt_w/2"/>
                                          </p:val>
                                        </p:tav>
                                        <p:tav tm="100000">
                                          <p:val>
                                            <p:strVal val="#ppt_x"/>
                                          </p:val>
                                        </p:tav>
                                      </p:tavLst>
                                    </p:anim>
                                    <p:anim calcmode="lin" valueType="num">
                                      <p:cBhvr additive="base">
                                        <p:cTn dur="500" fill="hold" id="50"/>
                                        <p:tgtEl>
                                          <p:spTgt spid="70"/>
                                        </p:tgtEl>
                                        <p:attrNameLst>
                                          <p:attrName>ppt_y</p:attrName>
                                        </p:attrNameLst>
                                      </p:cBhvr>
                                      <p:tavLst>
                                        <p:tav tm="0">
                                          <p:val>
                                            <p:strVal val="#ppt_y"/>
                                          </p:val>
                                        </p:tav>
                                        <p:tav tm="100000">
                                          <p:val>
                                            <p:strVal val="#ppt_y"/>
                                          </p:val>
                                        </p:tav>
                                      </p:tavLst>
                                    </p:anim>
                                  </p:childTnLst>
                                </p:cTn>
                              </p:par>
                              <p:par>
                                <p:cTn decel="100000" fill="hold" grpId="0" id="51" nodeType="withEffect" presetClass="entr" presetID="2" presetSubtype="8">
                                  <p:stCondLst>
                                    <p:cond delay="0"/>
                                  </p:stCondLst>
                                  <p:childTnLst>
                                    <p:set>
                                      <p:cBhvr>
                                        <p:cTn dur="1" fill="hold" id="52">
                                          <p:stCondLst>
                                            <p:cond delay="0"/>
                                          </p:stCondLst>
                                        </p:cTn>
                                        <p:tgtEl>
                                          <p:spTgt spid="71"/>
                                        </p:tgtEl>
                                        <p:attrNameLst>
                                          <p:attrName>style.visibility</p:attrName>
                                        </p:attrNameLst>
                                      </p:cBhvr>
                                      <p:to>
                                        <p:strVal val="visible"/>
                                      </p:to>
                                    </p:set>
                                    <p:anim calcmode="lin" valueType="num">
                                      <p:cBhvr additive="base">
                                        <p:cTn dur="500" fill="hold" id="53"/>
                                        <p:tgtEl>
                                          <p:spTgt spid="71"/>
                                        </p:tgtEl>
                                        <p:attrNameLst>
                                          <p:attrName>ppt_x</p:attrName>
                                        </p:attrNameLst>
                                      </p:cBhvr>
                                      <p:tavLst>
                                        <p:tav tm="0">
                                          <p:val>
                                            <p:strVal val="0-#ppt_w/2"/>
                                          </p:val>
                                        </p:tav>
                                        <p:tav tm="100000">
                                          <p:val>
                                            <p:strVal val="#ppt_x"/>
                                          </p:val>
                                        </p:tav>
                                      </p:tavLst>
                                    </p:anim>
                                    <p:anim calcmode="lin" valueType="num">
                                      <p:cBhvr additive="base">
                                        <p:cTn dur="500" fill="hold" id="54"/>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0"/>
      <p:bldP grpId="0" spid="71"/>
      <p:bldP grpId="0" spid="2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Freeform 5"/>
          <p:cNvSpPr>
            <a:spLocks noChangeArrowheads="1"/>
          </p:cNvSpPr>
          <p:nvPr/>
        </p:nvSpPr>
        <p:spPr bwMode="auto">
          <a:xfrm>
            <a:off x="2287588" y="1109662"/>
            <a:ext cx="1562100" cy="1574800"/>
          </a:xfrm>
          <a:custGeom>
            <a:gdLst>
              <a:gd fmla="*/ 771771 w 455" name="T0"/>
              <a:gd fmla="*/ 1576036 h 459" name="T1"/>
              <a:gd fmla="*/ 1560693 w 455" name="T2"/>
              <a:gd fmla="*/ 789735 h 459" name="T3"/>
              <a:gd fmla="*/ 771771 w 455" name="T4"/>
              <a:gd fmla="*/ 0 h 459" name="T5"/>
              <a:gd fmla="*/ 0 w 455" name="T6"/>
              <a:gd fmla="*/ 635222 h 459" name="T7"/>
              <a:gd fmla="*/ 17150 w 455" name="T8"/>
              <a:gd fmla="*/ 1576036 h 459" name="T9"/>
              <a:gd fmla="*/ 771771 w 455" name="T10"/>
              <a:gd fmla="*/ 1576036 h 459" name="T11"/>
              <a:gd fmla="*/ 0 60000 65536" name="T12"/>
              <a:gd fmla="*/ 0 60000 65536" name="T13"/>
              <a:gd fmla="*/ 0 60000 65536" name="T14"/>
              <a:gd fmla="*/ 0 60000 65536" name="T15"/>
              <a:gd fmla="*/ 0 60000 65536" name="T16"/>
              <a:gd fmla="*/ 0 60000 65536" name="T17"/>
              <a:gd fmla="*/ 0 w 455" name="T18"/>
              <a:gd fmla="*/ 0 h 459" name="T19"/>
              <a:gd fmla="*/ 455 w 455" name="T20"/>
              <a:gd fmla="*/ 459 h 459" name="T21"/>
            </a:gdLst>
            <a:cxnLst>
              <a:cxn ang="T12">
                <a:pos x="T0" y="T1"/>
              </a:cxn>
              <a:cxn ang="T13">
                <a:pos x="T2" y="T3"/>
              </a:cxn>
              <a:cxn ang="T14">
                <a:pos x="T4" y="T5"/>
              </a:cxn>
              <a:cxn ang="T15">
                <a:pos x="T6" y="T7"/>
              </a:cxn>
              <a:cxn ang="T16">
                <a:pos x="T8" y="T9"/>
              </a:cxn>
              <a:cxn ang="T17">
                <a:pos x="T10" y="T11"/>
              </a:cxn>
            </a:cxnLst>
            <a:rect b="T21" l="T18" r="T20" t="T19"/>
            <a:pathLst>
              <a:path h="459" w="455">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FF780A"/>
          </a:solidFill>
          <a:ln>
            <a:noFill/>
          </a:ln>
          <a:extLst>
            <a:ext uri="{91240B29-F687-4F45-9708-019B960494DF}">
              <a14:hiddenLine w="9525">
                <a:solidFill>
                  <a:srgbClr val="000000"/>
                </a:solidFill>
                <a:round/>
                <a:headEnd/>
                <a:tailEnd/>
              </a14:hiddenLine>
            </a:ext>
          </a:extLst>
        </p:spPr>
        <p:txBody>
          <a:bodyPr bIns="34285" lIns="68571" rIns="68571" tIns="34285"/>
          <a:lstStyle/>
          <a:p>
            <a:endParaRPr altLang="en-US" lang="zh-CN"/>
          </a:p>
        </p:txBody>
      </p:sp>
      <p:sp>
        <p:nvSpPr>
          <p:cNvPr id="19" name="Freeform 6"/>
          <p:cNvSpPr>
            <a:spLocks noChangeArrowheads="1"/>
          </p:cNvSpPr>
          <p:nvPr/>
        </p:nvSpPr>
        <p:spPr bwMode="auto">
          <a:xfrm>
            <a:off x="4384675" y="1146175"/>
            <a:ext cx="1565275" cy="1576387"/>
          </a:xfrm>
          <a:custGeom>
            <a:gdLst>
              <a:gd fmla="*/ 775662 w 456" name="T0"/>
              <a:gd fmla="*/ 1576036 h 459" name="T1"/>
              <a:gd fmla="*/ 1565053 w 456" name="T2"/>
              <a:gd fmla="*/ 786301 h 459" name="T3"/>
              <a:gd fmla="*/ 775662 w 456" name="T4"/>
              <a:gd fmla="*/ 0 h 459" name="T5"/>
              <a:gd fmla="*/ 0 w 456" name="T6"/>
              <a:gd fmla="*/ 635222 h 459" name="T7"/>
              <a:gd fmla="*/ 17161 w 456" name="T8"/>
              <a:gd fmla="*/ 1576036 h 459" name="T9"/>
              <a:gd fmla="*/ 775662 w 456" name="T10"/>
              <a:gd fmla="*/ 1576036 h 459" name="T11"/>
              <a:gd fmla="*/ 0 60000 65536" name="T12"/>
              <a:gd fmla="*/ 0 60000 65536" name="T13"/>
              <a:gd fmla="*/ 0 60000 65536" name="T14"/>
              <a:gd fmla="*/ 0 60000 65536" name="T15"/>
              <a:gd fmla="*/ 0 60000 65536" name="T16"/>
              <a:gd fmla="*/ 0 60000 65536" name="T17"/>
              <a:gd fmla="*/ 0 w 456" name="T18"/>
              <a:gd fmla="*/ 0 h 459" name="T19"/>
              <a:gd fmla="*/ 456 w 456" name="T20"/>
              <a:gd fmla="*/ 459 h 459" name="T21"/>
            </a:gdLst>
            <a:cxnLst>
              <a:cxn ang="T12">
                <a:pos x="T0" y="T1"/>
              </a:cxn>
              <a:cxn ang="T13">
                <a:pos x="T2" y="T3"/>
              </a:cxn>
              <a:cxn ang="T14">
                <a:pos x="T4" y="T5"/>
              </a:cxn>
              <a:cxn ang="T15">
                <a:pos x="T6" y="T7"/>
              </a:cxn>
              <a:cxn ang="T16">
                <a:pos x="T8" y="T9"/>
              </a:cxn>
              <a:cxn ang="T17">
                <a:pos x="T10" y="T11"/>
              </a:cxn>
            </a:cxnLst>
            <a:rect b="T21" l="T18" r="T20" t="T19"/>
            <a:pathLst>
              <a:path h="459" w="456">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rgbClr val="01BFFF"/>
          </a:solidFill>
          <a:ln>
            <a:noFill/>
          </a:ln>
          <a:extLst>
            <a:ext uri="{91240B29-F687-4F45-9708-019B960494DF}">
              <a14:hiddenLine w="9525">
                <a:solidFill>
                  <a:srgbClr val="000000"/>
                </a:solidFill>
                <a:round/>
                <a:headEnd/>
                <a:tailEnd/>
              </a14:hiddenLine>
            </a:ext>
          </a:extLst>
        </p:spPr>
        <p:txBody>
          <a:bodyPr bIns="34285" lIns="68571" rIns="68571" tIns="34285"/>
          <a:lstStyle/>
          <a:p>
            <a:endParaRPr altLang="en-US" lang="zh-CN"/>
          </a:p>
        </p:txBody>
      </p:sp>
      <p:sp>
        <p:nvSpPr>
          <p:cNvPr id="35" name="Freeform 7"/>
          <p:cNvSpPr>
            <a:spLocks noChangeArrowheads="1"/>
          </p:cNvSpPr>
          <p:nvPr/>
        </p:nvSpPr>
        <p:spPr bwMode="auto">
          <a:xfrm>
            <a:off x="6575425" y="1127125"/>
            <a:ext cx="1565275" cy="1577975"/>
          </a:xfrm>
          <a:custGeom>
            <a:gdLst>
              <a:gd fmla="*/ 775662 w 456" name="T0"/>
              <a:gd fmla="*/ 1578942 h 460" name="T1"/>
              <a:gd fmla="*/ 1565053 w 456" name="T2"/>
              <a:gd fmla="*/ 789471 h 460" name="T3"/>
              <a:gd fmla="*/ 775662 w 456" name="T4"/>
              <a:gd fmla="*/ 0 h 460" name="T5"/>
              <a:gd fmla="*/ 0 w 456" name="T6"/>
              <a:gd fmla="*/ 638442 h 460" name="T7"/>
              <a:gd fmla="*/ 17161 w 456" name="T8"/>
              <a:gd fmla="*/ 1578942 h 460" name="T9"/>
              <a:gd fmla="*/ 775662 w 456" name="T10"/>
              <a:gd fmla="*/ 1578942 h 460" name="T11"/>
              <a:gd fmla="*/ 0 60000 65536" name="T12"/>
              <a:gd fmla="*/ 0 60000 65536" name="T13"/>
              <a:gd fmla="*/ 0 60000 65536" name="T14"/>
              <a:gd fmla="*/ 0 60000 65536" name="T15"/>
              <a:gd fmla="*/ 0 60000 65536" name="T16"/>
              <a:gd fmla="*/ 0 60000 65536" name="T17"/>
              <a:gd fmla="*/ 0 w 456" name="T18"/>
              <a:gd fmla="*/ 0 h 460" name="T19"/>
              <a:gd fmla="*/ 456 w 456" name="T20"/>
              <a:gd fmla="*/ 460 h 460" name="T21"/>
            </a:gdLst>
            <a:cxnLst>
              <a:cxn ang="T12">
                <a:pos x="T0" y="T1"/>
              </a:cxn>
              <a:cxn ang="T13">
                <a:pos x="T2" y="T3"/>
              </a:cxn>
              <a:cxn ang="T14">
                <a:pos x="T4" y="T5"/>
              </a:cxn>
              <a:cxn ang="T15">
                <a:pos x="T6" y="T7"/>
              </a:cxn>
              <a:cxn ang="T16">
                <a:pos x="T8" y="T9"/>
              </a:cxn>
              <a:cxn ang="T17">
                <a:pos x="T10" y="T11"/>
              </a:cxn>
            </a:cxnLst>
            <a:rect b="T21" l="T18" r="T20" t="T19"/>
            <a:pathLst>
              <a:path h="460" w="456">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FF3B77"/>
          </a:solidFill>
          <a:ln>
            <a:noFill/>
          </a:ln>
          <a:extLst>
            <a:ext uri="{91240B29-F687-4F45-9708-019B960494DF}">
              <a14:hiddenLine w="9525">
                <a:solidFill>
                  <a:srgbClr val="000000"/>
                </a:solidFill>
                <a:round/>
                <a:headEnd/>
                <a:tailEnd/>
              </a14:hiddenLine>
            </a:ext>
          </a:extLst>
        </p:spPr>
        <p:txBody>
          <a:bodyPr bIns="34285" lIns="68571" rIns="68571" tIns="34285"/>
          <a:lstStyle/>
          <a:p>
            <a:endParaRPr altLang="en-US" lang="zh-CN"/>
          </a:p>
        </p:txBody>
      </p:sp>
      <p:sp>
        <p:nvSpPr>
          <p:cNvPr id="36" name="Freeform 378"/>
          <p:cNvSpPr>
            <a:spLocks noChangeArrowheads="1"/>
          </p:cNvSpPr>
          <p:nvPr/>
        </p:nvSpPr>
        <p:spPr bwMode="auto">
          <a:xfrm>
            <a:off x="1354138" y="2911475"/>
            <a:ext cx="874712" cy="222250"/>
          </a:xfrm>
          <a:custGeom>
            <a:gdLst>
              <a:gd fmla="*/ 874802 w 255" name="T0"/>
              <a:gd fmla="*/ 112831 h 65" name="T1"/>
              <a:gd fmla="*/ 819912 w 255" name="T2"/>
              <a:gd fmla="*/ 0 h 65" name="T3"/>
              <a:gd fmla="*/ 58320 w 255" name="T4"/>
              <a:gd fmla="*/ 0 h 65" name="T5"/>
              <a:gd fmla="*/ 0 w 255" name="T6"/>
              <a:gd fmla="*/ 112831 h 65" name="T7"/>
              <a:gd fmla="*/ 0 w 255" name="T8"/>
              <a:gd fmla="*/ 112831 h 65" name="T9"/>
              <a:gd fmla="*/ 58320 w 255" name="T10"/>
              <a:gd fmla="*/ 222243 h 65" name="T11"/>
              <a:gd fmla="*/ 819912 w 255" name="T12"/>
              <a:gd fmla="*/ 222243 h 65" name="T13"/>
              <a:gd fmla="*/ 874802 w 255" name="T14"/>
              <a:gd fmla="*/ 112831 h 65" name="T15"/>
              <a:gd fmla="*/ 0 60000 65536" name="T16"/>
              <a:gd fmla="*/ 0 60000 65536" name="T17"/>
              <a:gd fmla="*/ 0 60000 65536" name="T18"/>
              <a:gd fmla="*/ 0 60000 65536" name="T19"/>
              <a:gd fmla="*/ 0 60000 65536" name="T20"/>
              <a:gd fmla="*/ 0 60000 65536" name="T21"/>
              <a:gd fmla="*/ 0 60000 65536" name="T22"/>
              <a:gd fmla="*/ 0 60000 65536" name="T23"/>
              <a:gd fmla="*/ 0 w 255" name="T24"/>
              <a:gd fmla="*/ 0 h 65" name="T25"/>
              <a:gd fmla="*/ 255 w 255" name="T26"/>
              <a:gd fmla="*/ 65 h 6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65" w="25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rgbClr val="FF780A"/>
          </a:solidFill>
          <a:ln>
            <a:noFill/>
          </a:ln>
          <a:extLst>
            <a:ext uri="{91240B29-F687-4F45-9708-019B960494DF}">
              <a14:hiddenLine w="9525">
                <a:solidFill>
                  <a:srgbClr val="000000"/>
                </a:solidFill>
                <a:round/>
                <a:headEnd/>
                <a:tailEnd/>
              </a14:hiddenLine>
            </a:ext>
          </a:extLst>
        </p:spPr>
        <p:txBody>
          <a:bodyPr bIns="34285" lIns="68571" rIns="68571" tIns="34285"/>
          <a:lstStyle/>
          <a:p>
            <a:endParaRPr altLang="en-US" lang="zh-CN"/>
          </a:p>
        </p:txBody>
      </p:sp>
      <p:sp>
        <p:nvSpPr>
          <p:cNvPr id="37" name="Freeform 379"/>
          <p:cNvSpPr>
            <a:spLocks noChangeArrowheads="1"/>
          </p:cNvSpPr>
          <p:nvPr/>
        </p:nvSpPr>
        <p:spPr bwMode="auto">
          <a:xfrm>
            <a:off x="2252663" y="2911475"/>
            <a:ext cx="879475" cy="222250"/>
          </a:xfrm>
          <a:custGeom>
            <a:gdLst>
              <a:gd fmla="*/ 879162 w 256" name="T0"/>
              <a:gd fmla="*/ 112831 h 65" name="T1"/>
              <a:gd fmla="*/ 820780 w 256" name="T2"/>
              <a:gd fmla="*/ 0 h 65" name="T3"/>
              <a:gd fmla="*/ 58382 w 256" name="T4"/>
              <a:gd fmla="*/ 0 h 65" name="T5"/>
              <a:gd fmla="*/ 0 w 256" name="T6"/>
              <a:gd fmla="*/ 112831 h 65" name="T7"/>
              <a:gd fmla="*/ 0 w 256" name="T8"/>
              <a:gd fmla="*/ 112831 h 65" name="T9"/>
              <a:gd fmla="*/ 58382 w 256" name="T10"/>
              <a:gd fmla="*/ 222243 h 65" name="T11"/>
              <a:gd fmla="*/ 820780 w 256" name="T12"/>
              <a:gd fmla="*/ 222243 h 65" name="T13"/>
              <a:gd fmla="*/ 879162 w 256" name="T14"/>
              <a:gd fmla="*/ 112831 h 65" name="T15"/>
              <a:gd fmla="*/ 0 60000 65536" name="T16"/>
              <a:gd fmla="*/ 0 60000 65536" name="T17"/>
              <a:gd fmla="*/ 0 60000 65536" name="T18"/>
              <a:gd fmla="*/ 0 60000 65536" name="T19"/>
              <a:gd fmla="*/ 0 60000 65536" name="T20"/>
              <a:gd fmla="*/ 0 60000 65536" name="T21"/>
              <a:gd fmla="*/ 0 60000 65536" name="T22"/>
              <a:gd fmla="*/ 0 60000 65536" name="T23"/>
              <a:gd fmla="*/ 0 w 256" name="T24"/>
              <a:gd fmla="*/ 0 h 65" name="T25"/>
              <a:gd fmla="*/ 256 w 256" name="T26"/>
              <a:gd fmla="*/ 65 h 6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65" w="256">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rgbClr val="FF780A"/>
          </a:solidFill>
          <a:ln>
            <a:noFill/>
          </a:ln>
          <a:extLst>
            <a:ext uri="{91240B29-F687-4F45-9708-019B960494DF}">
              <a14:hiddenLine w="9525">
                <a:solidFill>
                  <a:srgbClr val="000000"/>
                </a:solidFill>
                <a:round/>
                <a:headEnd/>
                <a:tailEnd/>
              </a14:hiddenLine>
            </a:ext>
          </a:extLst>
        </p:spPr>
        <p:txBody>
          <a:bodyPr bIns="34285" lIns="68571" rIns="68571" tIns="34285"/>
          <a:lstStyle/>
          <a:p>
            <a:endParaRPr altLang="en-US" lang="zh-CN"/>
          </a:p>
        </p:txBody>
      </p:sp>
      <p:sp>
        <p:nvSpPr>
          <p:cNvPr id="38" name="Freeform 380"/>
          <p:cNvSpPr>
            <a:spLocks noChangeArrowheads="1"/>
          </p:cNvSpPr>
          <p:nvPr/>
        </p:nvSpPr>
        <p:spPr bwMode="auto">
          <a:xfrm>
            <a:off x="3022600" y="2911475"/>
            <a:ext cx="1417638" cy="222250"/>
          </a:xfrm>
          <a:custGeom>
            <a:gdLst>
              <a:gd fmla="*/ 1418283 w 413" name="T0"/>
              <a:gd fmla="*/ 112831 h 65" name="T1"/>
              <a:gd fmla="*/ 1359903 w 413" name="T2"/>
              <a:gd fmla="*/ 0 h 65" name="T3"/>
              <a:gd fmla="*/ 58380 w 413" name="T4"/>
              <a:gd fmla="*/ 0 h 65" name="T5"/>
              <a:gd fmla="*/ 0 w 413" name="T6"/>
              <a:gd fmla="*/ 112831 h 65" name="T7"/>
              <a:gd fmla="*/ 0 w 413" name="T8"/>
              <a:gd fmla="*/ 112831 h 65" name="T9"/>
              <a:gd fmla="*/ 58380 w 413" name="T10"/>
              <a:gd fmla="*/ 222243 h 65" name="T11"/>
              <a:gd fmla="*/ 1359903 w 413" name="T12"/>
              <a:gd fmla="*/ 222243 h 65" name="T13"/>
              <a:gd fmla="*/ 1418283 w 413" name="T14"/>
              <a:gd fmla="*/ 112831 h 65" name="T15"/>
              <a:gd fmla="*/ 0 60000 65536" name="T16"/>
              <a:gd fmla="*/ 0 60000 65536" name="T17"/>
              <a:gd fmla="*/ 0 60000 65536" name="T18"/>
              <a:gd fmla="*/ 0 60000 65536" name="T19"/>
              <a:gd fmla="*/ 0 60000 65536" name="T20"/>
              <a:gd fmla="*/ 0 60000 65536" name="T21"/>
              <a:gd fmla="*/ 0 60000 65536" name="T22"/>
              <a:gd fmla="*/ 0 60000 65536" name="T23"/>
              <a:gd fmla="*/ 0 w 413" name="T24"/>
              <a:gd fmla="*/ 0 h 65" name="T25"/>
              <a:gd fmla="*/ 413 w 413" name="T26"/>
              <a:gd fmla="*/ 65 h 6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65" w="412">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rgbClr val="01BFFF"/>
          </a:solidFill>
          <a:ln>
            <a:noFill/>
          </a:ln>
          <a:extLst>
            <a:ext uri="{91240B29-F687-4F45-9708-019B960494DF}">
              <a14:hiddenLine w="9525">
                <a:solidFill>
                  <a:srgbClr val="000000"/>
                </a:solidFill>
                <a:round/>
                <a:headEnd/>
                <a:tailEnd/>
              </a14:hiddenLine>
            </a:ext>
          </a:extLst>
        </p:spPr>
        <p:txBody>
          <a:bodyPr bIns="34285" lIns="68571" rIns="68571" tIns="34285"/>
          <a:lstStyle/>
          <a:p>
            <a:endParaRPr altLang="en-US" lang="zh-CN"/>
          </a:p>
        </p:txBody>
      </p:sp>
      <p:sp>
        <p:nvSpPr>
          <p:cNvPr id="39" name="Freeform 381"/>
          <p:cNvSpPr>
            <a:spLocks noChangeArrowheads="1"/>
          </p:cNvSpPr>
          <p:nvPr/>
        </p:nvSpPr>
        <p:spPr bwMode="auto">
          <a:xfrm>
            <a:off x="4070350" y="2911475"/>
            <a:ext cx="1416050" cy="222250"/>
          </a:xfrm>
          <a:custGeom>
            <a:gdLst>
              <a:gd fmla="*/ 1416831 w 413" name="T0"/>
              <a:gd fmla="*/ 112831 h 65" name="T1"/>
              <a:gd fmla="*/ 1358511 w 413" name="T2"/>
              <a:gd fmla="*/ 0 h 65" name="T3"/>
              <a:gd fmla="*/ 58320 w 413" name="T4"/>
              <a:gd fmla="*/ 0 h 65" name="T5"/>
              <a:gd fmla="*/ 0 w 413" name="T6"/>
              <a:gd fmla="*/ 112831 h 65" name="T7"/>
              <a:gd fmla="*/ 0 w 413" name="T8"/>
              <a:gd fmla="*/ 112831 h 65" name="T9"/>
              <a:gd fmla="*/ 58320 w 413" name="T10"/>
              <a:gd fmla="*/ 222243 h 65" name="T11"/>
              <a:gd fmla="*/ 1358511 w 413" name="T12"/>
              <a:gd fmla="*/ 222243 h 65" name="T13"/>
              <a:gd fmla="*/ 1416831 w 413" name="T14"/>
              <a:gd fmla="*/ 112831 h 65" name="T15"/>
              <a:gd fmla="*/ 0 60000 65536" name="T16"/>
              <a:gd fmla="*/ 0 60000 65536" name="T17"/>
              <a:gd fmla="*/ 0 60000 65536" name="T18"/>
              <a:gd fmla="*/ 0 60000 65536" name="T19"/>
              <a:gd fmla="*/ 0 60000 65536" name="T20"/>
              <a:gd fmla="*/ 0 60000 65536" name="T21"/>
              <a:gd fmla="*/ 0 60000 65536" name="T22"/>
              <a:gd fmla="*/ 0 60000 65536" name="T23"/>
              <a:gd fmla="*/ 0 w 413" name="T24"/>
              <a:gd fmla="*/ 0 h 65" name="T25"/>
              <a:gd fmla="*/ 413 w 413" name="T26"/>
              <a:gd fmla="*/ 65 h 6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65" w="412">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rgbClr val="01BFFF"/>
          </a:solidFill>
          <a:ln>
            <a:noFill/>
          </a:ln>
          <a:extLst>
            <a:ext uri="{91240B29-F687-4F45-9708-019B960494DF}">
              <a14:hiddenLine w="9525">
                <a:solidFill>
                  <a:srgbClr val="000000"/>
                </a:solidFill>
                <a:round/>
                <a:headEnd/>
                <a:tailEnd/>
              </a14:hiddenLine>
            </a:ext>
          </a:extLst>
        </p:spPr>
        <p:txBody>
          <a:bodyPr bIns="34285" lIns="68571" rIns="68571" tIns="34285"/>
          <a:lstStyle/>
          <a:p>
            <a:endParaRPr altLang="en-US" lang="zh-CN"/>
          </a:p>
        </p:txBody>
      </p:sp>
      <p:sp>
        <p:nvSpPr>
          <p:cNvPr id="40" name="Freeform 382"/>
          <p:cNvSpPr>
            <a:spLocks noChangeArrowheads="1"/>
          </p:cNvSpPr>
          <p:nvPr/>
        </p:nvSpPr>
        <p:spPr bwMode="auto">
          <a:xfrm>
            <a:off x="5353050" y="2911475"/>
            <a:ext cx="2689225" cy="222250"/>
          </a:xfrm>
          <a:custGeom>
            <a:gdLst>
              <a:gd fmla="*/ 2689798 w 514" name="T0"/>
              <a:gd fmla="*/ 112831 h 65" name="T1"/>
              <a:gd fmla="*/ 2600835 w 514" name="T2"/>
              <a:gd fmla="*/ 0 h 65" name="T3"/>
              <a:gd fmla="*/ 88962 w 514" name="T4"/>
              <a:gd fmla="*/ 0 h 65" name="T5"/>
              <a:gd fmla="*/ 0 w 514" name="T6"/>
              <a:gd fmla="*/ 112831 h 65" name="T7"/>
              <a:gd fmla="*/ 0 w 514" name="T8"/>
              <a:gd fmla="*/ 112831 h 65" name="T9"/>
              <a:gd fmla="*/ 88962 w 514" name="T10"/>
              <a:gd fmla="*/ 222243 h 65" name="T11"/>
              <a:gd fmla="*/ 2600835 w 514" name="T12"/>
              <a:gd fmla="*/ 222243 h 65" name="T13"/>
              <a:gd fmla="*/ 2689798 w 514" name="T14"/>
              <a:gd fmla="*/ 112831 h 65" name="T15"/>
              <a:gd fmla="*/ 0 60000 65536" name="T16"/>
              <a:gd fmla="*/ 0 60000 65536" name="T17"/>
              <a:gd fmla="*/ 0 60000 65536" name="T18"/>
              <a:gd fmla="*/ 0 60000 65536" name="T19"/>
              <a:gd fmla="*/ 0 60000 65536" name="T20"/>
              <a:gd fmla="*/ 0 60000 65536" name="T21"/>
              <a:gd fmla="*/ 0 60000 65536" name="T22"/>
              <a:gd fmla="*/ 0 60000 65536" name="T23"/>
              <a:gd fmla="*/ 0 w 514" name="T24"/>
              <a:gd fmla="*/ 0 h 65" name="T25"/>
              <a:gd fmla="*/ 514 w 514" name="T26"/>
              <a:gd fmla="*/ 65 h 6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65" w="514">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FF3B77"/>
          </a:solidFill>
          <a:ln>
            <a:noFill/>
          </a:ln>
          <a:extLst>
            <a:ext uri="{91240B29-F687-4F45-9708-019B960494DF}">
              <a14:hiddenLine w="9525">
                <a:solidFill>
                  <a:srgbClr val="000000"/>
                </a:solidFill>
                <a:round/>
                <a:headEnd/>
                <a:tailEnd/>
              </a14:hiddenLine>
            </a:ext>
          </a:extLst>
        </p:spPr>
        <p:txBody>
          <a:bodyPr bIns="34285" lIns="68571" rIns="68571" tIns="34285"/>
          <a:lstStyle/>
          <a:p>
            <a:endParaRPr altLang="en-US" lang="zh-CN"/>
          </a:p>
        </p:txBody>
      </p:sp>
      <p:sp>
        <p:nvSpPr>
          <p:cNvPr id="41" name="Oval 414"/>
          <p:cNvSpPr>
            <a:spLocks noChangeArrowheads="1"/>
          </p:cNvSpPr>
          <p:nvPr/>
        </p:nvSpPr>
        <p:spPr bwMode="auto">
          <a:xfrm>
            <a:off x="6635750" y="2798762"/>
            <a:ext cx="481013" cy="47783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34285" lIns="68571" rIns="68571" tIns="34285"/>
          <a:lstStyle/>
          <a:p>
            <a:endParaRPr altLang="zh-CN" lang="zh-CN">
              <a:solidFill>
                <a:srgbClr val="000000"/>
              </a:solidFill>
              <a:latin charset="0" pitchFamily="34" typeface="Calibri"/>
              <a:ea charset="-122" pitchFamily="34" typeface="微软雅黑"/>
              <a:sym charset="-122" pitchFamily="2" typeface="宋体"/>
            </a:endParaRPr>
          </a:p>
        </p:txBody>
      </p:sp>
      <p:sp>
        <p:nvSpPr>
          <p:cNvPr id="42" name="Oval 415"/>
          <p:cNvSpPr>
            <a:spLocks noChangeArrowheads="1"/>
          </p:cNvSpPr>
          <p:nvPr/>
        </p:nvSpPr>
        <p:spPr bwMode="auto">
          <a:xfrm>
            <a:off x="6777038" y="2924175"/>
            <a:ext cx="198437" cy="196850"/>
          </a:xfrm>
          <a:prstGeom prst="ellipse">
            <a:avLst/>
          </a:prstGeom>
          <a:solidFill>
            <a:srgbClr val="FF3B77"/>
          </a:solidFill>
          <a:ln>
            <a:noFill/>
          </a:ln>
          <a:extLst>
            <a:ext uri="{91240B29-F687-4F45-9708-019B960494DF}">
              <a14:hiddenLine w="9525">
                <a:solidFill>
                  <a:srgbClr val="000000"/>
                </a:solidFill>
                <a:round/>
                <a:headEnd/>
                <a:tailEnd/>
              </a14:hiddenLine>
            </a:ext>
          </a:extLst>
        </p:spPr>
        <p:txBody>
          <a:bodyPr bIns="34285" lIns="68571" rIns="68571" tIns="34285"/>
          <a:lstStyle/>
          <a:p>
            <a:endParaRPr altLang="zh-CN" lang="zh-CN" sz="1200">
              <a:solidFill>
                <a:srgbClr val="000000"/>
              </a:solidFill>
              <a:latin charset="0" pitchFamily="34" typeface="Calibri"/>
              <a:ea charset="-122" pitchFamily="34" typeface="微软雅黑"/>
              <a:sym charset="-122" pitchFamily="2" typeface="宋体"/>
            </a:endParaRPr>
          </a:p>
        </p:txBody>
      </p:sp>
      <p:sp>
        <p:nvSpPr>
          <p:cNvPr id="43" name="Oval 416"/>
          <p:cNvSpPr>
            <a:spLocks noChangeArrowheads="1"/>
          </p:cNvSpPr>
          <p:nvPr/>
        </p:nvSpPr>
        <p:spPr bwMode="auto">
          <a:xfrm>
            <a:off x="4298950" y="2784475"/>
            <a:ext cx="479425" cy="47783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34285" lIns="68571" rIns="68571" tIns="34285"/>
          <a:lstStyle/>
          <a:p>
            <a:endParaRPr altLang="zh-CN" lang="zh-CN">
              <a:solidFill>
                <a:srgbClr val="000000"/>
              </a:solidFill>
              <a:latin charset="0" pitchFamily="34" typeface="Calibri"/>
              <a:ea charset="-122" pitchFamily="34" typeface="微软雅黑"/>
              <a:sym charset="-122" pitchFamily="2" typeface="宋体"/>
            </a:endParaRPr>
          </a:p>
        </p:txBody>
      </p:sp>
      <p:sp>
        <p:nvSpPr>
          <p:cNvPr id="44" name="Oval 417"/>
          <p:cNvSpPr>
            <a:spLocks noChangeArrowheads="1"/>
          </p:cNvSpPr>
          <p:nvPr/>
        </p:nvSpPr>
        <p:spPr bwMode="auto">
          <a:xfrm>
            <a:off x="4440238" y="2924175"/>
            <a:ext cx="198437" cy="196850"/>
          </a:xfrm>
          <a:prstGeom prst="ellipse">
            <a:avLst/>
          </a:prstGeom>
          <a:solidFill>
            <a:srgbClr val="01BFFF"/>
          </a:solidFill>
          <a:ln>
            <a:noFill/>
          </a:ln>
          <a:extLst>
            <a:ext uri="{91240B29-F687-4F45-9708-019B960494DF}">
              <a14:hiddenLine w="9525">
                <a:solidFill>
                  <a:srgbClr val="000000"/>
                </a:solidFill>
                <a:round/>
                <a:headEnd/>
                <a:tailEnd/>
              </a14:hiddenLine>
            </a:ext>
          </a:extLst>
        </p:spPr>
        <p:txBody>
          <a:bodyPr bIns="34285" lIns="68571" rIns="68571" tIns="34285"/>
          <a:lstStyle/>
          <a:p>
            <a:endParaRPr altLang="zh-CN" lang="zh-CN" sz="1200">
              <a:solidFill>
                <a:srgbClr val="000000"/>
              </a:solidFill>
              <a:latin charset="0" pitchFamily="34" typeface="Calibri"/>
              <a:ea charset="-122" pitchFamily="34" typeface="微软雅黑"/>
              <a:sym charset="-122" pitchFamily="2" typeface="宋体"/>
            </a:endParaRPr>
          </a:p>
        </p:txBody>
      </p:sp>
      <p:sp>
        <p:nvSpPr>
          <p:cNvPr id="45" name="Oval 416"/>
          <p:cNvSpPr>
            <a:spLocks noChangeArrowheads="1"/>
          </p:cNvSpPr>
          <p:nvPr/>
        </p:nvSpPr>
        <p:spPr bwMode="auto">
          <a:xfrm>
            <a:off x="1997075" y="2784475"/>
            <a:ext cx="479425" cy="47783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34285" lIns="68571" rIns="68571" tIns="34285"/>
          <a:lstStyle/>
          <a:p>
            <a:endParaRPr altLang="zh-CN" lang="zh-CN">
              <a:solidFill>
                <a:srgbClr val="000000"/>
              </a:solidFill>
              <a:latin charset="0" pitchFamily="34" typeface="Calibri"/>
              <a:ea charset="-122" pitchFamily="34" typeface="微软雅黑"/>
              <a:sym charset="-122" pitchFamily="2" typeface="宋体"/>
            </a:endParaRPr>
          </a:p>
        </p:txBody>
      </p:sp>
      <p:sp>
        <p:nvSpPr>
          <p:cNvPr id="47" name="Oval 417"/>
          <p:cNvSpPr>
            <a:spLocks noChangeArrowheads="1"/>
          </p:cNvSpPr>
          <p:nvPr/>
        </p:nvSpPr>
        <p:spPr bwMode="auto">
          <a:xfrm>
            <a:off x="2138363" y="2924175"/>
            <a:ext cx="200025" cy="196850"/>
          </a:xfrm>
          <a:prstGeom prst="ellipse">
            <a:avLst/>
          </a:prstGeom>
          <a:solidFill>
            <a:srgbClr val="FF780A"/>
          </a:solidFill>
          <a:ln>
            <a:noFill/>
          </a:ln>
          <a:extLst>
            <a:ext uri="{91240B29-F687-4F45-9708-019B960494DF}">
              <a14:hiddenLine w="9525">
                <a:solidFill>
                  <a:srgbClr val="000000"/>
                </a:solidFill>
                <a:round/>
                <a:headEnd/>
                <a:tailEnd/>
              </a14:hiddenLine>
            </a:ext>
          </a:extLst>
        </p:spPr>
        <p:txBody>
          <a:bodyPr bIns="34285" lIns="68571" rIns="68571" tIns="34285"/>
          <a:lstStyle/>
          <a:p>
            <a:endParaRPr altLang="zh-CN" lang="zh-CN" sz="1200">
              <a:solidFill>
                <a:srgbClr val="000000"/>
              </a:solidFill>
              <a:latin charset="0" pitchFamily="34" typeface="Calibri"/>
              <a:ea charset="-122" pitchFamily="34" typeface="微软雅黑"/>
              <a:sym charset="-122" pitchFamily="2" typeface="宋体"/>
            </a:endParaRPr>
          </a:p>
        </p:txBody>
      </p:sp>
      <p:sp>
        <p:nvSpPr>
          <p:cNvPr id="48" name="TextBox 692"/>
          <p:cNvSpPr>
            <a:spLocks noChangeArrowheads="1"/>
          </p:cNvSpPr>
          <p:nvPr/>
        </p:nvSpPr>
        <p:spPr bwMode="auto">
          <a:xfrm>
            <a:off x="2438400" y="1422400"/>
            <a:ext cx="899142" cy="2971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none">
            <a:spAutoFit/>
          </a:bodyPr>
          <a:lstStyle/>
          <a:p>
            <a:r>
              <a:rPr altLang="en-US" lang="zh-CN" sz="1500">
                <a:solidFill>
                  <a:srgbClr val="FFFFFF"/>
                </a:solidFill>
                <a:latin charset="-122" pitchFamily="34" typeface="微软雅黑"/>
                <a:ea charset="-122" pitchFamily="34" typeface="微软雅黑"/>
                <a:sym charset="0" pitchFamily="34" typeface="Arial"/>
              </a:rPr>
              <a:t>添加标题</a:t>
            </a:r>
          </a:p>
        </p:txBody>
      </p:sp>
      <p:sp>
        <p:nvSpPr>
          <p:cNvPr id="49" name="矩形 1"/>
          <p:cNvSpPr>
            <a:spLocks noChangeArrowheads="1"/>
          </p:cNvSpPr>
          <p:nvPr/>
        </p:nvSpPr>
        <p:spPr bwMode="auto">
          <a:xfrm>
            <a:off x="2346325" y="1857375"/>
            <a:ext cx="1436688" cy="480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a:spAutoFit/>
          </a:bodyPr>
          <a:lstStyle/>
          <a:p>
            <a:r>
              <a:rPr altLang="en-US" lang="zh-CN" sz="900">
                <a:solidFill>
                  <a:srgbClr val="FFFFFF"/>
                </a:solidFill>
                <a:latin charset="-122" pitchFamily="34" typeface="微软雅黑"/>
                <a:ea charset="-122" pitchFamily="34" typeface="微软雅黑"/>
                <a:sym charset="-122" pitchFamily="34" typeface="微软雅黑"/>
              </a:rPr>
              <a:t>请在这里输入您要的内容</a:t>
            </a:r>
          </a:p>
          <a:p>
            <a:r>
              <a:rPr altLang="en-US" lang="zh-CN" sz="900">
                <a:solidFill>
                  <a:srgbClr val="FFFFFF"/>
                </a:solidFill>
                <a:latin charset="-122" pitchFamily="34" typeface="微软雅黑"/>
                <a:ea charset="-122" pitchFamily="34" typeface="微软雅黑"/>
                <a:sym charset="-122" pitchFamily="34" typeface="微软雅黑"/>
              </a:rPr>
              <a:t>请在这里输入您要的内容</a:t>
            </a:r>
          </a:p>
          <a:p>
            <a:r>
              <a:rPr altLang="en-US" lang="zh-CN" sz="900">
                <a:solidFill>
                  <a:srgbClr val="FFFFFF"/>
                </a:solidFill>
                <a:latin charset="-122" pitchFamily="34" typeface="微软雅黑"/>
                <a:ea charset="-122" pitchFamily="34" typeface="微软雅黑"/>
                <a:sym charset="-122" pitchFamily="34" typeface="微软雅黑"/>
              </a:rPr>
              <a:t>请在这里输入您要的内容</a:t>
            </a:r>
          </a:p>
        </p:txBody>
      </p:sp>
      <p:sp>
        <p:nvSpPr>
          <p:cNvPr id="50" name="TextBox 692"/>
          <p:cNvSpPr>
            <a:spLocks noChangeArrowheads="1"/>
          </p:cNvSpPr>
          <p:nvPr/>
        </p:nvSpPr>
        <p:spPr bwMode="auto">
          <a:xfrm>
            <a:off x="4530725" y="1422400"/>
            <a:ext cx="899142" cy="2971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none">
            <a:spAutoFit/>
          </a:bodyPr>
          <a:lstStyle/>
          <a:p>
            <a:r>
              <a:rPr altLang="en-US" lang="zh-CN" sz="1500">
                <a:solidFill>
                  <a:srgbClr val="FFFFFF"/>
                </a:solidFill>
                <a:latin charset="-122" pitchFamily="34" typeface="微软雅黑"/>
                <a:ea charset="-122" pitchFamily="34" typeface="微软雅黑"/>
                <a:sym charset="0" pitchFamily="34" typeface="Arial"/>
              </a:rPr>
              <a:t>添加标题</a:t>
            </a:r>
          </a:p>
        </p:txBody>
      </p:sp>
      <p:sp>
        <p:nvSpPr>
          <p:cNvPr id="51" name="矩形 1"/>
          <p:cNvSpPr>
            <a:spLocks noChangeArrowheads="1"/>
          </p:cNvSpPr>
          <p:nvPr/>
        </p:nvSpPr>
        <p:spPr bwMode="auto">
          <a:xfrm>
            <a:off x="4440238" y="1857375"/>
            <a:ext cx="1435100" cy="480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a:spAutoFit/>
          </a:bodyPr>
          <a:lstStyle/>
          <a:p>
            <a:r>
              <a:rPr altLang="en-US" lang="zh-CN" sz="900">
                <a:solidFill>
                  <a:srgbClr val="FFFFFF"/>
                </a:solidFill>
                <a:latin charset="-122" pitchFamily="34" typeface="微软雅黑"/>
                <a:ea charset="-122" pitchFamily="34" typeface="微软雅黑"/>
                <a:sym charset="-122" pitchFamily="34" typeface="微软雅黑"/>
              </a:rPr>
              <a:t>请在这里输入您要的内容</a:t>
            </a:r>
          </a:p>
          <a:p>
            <a:r>
              <a:rPr altLang="en-US" lang="zh-CN" sz="900">
                <a:solidFill>
                  <a:srgbClr val="FFFFFF"/>
                </a:solidFill>
                <a:latin charset="-122" pitchFamily="34" typeface="微软雅黑"/>
                <a:ea charset="-122" pitchFamily="34" typeface="微软雅黑"/>
                <a:sym charset="-122" pitchFamily="34" typeface="微软雅黑"/>
              </a:rPr>
              <a:t>请在这里输入您要的内容</a:t>
            </a:r>
          </a:p>
          <a:p>
            <a:r>
              <a:rPr altLang="en-US" lang="zh-CN" sz="900">
                <a:solidFill>
                  <a:srgbClr val="FFFFFF"/>
                </a:solidFill>
                <a:latin charset="-122" pitchFamily="34" typeface="微软雅黑"/>
                <a:ea charset="-122" pitchFamily="34" typeface="微软雅黑"/>
                <a:sym charset="-122" pitchFamily="34" typeface="微软雅黑"/>
              </a:rPr>
              <a:t>请在这里输入您要的内容</a:t>
            </a:r>
          </a:p>
        </p:txBody>
      </p:sp>
      <p:sp>
        <p:nvSpPr>
          <p:cNvPr id="52" name="TextBox 692"/>
          <p:cNvSpPr>
            <a:spLocks noChangeArrowheads="1"/>
          </p:cNvSpPr>
          <p:nvPr/>
        </p:nvSpPr>
        <p:spPr bwMode="auto">
          <a:xfrm>
            <a:off x="6727825" y="1422400"/>
            <a:ext cx="899142" cy="2971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none">
            <a:spAutoFit/>
          </a:bodyPr>
          <a:lstStyle/>
          <a:p>
            <a:r>
              <a:rPr altLang="en-US" lang="zh-CN" sz="1500">
                <a:solidFill>
                  <a:srgbClr val="FFFFFF"/>
                </a:solidFill>
                <a:latin charset="-122" pitchFamily="34" typeface="微软雅黑"/>
                <a:ea charset="-122" pitchFamily="34" typeface="微软雅黑"/>
                <a:sym charset="0" pitchFamily="34" typeface="Arial"/>
              </a:rPr>
              <a:t>添加标题</a:t>
            </a:r>
          </a:p>
        </p:txBody>
      </p:sp>
      <p:sp>
        <p:nvSpPr>
          <p:cNvPr id="53" name="矩形 1"/>
          <p:cNvSpPr>
            <a:spLocks noChangeArrowheads="1"/>
          </p:cNvSpPr>
          <p:nvPr/>
        </p:nvSpPr>
        <p:spPr bwMode="auto">
          <a:xfrm>
            <a:off x="6637338" y="1857375"/>
            <a:ext cx="1435100" cy="480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a:spAutoFit/>
          </a:bodyPr>
          <a:lstStyle/>
          <a:p>
            <a:r>
              <a:rPr altLang="en-US" lang="zh-CN" sz="900">
                <a:solidFill>
                  <a:srgbClr val="FFFFFF"/>
                </a:solidFill>
                <a:latin charset="-122" pitchFamily="34" typeface="微软雅黑"/>
                <a:ea charset="-122" pitchFamily="34" typeface="微软雅黑"/>
                <a:sym charset="-122" pitchFamily="34" typeface="微软雅黑"/>
              </a:rPr>
              <a:t>请在这里输入您要的内容</a:t>
            </a:r>
          </a:p>
          <a:p>
            <a:r>
              <a:rPr altLang="en-US" lang="zh-CN" sz="900">
                <a:solidFill>
                  <a:srgbClr val="FFFFFF"/>
                </a:solidFill>
                <a:latin charset="-122" pitchFamily="34" typeface="微软雅黑"/>
                <a:ea charset="-122" pitchFamily="34" typeface="微软雅黑"/>
                <a:sym charset="-122" pitchFamily="34" typeface="微软雅黑"/>
              </a:rPr>
              <a:t>请在这里输入您要的内容</a:t>
            </a:r>
          </a:p>
          <a:p>
            <a:r>
              <a:rPr altLang="en-US" lang="zh-CN" sz="900">
                <a:solidFill>
                  <a:srgbClr val="FFFFFF"/>
                </a:solidFill>
                <a:latin charset="-122" pitchFamily="34" typeface="微软雅黑"/>
                <a:ea charset="-122" pitchFamily="34" typeface="微软雅黑"/>
                <a:sym charset="-122" pitchFamily="34" typeface="微软雅黑"/>
              </a:rPr>
              <a:t>请在这里输入您要的内容</a:t>
            </a:r>
          </a:p>
        </p:txBody>
      </p:sp>
      <p:sp>
        <p:nvSpPr>
          <p:cNvPr id="54" name="TextBox 692"/>
          <p:cNvSpPr>
            <a:spLocks noChangeArrowheads="1"/>
          </p:cNvSpPr>
          <p:nvPr/>
        </p:nvSpPr>
        <p:spPr bwMode="auto">
          <a:xfrm>
            <a:off x="1466850" y="3524250"/>
            <a:ext cx="1813542" cy="5714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none">
            <a:spAutoFit/>
          </a:bodyPr>
          <a:lstStyle/>
          <a:p>
            <a:r>
              <a:rPr altLang="en-US" b="1" lang="zh-CN" sz="3300">
                <a:solidFill>
                  <a:srgbClr val="284848"/>
                </a:solidFill>
                <a:latin charset="-122" pitchFamily="34" typeface="微软雅黑"/>
                <a:ea charset="-122" pitchFamily="34" typeface="微软雅黑"/>
                <a:sym charset="0" pitchFamily="34" typeface="Arial"/>
              </a:rPr>
              <a:t>添加标题</a:t>
            </a:r>
          </a:p>
        </p:txBody>
      </p:sp>
      <p:sp>
        <p:nvSpPr>
          <p:cNvPr id="55" name="矩形 1"/>
          <p:cNvSpPr>
            <a:spLocks noChangeArrowheads="1"/>
          </p:cNvSpPr>
          <p:nvPr/>
        </p:nvSpPr>
        <p:spPr bwMode="auto">
          <a:xfrm>
            <a:off x="3708400" y="3613150"/>
            <a:ext cx="4333875" cy="525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a:spAutoFit/>
          </a:bodyPr>
          <a:lstStyle/>
          <a:p>
            <a:r>
              <a:rPr altLang="en-US" lang="zh-CN" sz="1000">
                <a:latin charset="-122" pitchFamily="34" typeface="微软雅黑"/>
                <a:ea charset="-122" pitchFamily="34" typeface="微软雅黑"/>
                <a:sym charset="-122" pitchFamily="34" typeface="微软雅黑"/>
              </a:rPr>
              <a:t>请在这里输入您要的内容请在这里输入您要的内容请在这里输入您要的内容</a:t>
            </a:r>
          </a:p>
          <a:p>
            <a:r>
              <a:rPr altLang="en-US" lang="zh-CN" sz="1000">
                <a:latin charset="-122" pitchFamily="34" typeface="微软雅黑"/>
                <a:ea charset="-122" pitchFamily="34" typeface="微软雅黑"/>
                <a:sym charset="-122" pitchFamily="34" typeface="微软雅黑"/>
              </a:rPr>
              <a:t>请在这里输入您要的内容请在这里输入您要的内容请在这里输入您要的内容</a:t>
            </a:r>
          </a:p>
          <a:p>
            <a:r>
              <a:rPr altLang="en-US" lang="zh-CN" sz="1000">
                <a:latin charset="-122" pitchFamily="34" typeface="微软雅黑"/>
                <a:ea charset="-122" pitchFamily="34" typeface="微软雅黑"/>
                <a:sym charset="-122" pitchFamily="34" typeface="微软雅黑"/>
              </a:rPr>
              <a:t>请在这里输入您要的内容请在这里输入您要的内容请在这里输入您要的内容</a:t>
            </a:r>
          </a:p>
        </p:txBody>
      </p:sp>
      <p:sp>
        <p:nvSpPr>
          <p:cNvPr id="56" name="直接连接符 31"/>
          <p:cNvSpPr>
            <a:spLocks noChangeShapeType="1"/>
          </p:cNvSpPr>
          <p:nvPr/>
        </p:nvSpPr>
        <p:spPr bwMode="auto">
          <a:xfrm>
            <a:off x="2424113" y="1806575"/>
            <a:ext cx="1271587" cy="0"/>
          </a:xfrm>
          <a:prstGeom prst="line">
            <a:avLst/>
          </a:prstGeom>
          <a:noFill/>
          <a:ln w="9525">
            <a:solidFill>
              <a:schemeClr val="bg1"/>
            </a:solidFill>
            <a:miter lim="800000"/>
          </a:ln>
          <a:extLst>
            <a:ext uri="{909E8E84-426E-40DD-AFC4-6F175D3DCCD1}">
              <a14:hiddenFill>
                <a:noFill/>
              </a14:hiddenFill>
            </a:ext>
          </a:extLst>
        </p:spPr>
        <p:txBody>
          <a:bodyPr bIns="34285" lIns="68571" rIns="68571" tIns="34285"/>
          <a:lstStyle/>
          <a:p>
            <a:endParaRPr altLang="en-US" lang="zh-CN"/>
          </a:p>
        </p:txBody>
      </p:sp>
      <p:sp>
        <p:nvSpPr>
          <p:cNvPr id="57" name="直接连接符 32"/>
          <p:cNvSpPr>
            <a:spLocks noChangeShapeType="1"/>
          </p:cNvSpPr>
          <p:nvPr/>
        </p:nvSpPr>
        <p:spPr bwMode="auto">
          <a:xfrm>
            <a:off x="4510088" y="1806575"/>
            <a:ext cx="1270000" cy="0"/>
          </a:xfrm>
          <a:prstGeom prst="line">
            <a:avLst/>
          </a:prstGeom>
          <a:noFill/>
          <a:ln w="9525">
            <a:solidFill>
              <a:schemeClr val="bg1"/>
            </a:solidFill>
            <a:miter lim="800000"/>
          </a:ln>
          <a:extLst>
            <a:ext uri="{909E8E84-426E-40DD-AFC4-6F175D3DCCD1}">
              <a14:hiddenFill>
                <a:noFill/>
              </a14:hiddenFill>
            </a:ext>
          </a:extLst>
        </p:spPr>
        <p:txBody>
          <a:bodyPr bIns="34285" lIns="68571" rIns="68571" tIns="34285"/>
          <a:lstStyle/>
          <a:p>
            <a:endParaRPr altLang="en-US" lang="zh-CN"/>
          </a:p>
        </p:txBody>
      </p:sp>
      <p:sp>
        <p:nvSpPr>
          <p:cNvPr id="58" name="直接连接符 33"/>
          <p:cNvSpPr>
            <a:spLocks noChangeShapeType="1"/>
          </p:cNvSpPr>
          <p:nvPr/>
        </p:nvSpPr>
        <p:spPr bwMode="auto">
          <a:xfrm>
            <a:off x="6692900" y="1806575"/>
            <a:ext cx="1271588" cy="0"/>
          </a:xfrm>
          <a:prstGeom prst="line">
            <a:avLst/>
          </a:prstGeom>
          <a:noFill/>
          <a:ln w="9525">
            <a:solidFill>
              <a:schemeClr val="bg1"/>
            </a:solidFill>
            <a:miter lim="800000"/>
          </a:ln>
          <a:extLst>
            <a:ext uri="{909E8E84-426E-40DD-AFC4-6F175D3DCCD1}">
              <a14:hiddenFill>
                <a:noFill/>
              </a14:hiddenFill>
            </a:ext>
          </a:extLst>
        </p:spPr>
        <p:txBody>
          <a:bodyPr bIns="34285" lIns="68571" rIns="68571" tIns="34285"/>
          <a:lstStyle/>
          <a:p>
            <a:endParaRPr altLang="en-US" lang="zh-CN"/>
          </a:p>
        </p:txBody>
      </p:sp>
      <p:sp>
        <p:nvSpPr>
          <p:cNvPr id="27"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28" name="组合 27"/>
          <p:cNvGrpSpPr/>
          <p:nvPr/>
        </p:nvGrpSpPr>
        <p:grpSpPr>
          <a:xfrm>
            <a:off x="352592" y="688270"/>
            <a:ext cx="9231272" cy="67851"/>
            <a:chOff x="288133" y="483063"/>
            <a:chExt cx="8772740" cy="64666"/>
          </a:xfrm>
        </p:grpSpPr>
        <p:sp>
          <p:nvSpPr>
            <p:cNvPr id="29" name="任意多边形 28"/>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0" name="直接连接符 29"/>
            <p:cNvCxnSpPr>
              <a:stCxn id="29"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1" name="组合 30"/>
          <p:cNvGrpSpPr/>
          <p:nvPr/>
        </p:nvGrpSpPr>
        <p:grpSpPr>
          <a:xfrm>
            <a:off x="0" y="290390"/>
            <a:ext cx="641111" cy="353788"/>
            <a:chOff x="0" y="252065"/>
            <a:chExt cx="641111" cy="392113"/>
          </a:xfrm>
        </p:grpSpPr>
        <p:sp>
          <p:nvSpPr>
            <p:cNvPr id="32"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33"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34" name="五边形 33"/>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887347217"/>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1"/>
                                        </p:tgtEl>
                                        <p:attrNameLst>
                                          <p:attrName>style.visibility</p:attrName>
                                        </p:attrNameLst>
                                      </p:cBhvr>
                                      <p:to>
                                        <p:strVal val="visible"/>
                                      </p:to>
                                    </p:set>
                                    <p:animEffect filter="wipe(left)" transition="in">
                                      <p:cBhvr>
                                        <p:cTn dur="500" id="7"/>
                                        <p:tgtEl>
                                          <p:spTgt spid="31"/>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8"/>
                                        </p:tgtEl>
                                        <p:attrNameLst>
                                          <p:attrName>style.visibility</p:attrName>
                                        </p:attrNameLst>
                                      </p:cBhvr>
                                      <p:to>
                                        <p:strVal val="visible"/>
                                      </p:to>
                                    </p:set>
                                    <p:animEffect filter="wipe(down)" transition="in">
                                      <p:cBhvr>
                                        <p:cTn dur="500" id="12"/>
                                        <p:tgtEl>
                                          <p:spTgt spid="28"/>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27"/>
                                        </p:tgtEl>
                                        <p:attrNameLst>
                                          <p:attrName>style.visibility</p:attrName>
                                        </p:attrNameLst>
                                      </p:cBhvr>
                                      <p:to>
                                        <p:strVal val="visible"/>
                                      </p:to>
                                    </p:set>
                                    <p:anim calcmode="lin" valueType="num">
                                      <p:cBhvr>
                                        <p:cTn dur="500" fill="hold" id="16"/>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27"/>
                                        </p:tgtEl>
                                        <p:attrNameLst>
                                          <p:attrName>ppt_y</p:attrName>
                                        </p:attrNameLst>
                                      </p:cBhvr>
                                      <p:tavLst>
                                        <p:tav tm="0">
                                          <p:val>
                                            <p:strVal val="#ppt_y"/>
                                          </p:val>
                                        </p:tav>
                                        <p:tav tm="100000">
                                          <p:val>
                                            <p:strVal val="#ppt_y"/>
                                          </p:val>
                                        </p:tav>
                                      </p:tavLst>
                                    </p:anim>
                                    <p:anim calcmode="lin" valueType="num">
                                      <p:cBhvr>
                                        <p:cTn dur="500" fill="hold" id="18"/>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27"/>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27"/>
                                        </p:tgtEl>
                                      </p:cBhvr>
                                    </p:animEffect>
                                  </p:childTnLst>
                                </p:cTn>
                              </p:par>
                            </p:childTnLst>
                          </p:cTn>
                        </p:par>
                        <p:par>
                          <p:cTn fill="hold" id="21" nodeType="afterGroup">
                            <p:stCondLst>
                              <p:cond delay="1000"/>
                            </p:stCondLst>
                            <p:childTnLst>
                              <p:par>
                                <p:cTn fill="hold" grpId="0" id="22" nodeType="afterEffect" presetClass="entr" presetID="22" presetSubtype="8">
                                  <p:stCondLst>
                                    <p:cond delay="0"/>
                                  </p:stCondLst>
                                  <p:childTnLst>
                                    <p:set>
                                      <p:cBhvr>
                                        <p:cTn dur="1" fill="hold" id="23">
                                          <p:stCondLst>
                                            <p:cond delay="0"/>
                                          </p:stCondLst>
                                        </p:cTn>
                                        <p:tgtEl>
                                          <p:spTgt spid="36"/>
                                        </p:tgtEl>
                                        <p:attrNameLst>
                                          <p:attrName>style.visibility</p:attrName>
                                        </p:attrNameLst>
                                      </p:cBhvr>
                                      <p:to>
                                        <p:strVal val="visible"/>
                                      </p:to>
                                    </p:set>
                                    <p:animEffect filter="wipe(left)" transition="in">
                                      <p:cBhvr>
                                        <p:cTn dur="500" id="24"/>
                                        <p:tgtEl>
                                          <p:spTgt spid="36"/>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37"/>
                                        </p:tgtEl>
                                        <p:attrNameLst>
                                          <p:attrName>style.visibility</p:attrName>
                                        </p:attrNameLst>
                                      </p:cBhvr>
                                      <p:to>
                                        <p:strVal val="visible"/>
                                      </p:to>
                                    </p:set>
                                    <p:animEffect filter="wipe(left)" transition="in">
                                      <p:cBhvr>
                                        <p:cTn dur="500" id="27"/>
                                        <p:tgtEl>
                                          <p:spTgt spid="37"/>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38"/>
                                        </p:tgtEl>
                                        <p:attrNameLst>
                                          <p:attrName>style.visibility</p:attrName>
                                        </p:attrNameLst>
                                      </p:cBhvr>
                                      <p:to>
                                        <p:strVal val="visible"/>
                                      </p:to>
                                    </p:set>
                                    <p:animEffect filter="wipe(left)" transition="in">
                                      <p:cBhvr>
                                        <p:cTn dur="500" id="30"/>
                                        <p:tgtEl>
                                          <p:spTgt spid="38"/>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39"/>
                                        </p:tgtEl>
                                        <p:attrNameLst>
                                          <p:attrName>style.visibility</p:attrName>
                                        </p:attrNameLst>
                                      </p:cBhvr>
                                      <p:to>
                                        <p:strVal val="visible"/>
                                      </p:to>
                                    </p:set>
                                    <p:animEffect filter="wipe(left)" transition="in">
                                      <p:cBhvr>
                                        <p:cTn dur="500" id="33"/>
                                        <p:tgtEl>
                                          <p:spTgt spid="39"/>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40"/>
                                        </p:tgtEl>
                                        <p:attrNameLst>
                                          <p:attrName>style.visibility</p:attrName>
                                        </p:attrNameLst>
                                      </p:cBhvr>
                                      <p:to>
                                        <p:strVal val="visible"/>
                                      </p:to>
                                    </p:set>
                                    <p:animEffect filter="wipe(left)" transition="in">
                                      <p:cBhvr>
                                        <p:cTn dur="500" id="36"/>
                                        <p:tgtEl>
                                          <p:spTgt spid="40"/>
                                        </p:tgtEl>
                                      </p:cBhvr>
                                    </p:animEffect>
                                  </p:childTnLst>
                                </p:cTn>
                              </p:par>
                            </p:childTnLst>
                          </p:cTn>
                        </p:par>
                        <p:par>
                          <p:cTn fill="hold" id="37" nodeType="afterGroup">
                            <p:stCondLst>
                              <p:cond delay="1500"/>
                            </p:stCondLst>
                            <p:childTnLst>
                              <p:par>
                                <p:cTn fill="hold" grpId="0" id="38" nodeType="afterEffect" presetClass="entr" presetID="53" presetSubtype="0">
                                  <p:stCondLst>
                                    <p:cond delay="0"/>
                                  </p:stCondLst>
                                  <p:childTnLst>
                                    <p:set>
                                      <p:cBhvr>
                                        <p:cTn dur="1" fill="hold" id="39">
                                          <p:stCondLst>
                                            <p:cond delay="0"/>
                                          </p:stCondLst>
                                        </p:cTn>
                                        <p:tgtEl>
                                          <p:spTgt spid="45"/>
                                        </p:tgtEl>
                                        <p:attrNameLst>
                                          <p:attrName>style.visibility</p:attrName>
                                        </p:attrNameLst>
                                      </p:cBhvr>
                                      <p:to>
                                        <p:strVal val="visible"/>
                                      </p:to>
                                    </p:set>
                                    <p:anim calcmode="lin" valueType="num">
                                      <p:cBhvr>
                                        <p:cTn dur="500" fill="hold" id="40"/>
                                        <p:tgtEl>
                                          <p:spTgt spid="45"/>
                                        </p:tgtEl>
                                        <p:attrNameLst>
                                          <p:attrName>ppt_w</p:attrName>
                                        </p:attrNameLst>
                                      </p:cBhvr>
                                      <p:tavLst>
                                        <p:tav tm="0">
                                          <p:val>
                                            <p:fltVal val="0"/>
                                          </p:val>
                                        </p:tav>
                                        <p:tav tm="100000">
                                          <p:val>
                                            <p:strVal val="#ppt_w"/>
                                          </p:val>
                                        </p:tav>
                                      </p:tavLst>
                                    </p:anim>
                                    <p:anim calcmode="lin" valueType="num">
                                      <p:cBhvr>
                                        <p:cTn dur="500" fill="hold" id="41"/>
                                        <p:tgtEl>
                                          <p:spTgt spid="45"/>
                                        </p:tgtEl>
                                        <p:attrNameLst>
                                          <p:attrName>ppt_h</p:attrName>
                                        </p:attrNameLst>
                                      </p:cBhvr>
                                      <p:tavLst>
                                        <p:tav tm="0">
                                          <p:val>
                                            <p:fltVal val="0"/>
                                          </p:val>
                                        </p:tav>
                                        <p:tav tm="100000">
                                          <p:val>
                                            <p:strVal val="#ppt_h"/>
                                          </p:val>
                                        </p:tav>
                                      </p:tavLst>
                                    </p:anim>
                                    <p:animEffect filter="fade" transition="in">
                                      <p:cBhvr>
                                        <p:cTn dur="500" id="42"/>
                                        <p:tgtEl>
                                          <p:spTgt spid="45"/>
                                        </p:tgtEl>
                                      </p:cBhvr>
                                    </p:animEffect>
                                  </p:childTnLst>
                                </p:cTn>
                              </p:par>
                            </p:childTnLst>
                          </p:cTn>
                        </p:par>
                        <p:par>
                          <p:cTn fill="hold" id="43" nodeType="afterGroup">
                            <p:stCondLst>
                              <p:cond delay="2000"/>
                            </p:stCondLst>
                            <p:childTnLst>
                              <p:par>
                                <p:cTn fill="hold" grpId="0" id="44" nodeType="afterEffect" presetClass="entr" presetID="53" presetSubtype="0">
                                  <p:stCondLst>
                                    <p:cond delay="0"/>
                                  </p:stCondLst>
                                  <p:childTnLst>
                                    <p:set>
                                      <p:cBhvr>
                                        <p:cTn dur="1" fill="hold" id="45">
                                          <p:stCondLst>
                                            <p:cond delay="0"/>
                                          </p:stCondLst>
                                        </p:cTn>
                                        <p:tgtEl>
                                          <p:spTgt spid="47"/>
                                        </p:tgtEl>
                                        <p:attrNameLst>
                                          <p:attrName>style.visibility</p:attrName>
                                        </p:attrNameLst>
                                      </p:cBhvr>
                                      <p:to>
                                        <p:strVal val="visible"/>
                                      </p:to>
                                    </p:set>
                                    <p:anim calcmode="lin" valueType="num">
                                      <p:cBhvr>
                                        <p:cTn dur="500" fill="hold" id="46"/>
                                        <p:tgtEl>
                                          <p:spTgt spid="47"/>
                                        </p:tgtEl>
                                        <p:attrNameLst>
                                          <p:attrName>ppt_w</p:attrName>
                                        </p:attrNameLst>
                                      </p:cBhvr>
                                      <p:tavLst>
                                        <p:tav tm="0">
                                          <p:val>
                                            <p:fltVal val="0"/>
                                          </p:val>
                                        </p:tav>
                                        <p:tav tm="100000">
                                          <p:val>
                                            <p:strVal val="#ppt_w"/>
                                          </p:val>
                                        </p:tav>
                                      </p:tavLst>
                                    </p:anim>
                                    <p:anim calcmode="lin" valueType="num">
                                      <p:cBhvr>
                                        <p:cTn dur="500" fill="hold" id="47"/>
                                        <p:tgtEl>
                                          <p:spTgt spid="47"/>
                                        </p:tgtEl>
                                        <p:attrNameLst>
                                          <p:attrName>ppt_h</p:attrName>
                                        </p:attrNameLst>
                                      </p:cBhvr>
                                      <p:tavLst>
                                        <p:tav tm="0">
                                          <p:val>
                                            <p:fltVal val="0"/>
                                          </p:val>
                                        </p:tav>
                                        <p:tav tm="100000">
                                          <p:val>
                                            <p:strVal val="#ppt_h"/>
                                          </p:val>
                                        </p:tav>
                                      </p:tavLst>
                                    </p:anim>
                                    <p:animEffect filter="fade" transition="in">
                                      <p:cBhvr>
                                        <p:cTn dur="500" id="48"/>
                                        <p:tgtEl>
                                          <p:spTgt spid="47"/>
                                        </p:tgtEl>
                                      </p:cBhvr>
                                    </p:animEffect>
                                  </p:childTnLst>
                                </p:cTn>
                              </p:par>
                            </p:childTnLst>
                          </p:cTn>
                        </p:par>
                        <p:par>
                          <p:cTn fill="hold" id="49" nodeType="afterGroup">
                            <p:stCondLst>
                              <p:cond delay="2500"/>
                            </p:stCondLst>
                            <p:childTnLst>
                              <p:par>
                                <p:cTn fill="hold" grpId="0" id="50" nodeType="afterEffect" presetClass="entr" presetID="14" presetSubtype="10">
                                  <p:stCondLst>
                                    <p:cond delay="0"/>
                                  </p:stCondLst>
                                  <p:childTnLst>
                                    <p:set>
                                      <p:cBhvr>
                                        <p:cTn dur="1" fill="hold" id="51">
                                          <p:stCondLst>
                                            <p:cond delay="0"/>
                                          </p:stCondLst>
                                        </p:cTn>
                                        <p:tgtEl>
                                          <p:spTgt spid="18"/>
                                        </p:tgtEl>
                                        <p:attrNameLst>
                                          <p:attrName>style.visibility</p:attrName>
                                        </p:attrNameLst>
                                      </p:cBhvr>
                                      <p:to>
                                        <p:strVal val="visible"/>
                                      </p:to>
                                    </p:set>
                                    <p:animEffect filter="randombar(horizontal)" transition="in">
                                      <p:cBhvr>
                                        <p:cTn dur="500" id="52"/>
                                        <p:tgtEl>
                                          <p:spTgt spid="18"/>
                                        </p:tgtEl>
                                      </p:cBhvr>
                                    </p:animEffect>
                                  </p:childTnLst>
                                </p:cTn>
                              </p:par>
                            </p:childTnLst>
                          </p:cTn>
                        </p:par>
                        <p:par>
                          <p:cTn fill="hold" id="53" nodeType="afterGroup">
                            <p:stCondLst>
                              <p:cond delay="3000"/>
                            </p:stCondLst>
                            <p:childTnLst>
                              <p:par>
                                <p:cTn fill="hold" grpId="0" id="54" nodeType="afterEffect" presetClass="entr" presetID="22" presetSubtype="8">
                                  <p:stCondLst>
                                    <p:cond delay="0"/>
                                  </p:stCondLst>
                                  <p:childTnLst>
                                    <p:set>
                                      <p:cBhvr>
                                        <p:cTn dur="1" fill="hold" id="55">
                                          <p:stCondLst>
                                            <p:cond delay="0"/>
                                          </p:stCondLst>
                                        </p:cTn>
                                        <p:tgtEl>
                                          <p:spTgt spid="56"/>
                                        </p:tgtEl>
                                        <p:attrNameLst>
                                          <p:attrName>style.visibility</p:attrName>
                                        </p:attrNameLst>
                                      </p:cBhvr>
                                      <p:to>
                                        <p:strVal val="visible"/>
                                      </p:to>
                                    </p:set>
                                    <p:animEffect filter="wipe(left)" transition="in">
                                      <p:cBhvr>
                                        <p:cTn dur="500" id="56"/>
                                        <p:tgtEl>
                                          <p:spTgt spid="56"/>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48"/>
                                        </p:tgtEl>
                                        <p:attrNameLst>
                                          <p:attrName>style.visibility</p:attrName>
                                        </p:attrNameLst>
                                      </p:cBhvr>
                                      <p:to>
                                        <p:strVal val="visible"/>
                                      </p:to>
                                    </p:set>
                                    <p:animEffect filter="wipe(left)" transition="in">
                                      <p:cBhvr>
                                        <p:cTn dur="500" id="59"/>
                                        <p:tgtEl>
                                          <p:spTgt spid="48"/>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49"/>
                                        </p:tgtEl>
                                        <p:attrNameLst>
                                          <p:attrName>style.visibility</p:attrName>
                                        </p:attrNameLst>
                                      </p:cBhvr>
                                      <p:to>
                                        <p:strVal val="visible"/>
                                      </p:to>
                                    </p:set>
                                    <p:animEffect filter="wipe(left)" transition="in">
                                      <p:cBhvr>
                                        <p:cTn dur="500" id="62"/>
                                        <p:tgtEl>
                                          <p:spTgt spid="49"/>
                                        </p:tgtEl>
                                      </p:cBhvr>
                                    </p:animEffect>
                                  </p:childTnLst>
                                </p:cTn>
                              </p:par>
                            </p:childTnLst>
                          </p:cTn>
                        </p:par>
                        <p:par>
                          <p:cTn fill="hold" id="63" nodeType="afterGroup">
                            <p:stCondLst>
                              <p:cond delay="3500"/>
                            </p:stCondLst>
                            <p:childTnLst>
                              <p:par>
                                <p:cTn fill="hold" grpId="0" id="64" nodeType="afterEffect" presetClass="entr" presetID="53" presetSubtype="0">
                                  <p:stCondLst>
                                    <p:cond delay="0"/>
                                  </p:stCondLst>
                                  <p:childTnLst>
                                    <p:set>
                                      <p:cBhvr>
                                        <p:cTn dur="1" fill="hold" id="65">
                                          <p:stCondLst>
                                            <p:cond delay="0"/>
                                          </p:stCondLst>
                                        </p:cTn>
                                        <p:tgtEl>
                                          <p:spTgt spid="43"/>
                                        </p:tgtEl>
                                        <p:attrNameLst>
                                          <p:attrName>style.visibility</p:attrName>
                                        </p:attrNameLst>
                                      </p:cBhvr>
                                      <p:to>
                                        <p:strVal val="visible"/>
                                      </p:to>
                                    </p:set>
                                    <p:anim calcmode="lin" valueType="num">
                                      <p:cBhvr>
                                        <p:cTn dur="500" fill="hold" id="66"/>
                                        <p:tgtEl>
                                          <p:spTgt spid="43"/>
                                        </p:tgtEl>
                                        <p:attrNameLst>
                                          <p:attrName>ppt_w</p:attrName>
                                        </p:attrNameLst>
                                      </p:cBhvr>
                                      <p:tavLst>
                                        <p:tav tm="0">
                                          <p:val>
                                            <p:fltVal val="0"/>
                                          </p:val>
                                        </p:tav>
                                        <p:tav tm="100000">
                                          <p:val>
                                            <p:strVal val="#ppt_w"/>
                                          </p:val>
                                        </p:tav>
                                      </p:tavLst>
                                    </p:anim>
                                    <p:anim calcmode="lin" valueType="num">
                                      <p:cBhvr>
                                        <p:cTn dur="500" fill="hold" id="67"/>
                                        <p:tgtEl>
                                          <p:spTgt spid="43"/>
                                        </p:tgtEl>
                                        <p:attrNameLst>
                                          <p:attrName>ppt_h</p:attrName>
                                        </p:attrNameLst>
                                      </p:cBhvr>
                                      <p:tavLst>
                                        <p:tav tm="0">
                                          <p:val>
                                            <p:fltVal val="0"/>
                                          </p:val>
                                        </p:tav>
                                        <p:tav tm="100000">
                                          <p:val>
                                            <p:strVal val="#ppt_h"/>
                                          </p:val>
                                        </p:tav>
                                      </p:tavLst>
                                    </p:anim>
                                    <p:animEffect filter="fade" transition="in">
                                      <p:cBhvr>
                                        <p:cTn dur="500" id="68"/>
                                        <p:tgtEl>
                                          <p:spTgt spid="43"/>
                                        </p:tgtEl>
                                      </p:cBhvr>
                                    </p:animEffect>
                                  </p:childTnLst>
                                </p:cTn>
                              </p:par>
                            </p:childTnLst>
                          </p:cTn>
                        </p:par>
                        <p:par>
                          <p:cTn fill="hold" id="69" nodeType="afterGroup">
                            <p:stCondLst>
                              <p:cond delay="4000"/>
                            </p:stCondLst>
                            <p:childTnLst>
                              <p:par>
                                <p:cTn fill="hold" grpId="0" id="70" nodeType="afterEffect" presetClass="entr" presetID="53" presetSubtype="0">
                                  <p:stCondLst>
                                    <p:cond delay="0"/>
                                  </p:stCondLst>
                                  <p:childTnLst>
                                    <p:set>
                                      <p:cBhvr>
                                        <p:cTn dur="1" fill="hold" id="71">
                                          <p:stCondLst>
                                            <p:cond delay="0"/>
                                          </p:stCondLst>
                                        </p:cTn>
                                        <p:tgtEl>
                                          <p:spTgt spid="44"/>
                                        </p:tgtEl>
                                        <p:attrNameLst>
                                          <p:attrName>style.visibility</p:attrName>
                                        </p:attrNameLst>
                                      </p:cBhvr>
                                      <p:to>
                                        <p:strVal val="visible"/>
                                      </p:to>
                                    </p:set>
                                    <p:anim calcmode="lin" valueType="num">
                                      <p:cBhvr>
                                        <p:cTn dur="500" fill="hold" id="72"/>
                                        <p:tgtEl>
                                          <p:spTgt spid="44"/>
                                        </p:tgtEl>
                                        <p:attrNameLst>
                                          <p:attrName>ppt_w</p:attrName>
                                        </p:attrNameLst>
                                      </p:cBhvr>
                                      <p:tavLst>
                                        <p:tav tm="0">
                                          <p:val>
                                            <p:fltVal val="0"/>
                                          </p:val>
                                        </p:tav>
                                        <p:tav tm="100000">
                                          <p:val>
                                            <p:strVal val="#ppt_w"/>
                                          </p:val>
                                        </p:tav>
                                      </p:tavLst>
                                    </p:anim>
                                    <p:anim calcmode="lin" valueType="num">
                                      <p:cBhvr>
                                        <p:cTn dur="500" fill="hold" id="73"/>
                                        <p:tgtEl>
                                          <p:spTgt spid="44"/>
                                        </p:tgtEl>
                                        <p:attrNameLst>
                                          <p:attrName>ppt_h</p:attrName>
                                        </p:attrNameLst>
                                      </p:cBhvr>
                                      <p:tavLst>
                                        <p:tav tm="0">
                                          <p:val>
                                            <p:fltVal val="0"/>
                                          </p:val>
                                        </p:tav>
                                        <p:tav tm="100000">
                                          <p:val>
                                            <p:strVal val="#ppt_h"/>
                                          </p:val>
                                        </p:tav>
                                      </p:tavLst>
                                    </p:anim>
                                    <p:animEffect filter="fade" transition="in">
                                      <p:cBhvr>
                                        <p:cTn dur="500" id="74"/>
                                        <p:tgtEl>
                                          <p:spTgt spid="44"/>
                                        </p:tgtEl>
                                      </p:cBhvr>
                                    </p:animEffect>
                                  </p:childTnLst>
                                </p:cTn>
                              </p:par>
                            </p:childTnLst>
                          </p:cTn>
                        </p:par>
                        <p:par>
                          <p:cTn fill="hold" id="75" nodeType="afterGroup">
                            <p:stCondLst>
                              <p:cond delay="4500"/>
                            </p:stCondLst>
                            <p:childTnLst>
                              <p:par>
                                <p:cTn fill="hold" grpId="0" id="76" nodeType="afterEffect" presetClass="entr" presetID="14" presetSubtype="10">
                                  <p:stCondLst>
                                    <p:cond delay="0"/>
                                  </p:stCondLst>
                                  <p:childTnLst>
                                    <p:set>
                                      <p:cBhvr>
                                        <p:cTn dur="1" fill="hold" id="77">
                                          <p:stCondLst>
                                            <p:cond delay="0"/>
                                          </p:stCondLst>
                                        </p:cTn>
                                        <p:tgtEl>
                                          <p:spTgt spid="19"/>
                                        </p:tgtEl>
                                        <p:attrNameLst>
                                          <p:attrName>style.visibility</p:attrName>
                                        </p:attrNameLst>
                                      </p:cBhvr>
                                      <p:to>
                                        <p:strVal val="visible"/>
                                      </p:to>
                                    </p:set>
                                    <p:animEffect filter="randombar(horizontal)" transition="in">
                                      <p:cBhvr>
                                        <p:cTn dur="500" id="78"/>
                                        <p:tgtEl>
                                          <p:spTgt spid="19"/>
                                        </p:tgtEl>
                                      </p:cBhvr>
                                    </p:animEffect>
                                  </p:childTnLst>
                                </p:cTn>
                              </p:par>
                            </p:childTnLst>
                          </p:cTn>
                        </p:par>
                        <p:par>
                          <p:cTn fill="hold" id="79" nodeType="afterGroup">
                            <p:stCondLst>
                              <p:cond delay="5000"/>
                            </p:stCondLst>
                            <p:childTnLst>
                              <p:par>
                                <p:cTn fill="hold" grpId="0" id="80" nodeType="afterEffect" presetClass="entr" presetID="22" presetSubtype="8">
                                  <p:stCondLst>
                                    <p:cond delay="0"/>
                                  </p:stCondLst>
                                  <p:childTnLst>
                                    <p:set>
                                      <p:cBhvr>
                                        <p:cTn dur="1" fill="hold" id="81">
                                          <p:stCondLst>
                                            <p:cond delay="0"/>
                                          </p:stCondLst>
                                        </p:cTn>
                                        <p:tgtEl>
                                          <p:spTgt spid="57"/>
                                        </p:tgtEl>
                                        <p:attrNameLst>
                                          <p:attrName>style.visibility</p:attrName>
                                        </p:attrNameLst>
                                      </p:cBhvr>
                                      <p:to>
                                        <p:strVal val="visible"/>
                                      </p:to>
                                    </p:set>
                                    <p:animEffect filter="wipe(left)" transition="in">
                                      <p:cBhvr>
                                        <p:cTn dur="500" id="82"/>
                                        <p:tgtEl>
                                          <p:spTgt spid="57"/>
                                        </p:tgtEl>
                                      </p:cBhvr>
                                    </p:animEffect>
                                  </p:childTnLst>
                                </p:cTn>
                              </p:par>
                              <p:par>
                                <p:cTn fill="hold" grpId="0" id="83" nodeType="withEffect" presetClass="entr" presetID="22" presetSubtype="8">
                                  <p:stCondLst>
                                    <p:cond delay="0"/>
                                  </p:stCondLst>
                                  <p:childTnLst>
                                    <p:set>
                                      <p:cBhvr>
                                        <p:cTn dur="1" fill="hold" id="84">
                                          <p:stCondLst>
                                            <p:cond delay="0"/>
                                          </p:stCondLst>
                                        </p:cTn>
                                        <p:tgtEl>
                                          <p:spTgt spid="50"/>
                                        </p:tgtEl>
                                        <p:attrNameLst>
                                          <p:attrName>style.visibility</p:attrName>
                                        </p:attrNameLst>
                                      </p:cBhvr>
                                      <p:to>
                                        <p:strVal val="visible"/>
                                      </p:to>
                                    </p:set>
                                    <p:animEffect filter="wipe(left)" transition="in">
                                      <p:cBhvr>
                                        <p:cTn dur="500" id="85"/>
                                        <p:tgtEl>
                                          <p:spTgt spid="50"/>
                                        </p:tgtEl>
                                      </p:cBhvr>
                                    </p:animEffect>
                                  </p:childTnLst>
                                </p:cTn>
                              </p:par>
                              <p:par>
                                <p:cTn fill="hold" grpId="0" id="86" nodeType="withEffect" presetClass="entr" presetID="22" presetSubtype="8">
                                  <p:stCondLst>
                                    <p:cond delay="0"/>
                                  </p:stCondLst>
                                  <p:childTnLst>
                                    <p:set>
                                      <p:cBhvr>
                                        <p:cTn dur="1" fill="hold" id="87">
                                          <p:stCondLst>
                                            <p:cond delay="0"/>
                                          </p:stCondLst>
                                        </p:cTn>
                                        <p:tgtEl>
                                          <p:spTgt spid="51"/>
                                        </p:tgtEl>
                                        <p:attrNameLst>
                                          <p:attrName>style.visibility</p:attrName>
                                        </p:attrNameLst>
                                      </p:cBhvr>
                                      <p:to>
                                        <p:strVal val="visible"/>
                                      </p:to>
                                    </p:set>
                                    <p:animEffect filter="wipe(left)" transition="in">
                                      <p:cBhvr>
                                        <p:cTn dur="500" id="88"/>
                                        <p:tgtEl>
                                          <p:spTgt spid="51"/>
                                        </p:tgtEl>
                                      </p:cBhvr>
                                    </p:animEffect>
                                  </p:childTnLst>
                                </p:cTn>
                              </p:par>
                            </p:childTnLst>
                          </p:cTn>
                        </p:par>
                        <p:par>
                          <p:cTn fill="hold" id="89" nodeType="afterGroup">
                            <p:stCondLst>
                              <p:cond delay="5500"/>
                            </p:stCondLst>
                            <p:childTnLst>
                              <p:par>
                                <p:cTn fill="hold" grpId="0" id="90" nodeType="afterEffect" presetClass="entr" presetID="53" presetSubtype="0">
                                  <p:stCondLst>
                                    <p:cond delay="0"/>
                                  </p:stCondLst>
                                  <p:childTnLst>
                                    <p:set>
                                      <p:cBhvr>
                                        <p:cTn dur="1" fill="hold" id="91">
                                          <p:stCondLst>
                                            <p:cond delay="0"/>
                                          </p:stCondLst>
                                        </p:cTn>
                                        <p:tgtEl>
                                          <p:spTgt spid="41"/>
                                        </p:tgtEl>
                                        <p:attrNameLst>
                                          <p:attrName>style.visibility</p:attrName>
                                        </p:attrNameLst>
                                      </p:cBhvr>
                                      <p:to>
                                        <p:strVal val="visible"/>
                                      </p:to>
                                    </p:set>
                                    <p:anim calcmode="lin" valueType="num">
                                      <p:cBhvr>
                                        <p:cTn dur="500" fill="hold" id="92"/>
                                        <p:tgtEl>
                                          <p:spTgt spid="41"/>
                                        </p:tgtEl>
                                        <p:attrNameLst>
                                          <p:attrName>ppt_w</p:attrName>
                                        </p:attrNameLst>
                                      </p:cBhvr>
                                      <p:tavLst>
                                        <p:tav tm="0">
                                          <p:val>
                                            <p:fltVal val="0"/>
                                          </p:val>
                                        </p:tav>
                                        <p:tav tm="100000">
                                          <p:val>
                                            <p:strVal val="#ppt_w"/>
                                          </p:val>
                                        </p:tav>
                                      </p:tavLst>
                                    </p:anim>
                                    <p:anim calcmode="lin" valueType="num">
                                      <p:cBhvr>
                                        <p:cTn dur="500" fill="hold" id="93"/>
                                        <p:tgtEl>
                                          <p:spTgt spid="41"/>
                                        </p:tgtEl>
                                        <p:attrNameLst>
                                          <p:attrName>ppt_h</p:attrName>
                                        </p:attrNameLst>
                                      </p:cBhvr>
                                      <p:tavLst>
                                        <p:tav tm="0">
                                          <p:val>
                                            <p:fltVal val="0"/>
                                          </p:val>
                                        </p:tav>
                                        <p:tav tm="100000">
                                          <p:val>
                                            <p:strVal val="#ppt_h"/>
                                          </p:val>
                                        </p:tav>
                                      </p:tavLst>
                                    </p:anim>
                                    <p:animEffect filter="fade" transition="in">
                                      <p:cBhvr>
                                        <p:cTn dur="500" id="94"/>
                                        <p:tgtEl>
                                          <p:spTgt spid="41"/>
                                        </p:tgtEl>
                                      </p:cBhvr>
                                    </p:animEffect>
                                  </p:childTnLst>
                                </p:cTn>
                              </p:par>
                            </p:childTnLst>
                          </p:cTn>
                        </p:par>
                        <p:par>
                          <p:cTn fill="hold" id="95" nodeType="afterGroup">
                            <p:stCondLst>
                              <p:cond delay="6000"/>
                            </p:stCondLst>
                            <p:childTnLst>
                              <p:par>
                                <p:cTn fill="hold" grpId="0" id="96" nodeType="afterEffect" presetClass="entr" presetID="53" presetSubtype="0">
                                  <p:stCondLst>
                                    <p:cond delay="0"/>
                                  </p:stCondLst>
                                  <p:childTnLst>
                                    <p:set>
                                      <p:cBhvr>
                                        <p:cTn dur="1" fill="hold" id="97">
                                          <p:stCondLst>
                                            <p:cond delay="0"/>
                                          </p:stCondLst>
                                        </p:cTn>
                                        <p:tgtEl>
                                          <p:spTgt spid="42"/>
                                        </p:tgtEl>
                                        <p:attrNameLst>
                                          <p:attrName>style.visibility</p:attrName>
                                        </p:attrNameLst>
                                      </p:cBhvr>
                                      <p:to>
                                        <p:strVal val="visible"/>
                                      </p:to>
                                    </p:set>
                                    <p:anim calcmode="lin" valueType="num">
                                      <p:cBhvr>
                                        <p:cTn dur="500" fill="hold" id="98"/>
                                        <p:tgtEl>
                                          <p:spTgt spid="42"/>
                                        </p:tgtEl>
                                        <p:attrNameLst>
                                          <p:attrName>ppt_w</p:attrName>
                                        </p:attrNameLst>
                                      </p:cBhvr>
                                      <p:tavLst>
                                        <p:tav tm="0">
                                          <p:val>
                                            <p:fltVal val="0"/>
                                          </p:val>
                                        </p:tav>
                                        <p:tav tm="100000">
                                          <p:val>
                                            <p:strVal val="#ppt_w"/>
                                          </p:val>
                                        </p:tav>
                                      </p:tavLst>
                                    </p:anim>
                                    <p:anim calcmode="lin" valueType="num">
                                      <p:cBhvr>
                                        <p:cTn dur="500" fill="hold" id="99"/>
                                        <p:tgtEl>
                                          <p:spTgt spid="42"/>
                                        </p:tgtEl>
                                        <p:attrNameLst>
                                          <p:attrName>ppt_h</p:attrName>
                                        </p:attrNameLst>
                                      </p:cBhvr>
                                      <p:tavLst>
                                        <p:tav tm="0">
                                          <p:val>
                                            <p:fltVal val="0"/>
                                          </p:val>
                                        </p:tav>
                                        <p:tav tm="100000">
                                          <p:val>
                                            <p:strVal val="#ppt_h"/>
                                          </p:val>
                                        </p:tav>
                                      </p:tavLst>
                                    </p:anim>
                                    <p:animEffect filter="fade" transition="in">
                                      <p:cBhvr>
                                        <p:cTn dur="500" id="100"/>
                                        <p:tgtEl>
                                          <p:spTgt spid="42"/>
                                        </p:tgtEl>
                                      </p:cBhvr>
                                    </p:animEffect>
                                  </p:childTnLst>
                                </p:cTn>
                              </p:par>
                            </p:childTnLst>
                          </p:cTn>
                        </p:par>
                        <p:par>
                          <p:cTn fill="hold" id="101" nodeType="afterGroup">
                            <p:stCondLst>
                              <p:cond delay="6500"/>
                            </p:stCondLst>
                            <p:childTnLst>
                              <p:par>
                                <p:cTn fill="hold" grpId="0" id="102" nodeType="afterEffect" presetClass="entr" presetID="14" presetSubtype="10">
                                  <p:stCondLst>
                                    <p:cond delay="0"/>
                                  </p:stCondLst>
                                  <p:childTnLst>
                                    <p:set>
                                      <p:cBhvr>
                                        <p:cTn dur="1" fill="hold" id="103">
                                          <p:stCondLst>
                                            <p:cond delay="0"/>
                                          </p:stCondLst>
                                        </p:cTn>
                                        <p:tgtEl>
                                          <p:spTgt spid="35"/>
                                        </p:tgtEl>
                                        <p:attrNameLst>
                                          <p:attrName>style.visibility</p:attrName>
                                        </p:attrNameLst>
                                      </p:cBhvr>
                                      <p:to>
                                        <p:strVal val="visible"/>
                                      </p:to>
                                    </p:set>
                                    <p:animEffect filter="randombar(horizontal)" transition="in">
                                      <p:cBhvr>
                                        <p:cTn dur="500" id="104"/>
                                        <p:tgtEl>
                                          <p:spTgt spid="35"/>
                                        </p:tgtEl>
                                      </p:cBhvr>
                                    </p:animEffect>
                                  </p:childTnLst>
                                </p:cTn>
                              </p:par>
                            </p:childTnLst>
                          </p:cTn>
                        </p:par>
                        <p:par>
                          <p:cTn fill="hold" id="105" nodeType="afterGroup">
                            <p:stCondLst>
                              <p:cond delay="7000"/>
                            </p:stCondLst>
                            <p:childTnLst>
                              <p:par>
                                <p:cTn fill="hold" grpId="0" id="106" nodeType="afterEffect" presetClass="entr" presetID="22" presetSubtype="8">
                                  <p:stCondLst>
                                    <p:cond delay="0"/>
                                  </p:stCondLst>
                                  <p:childTnLst>
                                    <p:set>
                                      <p:cBhvr>
                                        <p:cTn dur="1" fill="hold" id="107">
                                          <p:stCondLst>
                                            <p:cond delay="0"/>
                                          </p:stCondLst>
                                        </p:cTn>
                                        <p:tgtEl>
                                          <p:spTgt spid="58"/>
                                        </p:tgtEl>
                                        <p:attrNameLst>
                                          <p:attrName>style.visibility</p:attrName>
                                        </p:attrNameLst>
                                      </p:cBhvr>
                                      <p:to>
                                        <p:strVal val="visible"/>
                                      </p:to>
                                    </p:set>
                                    <p:animEffect filter="wipe(left)" transition="in">
                                      <p:cBhvr>
                                        <p:cTn dur="500" id="108"/>
                                        <p:tgtEl>
                                          <p:spTgt spid="58"/>
                                        </p:tgtEl>
                                      </p:cBhvr>
                                    </p:animEffect>
                                  </p:childTnLst>
                                </p:cTn>
                              </p:par>
                            </p:childTnLst>
                          </p:cTn>
                        </p:par>
                        <p:par>
                          <p:cTn fill="hold" id="109" nodeType="afterGroup">
                            <p:stCondLst>
                              <p:cond delay="7500"/>
                            </p:stCondLst>
                            <p:childTnLst>
                              <p:par>
                                <p:cTn fill="hold" grpId="0" id="110" nodeType="afterEffect" presetClass="entr" presetID="22" presetSubtype="8">
                                  <p:stCondLst>
                                    <p:cond delay="0"/>
                                  </p:stCondLst>
                                  <p:childTnLst>
                                    <p:set>
                                      <p:cBhvr>
                                        <p:cTn dur="1" fill="hold" id="111">
                                          <p:stCondLst>
                                            <p:cond delay="0"/>
                                          </p:stCondLst>
                                        </p:cTn>
                                        <p:tgtEl>
                                          <p:spTgt spid="53"/>
                                        </p:tgtEl>
                                        <p:attrNameLst>
                                          <p:attrName>style.visibility</p:attrName>
                                        </p:attrNameLst>
                                      </p:cBhvr>
                                      <p:to>
                                        <p:strVal val="visible"/>
                                      </p:to>
                                    </p:set>
                                    <p:animEffect filter="wipe(left)" transition="in">
                                      <p:cBhvr>
                                        <p:cTn dur="500" id="112"/>
                                        <p:tgtEl>
                                          <p:spTgt spid="53"/>
                                        </p:tgtEl>
                                      </p:cBhvr>
                                    </p:animEffect>
                                  </p:childTnLst>
                                </p:cTn>
                              </p:par>
                            </p:childTnLst>
                          </p:cTn>
                        </p:par>
                        <p:par>
                          <p:cTn fill="hold" id="113" nodeType="afterGroup">
                            <p:stCondLst>
                              <p:cond delay="8000"/>
                            </p:stCondLst>
                            <p:childTnLst>
                              <p:par>
                                <p:cTn fill="hold" grpId="0" id="114" nodeType="afterEffect" presetClass="entr" presetID="22" presetSubtype="8">
                                  <p:stCondLst>
                                    <p:cond delay="0"/>
                                  </p:stCondLst>
                                  <p:childTnLst>
                                    <p:set>
                                      <p:cBhvr>
                                        <p:cTn dur="1" fill="hold" id="115">
                                          <p:stCondLst>
                                            <p:cond delay="0"/>
                                          </p:stCondLst>
                                        </p:cTn>
                                        <p:tgtEl>
                                          <p:spTgt spid="52"/>
                                        </p:tgtEl>
                                        <p:attrNameLst>
                                          <p:attrName>style.visibility</p:attrName>
                                        </p:attrNameLst>
                                      </p:cBhvr>
                                      <p:to>
                                        <p:strVal val="visible"/>
                                      </p:to>
                                    </p:set>
                                    <p:animEffect filter="wipe(left)" transition="in">
                                      <p:cBhvr>
                                        <p:cTn dur="500" id="116"/>
                                        <p:tgtEl>
                                          <p:spTgt spid="52"/>
                                        </p:tgtEl>
                                      </p:cBhvr>
                                    </p:animEffect>
                                  </p:childTnLst>
                                </p:cTn>
                              </p:par>
                            </p:childTnLst>
                          </p:cTn>
                        </p:par>
                        <p:par>
                          <p:cTn fill="hold" id="117" nodeType="afterGroup">
                            <p:stCondLst>
                              <p:cond delay="8500"/>
                            </p:stCondLst>
                            <p:childTnLst>
                              <p:par>
                                <p:cTn fill="hold" grpId="0" id="118" nodeType="afterEffect" presetClass="entr" presetID="53" presetSubtype="0">
                                  <p:stCondLst>
                                    <p:cond delay="0"/>
                                  </p:stCondLst>
                                  <p:childTnLst>
                                    <p:set>
                                      <p:cBhvr>
                                        <p:cTn dur="1" fill="hold" id="119">
                                          <p:stCondLst>
                                            <p:cond delay="0"/>
                                          </p:stCondLst>
                                        </p:cTn>
                                        <p:tgtEl>
                                          <p:spTgt spid="54"/>
                                        </p:tgtEl>
                                        <p:attrNameLst>
                                          <p:attrName>style.visibility</p:attrName>
                                        </p:attrNameLst>
                                      </p:cBhvr>
                                      <p:to>
                                        <p:strVal val="visible"/>
                                      </p:to>
                                    </p:set>
                                    <p:anim calcmode="lin" valueType="num">
                                      <p:cBhvr>
                                        <p:cTn dur="500" fill="hold" id="120"/>
                                        <p:tgtEl>
                                          <p:spTgt spid="54"/>
                                        </p:tgtEl>
                                        <p:attrNameLst>
                                          <p:attrName>ppt_w</p:attrName>
                                        </p:attrNameLst>
                                      </p:cBhvr>
                                      <p:tavLst>
                                        <p:tav tm="0">
                                          <p:val>
                                            <p:fltVal val="0"/>
                                          </p:val>
                                        </p:tav>
                                        <p:tav tm="100000">
                                          <p:val>
                                            <p:strVal val="#ppt_w"/>
                                          </p:val>
                                        </p:tav>
                                      </p:tavLst>
                                    </p:anim>
                                    <p:anim calcmode="lin" valueType="num">
                                      <p:cBhvr>
                                        <p:cTn dur="500" fill="hold" id="121"/>
                                        <p:tgtEl>
                                          <p:spTgt spid="54"/>
                                        </p:tgtEl>
                                        <p:attrNameLst>
                                          <p:attrName>ppt_h</p:attrName>
                                        </p:attrNameLst>
                                      </p:cBhvr>
                                      <p:tavLst>
                                        <p:tav tm="0">
                                          <p:val>
                                            <p:fltVal val="0"/>
                                          </p:val>
                                        </p:tav>
                                        <p:tav tm="100000">
                                          <p:val>
                                            <p:strVal val="#ppt_h"/>
                                          </p:val>
                                        </p:tav>
                                      </p:tavLst>
                                    </p:anim>
                                    <p:animEffect filter="fade" transition="in">
                                      <p:cBhvr>
                                        <p:cTn dur="500" id="122"/>
                                        <p:tgtEl>
                                          <p:spTgt spid="54"/>
                                        </p:tgtEl>
                                      </p:cBhvr>
                                    </p:animEffect>
                                  </p:childTnLst>
                                </p:cTn>
                              </p:par>
                            </p:childTnLst>
                          </p:cTn>
                        </p:par>
                        <p:par>
                          <p:cTn fill="hold" id="123" nodeType="afterGroup">
                            <p:stCondLst>
                              <p:cond delay="9000"/>
                            </p:stCondLst>
                            <p:childTnLst>
                              <p:par>
                                <p:cTn fill="hold" grpId="0" id="124" nodeType="afterEffect" presetClass="entr" presetID="41" presetSubtype="0">
                                  <p:stCondLst>
                                    <p:cond delay="0"/>
                                  </p:stCondLst>
                                  <p:iterate type="lt">
                                    <p:tmPct val="10000"/>
                                  </p:iterate>
                                  <p:childTnLst>
                                    <p:set>
                                      <p:cBhvr>
                                        <p:cTn dur="1" fill="hold" id="125">
                                          <p:stCondLst>
                                            <p:cond delay="0"/>
                                          </p:stCondLst>
                                        </p:cTn>
                                        <p:tgtEl>
                                          <p:spTgt spid="55"/>
                                        </p:tgtEl>
                                        <p:attrNameLst>
                                          <p:attrName>style.visibility</p:attrName>
                                        </p:attrNameLst>
                                      </p:cBhvr>
                                      <p:to>
                                        <p:strVal val="visible"/>
                                      </p:to>
                                    </p:set>
                                    <p:anim calcmode="lin" valueType="num">
                                      <p:cBhvr>
                                        <p:cTn dur="500" fill="hold" id="126"/>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7"/>
                                        <p:tgtEl>
                                          <p:spTgt spid="55"/>
                                        </p:tgtEl>
                                        <p:attrNameLst>
                                          <p:attrName>ppt_y</p:attrName>
                                        </p:attrNameLst>
                                      </p:cBhvr>
                                      <p:tavLst>
                                        <p:tav tm="0">
                                          <p:val>
                                            <p:strVal val="#ppt_y"/>
                                          </p:val>
                                        </p:tav>
                                        <p:tav tm="100000">
                                          <p:val>
                                            <p:strVal val="#ppt_y"/>
                                          </p:val>
                                        </p:tav>
                                      </p:tavLst>
                                    </p:anim>
                                    <p:anim calcmode="lin" valueType="num">
                                      <p:cBhvr>
                                        <p:cTn dur="500" fill="hold" id="128"/>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29"/>
                                        <p:tgtEl>
                                          <p:spTgt spid="5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30" tmFilter="0,0; .5, 1; 1, 1"/>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35"/>
      <p:bldP grpId="0" spid="36"/>
      <p:bldP grpId="0" spid="37"/>
      <p:bldP grpId="0" spid="38"/>
      <p:bldP grpId="0" spid="39"/>
      <p:bldP grpId="0" spid="40"/>
      <p:bldP grpId="0" spid="41"/>
      <p:bldP grpId="0" spid="42"/>
      <p:bldP grpId="0" spid="43"/>
      <p:bldP grpId="0" spid="44"/>
      <p:bldP grpId="0" spid="45"/>
      <p:bldP grpId="0" spid="47"/>
      <p:bldP grpId="0" spid="48"/>
      <p:bldP grpId="0" spid="49"/>
      <p:bldP grpId="0" spid="50"/>
      <p:bldP grpId="0" spid="51"/>
      <p:bldP grpId="0" spid="52"/>
      <p:bldP grpId="0" spid="53"/>
      <p:bldP grpId="0" spid="54"/>
      <p:bldP grpId="0" spid="55"/>
      <p:bldP grpId="0" spid="56"/>
      <p:bldP grpId="0" spid="57"/>
      <p:bldP grpId="0" spid="58"/>
      <p:bldP grpId="0" spid="2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Freeform 2"/>
          <p:cNvSpPr/>
          <p:nvPr/>
        </p:nvSpPr>
        <p:spPr bwMode="auto">
          <a:xfrm>
            <a:off x="268288" y="901700"/>
            <a:ext cx="5440362" cy="4659313"/>
          </a:xfrm>
          <a:custGeom>
            <a:gdLst>
              <a:gd fmla="*/ 0 w 3668" name="T0"/>
              <a:gd fmla="*/ 2147483647 h 3785" name="T1"/>
              <a:gd fmla="*/ 2147483647 w 3668" name="T2"/>
              <a:gd fmla="*/ 2147483647 h 3785" name="T3"/>
              <a:gd fmla="*/ 2147483647 w 3668" name="T4"/>
              <a:gd fmla="*/ 2147483647 h 3785" name="T5"/>
              <a:gd fmla="*/ 2147483647 w 3668" name="T6"/>
              <a:gd fmla="*/ 2147483647 h 3785" name="T7"/>
              <a:gd fmla="*/ 2147483647 w 3668" name="T8"/>
              <a:gd fmla="*/ 2147483647 h 3785" name="T9"/>
              <a:gd fmla="*/ 2147483647 w 3668" name="T10"/>
              <a:gd fmla="*/ 2147483647 h 3785" name="T11"/>
              <a:gd fmla="*/ 2147483647 w 3668" name="T12"/>
              <a:gd fmla="*/ 2147483647 h 3785" name="T13"/>
              <a:gd fmla="*/ 2147483647 w 3668" name="T14"/>
              <a:gd fmla="*/ 2147483647 h 3785" name="T15"/>
              <a:gd fmla="*/ 2147483647 w 3668" name="T16"/>
              <a:gd fmla="*/ 2147483647 h 3785" name="T17"/>
              <a:gd fmla="*/ 2147483647 w 3668" name="T18"/>
              <a:gd fmla="*/ 2147483647 h 3785" name="T19"/>
              <a:gd fmla="*/ 2147483647 w 3668" name="T20"/>
              <a:gd fmla="*/ 2147483647 h 3785" name="T21"/>
              <a:gd fmla="*/ 2147483647 w 3668" name="T22"/>
              <a:gd fmla="*/ 2147483647 h 3785" name="T23"/>
              <a:gd fmla="*/ 2147483647 w 3668" name="T24"/>
              <a:gd fmla="*/ 2147483647 h 3785" name="T25"/>
              <a:gd fmla="*/ 2147483647 w 3668" name="T26"/>
              <a:gd fmla="*/ 2147483647 h 3785" name="T27"/>
              <a:gd fmla="*/ 2147483647 w 3668" name="T28"/>
              <a:gd fmla="*/ 0 h 3785" name="T29"/>
              <a:gd fmla="*/ 2147483647 w 3668" name="T30"/>
              <a:gd fmla="*/ 2147483647 h 3785" name="T31"/>
              <a:gd fmla="*/ 2147483647 w 3668" name="T32"/>
              <a:gd fmla="*/ 2147483647 h 3785" name="T33"/>
              <a:gd fmla="*/ 2147483647 w 3668" name="T34"/>
              <a:gd fmla="*/ 2147483647 h 3785" name="T35"/>
              <a:gd fmla="*/ 2147483647 w 3668" name="T36"/>
              <a:gd fmla="*/ 2147483647 h 3785" name="T37"/>
              <a:gd fmla="*/ 2147483647 w 3668" name="T38"/>
              <a:gd fmla="*/ 2147483647 h 3785" name="T39"/>
              <a:gd fmla="*/ 2147483647 w 3668" name="T40"/>
              <a:gd fmla="*/ 2147483647 h 3785" name="T41"/>
              <a:gd fmla="*/ 2147483647 w 3668" name="T42"/>
              <a:gd fmla="*/ 2147483647 h 3785" name="T43"/>
              <a:gd fmla="*/ 2147483647 w 3668" name="T44"/>
              <a:gd fmla="*/ 2147483647 h 3785" name="T45"/>
              <a:gd fmla="*/ 2147483647 w 3668" name="T46"/>
              <a:gd fmla="*/ 2147483647 h 3785" name="T47"/>
              <a:gd fmla="*/ 2147483647 w 3668" name="T48"/>
              <a:gd fmla="*/ 2147483647 h 3785" name="T49"/>
              <a:gd fmla="*/ 2147483647 w 3668" name="T50"/>
              <a:gd fmla="*/ 2147483647 h 3785" name="T51"/>
              <a:gd fmla="*/ 2147483647 w 3668" name="T52"/>
              <a:gd fmla="*/ 2147483647 h 3785" name="T53"/>
              <a:gd fmla="*/ 2147483647 w 3668" name="T54"/>
              <a:gd fmla="*/ 2147483647 h 3785" name="T55"/>
              <a:gd fmla="*/ 0 w 3668" name="T56"/>
              <a:gd fmla="*/ 2147483647 h 3785" name="T57"/>
              <a:gd fmla="*/ 0 w 3668" name="T58"/>
              <a:gd fmla="*/ 2147483647 h 3785"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668" name="T90"/>
              <a:gd fmla="*/ 0 h 3785" name="T91"/>
              <a:gd fmla="*/ 3668 w 3668" name="T92"/>
              <a:gd fmla="*/ 3785 h 3785"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3785" w="3668">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anchor="ctr" bIns="41916" lIns="83831" rIns="83831" tIns="41916" wrap="none"/>
          <a:lstStyle/>
          <a:p>
            <a:pPr algn="ctr" defTabSz="967801">
              <a:defRPr/>
            </a:pPr>
            <a:endParaRPr altLang="en-US" b="1" kern="0" lang="zh-CN" sz="1700">
              <a:solidFill>
                <a:srgbClr val="000000"/>
              </a:solidFill>
              <a:latin charset="-122" pitchFamily="34" typeface="微软雅黑"/>
              <a:ea charset="-122" pitchFamily="34" typeface="微软雅黑"/>
            </a:endParaRPr>
          </a:p>
        </p:txBody>
      </p:sp>
      <p:sp>
        <p:nvSpPr>
          <p:cNvPr id="30" name="圆角矩形 29"/>
          <p:cNvSpPr/>
          <p:nvPr/>
        </p:nvSpPr>
        <p:spPr>
          <a:xfrm>
            <a:off x="1798638" y="3759200"/>
            <a:ext cx="2122487" cy="392113"/>
          </a:xfrm>
          <a:prstGeom prst="roundRect">
            <a:avLst/>
          </a:prstGeom>
          <a:solidFill>
            <a:schemeClr val="accent3"/>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1916" lIns="83831" rIns="83831" tIns="41916"/>
          <a:lstStyle/>
          <a:p>
            <a:pPr algn="ctr" defTabSz="967801" fontAlgn="auto">
              <a:spcBef>
                <a:spcPct val="0"/>
              </a:spcBef>
              <a:spcAft>
                <a:spcPct val="0"/>
              </a:spcAft>
              <a:defRPr/>
            </a:pPr>
            <a:r>
              <a:rPr altLang="zh-CN" lang="en-US" smtClean="0" sz="1700">
                <a:latin charset="-122" pitchFamily="34" typeface="微软雅黑"/>
              </a:rPr>
              <a:t>2012年4月</a:t>
            </a:r>
          </a:p>
        </p:txBody>
      </p:sp>
      <p:sp>
        <p:nvSpPr>
          <p:cNvPr id="31" name="圆角矩形 30"/>
          <p:cNvSpPr/>
          <p:nvPr/>
        </p:nvSpPr>
        <p:spPr>
          <a:xfrm>
            <a:off x="2689225" y="2911475"/>
            <a:ext cx="2122488" cy="393700"/>
          </a:xfrm>
          <a:prstGeom prst="roundRect">
            <a:avLst/>
          </a:prstGeom>
          <a:solidFill>
            <a:schemeClr val="accent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1916" lIns="83831" rIns="83831" tIns="41916"/>
          <a:lstStyle/>
          <a:p>
            <a:pPr algn="ctr" defTabSz="967801" fontAlgn="auto">
              <a:spcBef>
                <a:spcPct val="0"/>
              </a:spcBef>
              <a:spcAft>
                <a:spcPct val="0"/>
              </a:spcAft>
              <a:defRPr/>
            </a:pPr>
            <a:r>
              <a:rPr altLang="zh-CN" lang="en-US" smtClean="0" sz="1700">
                <a:latin charset="-122" pitchFamily="34" typeface="微软雅黑"/>
              </a:rPr>
              <a:t>2013年5月</a:t>
            </a:r>
          </a:p>
        </p:txBody>
      </p:sp>
      <p:sp>
        <p:nvSpPr>
          <p:cNvPr id="32" name="圆角矩形 31"/>
          <p:cNvSpPr/>
          <p:nvPr/>
        </p:nvSpPr>
        <p:spPr>
          <a:xfrm>
            <a:off x="3351213" y="2095500"/>
            <a:ext cx="2122487" cy="393700"/>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1916" lIns="83831" rIns="83831" tIns="41916"/>
          <a:lstStyle/>
          <a:p>
            <a:pPr algn="ctr" defTabSz="967801" fontAlgn="auto">
              <a:spcBef>
                <a:spcPct val="0"/>
              </a:spcBef>
              <a:spcAft>
                <a:spcPct val="0"/>
              </a:spcAft>
              <a:defRPr/>
            </a:pPr>
            <a:r>
              <a:rPr altLang="zh-CN" lang="en-US" smtClean="0" sz="1700">
                <a:latin charset="-122" pitchFamily="34" typeface="微软雅黑"/>
              </a:rPr>
              <a:t>2014年6月</a:t>
            </a:r>
          </a:p>
        </p:txBody>
      </p:sp>
      <p:sp>
        <p:nvSpPr>
          <p:cNvPr id="33" name="圆角矩形 32"/>
          <p:cNvSpPr/>
          <p:nvPr/>
        </p:nvSpPr>
        <p:spPr>
          <a:xfrm>
            <a:off x="4095750" y="1323975"/>
            <a:ext cx="2122488" cy="393700"/>
          </a:xfrm>
          <a:prstGeom prst="roundRect">
            <a:avLst/>
          </a:prstGeom>
          <a:solidFill>
            <a:schemeClr val="bg2"/>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1916" lIns="83831" rIns="83831" tIns="41916"/>
          <a:lstStyle/>
          <a:p>
            <a:pPr algn="ctr" defTabSz="967801" fontAlgn="auto">
              <a:spcBef>
                <a:spcPct val="0"/>
              </a:spcBef>
              <a:spcAft>
                <a:spcPct val="0"/>
              </a:spcAft>
              <a:defRPr/>
            </a:pPr>
            <a:r>
              <a:rPr altLang="zh-CN" lang="en-US" smtClean="0" sz="1700">
                <a:latin charset="-122" pitchFamily="34" typeface="微软雅黑"/>
              </a:rPr>
              <a:t>2015年12月</a:t>
            </a:r>
          </a:p>
        </p:txBody>
      </p:sp>
      <p:sp>
        <p:nvSpPr>
          <p:cNvPr id="34" name="圆角矩形 33"/>
          <p:cNvSpPr/>
          <p:nvPr/>
        </p:nvSpPr>
        <p:spPr>
          <a:xfrm>
            <a:off x="955675" y="4533900"/>
            <a:ext cx="2122488" cy="393700"/>
          </a:xfrm>
          <a:prstGeom prst="roundRect">
            <a:avLst/>
          </a:prstGeom>
          <a:solidFill>
            <a:schemeClr val="accent4"/>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1916" lIns="83831" rIns="83831" tIns="41916"/>
          <a:lstStyle/>
          <a:p>
            <a:pPr algn="ctr" defTabSz="967801" fontAlgn="auto">
              <a:spcBef>
                <a:spcPct val="0"/>
              </a:spcBef>
              <a:spcAft>
                <a:spcPct val="0"/>
              </a:spcAft>
              <a:defRPr/>
            </a:pPr>
            <a:r>
              <a:rPr altLang="zh-CN" lang="en-US" smtClean="0" sz="1700">
                <a:latin charset="-122" pitchFamily="34" typeface="微软雅黑"/>
              </a:rPr>
              <a:t>2011年3月</a:t>
            </a:r>
          </a:p>
        </p:txBody>
      </p:sp>
      <p:sp>
        <p:nvSpPr>
          <p:cNvPr id="35" name="矩形 34"/>
          <p:cNvSpPr/>
          <p:nvPr/>
        </p:nvSpPr>
        <p:spPr>
          <a:xfrm>
            <a:off x="4095750" y="4508500"/>
            <a:ext cx="2105025" cy="541032"/>
          </a:xfrm>
          <a:prstGeom prst="rect">
            <a:avLst/>
          </a:prstGeom>
          <a:ln>
            <a:solidFill>
              <a:schemeClr val="accent4"/>
            </a:solidFill>
            <a:prstDash val="dash"/>
          </a:ln>
        </p:spPr>
        <p:txBody>
          <a:bodyPr bIns="41916" lIns="83831" rIns="83831" tIns="41916">
            <a:spAutoFit/>
          </a:bodyPr>
          <a:lstStyle/>
          <a:p>
            <a:pPr algn="ctr" defTabSz="967801" fontAlgn="auto">
              <a:spcBef>
                <a:spcPct val="0"/>
              </a:spcBef>
              <a:spcAft>
                <a:spcPct val="0"/>
              </a:spcAft>
              <a:defRPr/>
            </a:pPr>
            <a:r>
              <a:rPr altLang="en-US" lang="zh-CN" sz="1500">
                <a:solidFill>
                  <a:schemeClr val="accent5">
                    <a:lumMod val="50000"/>
                  </a:schemeClr>
                </a:solidFill>
                <a:latin charset="-122" pitchFamily="34" typeface="微软雅黑"/>
                <a:ea charset="-122" pitchFamily="34" typeface="微软雅黑"/>
              </a:rPr>
              <a:t>单击此处添加文本</a:t>
            </a:r>
          </a:p>
          <a:p>
            <a:pPr algn="ctr" defTabSz="967801" fontAlgn="auto">
              <a:spcBef>
                <a:spcPct val="0"/>
              </a:spcBef>
              <a:spcAft>
                <a:spcPct val="0"/>
              </a:spcAft>
              <a:defRPr/>
            </a:pPr>
            <a:r>
              <a:rPr altLang="en-US" lang="zh-CN" sz="1500">
                <a:solidFill>
                  <a:schemeClr val="accent5">
                    <a:lumMod val="50000"/>
                  </a:schemeClr>
                </a:solidFill>
                <a:latin charset="-122" pitchFamily="34" typeface="微软雅黑"/>
                <a:ea charset="-122" pitchFamily="34" typeface="微软雅黑"/>
              </a:rPr>
              <a:t>单击此处添加文本</a:t>
            </a:r>
          </a:p>
        </p:txBody>
      </p:sp>
      <p:sp>
        <p:nvSpPr>
          <p:cNvPr id="36" name="矩形 35"/>
          <p:cNvSpPr/>
          <p:nvPr/>
        </p:nvSpPr>
        <p:spPr>
          <a:xfrm>
            <a:off x="4656138" y="3676650"/>
            <a:ext cx="2105025" cy="541032"/>
          </a:xfrm>
          <a:prstGeom prst="rect">
            <a:avLst/>
          </a:prstGeom>
          <a:ln>
            <a:solidFill>
              <a:schemeClr val="accent3"/>
            </a:solidFill>
            <a:prstDash val="dash"/>
          </a:ln>
        </p:spPr>
        <p:txBody>
          <a:bodyPr bIns="41916" lIns="83831" rIns="83831" tIns="41916">
            <a:spAutoFit/>
          </a:bodyPr>
          <a:lstStyle/>
          <a:p>
            <a:pPr algn="ctr" defTabSz="967801" fontAlgn="auto">
              <a:spcBef>
                <a:spcPct val="0"/>
              </a:spcBef>
              <a:spcAft>
                <a:spcPct val="0"/>
              </a:spcAft>
              <a:defRPr/>
            </a:pPr>
            <a:r>
              <a:rPr altLang="en-US" lang="zh-CN" sz="1500">
                <a:solidFill>
                  <a:schemeClr val="accent5">
                    <a:lumMod val="50000"/>
                  </a:schemeClr>
                </a:solidFill>
                <a:latin charset="-122" pitchFamily="34" typeface="微软雅黑"/>
                <a:ea charset="-122" pitchFamily="34" typeface="微软雅黑"/>
              </a:rPr>
              <a:t>单击此处添加文本</a:t>
            </a:r>
          </a:p>
          <a:p>
            <a:pPr algn="ctr" defTabSz="967801" fontAlgn="auto">
              <a:spcBef>
                <a:spcPct val="0"/>
              </a:spcBef>
              <a:spcAft>
                <a:spcPct val="0"/>
              </a:spcAft>
              <a:defRPr/>
            </a:pPr>
            <a:r>
              <a:rPr altLang="en-US" lang="zh-CN" sz="1500">
                <a:solidFill>
                  <a:schemeClr val="accent5">
                    <a:lumMod val="50000"/>
                  </a:schemeClr>
                </a:solidFill>
                <a:latin charset="-122" pitchFamily="34" typeface="微软雅黑"/>
                <a:ea charset="-122" pitchFamily="34" typeface="微软雅黑"/>
              </a:rPr>
              <a:t>单击此处添加文本</a:t>
            </a:r>
          </a:p>
        </p:txBody>
      </p:sp>
      <p:sp>
        <p:nvSpPr>
          <p:cNvPr id="37" name="矩形 36"/>
          <p:cNvSpPr/>
          <p:nvPr/>
        </p:nvSpPr>
        <p:spPr>
          <a:xfrm>
            <a:off x="5200650" y="2844800"/>
            <a:ext cx="2105025" cy="541032"/>
          </a:xfrm>
          <a:prstGeom prst="rect">
            <a:avLst/>
          </a:prstGeom>
          <a:ln>
            <a:solidFill>
              <a:schemeClr val="accent2"/>
            </a:solidFill>
            <a:prstDash val="dash"/>
          </a:ln>
        </p:spPr>
        <p:txBody>
          <a:bodyPr bIns="41916" lIns="83831" rIns="83831" tIns="41916">
            <a:spAutoFit/>
          </a:bodyPr>
          <a:lstStyle/>
          <a:p>
            <a:pPr algn="ctr" defTabSz="967801" fontAlgn="auto">
              <a:spcBef>
                <a:spcPct val="0"/>
              </a:spcBef>
              <a:spcAft>
                <a:spcPct val="0"/>
              </a:spcAft>
              <a:defRPr/>
            </a:pPr>
            <a:r>
              <a:rPr altLang="en-US" lang="zh-CN" sz="1500">
                <a:solidFill>
                  <a:schemeClr val="accent5">
                    <a:lumMod val="50000"/>
                  </a:schemeClr>
                </a:solidFill>
                <a:latin charset="-122" pitchFamily="34" typeface="微软雅黑"/>
                <a:ea charset="-122" pitchFamily="34" typeface="微软雅黑"/>
              </a:rPr>
              <a:t>单击此处添加文本</a:t>
            </a:r>
          </a:p>
          <a:p>
            <a:pPr algn="ctr" defTabSz="967801" fontAlgn="auto">
              <a:spcBef>
                <a:spcPct val="0"/>
              </a:spcBef>
              <a:spcAft>
                <a:spcPct val="0"/>
              </a:spcAft>
              <a:defRPr/>
            </a:pPr>
            <a:r>
              <a:rPr altLang="en-US" lang="zh-CN" sz="1500">
                <a:solidFill>
                  <a:schemeClr val="accent5">
                    <a:lumMod val="50000"/>
                  </a:schemeClr>
                </a:solidFill>
                <a:latin charset="-122" pitchFamily="34" typeface="微软雅黑"/>
                <a:ea charset="-122" pitchFamily="34" typeface="微软雅黑"/>
              </a:rPr>
              <a:t>单击此处添加文本</a:t>
            </a:r>
          </a:p>
        </p:txBody>
      </p:sp>
      <p:sp>
        <p:nvSpPr>
          <p:cNvPr id="38" name="矩形 37"/>
          <p:cNvSpPr/>
          <p:nvPr/>
        </p:nvSpPr>
        <p:spPr>
          <a:xfrm>
            <a:off x="5708650" y="2012950"/>
            <a:ext cx="2106613" cy="541032"/>
          </a:xfrm>
          <a:prstGeom prst="rect">
            <a:avLst/>
          </a:prstGeom>
          <a:ln>
            <a:solidFill>
              <a:schemeClr val="accent1"/>
            </a:solidFill>
            <a:prstDash val="dash"/>
          </a:ln>
        </p:spPr>
        <p:txBody>
          <a:bodyPr bIns="41916" lIns="83831" rIns="83831" tIns="41916">
            <a:spAutoFit/>
          </a:bodyPr>
          <a:lstStyle/>
          <a:p>
            <a:pPr algn="ctr" defTabSz="967801" fontAlgn="auto">
              <a:spcBef>
                <a:spcPct val="0"/>
              </a:spcBef>
              <a:spcAft>
                <a:spcPct val="0"/>
              </a:spcAft>
              <a:defRPr/>
            </a:pPr>
            <a:r>
              <a:rPr altLang="en-US" lang="zh-CN" sz="1500">
                <a:solidFill>
                  <a:schemeClr val="accent5">
                    <a:lumMod val="50000"/>
                  </a:schemeClr>
                </a:solidFill>
                <a:latin charset="-122" pitchFamily="34" typeface="微软雅黑"/>
                <a:ea charset="-122" pitchFamily="34" typeface="微软雅黑"/>
              </a:rPr>
              <a:t>单击此处添加文本</a:t>
            </a:r>
          </a:p>
          <a:p>
            <a:pPr algn="ctr" defTabSz="967801" fontAlgn="auto">
              <a:spcBef>
                <a:spcPct val="0"/>
              </a:spcBef>
              <a:spcAft>
                <a:spcPct val="0"/>
              </a:spcAft>
              <a:defRPr/>
            </a:pPr>
            <a:r>
              <a:rPr altLang="en-US" lang="zh-CN" sz="1500">
                <a:solidFill>
                  <a:schemeClr val="accent5">
                    <a:lumMod val="50000"/>
                  </a:schemeClr>
                </a:solidFill>
                <a:latin charset="-122" pitchFamily="34" typeface="微软雅黑"/>
                <a:ea charset="-122" pitchFamily="34" typeface="微软雅黑"/>
              </a:rPr>
              <a:t>单击此处添加文本</a:t>
            </a:r>
          </a:p>
        </p:txBody>
      </p:sp>
      <p:sp>
        <p:nvSpPr>
          <p:cNvPr id="39" name="矩形 38"/>
          <p:cNvSpPr/>
          <p:nvPr/>
        </p:nvSpPr>
        <p:spPr>
          <a:xfrm>
            <a:off x="6507164" y="1257300"/>
            <a:ext cx="2105025" cy="541032"/>
          </a:xfrm>
          <a:prstGeom prst="rect">
            <a:avLst/>
          </a:prstGeom>
          <a:ln>
            <a:solidFill>
              <a:schemeClr val="bg2"/>
            </a:solidFill>
            <a:prstDash val="dash"/>
          </a:ln>
        </p:spPr>
        <p:txBody>
          <a:bodyPr bIns="41916" lIns="83831" rIns="83831" tIns="41916">
            <a:spAutoFit/>
          </a:bodyPr>
          <a:lstStyle/>
          <a:p>
            <a:pPr algn="ctr" defTabSz="967801" fontAlgn="auto">
              <a:spcBef>
                <a:spcPct val="0"/>
              </a:spcBef>
              <a:spcAft>
                <a:spcPct val="0"/>
              </a:spcAft>
              <a:defRPr/>
            </a:pPr>
            <a:r>
              <a:rPr altLang="en-US" lang="zh-CN" sz="1500">
                <a:solidFill>
                  <a:schemeClr val="accent5">
                    <a:lumMod val="50000"/>
                  </a:schemeClr>
                </a:solidFill>
                <a:latin charset="-122" pitchFamily="34" typeface="微软雅黑"/>
                <a:ea charset="-122" pitchFamily="34" typeface="微软雅黑"/>
              </a:rPr>
              <a:t>单击此处添加文本</a:t>
            </a:r>
          </a:p>
          <a:p>
            <a:pPr algn="ctr" defTabSz="967801" fontAlgn="auto">
              <a:spcBef>
                <a:spcPct val="0"/>
              </a:spcBef>
              <a:spcAft>
                <a:spcPct val="0"/>
              </a:spcAft>
              <a:defRPr/>
            </a:pPr>
            <a:r>
              <a:rPr altLang="en-US" lang="zh-CN" sz="1500">
                <a:solidFill>
                  <a:schemeClr val="accent5">
                    <a:lumMod val="50000"/>
                  </a:schemeClr>
                </a:solidFill>
                <a:latin charset="-122" pitchFamily="34" typeface="微软雅黑"/>
                <a:ea charset="-122" pitchFamily="34" typeface="微软雅黑"/>
              </a:rPr>
              <a:t>单击此处添加文本</a:t>
            </a:r>
          </a:p>
        </p:txBody>
      </p:sp>
      <p:sp>
        <p:nvSpPr>
          <p:cNvPr id="13"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14" name="组合 13"/>
          <p:cNvGrpSpPr/>
          <p:nvPr/>
        </p:nvGrpSpPr>
        <p:grpSpPr>
          <a:xfrm>
            <a:off x="352592" y="688270"/>
            <a:ext cx="9231272" cy="67851"/>
            <a:chOff x="288133" y="483063"/>
            <a:chExt cx="8772740" cy="64666"/>
          </a:xfrm>
        </p:grpSpPr>
        <p:sp>
          <p:nvSpPr>
            <p:cNvPr id="15" name="任意多边形 14"/>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 name="直接连接符 15"/>
            <p:cNvCxnSpPr>
              <a:stCxn id="1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 name="组合 16"/>
          <p:cNvGrpSpPr/>
          <p:nvPr/>
        </p:nvGrpSpPr>
        <p:grpSpPr>
          <a:xfrm>
            <a:off x="0" y="290390"/>
            <a:ext cx="641111" cy="353788"/>
            <a:chOff x="0" y="252065"/>
            <a:chExt cx="641111" cy="392113"/>
          </a:xfrm>
        </p:grpSpPr>
        <p:sp>
          <p:nvSpPr>
            <p:cNvPr id="18"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19"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20" name="五边形 19"/>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591662726"/>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7"/>
                                        </p:tgtEl>
                                        <p:attrNameLst>
                                          <p:attrName>style.visibility</p:attrName>
                                        </p:attrNameLst>
                                      </p:cBhvr>
                                      <p:to>
                                        <p:strVal val="visible"/>
                                      </p:to>
                                    </p:set>
                                    <p:animEffect filter="wipe(left)" transition="in">
                                      <p:cBhvr>
                                        <p:cTn dur="500" id="7"/>
                                        <p:tgtEl>
                                          <p:spTgt spid="17"/>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14"/>
                                        </p:tgtEl>
                                        <p:attrNameLst>
                                          <p:attrName>style.visibility</p:attrName>
                                        </p:attrNameLst>
                                      </p:cBhvr>
                                      <p:to>
                                        <p:strVal val="visible"/>
                                      </p:to>
                                    </p:set>
                                    <p:animEffect filter="wipe(down)" transition="in">
                                      <p:cBhvr>
                                        <p:cTn dur="500" id="12"/>
                                        <p:tgtEl>
                                          <p:spTgt spid="14"/>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13"/>
                                        </p:tgtEl>
                                        <p:attrNameLst>
                                          <p:attrName>style.visibility</p:attrName>
                                        </p:attrNameLst>
                                      </p:cBhvr>
                                      <p:to>
                                        <p:strVal val="visible"/>
                                      </p:to>
                                    </p:set>
                                    <p:anim calcmode="lin" valueType="num">
                                      <p:cBhvr>
                                        <p:cTn dur="500" fill="hold" id="16"/>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3"/>
                                        </p:tgtEl>
                                        <p:attrNameLst>
                                          <p:attrName>ppt_y</p:attrName>
                                        </p:attrNameLst>
                                      </p:cBhvr>
                                      <p:tavLst>
                                        <p:tav tm="0">
                                          <p:val>
                                            <p:strVal val="#ppt_y"/>
                                          </p:val>
                                        </p:tav>
                                        <p:tav tm="100000">
                                          <p:val>
                                            <p:strVal val="#ppt_y"/>
                                          </p:val>
                                        </p:tav>
                                      </p:tavLst>
                                    </p:anim>
                                    <p:anim calcmode="lin" valueType="num">
                                      <p:cBhvr>
                                        <p:cTn dur="500" fill="hold" id="18"/>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3"/>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13"/>
                                        </p:tgtEl>
                                      </p:cBhvr>
                                    </p:animEffect>
                                  </p:childTnLst>
                                </p:cTn>
                              </p:par>
                            </p:childTnLst>
                          </p:cTn>
                        </p:par>
                        <p:par>
                          <p:cTn fill="hold" id="21" nodeType="afterGroup">
                            <p:stCondLst>
                              <p:cond delay="1000"/>
                            </p:stCondLst>
                            <p:childTnLst>
                              <p:par>
                                <p:cTn fill="hold" id="22" nodeType="afterEffect" presetClass="entr" presetID="22" presetSubtype="4">
                                  <p:stCondLst>
                                    <p:cond delay="0"/>
                                  </p:stCondLst>
                                  <p:childTnLst>
                                    <p:set>
                                      <p:cBhvr>
                                        <p:cTn dur="1" fill="hold" id="23">
                                          <p:stCondLst>
                                            <p:cond delay="0"/>
                                          </p:stCondLst>
                                        </p:cTn>
                                        <p:tgtEl>
                                          <p:spTgt spid="29"/>
                                        </p:tgtEl>
                                        <p:attrNameLst>
                                          <p:attrName>style.visibility</p:attrName>
                                        </p:attrNameLst>
                                      </p:cBhvr>
                                      <p:to>
                                        <p:strVal val="visible"/>
                                      </p:to>
                                    </p:set>
                                    <p:animEffect filter="wipe(down)" transition="in">
                                      <p:cBhvr>
                                        <p:cTn dur="500" id="24"/>
                                        <p:tgtEl>
                                          <p:spTgt spid="29"/>
                                        </p:tgtEl>
                                      </p:cBhvr>
                                    </p:animEffect>
                                  </p:childTnLst>
                                </p:cTn>
                              </p:par>
                              <p:par>
                                <p:cTn fill="hold" grpId="0" id="25" nodeType="withEffect" presetClass="entr" presetID="2" presetSubtype="8">
                                  <p:stCondLst>
                                    <p:cond delay="300"/>
                                  </p:stCondLst>
                                  <p:childTnLst>
                                    <p:set>
                                      <p:cBhvr>
                                        <p:cTn dur="1" fill="hold" id="26">
                                          <p:stCondLst>
                                            <p:cond delay="0"/>
                                          </p:stCondLst>
                                        </p:cTn>
                                        <p:tgtEl>
                                          <p:spTgt spid="34"/>
                                        </p:tgtEl>
                                        <p:attrNameLst>
                                          <p:attrName>style.visibility</p:attrName>
                                        </p:attrNameLst>
                                      </p:cBhvr>
                                      <p:to>
                                        <p:strVal val="visible"/>
                                      </p:to>
                                    </p:set>
                                    <p:anim calcmode="lin" valueType="num">
                                      <p:cBhvr additive="base">
                                        <p:cTn dur="500" fill="hold" id="27"/>
                                        <p:tgtEl>
                                          <p:spTgt spid="34"/>
                                        </p:tgtEl>
                                        <p:attrNameLst>
                                          <p:attrName>ppt_x</p:attrName>
                                        </p:attrNameLst>
                                      </p:cBhvr>
                                      <p:tavLst>
                                        <p:tav tm="0">
                                          <p:val>
                                            <p:strVal val="0-#ppt_w/2"/>
                                          </p:val>
                                        </p:tav>
                                        <p:tav tm="100000">
                                          <p:val>
                                            <p:strVal val="#ppt_x"/>
                                          </p:val>
                                        </p:tav>
                                      </p:tavLst>
                                    </p:anim>
                                    <p:anim calcmode="lin" valueType="num">
                                      <p:cBhvr additive="base">
                                        <p:cTn dur="500" fill="hold" id="28"/>
                                        <p:tgtEl>
                                          <p:spTgt spid="34"/>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300"/>
                                  </p:stCondLst>
                                  <p:childTnLst>
                                    <p:set>
                                      <p:cBhvr>
                                        <p:cTn dur="1" fill="hold" id="30">
                                          <p:stCondLst>
                                            <p:cond delay="0"/>
                                          </p:stCondLst>
                                        </p:cTn>
                                        <p:tgtEl>
                                          <p:spTgt spid="35"/>
                                        </p:tgtEl>
                                        <p:attrNameLst>
                                          <p:attrName>style.visibility</p:attrName>
                                        </p:attrNameLst>
                                      </p:cBhvr>
                                      <p:to>
                                        <p:strVal val="visible"/>
                                      </p:to>
                                    </p:set>
                                    <p:anim calcmode="lin" valueType="num">
                                      <p:cBhvr additive="base">
                                        <p:cTn dur="500" fill="hold" id="31"/>
                                        <p:tgtEl>
                                          <p:spTgt spid="35"/>
                                        </p:tgtEl>
                                        <p:attrNameLst>
                                          <p:attrName>ppt_x</p:attrName>
                                        </p:attrNameLst>
                                      </p:cBhvr>
                                      <p:tavLst>
                                        <p:tav tm="0">
                                          <p:val>
                                            <p:strVal val="1+#ppt_w/2"/>
                                          </p:val>
                                        </p:tav>
                                        <p:tav tm="100000">
                                          <p:val>
                                            <p:strVal val="#ppt_x"/>
                                          </p:val>
                                        </p:tav>
                                      </p:tavLst>
                                    </p:anim>
                                    <p:anim calcmode="lin" valueType="num">
                                      <p:cBhvr additive="base">
                                        <p:cTn dur="500" fill="hold" id="32"/>
                                        <p:tgtEl>
                                          <p:spTgt spid="35"/>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500"/>
                                  </p:stCondLst>
                                  <p:childTnLst>
                                    <p:set>
                                      <p:cBhvr>
                                        <p:cTn dur="1" fill="hold" id="34">
                                          <p:stCondLst>
                                            <p:cond delay="0"/>
                                          </p:stCondLst>
                                        </p:cTn>
                                        <p:tgtEl>
                                          <p:spTgt spid="30"/>
                                        </p:tgtEl>
                                        <p:attrNameLst>
                                          <p:attrName>style.visibility</p:attrName>
                                        </p:attrNameLst>
                                      </p:cBhvr>
                                      <p:to>
                                        <p:strVal val="visible"/>
                                      </p:to>
                                    </p:set>
                                    <p:anim calcmode="lin" valueType="num">
                                      <p:cBhvr additive="base">
                                        <p:cTn dur="500" fill="hold" id="35"/>
                                        <p:tgtEl>
                                          <p:spTgt spid="30"/>
                                        </p:tgtEl>
                                        <p:attrNameLst>
                                          <p:attrName>ppt_x</p:attrName>
                                        </p:attrNameLst>
                                      </p:cBhvr>
                                      <p:tavLst>
                                        <p:tav tm="0">
                                          <p:val>
                                            <p:strVal val="0-#ppt_w/2"/>
                                          </p:val>
                                        </p:tav>
                                        <p:tav tm="100000">
                                          <p:val>
                                            <p:strVal val="#ppt_x"/>
                                          </p:val>
                                        </p:tav>
                                      </p:tavLst>
                                    </p:anim>
                                    <p:anim calcmode="lin" valueType="num">
                                      <p:cBhvr additive="base">
                                        <p:cTn dur="500" fill="hold" id="36"/>
                                        <p:tgtEl>
                                          <p:spTgt spid="30"/>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500"/>
                                  </p:stCondLst>
                                  <p:childTnLst>
                                    <p:set>
                                      <p:cBhvr>
                                        <p:cTn dur="1" fill="hold" id="38">
                                          <p:stCondLst>
                                            <p:cond delay="0"/>
                                          </p:stCondLst>
                                        </p:cTn>
                                        <p:tgtEl>
                                          <p:spTgt spid="36"/>
                                        </p:tgtEl>
                                        <p:attrNameLst>
                                          <p:attrName>style.visibility</p:attrName>
                                        </p:attrNameLst>
                                      </p:cBhvr>
                                      <p:to>
                                        <p:strVal val="visible"/>
                                      </p:to>
                                    </p:set>
                                    <p:anim calcmode="lin" valueType="num">
                                      <p:cBhvr additive="base">
                                        <p:cTn dur="500" fill="hold" id="39"/>
                                        <p:tgtEl>
                                          <p:spTgt spid="36"/>
                                        </p:tgtEl>
                                        <p:attrNameLst>
                                          <p:attrName>ppt_x</p:attrName>
                                        </p:attrNameLst>
                                      </p:cBhvr>
                                      <p:tavLst>
                                        <p:tav tm="0">
                                          <p:val>
                                            <p:strVal val="1+#ppt_w/2"/>
                                          </p:val>
                                        </p:tav>
                                        <p:tav tm="100000">
                                          <p:val>
                                            <p:strVal val="#ppt_x"/>
                                          </p:val>
                                        </p:tav>
                                      </p:tavLst>
                                    </p:anim>
                                    <p:anim calcmode="lin" valueType="num">
                                      <p:cBhvr additive="base">
                                        <p:cTn dur="500" fill="hold" id="40"/>
                                        <p:tgtEl>
                                          <p:spTgt spid="36"/>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700"/>
                                  </p:stCondLst>
                                  <p:childTnLst>
                                    <p:set>
                                      <p:cBhvr>
                                        <p:cTn dur="1" fill="hold" id="42">
                                          <p:stCondLst>
                                            <p:cond delay="0"/>
                                          </p:stCondLst>
                                        </p:cTn>
                                        <p:tgtEl>
                                          <p:spTgt spid="31"/>
                                        </p:tgtEl>
                                        <p:attrNameLst>
                                          <p:attrName>style.visibility</p:attrName>
                                        </p:attrNameLst>
                                      </p:cBhvr>
                                      <p:to>
                                        <p:strVal val="visible"/>
                                      </p:to>
                                    </p:set>
                                    <p:anim calcmode="lin" valueType="num">
                                      <p:cBhvr additive="base">
                                        <p:cTn dur="500" fill="hold" id="43"/>
                                        <p:tgtEl>
                                          <p:spTgt spid="31"/>
                                        </p:tgtEl>
                                        <p:attrNameLst>
                                          <p:attrName>ppt_x</p:attrName>
                                        </p:attrNameLst>
                                      </p:cBhvr>
                                      <p:tavLst>
                                        <p:tav tm="0">
                                          <p:val>
                                            <p:strVal val="0-#ppt_w/2"/>
                                          </p:val>
                                        </p:tav>
                                        <p:tav tm="100000">
                                          <p:val>
                                            <p:strVal val="#ppt_x"/>
                                          </p:val>
                                        </p:tav>
                                      </p:tavLst>
                                    </p:anim>
                                    <p:anim calcmode="lin" valueType="num">
                                      <p:cBhvr additive="base">
                                        <p:cTn dur="500" fill="hold" id="44"/>
                                        <p:tgtEl>
                                          <p:spTgt spid="31"/>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700"/>
                                  </p:stCondLst>
                                  <p:childTnLst>
                                    <p:set>
                                      <p:cBhvr>
                                        <p:cTn dur="1" fill="hold" id="46">
                                          <p:stCondLst>
                                            <p:cond delay="0"/>
                                          </p:stCondLst>
                                        </p:cTn>
                                        <p:tgtEl>
                                          <p:spTgt spid="37"/>
                                        </p:tgtEl>
                                        <p:attrNameLst>
                                          <p:attrName>style.visibility</p:attrName>
                                        </p:attrNameLst>
                                      </p:cBhvr>
                                      <p:to>
                                        <p:strVal val="visible"/>
                                      </p:to>
                                    </p:set>
                                    <p:anim calcmode="lin" valueType="num">
                                      <p:cBhvr additive="base">
                                        <p:cTn dur="500" fill="hold" id="47"/>
                                        <p:tgtEl>
                                          <p:spTgt spid="37"/>
                                        </p:tgtEl>
                                        <p:attrNameLst>
                                          <p:attrName>ppt_x</p:attrName>
                                        </p:attrNameLst>
                                      </p:cBhvr>
                                      <p:tavLst>
                                        <p:tav tm="0">
                                          <p:val>
                                            <p:strVal val="1+#ppt_w/2"/>
                                          </p:val>
                                        </p:tav>
                                        <p:tav tm="100000">
                                          <p:val>
                                            <p:strVal val="#ppt_x"/>
                                          </p:val>
                                        </p:tav>
                                      </p:tavLst>
                                    </p:anim>
                                    <p:anim calcmode="lin" valueType="num">
                                      <p:cBhvr additive="base">
                                        <p:cTn dur="500" fill="hold" id="48"/>
                                        <p:tgtEl>
                                          <p:spTgt spid="37"/>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900"/>
                                  </p:stCondLst>
                                  <p:childTnLst>
                                    <p:set>
                                      <p:cBhvr>
                                        <p:cTn dur="1" fill="hold" id="50">
                                          <p:stCondLst>
                                            <p:cond delay="0"/>
                                          </p:stCondLst>
                                        </p:cTn>
                                        <p:tgtEl>
                                          <p:spTgt spid="32"/>
                                        </p:tgtEl>
                                        <p:attrNameLst>
                                          <p:attrName>style.visibility</p:attrName>
                                        </p:attrNameLst>
                                      </p:cBhvr>
                                      <p:to>
                                        <p:strVal val="visible"/>
                                      </p:to>
                                    </p:set>
                                    <p:anim calcmode="lin" valueType="num">
                                      <p:cBhvr additive="base">
                                        <p:cTn dur="500" fill="hold" id="51"/>
                                        <p:tgtEl>
                                          <p:spTgt spid="32"/>
                                        </p:tgtEl>
                                        <p:attrNameLst>
                                          <p:attrName>ppt_x</p:attrName>
                                        </p:attrNameLst>
                                      </p:cBhvr>
                                      <p:tavLst>
                                        <p:tav tm="0">
                                          <p:val>
                                            <p:strVal val="0-#ppt_w/2"/>
                                          </p:val>
                                        </p:tav>
                                        <p:tav tm="100000">
                                          <p:val>
                                            <p:strVal val="#ppt_x"/>
                                          </p:val>
                                        </p:tav>
                                      </p:tavLst>
                                    </p:anim>
                                    <p:anim calcmode="lin" valueType="num">
                                      <p:cBhvr additive="base">
                                        <p:cTn dur="500" fill="hold" id="52"/>
                                        <p:tgtEl>
                                          <p:spTgt spid="32"/>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900"/>
                                  </p:stCondLst>
                                  <p:childTnLst>
                                    <p:set>
                                      <p:cBhvr>
                                        <p:cTn dur="1" fill="hold" id="54">
                                          <p:stCondLst>
                                            <p:cond delay="0"/>
                                          </p:stCondLst>
                                        </p:cTn>
                                        <p:tgtEl>
                                          <p:spTgt spid="38"/>
                                        </p:tgtEl>
                                        <p:attrNameLst>
                                          <p:attrName>style.visibility</p:attrName>
                                        </p:attrNameLst>
                                      </p:cBhvr>
                                      <p:to>
                                        <p:strVal val="visible"/>
                                      </p:to>
                                    </p:set>
                                    <p:anim calcmode="lin" valueType="num">
                                      <p:cBhvr additive="base">
                                        <p:cTn dur="500" fill="hold" id="55"/>
                                        <p:tgtEl>
                                          <p:spTgt spid="38"/>
                                        </p:tgtEl>
                                        <p:attrNameLst>
                                          <p:attrName>ppt_x</p:attrName>
                                        </p:attrNameLst>
                                      </p:cBhvr>
                                      <p:tavLst>
                                        <p:tav tm="0">
                                          <p:val>
                                            <p:strVal val="1+#ppt_w/2"/>
                                          </p:val>
                                        </p:tav>
                                        <p:tav tm="100000">
                                          <p:val>
                                            <p:strVal val="#ppt_x"/>
                                          </p:val>
                                        </p:tav>
                                      </p:tavLst>
                                    </p:anim>
                                    <p:anim calcmode="lin" valueType="num">
                                      <p:cBhvr additive="base">
                                        <p:cTn dur="500" fill="hold" id="56"/>
                                        <p:tgtEl>
                                          <p:spTgt spid="38"/>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1200"/>
                                  </p:stCondLst>
                                  <p:childTnLst>
                                    <p:set>
                                      <p:cBhvr>
                                        <p:cTn dur="1" fill="hold" id="58">
                                          <p:stCondLst>
                                            <p:cond delay="0"/>
                                          </p:stCondLst>
                                        </p:cTn>
                                        <p:tgtEl>
                                          <p:spTgt spid="33"/>
                                        </p:tgtEl>
                                        <p:attrNameLst>
                                          <p:attrName>style.visibility</p:attrName>
                                        </p:attrNameLst>
                                      </p:cBhvr>
                                      <p:to>
                                        <p:strVal val="visible"/>
                                      </p:to>
                                    </p:set>
                                    <p:anim calcmode="lin" valueType="num">
                                      <p:cBhvr additive="base">
                                        <p:cTn dur="500" fill="hold" id="59"/>
                                        <p:tgtEl>
                                          <p:spTgt spid="33"/>
                                        </p:tgtEl>
                                        <p:attrNameLst>
                                          <p:attrName>ppt_x</p:attrName>
                                        </p:attrNameLst>
                                      </p:cBhvr>
                                      <p:tavLst>
                                        <p:tav tm="0">
                                          <p:val>
                                            <p:strVal val="0-#ppt_w/2"/>
                                          </p:val>
                                        </p:tav>
                                        <p:tav tm="100000">
                                          <p:val>
                                            <p:strVal val="#ppt_x"/>
                                          </p:val>
                                        </p:tav>
                                      </p:tavLst>
                                    </p:anim>
                                    <p:anim calcmode="lin" valueType="num">
                                      <p:cBhvr additive="base">
                                        <p:cTn dur="500" fill="hold" id="60"/>
                                        <p:tgtEl>
                                          <p:spTgt spid="33"/>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2">
                                  <p:stCondLst>
                                    <p:cond delay="1200"/>
                                  </p:stCondLst>
                                  <p:childTnLst>
                                    <p:set>
                                      <p:cBhvr>
                                        <p:cTn dur="1" fill="hold" id="62">
                                          <p:stCondLst>
                                            <p:cond delay="0"/>
                                          </p:stCondLst>
                                        </p:cTn>
                                        <p:tgtEl>
                                          <p:spTgt spid="39"/>
                                        </p:tgtEl>
                                        <p:attrNameLst>
                                          <p:attrName>style.visibility</p:attrName>
                                        </p:attrNameLst>
                                      </p:cBhvr>
                                      <p:to>
                                        <p:strVal val="visible"/>
                                      </p:to>
                                    </p:set>
                                    <p:anim calcmode="lin" valueType="num">
                                      <p:cBhvr additive="base">
                                        <p:cTn dur="500" fill="hold" id="63"/>
                                        <p:tgtEl>
                                          <p:spTgt spid="39"/>
                                        </p:tgtEl>
                                        <p:attrNameLst>
                                          <p:attrName>ppt_x</p:attrName>
                                        </p:attrNameLst>
                                      </p:cBhvr>
                                      <p:tavLst>
                                        <p:tav tm="0">
                                          <p:val>
                                            <p:strVal val="1+#ppt_w/2"/>
                                          </p:val>
                                        </p:tav>
                                        <p:tav tm="100000">
                                          <p:val>
                                            <p:strVal val="#ppt_x"/>
                                          </p:val>
                                        </p:tav>
                                      </p:tavLst>
                                    </p:anim>
                                    <p:anim calcmode="lin" valueType="num">
                                      <p:cBhvr additive="base">
                                        <p:cTn dur="500" fill="hold" id="64"/>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P grpId="0" spid="35"/>
      <p:bldP grpId="0" spid="36"/>
      <p:bldP grpId="0" spid="37"/>
      <p:bldP grpId="0" spid="38"/>
      <p:bldP grpId="0" spid="39"/>
      <p:bldP grpId="0" spid="1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22" name="Rectangle 4"/>
          <p:cNvSpPr>
            <a:spLocks noChangeArrowheads="1"/>
          </p:cNvSpPr>
          <p:nvPr/>
        </p:nvSpPr>
        <p:spPr bwMode="auto">
          <a:xfrm>
            <a:off x="1130300" y="873125"/>
            <a:ext cx="7978775" cy="3608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lstStyle/>
          <a:p>
            <a:pPr algn="ctr"/>
            <a:endParaRPr altLang="zh-CN" lang="zh-CN">
              <a:solidFill>
                <a:schemeClr val="bg1"/>
              </a:solidFill>
              <a:ea charset="-122" pitchFamily="34" typeface="微软雅黑"/>
            </a:endParaRPr>
          </a:p>
        </p:txBody>
      </p:sp>
      <p:sp>
        <p:nvSpPr>
          <p:cNvPr id="4" name="Arc 8"/>
          <p:cNvSpPr/>
          <p:nvPr/>
        </p:nvSpPr>
        <p:spPr bwMode="auto">
          <a:xfrm>
            <a:off x="3297238" y="1441450"/>
            <a:ext cx="1589087" cy="3041650"/>
          </a:xfrm>
          <a:custGeom>
            <a:gdLst>
              <a:gd fmla="*/ 0 w 22625" name="T0"/>
              <a:gd fmla="*/ 141 h 43200" name="T1"/>
              <a:gd fmla="*/ 1219927 w 22625" name="T2"/>
              <a:gd fmla="*/ 586855 h 43200" name="T3"/>
              <a:gd fmla="*/ 22616 w 22625" name="T4"/>
              <a:gd fmla="*/ 1520825 h 43200" name="T5"/>
              <a:gd fmla="*/ 0 60000 65536" name="T6"/>
              <a:gd fmla="*/ 0 60000 65536" name="T7"/>
              <a:gd fmla="*/ 0 60000 65536" name="T8"/>
              <a:gd fmla="*/ 0 w 22625" name="T9"/>
              <a:gd fmla="*/ 0 h 43200" name="T10"/>
              <a:gd fmla="*/ 22625 w 22625" name="T11"/>
              <a:gd fmla="*/ 43200 h 43200" name="T12"/>
            </a:gdLst>
            <a:cxnLst>
              <a:cxn ang="T6">
                <a:pos x="T0" y="T1"/>
              </a:cxn>
              <a:cxn ang="T7">
                <a:pos x="T2" y="T3"/>
              </a:cxn>
              <a:cxn ang="T8">
                <a:pos x="T4" y="T5"/>
              </a:cxn>
            </a:cxnLst>
            <a:rect b="T12" l="T9" r="T11" t="T10"/>
            <a:pathLst>
              <a:path extrusionOk="0" fill="none" h="43200" w="22625">
                <a:moveTo>
                  <a:pt x="22625" y="43175"/>
                </a:moveTo>
                <a:cubicBezTo>
                  <a:pt x="22283" y="43191"/>
                  <a:pt x="21941" y="43199"/>
                  <a:pt x="21600" y="43200"/>
                </a:cubicBezTo>
                <a:cubicBezTo>
                  <a:pt x="9670" y="43200"/>
                  <a:pt x="0" y="33529"/>
                  <a:pt x="0" y="21600"/>
                </a:cubicBezTo>
                <a:cubicBezTo>
                  <a:pt x="-1" y="9737"/>
                  <a:pt x="9566" y="95"/>
                  <a:pt x="21428" y="0"/>
                </a:cubicBezTo>
              </a:path>
              <a:path extrusionOk="0" h="43200" stroke="0" w="22625">
                <a:moveTo>
                  <a:pt x="22625" y="43175"/>
                </a:moveTo>
                <a:cubicBezTo>
                  <a:pt x="22283" y="43191"/>
                  <a:pt x="21941" y="43199"/>
                  <a:pt x="21600" y="43200"/>
                </a:cubicBezTo>
                <a:cubicBezTo>
                  <a:pt x="9670" y="43200"/>
                  <a:pt x="0" y="33529"/>
                  <a:pt x="0" y="21600"/>
                </a:cubicBezTo>
                <a:cubicBezTo>
                  <a:pt x="-1" y="9737"/>
                  <a:pt x="9566" y="95"/>
                  <a:pt x="21428" y="0"/>
                </a:cubicBezTo>
                <a:lnTo>
                  <a:pt x="21600" y="21600"/>
                </a:lnTo>
                <a:close/>
              </a:path>
            </a:pathLst>
          </a:custGeom>
          <a:solidFill>
            <a:schemeClr val="bg2"/>
          </a:solidFill>
          <a:ln>
            <a:noFill/>
          </a:ln>
          <a:extLst>
            <a:ext uri="{91240B29-F687-4F45-9708-019B960494DF}">
              <a14:hiddenLine cap="flat" cmpd="sng" w="3175">
                <a:solidFill>
                  <a:srgbClr val="000000"/>
                </a:solidFill>
                <a:bevel/>
                <a:headEnd/>
                <a:tailEnd/>
              </a14:hiddenLine>
            </a:ext>
          </a:extLst>
        </p:spPr>
        <p:txBody>
          <a:bodyPr anchor="ctr"/>
          <a:lstStyle/>
          <a:p>
            <a:endParaRPr altLang="en-US" lang="zh-CN"/>
          </a:p>
        </p:txBody>
      </p:sp>
      <p:sp>
        <p:nvSpPr>
          <p:cNvPr id="5" name="Arc 9"/>
          <p:cNvSpPr/>
          <p:nvPr/>
        </p:nvSpPr>
        <p:spPr bwMode="auto">
          <a:xfrm>
            <a:off x="4792663" y="1441450"/>
            <a:ext cx="1220787" cy="1520825"/>
          </a:xfrm>
          <a:custGeom>
            <a:gdLst>
              <a:gd fmla="+- 322 0 0" name="G0"/>
              <a:gd fmla="+- 21600 0 0" name="G1"/>
              <a:gd fmla="+- 21600 0 0" name="G2"/>
              <a:gd fmla="*/ 0 w 17369" name="T0"/>
              <a:gd fmla="*/ 2 h 21600" name="T1"/>
              <a:gd fmla="*/ 17369 w 17369" name="T2"/>
              <a:gd fmla="*/ 8335 h 21600" name="T3"/>
              <a:gd fmla="*/ 322 w 17369" name="T4"/>
              <a:gd fmla="*/ 21600 h 21600" name="T5"/>
            </a:gdLst>
            <a:cxnLst>
              <a:cxn ang="0">
                <a:pos x="T0" y="T1"/>
              </a:cxn>
              <a:cxn ang="0">
                <a:pos x="T2" y="T3"/>
              </a:cxn>
              <a:cxn ang="0">
                <a:pos x="T4" y="T5"/>
              </a:cxn>
            </a:cxnLst>
            <a:rect b="b" l="0" r="r" t="0"/>
            <a:pathLst>
              <a:path extrusionOk="0" fill="none" h="21600" w="17369">
                <a:moveTo>
                  <a:pt x="0" y="2"/>
                </a:moveTo>
                <a:cubicBezTo>
                  <a:pt x="107" y="0"/>
                  <a:pt x="214" y="-1"/>
                  <a:pt x="322" y="0"/>
                </a:cubicBezTo>
                <a:cubicBezTo>
                  <a:pt x="6985" y="0"/>
                  <a:pt x="13276" y="3075"/>
                  <a:pt x="17368" y="8335"/>
                </a:cubicBezTo>
              </a:path>
              <a:path extrusionOk="0" h="21600" stroke="0" w="17369">
                <a:moveTo>
                  <a:pt x="0" y="2"/>
                </a:moveTo>
                <a:cubicBezTo>
                  <a:pt x="107" y="0"/>
                  <a:pt x="214" y="-1"/>
                  <a:pt x="322" y="0"/>
                </a:cubicBezTo>
                <a:cubicBezTo>
                  <a:pt x="6985" y="0"/>
                  <a:pt x="13276" y="3075"/>
                  <a:pt x="17368" y="8335"/>
                </a:cubicBezTo>
                <a:lnTo>
                  <a:pt x="322" y="21600"/>
                </a:lnTo>
                <a:close/>
              </a:path>
            </a:pathLst>
          </a:custGeom>
          <a:solidFill>
            <a:schemeClr val="accent4"/>
          </a:solidFill>
          <a:ln cap="flat" cmpd="sng" w="3175">
            <a:noFill/>
            <a:bevel/>
          </a:ln>
        </p:spPr>
        <p:txBody>
          <a:bodyPr anchor="ctr"/>
          <a:lstStyle/>
          <a:p>
            <a:pPr defTabSz="967801" fontAlgn="auto">
              <a:spcBef>
                <a:spcPct val="0"/>
              </a:spcBef>
              <a:spcAft>
                <a:spcPct val="0"/>
              </a:spcAft>
              <a:defRPr/>
            </a:pPr>
            <a:endParaRPr altLang="en-US" lang="zh-CN">
              <a:solidFill>
                <a:srgbClr val="F8F8F8"/>
              </a:solidFill>
              <a:latin typeface="+mn-lt"/>
              <a:ea typeface="+mn-ea"/>
            </a:endParaRPr>
          </a:p>
        </p:txBody>
      </p:sp>
      <p:sp>
        <p:nvSpPr>
          <p:cNvPr id="6" name="Arc 10"/>
          <p:cNvSpPr/>
          <p:nvPr/>
        </p:nvSpPr>
        <p:spPr bwMode="auto">
          <a:xfrm rot="5400000">
            <a:off x="4473576" y="2355850"/>
            <a:ext cx="2220912" cy="1519237"/>
          </a:xfrm>
          <a:custGeom>
            <a:gdLst>
              <a:gd fmla="*/ 0 w 31543" name="T0"/>
              <a:gd fmla="*/ 335358 h 21600" name="T1"/>
              <a:gd fmla="*/ 2220913 w 31543" name="T2"/>
              <a:gd fmla="*/ 680140 h 21600" name="T3"/>
              <a:gd fmla="*/ 953127 w 31543" name="T4"/>
              <a:gd fmla="*/ 1519237 h 21600" name="T5"/>
              <a:gd fmla="*/ 0 60000 65536" name="T6"/>
              <a:gd fmla="*/ 0 60000 65536" name="T7"/>
              <a:gd fmla="*/ 0 60000 65536" name="T8"/>
              <a:gd fmla="*/ 0 w 31543" name="T9"/>
              <a:gd fmla="*/ 0 h 21600" name="T10"/>
              <a:gd fmla="*/ 31543 w 31543" name="T11"/>
              <a:gd fmla="*/ 21600 h 21600" name="T12"/>
            </a:gdLst>
            <a:cxnLst>
              <a:cxn ang="T6">
                <a:pos x="T0" y="T1"/>
              </a:cxn>
              <a:cxn ang="T7">
                <a:pos x="T2" y="T3"/>
              </a:cxn>
              <a:cxn ang="T8">
                <a:pos x="T4" y="T5"/>
              </a:cxn>
            </a:cxnLst>
            <a:rect b="T12" l="T9" r="T11" t="T10"/>
            <a:pathLst>
              <a:path extrusionOk="0" fill="none" h="21600" w="31543">
                <a:moveTo>
                  <a:pt x="0" y="4768"/>
                </a:moveTo>
                <a:cubicBezTo>
                  <a:pt x="3837" y="1682"/>
                  <a:pt x="8613" y="-1"/>
                  <a:pt x="13537" y="0"/>
                </a:cubicBezTo>
                <a:cubicBezTo>
                  <a:pt x="20780" y="0"/>
                  <a:pt x="27542" y="3631"/>
                  <a:pt x="31543" y="9669"/>
                </a:cubicBezTo>
              </a:path>
              <a:path extrusionOk="0" h="21600" stroke="0" w="31543">
                <a:moveTo>
                  <a:pt x="0" y="4768"/>
                </a:moveTo>
                <a:cubicBezTo>
                  <a:pt x="3837" y="1682"/>
                  <a:pt x="8613" y="-1"/>
                  <a:pt x="13537" y="0"/>
                </a:cubicBezTo>
                <a:cubicBezTo>
                  <a:pt x="20780" y="0"/>
                  <a:pt x="27542" y="3631"/>
                  <a:pt x="31543" y="9669"/>
                </a:cubicBezTo>
                <a:lnTo>
                  <a:pt x="13537" y="21600"/>
                </a:lnTo>
                <a:close/>
              </a:path>
            </a:pathLst>
          </a:custGeom>
          <a:solidFill>
            <a:schemeClr val="accent1"/>
          </a:solidFill>
          <a:ln>
            <a:noFill/>
          </a:ln>
          <a:extLst>
            <a:ext uri="{91240B29-F687-4F45-9708-019B960494DF}">
              <a14:hiddenLine cap="flat" cmpd="sng" w="3175">
                <a:solidFill>
                  <a:srgbClr val="000000"/>
                </a:solidFill>
                <a:bevel/>
                <a:headEnd/>
                <a:tailEnd/>
              </a14:hiddenLine>
            </a:ext>
          </a:extLst>
        </p:spPr>
        <p:txBody>
          <a:bodyPr anchor="ctr"/>
          <a:lstStyle/>
          <a:p>
            <a:endParaRPr altLang="en-US" lang="zh-CN"/>
          </a:p>
        </p:txBody>
      </p:sp>
      <p:sp>
        <p:nvSpPr>
          <p:cNvPr id="7" name="Arc 11"/>
          <p:cNvSpPr/>
          <p:nvPr/>
        </p:nvSpPr>
        <p:spPr bwMode="auto">
          <a:xfrm rot="9670427">
            <a:off x="4638675" y="2924175"/>
            <a:ext cx="820738" cy="1519238"/>
          </a:xfrm>
          <a:custGeom>
            <a:gdLst>
              <a:gd fmla="+- 5560 0 0" name="G0"/>
              <a:gd fmla="+- 21600 0 0" name="G1"/>
              <a:gd fmla="+- 21600 0 0" name="G2"/>
              <a:gd fmla="*/ 0 w 11660" name="T0"/>
              <a:gd fmla="*/ 728 h 21600" name="T1"/>
              <a:gd fmla="*/ 11660 w 11660" name="T2"/>
              <a:gd fmla="*/ 879 h 21600" name="T3"/>
              <a:gd fmla="*/ 5560 w 11660" name="T4"/>
              <a:gd fmla="*/ 21600 h 21600" name="T5"/>
            </a:gdLst>
            <a:cxnLst>
              <a:cxn ang="0">
                <a:pos x="T0" y="T1"/>
              </a:cxn>
              <a:cxn ang="0">
                <a:pos x="T2" y="T3"/>
              </a:cxn>
              <a:cxn ang="0">
                <a:pos x="T4" y="T5"/>
              </a:cxn>
            </a:cxnLst>
            <a:rect b="b" l="0" r="r" t="0"/>
            <a:pathLst>
              <a:path extrusionOk="0" fill="none" h="21600" w="11660">
                <a:moveTo>
                  <a:pt x="-1" y="727"/>
                </a:moveTo>
                <a:cubicBezTo>
                  <a:pt x="1813" y="244"/>
                  <a:pt x="3682" y="-1"/>
                  <a:pt x="5560" y="0"/>
                </a:cubicBezTo>
                <a:cubicBezTo>
                  <a:pt x="7624" y="0"/>
                  <a:pt x="9679" y="296"/>
                  <a:pt x="11659" y="879"/>
                </a:cubicBezTo>
              </a:path>
              <a:path extrusionOk="0" h="21600" stroke="0" w="11660">
                <a:moveTo>
                  <a:pt x="-1" y="727"/>
                </a:moveTo>
                <a:cubicBezTo>
                  <a:pt x="1813" y="244"/>
                  <a:pt x="3682" y="-1"/>
                  <a:pt x="5560" y="0"/>
                </a:cubicBezTo>
                <a:cubicBezTo>
                  <a:pt x="7624" y="0"/>
                  <a:pt x="9679" y="296"/>
                  <a:pt x="11659" y="879"/>
                </a:cubicBezTo>
                <a:lnTo>
                  <a:pt x="5560" y="21600"/>
                </a:lnTo>
                <a:close/>
              </a:path>
            </a:pathLst>
          </a:custGeom>
          <a:solidFill>
            <a:schemeClr val="accent3"/>
          </a:solidFill>
          <a:ln cap="flat" cmpd="sng" w="3175">
            <a:noFill/>
            <a:bevel/>
          </a:ln>
        </p:spPr>
        <p:txBody>
          <a:bodyPr anchor="ctr"/>
          <a:lstStyle/>
          <a:p>
            <a:pPr defTabSz="967801" fontAlgn="auto">
              <a:spcBef>
                <a:spcPct val="0"/>
              </a:spcBef>
              <a:spcAft>
                <a:spcPct val="0"/>
              </a:spcAft>
              <a:defRPr/>
            </a:pPr>
            <a:endParaRPr altLang="en-US" lang="zh-CN">
              <a:solidFill>
                <a:srgbClr val="F8F8F8"/>
              </a:solidFill>
              <a:latin typeface="+mn-lt"/>
              <a:ea typeface="+mn-ea"/>
            </a:endParaRPr>
          </a:p>
        </p:txBody>
      </p:sp>
      <p:sp>
        <p:nvSpPr>
          <p:cNvPr id="30727" name="Oval 12"/>
          <p:cNvSpPr>
            <a:spLocks noChangeArrowheads="1"/>
          </p:cNvSpPr>
          <p:nvPr/>
        </p:nvSpPr>
        <p:spPr bwMode="auto">
          <a:xfrm>
            <a:off x="4300538" y="2454275"/>
            <a:ext cx="1035050" cy="1035050"/>
          </a:xfrm>
          <a:prstGeom prst="ellipse">
            <a:avLst/>
          </a:prstGeom>
          <a:solidFill>
            <a:srgbClr val="F8F8F8"/>
          </a:solidFill>
          <a:ln>
            <a:noFill/>
          </a:ln>
          <a:extLst>
            <a:ext uri="{91240B29-F687-4F45-9708-019B960494DF}">
              <a14:hiddenLine w="9525">
                <a:solidFill>
                  <a:srgbClr val="000000"/>
                </a:solidFill>
                <a:round/>
                <a:headEnd/>
                <a:tailEnd/>
              </a14:hiddenLine>
            </a:ext>
          </a:extLst>
        </p:spPr>
        <p:txBody>
          <a:bodyPr anchor="ctr" wrap="none"/>
          <a:lstStyle/>
          <a:p>
            <a:endParaRPr altLang="en-US" lang="zh-CN">
              <a:ea charset="-122" pitchFamily="34" typeface="微软雅黑"/>
            </a:endParaRPr>
          </a:p>
        </p:txBody>
      </p:sp>
      <p:sp>
        <p:nvSpPr>
          <p:cNvPr id="9" name="Text Box 13"/>
          <p:cNvSpPr txBox="1">
            <a:spLocks noChangeArrowheads="1"/>
          </p:cNvSpPr>
          <p:nvPr/>
        </p:nvSpPr>
        <p:spPr bwMode="auto">
          <a:xfrm>
            <a:off x="3330575" y="2730500"/>
            <a:ext cx="898525" cy="381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eaLnBrk="0" hangingPunct="0">
              <a:spcBef>
                <a:spcPct val="50000"/>
              </a:spcBef>
            </a:pPr>
            <a:r>
              <a:rPr altLang="zh-CN" lang="en-US">
                <a:solidFill>
                  <a:srgbClr val="F8F8F8"/>
                </a:solidFill>
                <a:latin charset="-122" pitchFamily="34" typeface="微软雅黑"/>
              </a:rPr>
              <a:t>50%</a:t>
            </a:r>
          </a:p>
        </p:txBody>
      </p:sp>
      <p:sp>
        <p:nvSpPr>
          <p:cNvPr id="10" name="Text Box 14"/>
          <p:cNvSpPr txBox="1">
            <a:spLocks noChangeArrowheads="1"/>
          </p:cNvSpPr>
          <p:nvPr/>
        </p:nvSpPr>
        <p:spPr bwMode="auto">
          <a:xfrm>
            <a:off x="5335588" y="2909888"/>
            <a:ext cx="885825" cy="381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eaLnBrk="0" hangingPunct="0">
              <a:spcBef>
                <a:spcPct val="50000"/>
              </a:spcBef>
            </a:pPr>
            <a:r>
              <a:rPr altLang="zh-CN" lang="en-US">
                <a:solidFill>
                  <a:srgbClr val="F8F8F8"/>
                </a:solidFill>
                <a:latin charset="-122" pitchFamily="34" typeface="微软雅黑"/>
              </a:rPr>
              <a:t>24%</a:t>
            </a:r>
          </a:p>
        </p:txBody>
      </p:sp>
      <p:sp>
        <p:nvSpPr>
          <p:cNvPr id="11" name="Text Box 15"/>
          <p:cNvSpPr txBox="1">
            <a:spLocks noChangeArrowheads="1"/>
          </p:cNvSpPr>
          <p:nvPr/>
        </p:nvSpPr>
        <p:spPr bwMode="auto">
          <a:xfrm>
            <a:off x="4849813" y="1854200"/>
            <a:ext cx="698500" cy="381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eaLnBrk="0" hangingPunct="0">
              <a:spcBef>
                <a:spcPct val="50000"/>
              </a:spcBef>
            </a:pPr>
            <a:r>
              <a:rPr altLang="zh-CN" lang="en-US">
                <a:solidFill>
                  <a:srgbClr val="F8F8F8"/>
                </a:solidFill>
                <a:latin charset="-122" pitchFamily="34" typeface="微软雅黑"/>
              </a:rPr>
              <a:t>16%</a:t>
            </a:r>
          </a:p>
        </p:txBody>
      </p:sp>
      <p:sp>
        <p:nvSpPr>
          <p:cNvPr id="12" name="Text Box 16"/>
          <p:cNvSpPr txBox="1">
            <a:spLocks noChangeArrowheads="1"/>
          </p:cNvSpPr>
          <p:nvPr/>
        </p:nvSpPr>
        <p:spPr bwMode="auto">
          <a:xfrm>
            <a:off x="4848225" y="3816350"/>
            <a:ext cx="698500" cy="381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gn="ctr" eaLnBrk="0" hangingPunct="0">
              <a:spcBef>
                <a:spcPct val="50000"/>
              </a:spcBef>
            </a:pPr>
            <a:r>
              <a:rPr altLang="zh-CN" lang="en-US">
                <a:solidFill>
                  <a:srgbClr val="F8F8F8"/>
                </a:solidFill>
                <a:latin charset="-122" pitchFamily="34" typeface="微软雅黑"/>
              </a:rPr>
              <a:t>10%</a:t>
            </a:r>
          </a:p>
        </p:txBody>
      </p:sp>
      <p:grpSp>
        <p:nvGrpSpPr>
          <p:cNvPr id="2" name="Group 17"/>
          <p:cNvGrpSpPr/>
          <p:nvPr/>
        </p:nvGrpSpPr>
        <p:grpSpPr>
          <a:xfrm>
            <a:off x="5951538" y="1155700"/>
            <a:ext cx="2747962" cy="965200"/>
            <a:chExt cx="4325" cy="1520"/>
          </a:xfrm>
        </p:grpSpPr>
        <p:sp>
          <p:nvSpPr>
            <p:cNvPr id="14" name="AutoShape 18"/>
            <p:cNvSpPr>
              <a:spLocks noChangeArrowheads="1"/>
            </p:cNvSpPr>
            <p:nvPr/>
          </p:nvSpPr>
          <p:spPr bwMode="auto">
            <a:xfrm>
              <a:off x="949" y="0"/>
              <a:ext cx="3376" cy="1520"/>
            </a:xfrm>
            <a:prstGeom prst="roundRect">
              <a:avLst>
                <a:gd fmla="val 16667" name="adj"/>
              </a:avLst>
            </a:prstGeom>
            <a:noFill/>
            <a:ln cap="flat" cmpd="sng" w="3175">
              <a:solidFill>
                <a:schemeClr val="accent6">
                  <a:lumMod val="75000"/>
                  <a:lumOff val="25000"/>
                </a:schemeClr>
              </a:solidFill>
              <a:prstDash val="dash"/>
              <a:miter lim="800000"/>
            </a:ln>
            <a:effectLst/>
            <a:extLst/>
          </p:spPr>
          <p:txBody>
            <a:bodyPr anchor="ctr" wrap="none"/>
            <a:lstStyle/>
            <a:p>
              <a:pPr defTabSz="967801" fontAlgn="auto">
                <a:spcBef>
                  <a:spcPct val="0"/>
                </a:spcBef>
                <a:spcAft>
                  <a:spcPct val="0"/>
                </a:spcAft>
                <a:defRPr/>
              </a:pPr>
              <a:endParaRPr altLang="en-US" lang="zh-CN">
                <a:solidFill>
                  <a:schemeClr val="accent6">
                    <a:lumMod val="75000"/>
                    <a:lumOff val="25000"/>
                  </a:schemeClr>
                </a:solidFill>
                <a:latin typeface="+mn-lt"/>
                <a:ea typeface="+mn-ea"/>
              </a:endParaRPr>
            </a:p>
          </p:txBody>
        </p:sp>
        <p:sp>
          <p:nvSpPr>
            <p:cNvPr id="15" name="AutoShape 19"/>
            <p:cNvSpPr>
              <a:spLocks noChangeArrowheads="1"/>
            </p:cNvSpPr>
            <p:nvPr/>
          </p:nvSpPr>
          <p:spPr bwMode="auto">
            <a:xfrm>
              <a:off x="155" y="418"/>
              <a:ext cx="1509" cy="715"/>
            </a:xfrm>
            <a:prstGeom prst="roundRect">
              <a:avLst>
                <a:gd fmla="val 16667" name="adj"/>
              </a:avLst>
            </a:prstGeom>
            <a:solidFill>
              <a:srgbClr val="FFFFFF"/>
            </a:solidFill>
            <a:ln cap="flat" cmpd="sng" w="3175">
              <a:solidFill>
                <a:schemeClr val="accent6">
                  <a:lumMod val="75000"/>
                  <a:lumOff val="25000"/>
                </a:schemeClr>
              </a:solidFill>
              <a:prstDash val="dash"/>
              <a:miter lim="800000"/>
            </a:ln>
            <a:effectLst/>
            <a:extLst/>
          </p:spPr>
          <p:txBody>
            <a:bodyPr anchor="ctr" wrap="none"/>
            <a:lstStyle/>
            <a:p>
              <a:pPr defTabSz="967801" fontAlgn="auto">
                <a:spcBef>
                  <a:spcPct val="0"/>
                </a:spcBef>
                <a:spcAft>
                  <a:spcPct val="0"/>
                </a:spcAft>
                <a:defRPr/>
              </a:pPr>
              <a:endParaRPr altLang="en-US" lang="zh-CN">
                <a:solidFill>
                  <a:schemeClr val="accent6">
                    <a:lumMod val="75000"/>
                    <a:lumOff val="25000"/>
                  </a:schemeClr>
                </a:solidFill>
                <a:latin typeface="+mn-lt"/>
                <a:ea typeface="+mn-ea"/>
              </a:endParaRPr>
            </a:p>
          </p:txBody>
        </p:sp>
        <p:sp>
          <p:nvSpPr>
            <p:cNvPr id="16" name="Arc 20"/>
            <p:cNvSpPr/>
            <p:nvPr/>
          </p:nvSpPr>
          <p:spPr bwMode="auto">
            <a:xfrm>
              <a:off x="1142" y="480"/>
              <a:ext cx="430" cy="548"/>
            </a:xfrm>
            <a:custGeom>
              <a:gdLst>
                <a:gd fmla="+- 0 0 0" name="G0"/>
                <a:gd fmla="+- 21600 0 0" name="G1"/>
                <a:gd fmla="+- 21600 0 0" name="G2"/>
                <a:gd fmla="*/ 0 w 17047" name="T0"/>
                <a:gd fmla="*/ 0 h 21600" name="T1"/>
                <a:gd fmla="*/ 17047 w 17047" name="T2"/>
                <a:gd fmla="*/ 8335 h 21600" name="T3"/>
                <a:gd fmla="*/ 0 w 17047" name="T4"/>
                <a:gd fmla="*/ 21600 h 21600" name="T5"/>
              </a:gdLst>
              <a:cxnLst>
                <a:cxn ang="0">
                  <a:pos x="T0" y="T1"/>
                </a:cxn>
                <a:cxn ang="0">
                  <a:pos x="T2" y="T3"/>
                </a:cxn>
                <a:cxn ang="0">
                  <a:pos x="T4" y="T5"/>
                </a:cxn>
              </a:cxnLst>
              <a:rect b="b" l="0" r="r" t="0"/>
              <a:pathLst>
                <a:path extrusionOk="0" fill="none" h="21600" w="17047">
                  <a:moveTo>
                    <a:pt x="-1" y="0"/>
                  </a:moveTo>
                  <a:cubicBezTo>
                    <a:pt x="6663" y="0"/>
                    <a:pt x="12954" y="3075"/>
                    <a:pt x="17046" y="8335"/>
                  </a:cubicBezTo>
                </a:path>
                <a:path extrusionOk="0" h="21600" stroke="0" w="17047">
                  <a:moveTo>
                    <a:pt x="-1" y="0"/>
                  </a:moveTo>
                  <a:cubicBezTo>
                    <a:pt x="6663" y="0"/>
                    <a:pt x="12954" y="3075"/>
                    <a:pt x="17046" y="8335"/>
                  </a:cubicBezTo>
                  <a:lnTo>
                    <a:pt x="0" y="21600"/>
                  </a:lnTo>
                  <a:close/>
                </a:path>
              </a:pathLst>
            </a:custGeom>
            <a:solidFill>
              <a:schemeClr val="accent4"/>
            </a:solidFill>
            <a:ln>
              <a:noFill/>
            </a:ln>
            <a:effectLst>
              <a:outerShdw algn="ctr" dist="38100" rotWithShape="0">
                <a:srgbClr val="C0C0C0">
                  <a:alpha val="50000"/>
                </a:srgbClr>
              </a:outerShdw>
            </a:effectLst>
            <a:extLst/>
          </p:spPr>
          <p:txBody>
            <a:bodyPr anchor="ctr" wrap="none"/>
            <a:lstStyle/>
            <a:p>
              <a:pPr defTabSz="967801" fontAlgn="auto">
                <a:spcBef>
                  <a:spcPct val="0"/>
                </a:spcBef>
                <a:spcAft>
                  <a:spcPct val="0"/>
                </a:spcAft>
                <a:defRPr/>
              </a:pPr>
              <a:endParaRPr altLang="en-US" lang="zh-CN">
                <a:solidFill>
                  <a:schemeClr val="accent6">
                    <a:lumMod val="75000"/>
                    <a:lumOff val="25000"/>
                  </a:schemeClr>
                </a:solidFill>
                <a:latin typeface="+mn-lt"/>
                <a:ea typeface="+mn-ea"/>
              </a:endParaRPr>
            </a:p>
          </p:txBody>
        </p:sp>
        <p:sp>
          <p:nvSpPr>
            <p:cNvPr id="17" name="Text Box 21"/>
            <p:cNvSpPr txBox="1">
              <a:spLocks noChangeArrowheads="1"/>
            </p:cNvSpPr>
            <p:nvPr/>
          </p:nvSpPr>
          <p:spPr bwMode="auto">
            <a:xfrm>
              <a:off x="0" y="488"/>
              <a:ext cx="1289" cy="528"/>
            </a:xfrm>
            <a:prstGeom prst="rect">
              <a:avLst/>
            </a:prstGeom>
            <a:noFill/>
            <a:ln>
              <a:noFill/>
            </a:ln>
            <a:effectLst/>
            <a:extLst/>
          </p:spPr>
          <p:txBody>
            <a:bodyPr>
              <a:spAutoFit/>
            </a:bodyPr>
            <a:lstStyle/>
            <a:p>
              <a:pPr algn="ctr" defTabSz="967801" eaLnBrk="0" fontAlgn="auto" hangingPunct="0">
                <a:spcBef>
                  <a:spcPct val="50000"/>
                </a:spcBef>
                <a:spcAft>
                  <a:spcPct val="0"/>
                </a:spcAft>
                <a:defRPr/>
              </a:pPr>
              <a:r>
                <a:rPr lang="en-US" sz="1600">
                  <a:solidFill>
                    <a:schemeClr val="accent6">
                      <a:lumMod val="75000"/>
                      <a:lumOff val="25000"/>
                    </a:schemeClr>
                  </a:solidFill>
                  <a:latin charset="-122" pitchFamily="34" typeface="微软雅黑"/>
                  <a:ea charset="-122" pitchFamily="34" typeface="微软雅黑"/>
                </a:rPr>
                <a:t>16%</a:t>
              </a:r>
            </a:p>
          </p:txBody>
        </p:sp>
        <p:sp>
          <p:nvSpPr>
            <p:cNvPr id="18" name="Rectangle 22"/>
            <p:cNvSpPr>
              <a:spLocks noChangeArrowheads="1"/>
            </p:cNvSpPr>
            <p:nvPr/>
          </p:nvSpPr>
          <p:spPr bwMode="auto">
            <a:xfrm>
              <a:off x="1682" y="35"/>
              <a:ext cx="2519" cy="576"/>
            </a:xfrm>
            <a:prstGeom prst="rect">
              <a:avLst/>
            </a:prstGeom>
            <a:noFill/>
            <a:ln>
              <a:noFill/>
            </a:ln>
            <a:effectLst/>
            <a:extLst/>
          </p:spPr>
          <p:txBody>
            <a:bodyPr>
              <a:spAutoFit/>
            </a:bodyPr>
            <a:lstStyle/>
            <a:p>
              <a:pPr algn="r" defTabSz="967801" eaLnBrk="0" fontAlgn="auto" hangingPunct="0">
                <a:spcBef>
                  <a:spcPct val="0"/>
                </a:spcBef>
                <a:spcAft>
                  <a:spcPct val="0"/>
                </a:spcAft>
                <a:defRPr/>
              </a:pPr>
              <a:r>
                <a:rPr altLang="en-US" b="1" lang="zh-CN" sz="1800">
                  <a:solidFill>
                    <a:schemeClr val="accent6">
                      <a:lumMod val="75000"/>
                      <a:lumOff val="25000"/>
                    </a:schemeClr>
                  </a:solidFill>
                  <a:latin charset="-122" pitchFamily="34" typeface="微软雅黑"/>
                  <a:ea charset="-122" pitchFamily="34" typeface="微软雅黑"/>
                </a:rPr>
                <a:t>区域二</a:t>
              </a:r>
            </a:p>
          </p:txBody>
        </p:sp>
        <p:sp>
          <p:nvSpPr>
            <p:cNvPr id="19" name="Text Box 23"/>
            <p:cNvSpPr txBox="1">
              <a:spLocks noChangeArrowheads="1"/>
            </p:cNvSpPr>
            <p:nvPr/>
          </p:nvSpPr>
          <p:spPr bwMode="auto">
            <a:xfrm>
              <a:off x="1589" y="613"/>
              <a:ext cx="2711" cy="816"/>
            </a:xfrm>
            <a:prstGeom prst="rect">
              <a:avLst/>
            </a:prstGeom>
            <a:noFill/>
            <a:ln>
              <a:noFill/>
            </a:ln>
            <a:effectLst/>
            <a:extLst/>
          </p:spPr>
          <p:txBody>
            <a:bodyPr>
              <a:spAutoFit/>
            </a:bodyPr>
            <a:lstStyle/>
            <a:p>
              <a:pPr defTabSz="967801" fontAlgn="auto">
                <a:spcBef>
                  <a:spcPct val="0"/>
                </a:spcBef>
                <a:spcAft>
                  <a:spcPct val="0"/>
                </a:spcAft>
                <a:defRPr/>
              </a:pPr>
              <a:r>
                <a:rPr altLang="en-US" lang="zh-CN" sz="1400">
                  <a:solidFill>
                    <a:schemeClr val="accent6">
                      <a:lumMod val="75000"/>
                      <a:lumOff val="25000"/>
                    </a:schemeClr>
                  </a:solidFill>
                  <a:latin charset="-122" pitchFamily="34" typeface="微软雅黑"/>
                  <a:ea charset="-122" pitchFamily="34" typeface="微软雅黑"/>
                </a:rPr>
                <a:t>请输入您的文字请输入您的文字</a:t>
              </a:r>
            </a:p>
          </p:txBody>
        </p:sp>
      </p:grpSp>
      <p:grpSp>
        <p:nvGrpSpPr>
          <p:cNvPr id="13" name="Group 24"/>
          <p:cNvGrpSpPr/>
          <p:nvPr/>
        </p:nvGrpSpPr>
        <p:grpSpPr>
          <a:xfrm>
            <a:off x="5942013" y="3824288"/>
            <a:ext cx="2740025" cy="993775"/>
            <a:chExt cx="4315" cy="1565"/>
          </a:xfrm>
        </p:grpSpPr>
        <p:sp>
          <p:nvSpPr>
            <p:cNvPr id="21" name="AutoShape 25"/>
            <p:cNvSpPr>
              <a:spLocks noChangeArrowheads="1"/>
            </p:cNvSpPr>
            <p:nvPr/>
          </p:nvSpPr>
          <p:spPr bwMode="auto">
            <a:xfrm>
              <a:off x="940" y="0"/>
              <a:ext cx="3375" cy="1565"/>
            </a:xfrm>
            <a:prstGeom prst="roundRect">
              <a:avLst>
                <a:gd fmla="val 16667" name="adj"/>
              </a:avLst>
            </a:prstGeom>
            <a:noFill/>
            <a:ln cap="flat" cmpd="sng" w="3175">
              <a:solidFill>
                <a:schemeClr val="accent6">
                  <a:lumMod val="75000"/>
                  <a:lumOff val="25000"/>
                </a:schemeClr>
              </a:solidFill>
              <a:prstDash val="dash"/>
              <a:miter lim="800000"/>
            </a:ln>
            <a:effectLst/>
            <a:extLst/>
          </p:spPr>
          <p:txBody>
            <a:bodyPr anchor="ctr" wrap="none"/>
            <a:lstStyle/>
            <a:p>
              <a:pPr defTabSz="967801" fontAlgn="auto">
                <a:spcBef>
                  <a:spcPct val="0"/>
                </a:spcBef>
                <a:spcAft>
                  <a:spcPct val="0"/>
                </a:spcAft>
                <a:defRPr/>
              </a:pPr>
              <a:endParaRPr altLang="en-US" lang="zh-CN">
                <a:solidFill>
                  <a:schemeClr val="accent6">
                    <a:lumMod val="75000"/>
                    <a:lumOff val="25000"/>
                  </a:schemeClr>
                </a:solidFill>
                <a:latin typeface="+mn-lt"/>
                <a:ea typeface="+mn-ea"/>
              </a:endParaRPr>
            </a:p>
          </p:txBody>
        </p:sp>
        <p:sp>
          <p:nvSpPr>
            <p:cNvPr id="22" name="AutoShape 26"/>
            <p:cNvSpPr>
              <a:spLocks noChangeArrowheads="1"/>
            </p:cNvSpPr>
            <p:nvPr/>
          </p:nvSpPr>
          <p:spPr bwMode="auto">
            <a:xfrm>
              <a:off x="142" y="472"/>
              <a:ext cx="1513" cy="715"/>
            </a:xfrm>
            <a:prstGeom prst="roundRect">
              <a:avLst>
                <a:gd fmla="val 16667" name="adj"/>
              </a:avLst>
            </a:prstGeom>
            <a:solidFill>
              <a:srgbClr val="FFFFFF"/>
            </a:solidFill>
            <a:ln cap="flat" cmpd="sng" w="3175">
              <a:solidFill>
                <a:schemeClr val="accent6">
                  <a:lumMod val="75000"/>
                  <a:lumOff val="25000"/>
                </a:schemeClr>
              </a:solidFill>
              <a:prstDash val="dash"/>
              <a:miter lim="800000"/>
            </a:ln>
            <a:effectLst/>
            <a:extLst/>
          </p:spPr>
          <p:txBody>
            <a:bodyPr anchor="ctr" wrap="none"/>
            <a:lstStyle/>
            <a:p>
              <a:pPr defTabSz="967801" fontAlgn="auto">
                <a:spcBef>
                  <a:spcPct val="0"/>
                </a:spcBef>
                <a:spcAft>
                  <a:spcPct val="0"/>
                </a:spcAft>
                <a:defRPr/>
              </a:pPr>
              <a:endParaRPr altLang="en-US" lang="zh-CN">
                <a:solidFill>
                  <a:schemeClr val="accent6">
                    <a:lumMod val="75000"/>
                    <a:lumOff val="25000"/>
                  </a:schemeClr>
                </a:solidFill>
                <a:latin typeface="+mn-lt"/>
                <a:ea typeface="+mn-ea"/>
              </a:endParaRPr>
            </a:p>
          </p:txBody>
        </p:sp>
        <p:sp>
          <p:nvSpPr>
            <p:cNvPr id="23" name="Arc 27"/>
            <p:cNvSpPr/>
            <p:nvPr/>
          </p:nvSpPr>
          <p:spPr bwMode="auto">
            <a:xfrm rot="5400000">
              <a:off x="987" y="600"/>
              <a:ext cx="575" cy="400"/>
            </a:xfrm>
            <a:custGeom>
              <a:gdLst>
                <a:gd fmla="+- 13148 0 0" name="G0"/>
                <a:gd fmla="+- 21600 0 0" name="G1"/>
                <a:gd fmla="+- 21600 0 0" name="G2"/>
                <a:gd fmla="*/ 0 w 31154" name="T0"/>
                <a:gd fmla="*/ 4462 h 21600" name="T1"/>
                <a:gd fmla="*/ 31154 w 31154" name="T2"/>
                <a:gd fmla="*/ 9670 h 21600" name="T3"/>
                <a:gd fmla="*/ 13148 w 31154" name="T4"/>
                <a:gd fmla="*/ 21600 h 21600" name="T5"/>
              </a:gdLst>
              <a:cxnLst>
                <a:cxn ang="0">
                  <a:pos x="T0" y="T1"/>
                </a:cxn>
                <a:cxn ang="0">
                  <a:pos x="T2" y="T3"/>
                </a:cxn>
                <a:cxn ang="0">
                  <a:pos x="T4" y="T5"/>
                </a:cxn>
              </a:cxnLst>
              <a:rect b="b" l="0" r="r" t="0"/>
              <a:pathLst>
                <a:path extrusionOk="0" fill="none" h="21600" w="31154">
                  <a:moveTo>
                    <a:pt x="0" y="4462"/>
                  </a:moveTo>
                  <a:cubicBezTo>
                    <a:pt x="3772" y="1568"/>
                    <a:pt x="8393" y="-1"/>
                    <a:pt x="13148" y="0"/>
                  </a:cubicBezTo>
                  <a:cubicBezTo>
                    <a:pt x="20391" y="0"/>
                    <a:pt x="27153" y="3631"/>
                    <a:pt x="31154" y="9669"/>
                  </a:cubicBezTo>
                </a:path>
                <a:path extrusionOk="0" h="21600" stroke="0" w="31154">
                  <a:moveTo>
                    <a:pt x="0" y="4462"/>
                  </a:moveTo>
                  <a:cubicBezTo>
                    <a:pt x="3772" y="1568"/>
                    <a:pt x="8393" y="-1"/>
                    <a:pt x="13148" y="0"/>
                  </a:cubicBezTo>
                  <a:cubicBezTo>
                    <a:pt x="20391" y="0"/>
                    <a:pt x="27153" y="3631"/>
                    <a:pt x="31154" y="9669"/>
                  </a:cubicBezTo>
                  <a:lnTo>
                    <a:pt x="13148" y="21600"/>
                  </a:lnTo>
                  <a:close/>
                </a:path>
              </a:pathLst>
            </a:custGeom>
            <a:solidFill>
              <a:schemeClr val="accent1"/>
            </a:solidFill>
            <a:ln>
              <a:noFill/>
            </a:ln>
            <a:effectLst>
              <a:outerShdw algn="ctr" dir="1593903" dist="56796" rotWithShape="0">
                <a:srgbClr val="C0C0C0">
                  <a:alpha val="50000"/>
                </a:srgbClr>
              </a:outerShdw>
            </a:effectLst>
            <a:extLst/>
          </p:spPr>
          <p:txBody>
            <a:bodyPr anchor="ctr" wrap="none"/>
            <a:lstStyle/>
            <a:p>
              <a:pPr defTabSz="967801" fontAlgn="auto">
                <a:spcBef>
                  <a:spcPct val="0"/>
                </a:spcBef>
                <a:spcAft>
                  <a:spcPct val="0"/>
                </a:spcAft>
                <a:defRPr/>
              </a:pPr>
              <a:endParaRPr altLang="en-US" lang="zh-CN">
                <a:solidFill>
                  <a:schemeClr val="accent6">
                    <a:lumMod val="75000"/>
                    <a:lumOff val="25000"/>
                  </a:schemeClr>
                </a:solidFill>
                <a:latin typeface="+mn-lt"/>
                <a:ea typeface="+mn-ea"/>
              </a:endParaRPr>
            </a:p>
          </p:txBody>
        </p:sp>
        <p:sp>
          <p:nvSpPr>
            <p:cNvPr id="24" name="Text Box 28"/>
            <p:cNvSpPr txBox="1">
              <a:spLocks noChangeArrowheads="1"/>
            </p:cNvSpPr>
            <p:nvPr/>
          </p:nvSpPr>
          <p:spPr bwMode="auto">
            <a:xfrm>
              <a:off x="0" y="535"/>
              <a:ext cx="1290" cy="528"/>
            </a:xfrm>
            <a:prstGeom prst="rect">
              <a:avLst/>
            </a:prstGeom>
            <a:noFill/>
            <a:ln>
              <a:noFill/>
            </a:ln>
            <a:effectLst/>
            <a:extLst/>
          </p:spPr>
          <p:txBody>
            <a:bodyPr>
              <a:spAutoFit/>
            </a:bodyPr>
            <a:lstStyle/>
            <a:p>
              <a:pPr algn="ctr" defTabSz="967801" eaLnBrk="0" fontAlgn="auto" hangingPunct="0">
                <a:spcBef>
                  <a:spcPct val="50000"/>
                </a:spcBef>
                <a:spcAft>
                  <a:spcPct val="0"/>
                </a:spcAft>
                <a:defRPr/>
              </a:pPr>
              <a:r>
                <a:rPr lang="en-US" sz="1600">
                  <a:solidFill>
                    <a:schemeClr val="accent6">
                      <a:lumMod val="75000"/>
                      <a:lumOff val="25000"/>
                    </a:schemeClr>
                  </a:solidFill>
                  <a:latin charset="-122" pitchFamily="34" typeface="微软雅黑"/>
                  <a:ea charset="-122" pitchFamily="34" typeface="微软雅黑"/>
                </a:rPr>
                <a:t>24%</a:t>
              </a:r>
            </a:p>
          </p:txBody>
        </p:sp>
        <p:sp>
          <p:nvSpPr>
            <p:cNvPr id="26" name="Rectangle 29"/>
            <p:cNvSpPr>
              <a:spLocks noChangeArrowheads="1"/>
            </p:cNvSpPr>
            <p:nvPr/>
          </p:nvSpPr>
          <p:spPr bwMode="auto">
            <a:xfrm>
              <a:off x="1645" y="57"/>
              <a:ext cx="2545" cy="576"/>
            </a:xfrm>
            <a:prstGeom prst="rect">
              <a:avLst/>
            </a:prstGeom>
            <a:noFill/>
            <a:ln>
              <a:noFill/>
            </a:ln>
            <a:effectLst/>
            <a:extLst/>
          </p:spPr>
          <p:txBody>
            <a:bodyPr>
              <a:spAutoFit/>
            </a:bodyPr>
            <a:lstStyle/>
            <a:p>
              <a:pPr algn="r" defTabSz="967801" eaLnBrk="0" fontAlgn="auto" hangingPunct="0">
                <a:spcBef>
                  <a:spcPct val="0"/>
                </a:spcBef>
                <a:spcAft>
                  <a:spcPct val="0"/>
                </a:spcAft>
                <a:defRPr/>
              </a:pPr>
              <a:r>
                <a:rPr altLang="en-US" b="1" lang="zh-CN" sz="1800">
                  <a:solidFill>
                    <a:schemeClr val="accent6">
                      <a:lumMod val="75000"/>
                      <a:lumOff val="25000"/>
                    </a:schemeClr>
                  </a:solidFill>
                  <a:latin typeface="+mn-lt"/>
                  <a:ea charset="-122" pitchFamily="34" typeface="微软雅黑"/>
                </a:rPr>
                <a:t>区域三</a:t>
              </a:r>
            </a:p>
          </p:txBody>
        </p:sp>
        <p:sp>
          <p:nvSpPr>
            <p:cNvPr id="27" name="Text Box 30"/>
            <p:cNvSpPr txBox="1">
              <a:spLocks noChangeArrowheads="1"/>
            </p:cNvSpPr>
            <p:nvPr/>
          </p:nvSpPr>
          <p:spPr bwMode="auto">
            <a:xfrm>
              <a:off x="1605" y="650"/>
              <a:ext cx="2710" cy="816"/>
            </a:xfrm>
            <a:prstGeom prst="rect">
              <a:avLst/>
            </a:prstGeom>
            <a:noFill/>
            <a:ln>
              <a:noFill/>
            </a:ln>
            <a:effectLst/>
            <a:extLst/>
          </p:spPr>
          <p:txBody>
            <a:bodyPr>
              <a:spAutoFit/>
            </a:bodyPr>
            <a:lstStyle/>
            <a:p>
              <a:pPr defTabSz="967801" fontAlgn="auto">
                <a:spcBef>
                  <a:spcPct val="0"/>
                </a:spcBef>
                <a:spcAft>
                  <a:spcPct val="0"/>
                </a:spcAft>
                <a:defRPr/>
              </a:pPr>
              <a:r>
                <a:rPr altLang="en-US" lang="zh-CN" sz="1400">
                  <a:solidFill>
                    <a:schemeClr val="accent6">
                      <a:lumMod val="75000"/>
                      <a:lumOff val="25000"/>
                    </a:schemeClr>
                  </a:solidFill>
                  <a:latin charset="-122" pitchFamily="34" typeface="微软雅黑"/>
                  <a:ea charset="-122" pitchFamily="34" typeface="微软雅黑"/>
                </a:rPr>
                <a:t>请输入您的文字请输入您的文字</a:t>
              </a:r>
            </a:p>
          </p:txBody>
        </p:sp>
      </p:grpSp>
      <p:grpSp>
        <p:nvGrpSpPr>
          <p:cNvPr id="20" name="Group 31"/>
          <p:cNvGrpSpPr/>
          <p:nvPr/>
        </p:nvGrpSpPr>
        <p:grpSpPr>
          <a:xfrm>
            <a:off x="889000" y="3825875"/>
            <a:ext cx="2757488" cy="1035050"/>
            <a:chExt cx="4343" cy="1630"/>
          </a:xfrm>
        </p:grpSpPr>
        <p:sp>
          <p:nvSpPr>
            <p:cNvPr id="29" name="AutoShape 32"/>
            <p:cNvSpPr>
              <a:spLocks noChangeArrowheads="1"/>
            </p:cNvSpPr>
            <p:nvPr/>
          </p:nvSpPr>
          <p:spPr bwMode="auto">
            <a:xfrm>
              <a:off x="0" y="0"/>
              <a:ext cx="3375" cy="1630"/>
            </a:xfrm>
            <a:prstGeom prst="roundRect">
              <a:avLst>
                <a:gd fmla="val 16667" name="adj"/>
              </a:avLst>
            </a:prstGeom>
            <a:noFill/>
            <a:ln cap="flat" cmpd="sng" w="3175">
              <a:solidFill>
                <a:schemeClr val="accent6">
                  <a:lumMod val="75000"/>
                  <a:lumOff val="25000"/>
                </a:schemeClr>
              </a:solidFill>
              <a:prstDash val="dash"/>
              <a:miter lim="800000"/>
            </a:ln>
            <a:effectLst/>
            <a:extLst/>
          </p:spPr>
          <p:txBody>
            <a:bodyPr anchor="ctr" wrap="none"/>
            <a:lstStyle/>
            <a:p>
              <a:pPr defTabSz="967801" fontAlgn="auto">
                <a:spcBef>
                  <a:spcPct val="0"/>
                </a:spcBef>
                <a:spcAft>
                  <a:spcPct val="0"/>
                </a:spcAft>
                <a:defRPr/>
              </a:pPr>
              <a:endParaRPr altLang="en-US" lang="zh-CN">
                <a:solidFill>
                  <a:schemeClr val="accent6">
                    <a:lumMod val="75000"/>
                    <a:lumOff val="25000"/>
                  </a:schemeClr>
                </a:solidFill>
                <a:latin typeface="+mn-lt"/>
                <a:ea typeface="+mn-ea"/>
              </a:endParaRPr>
            </a:p>
          </p:txBody>
        </p:sp>
        <p:sp>
          <p:nvSpPr>
            <p:cNvPr id="30" name="AutoShape 33"/>
            <p:cNvSpPr>
              <a:spLocks noChangeArrowheads="1"/>
            </p:cNvSpPr>
            <p:nvPr/>
          </p:nvSpPr>
          <p:spPr bwMode="auto">
            <a:xfrm>
              <a:off x="2775" y="450"/>
              <a:ext cx="1568" cy="718"/>
            </a:xfrm>
            <a:prstGeom prst="roundRect">
              <a:avLst>
                <a:gd fmla="val 16667" name="adj"/>
              </a:avLst>
            </a:prstGeom>
            <a:solidFill>
              <a:srgbClr val="FFFFFF"/>
            </a:solidFill>
            <a:ln cap="flat" cmpd="sng" w="3175">
              <a:solidFill>
                <a:schemeClr val="accent6">
                  <a:lumMod val="75000"/>
                  <a:lumOff val="25000"/>
                </a:schemeClr>
              </a:solidFill>
              <a:prstDash val="dash"/>
              <a:miter lim="800000"/>
            </a:ln>
            <a:effectLst/>
            <a:extLst/>
          </p:spPr>
          <p:txBody>
            <a:bodyPr anchor="ctr" wrap="none"/>
            <a:lstStyle/>
            <a:p>
              <a:pPr defTabSz="967801" fontAlgn="auto">
                <a:spcBef>
                  <a:spcPct val="0"/>
                </a:spcBef>
                <a:spcAft>
                  <a:spcPct val="0"/>
                </a:spcAft>
                <a:defRPr/>
              </a:pPr>
              <a:endParaRPr altLang="en-US" lang="zh-CN">
                <a:solidFill>
                  <a:schemeClr val="accent6">
                    <a:lumMod val="75000"/>
                    <a:lumOff val="25000"/>
                  </a:schemeClr>
                </a:solidFill>
                <a:latin typeface="+mn-lt"/>
                <a:ea typeface="+mn-ea"/>
              </a:endParaRPr>
            </a:p>
          </p:txBody>
        </p:sp>
        <p:sp>
          <p:nvSpPr>
            <p:cNvPr id="31" name="Arc 34"/>
            <p:cNvSpPr/>
            <p:nvPr/>
          </p:nvSpPr>
          <p:spPr bwMode="auto">
            <a:xfrm rot="9670427">
              <a:off x="3800" y="493"/>
              <a:ext cx="325" cy="560"/>
            </a:xfrm>
            <a:custGeom>
              <a:gdLst>
                <a:gd fmla="+- 5560 0 0" name="G0"/>
                <a:gd fmla="+- 21600 0 0" name="G1"/>
                <a:gd fmla="+- 21600 0 0" name="G2"/>
                <a:gd fmla="*/ 0 w 11660" name="T0"/>
                <a:gd fmla="*/ 728 h 21600" name="T1"/>
                <a:gd fmla="*/ 11660 w 11660" name="T2"/>
                <a:gd fmla="*/ 879 h 21600" name="T3"/>
                <a:gd fmla="*/ 5560 w 11660" name="T4"/>
                <a:gd fmla="*/ 21600 h 21600" name="T5"/>
              </a:gdLst>
              <a:cxnLst>
                <a:cxn ang="0">
                  <a:pos x="T0" y="T1"/>
                </a:cxn>
                <a:cxn ang="0">
                  <a:pos x="T2" y="T3"/>
                </a:cxn>
                <a:cxn ang="0">
                  <a:pos x="T4" y="T5"/>
                </a:cxn>
              </a:cxnLst>
              <a:rect b="b" l="0" r="r" t="0"/>
              <a:pathLst>
                <a:path extrusionOk="0" fill="none" h="21600" w="11660">
                  <a:moveTo>
                    <a:pt x="-1" y="727"/>
                  </a:moveTo>
                  <a:cubicBezTo>
                    <a:pt x="1813" y="244"/>
                    <a:pt x="3682" y="-1"/>
                    <a:pt x="5560" y="0"/>
                  </a:cubicBezTo>
                  <a:cubicBezTo>
                    <a:pt x="7624" y="0"/>
                    <a:pt x="9679" y="296"/>
                    <a:pt x="11659" y="879"/>
                  </a:cubicBezTo>
                </a:path>
                <a:path extrusionOk="0" h="21600" stroke="0" w="11660">
                  <a:moveTo>
                    <a:pt x="-1" y="727"/>
                  </a:moveTo>
                  <a:cubicBezTo>
                    <a:pt x="1813" y="244"/>
                    <a:pt x="3682" y="-1"/>
                    <a:pt x="5560" y="0"/>
                  </a:cubicBezTo>
                  <a:cubicBezTo>
                    <a:pt x="7624" y="0"/>
                    <a:pt x="9679" y="296"/>
                    <a:pt x="11659" y="879"/>
                  </a:cubicBezTo>
                  <a:lnTo>
                    <a:pt x="5560" y="21600"/>
                  </a:lnTo>
                  <a:close/>
                </a:path>
              </a:pathLst>
            </a:custGeom>
            <a:solidFill>
              <a:schemeClr val="accent3"/>
            </a:solidFill>
            <a:ln cap="flat" cmpd="sng" w="9525">
              <a:solidFill>
                <a:schemeClr val="bg2"/>
              </a:solidFill>
              <a:miter lim="800000"/>
            </a:ln>
            <a:effectLst>
              <a:outerShdw algn="ctr" dir="842175" dist="52363" rotWithShape="0">
                <a:srgbClr val="C0C0C0">
                  <a:alpha val="50000"/>
                </a:srgbClr>
              </a:outerShdw>
            </a:effectLst>
          </p:spPr>
          <p:txBody>
            <a:bodyPr anchor="ctr" wrap="none"/>
            <a:lstStyle/>
            <a:p>
              <a:pPr defTabSz="967801" fontAlgn="auto">
                <a:spcBef>
                  <a:spcPct val="0"/>
                </a:spcBef>
                <a:spcAft>
                  <a:spcPct val="0"/>
                </a:spcAft>
                <a:defRPr/>
              </a:pPr>
              <a:endParaRPr altLang="en-US" lang="zh-CN">
                <a:solidFill>
                  <a:schemeClr val="accent6">
                    <a:lumMod val="75000"/>
                    <a:lumOff val="25000"/>
                  </a:schemeClr>
                </a:solidFill>
                <a:latin typeface="+mn-lt"/>
                <a:ea typeface="+mn-ea"/>
              </a:endParaRPr>
            </a:p>
          </p:txBody>
        </p:sp>
        <p:sp>
          <p:nvSpPr>
            <p:cNvPr id="32" name="Text Box 35"/>
            <p:cNvSpPr txBox="1">
              <a:spLocks noChangeArrowheads="1"/>
            </p:cNvSpPr>
            <p:nvPr/>
          </p:nvSpPr>
          <p:spPr bwMode="auto">
            <a:xfrm>
              <a:off x="2820" y="523"/>
              <a:ext cx="980" cy="528"/>
            </a:xfrm>
            <a:prstGeom prst="rect">
              <a:avLst/>
            </a:prstGeom>
            <a:noFill/>
            <a:ln>
              <a:noFill/>
            </a:ln>
            <a:effectLst/>
            <a:extLst/>
          </p:spPr>
          <p:txBody>
            <a:bodyPr>
              <a:spAutoFit/>
            </a:bodyPr>
            <a:lstStyle/>
            <a:p>
              <a:pPr algn="ctr" defTabSz="967801" eaLnBrk="0" fontAlgn="auto" hangingPunct="0">
                <a:spcBef>
                  <a:spcPct val="50000"/>
                </a:spcBef>
                <a:spcAft>
                  <a:spcPct val="0"/>
                </a:spcAft>
                <a:defRPr/>
              </a:pPr>
              <a:r>
                <a:rPr b="1" lang="en-US" sz="1600">
                  <a:solidFill>
                    <a:schemeClr val="accent6">
                      <a:lumMod val="75000"/>
                      <a:lumOff val="25000"/>
                    </a:schemeClr>
                  </a:solidFill>
                  <a:latin typeface="+mn-lt"/>
                  <a:ea typeface="+mn-ea"/>
                </a:rPr>
                <a:t>10%</a:t>
              </a:r>
            </a:p>
          </p:txBody>
        </p:sp>
        <p:sp>
          <p:nvSpPr>
            <p:cNvPr id="33" name="Rectangle 36"/>
            <p:cNvSpPr>
              <a:spLocks noChangeArrowheads="1"/>
            </p:cNvSpPr>
            <p:nvPr/>
          </p:nvSpPr>
          <p:spPr bwMode="auto">
            <a:xfrm>
              <a:off x="95" y="115"/>
              <a:ext cx="3033" cy="576"/>
            </a:xfrm>
            <a:prstGeom prst="rect">
              <a:avLst/>
            </a:prstGeom>
            <a:noFill/>
            <a:ln>
              <a:noFill/>
            </a:ln>
            <a:effectLst/>
            <a:extLst/>
          </p:spPr>
          <p:txBody>
            <a:bodyPr>
              <a:spAutoFit/>
            </a:bodyPr>
            <a:lstStyle/>
            <a:p>
              <a:pPr defTabSz="967801" eaLnBrk="0" fontAlgn="auto" hangingPunct="0">
                <a:spcBef>
                  <a:spcPct val="0"/>
                </a:spcBef>
                <a:spcAft>
                  <a:spcPct val="0"/>
                </a:spcAft>
                <a:defRPr/>
              </a:pPr>
              <a:r>
                <a:rPr altLang="en-US" b="1" lang="zh-CN" sz="1800">
                  <a:solidFill>
                    <a:schemeClr val="accent6">
                      <a:lumMod val="75000"/>
                      <a:lumOff val="25000"/>
                    </a:schemeClr>
                  </a:solidFill>
                  <a:latin charset="-122" pitchFamily="34" typeface="微软雅黑"/>
                  <a:ea charset="-122" pitchFamily="34" typeface="微软雅黑"/>
                </a:rPr>
                <a:t>区域四</a:t>
              </a:r>
            </a:p>
          </p:txBody>
        </p:sp>
        <p:sp>
          <p:nvSpPr>
            <p:cNvPr id="34" name="Text Box 37"/>
            <p:cNvSpPr txBox="1">
              <a:spLocks noChangeArrowheads="1"/>
            </p:cNvSpPr>
            <p:nvPr/>
          </p:nvSpPr>
          <p:spPr bwMode="auto">
            <a:xfrm>
              <a:off x="113" y="648"/>
              <a:ext cx="2710" cy="816"/>
            </a:xfrm>
            <a:prstGeom prst="rect">
              <a:avLst/>
            </a:prstGeom>
            <a:noFill/>
            <a:ln>
              <a:noFill/>
            </a:ln>
            <a:effectLst/>
            <a:extLst/>
          </p:spPr>
          <p:txBody>
            <a:bodyPr>
              <a:spAutoFit/>
            </a:bodyPr>
            <a:lstStyle/>
            <a:p>
              <a:pPr defTabSz="967801" fontAlgn="auto">
                <a:spcBef>
                  <a:spcPct val="0"/>
                </a:spcBef>
                <a:spcAft>
                  <a:spcPct val="0"/>
                </a:spcAft>
                <a:defRPr/>
              </a:pPr>
              <a:r>
                <a:rPr altLang="en-US" lang="zh-CN" sz="1400">
                  <a:solidFill>
                    <a:schemeClr val="accent6">
                      <a:lumMod val="75000"/>
                      <a:lumOff val="25000"/>
                    </a:schemeClr>
                  </a:solidFill>
                  <a:latin charset="-122" pitchFamily="34" typeface="微软雅黑"/>
                  <a:ea charset="-122" pitchFamily="34" typeface="微软雅黑"/>
                </a:rPr>
                <a:t>请输入您的文字请输入您的文字</a:t>
              </a:r>
            </a:p>
          </p:txBody>
        </p:sp>
      </p:grpSp>
      <p:grpSp>
        <p:nvGrpSpPr>
          <p:cNvPr id="25" name="Group 38"/>
          <p:cNvGrpSpPr/>
          <p:nvPr/>
        </p:nvGrpSpPr>
        <p:grpSpPr>
          <a:xfrm>
            <a:off x="938213" y="1131888"/>
            <a:ext cx="2763837" cy="987425"/>
            <a:chExt cx="4352" cy="1555"/>
          </a:xfrm>
        </p:grpSpPr>
        <p:sp>
          <p:nvSpPr>
            <p:cNvPr id="36" name="AutoShape 39"/>
            <p:cNvSpPr>
              <a:spLocks noChangeArrowheads="1"/>
            </p:cNvSpPr>
            <p:nvPr/>
          </p:nvSpPr>
          <p:spPr bwMode="auto">
            <a:xfrm>
              <a:off x="0" y="0"/>
              <a:ext cx="3375" cy="1555"/>
            </a:xfrm>
            <a:prstGeom prst="roundRect">
              <a:avLst>
                <a:gd fmla="val 16667" name="adj"/>
              </a:avLst>
            </a:prstGeom>
            <a:noFill/>
            <a:ln cap="flat" cmpd="sng" w="3175">
              <a:solidFill>
                <a:schemeClr val="accent6">
                  <a:lumMod val="75000"/>
                  <a:lumOff val="25000"/>
                </a:schemeClr>
              </a:solidFill>
              <a:prstDash val="dash"/>
              <a:miter lim="800000"/>
            </a:ln>
            <a:effectLst/>
            <a:extLst/>
          </p:spPr>
          <p:txBody>
            <a:bodyPr anchor="ctr" wrap="none"/>
            <a:lstStyle/>
            <a:p>
              <a:pPr defTabSz="967801" fontAlgn="auto">
                <a:spcBef>
                  <a:spcPct val="0"/>
                </a:spcBef>
                <a:spcAft>
                  <a:spcPct val="0"/>
                </a:spcAft>
                <a:defRPr/>
              </a:pPr>
              <a:endParaRPr altLang="en-US" lang="zh-CN">
                <a:solidFill>
                  <a:schemeClr val="accent6">
                    <a:lumMod val="75000"/>
                    <a:lumOff val="25000"/>
                  </a:schemeClr>
                </a:solidFill>
                <a:latin typeface="+mn-lt"/>
                <a:ea typeface="+mn-ea"/>
              </a:endParaRPr>
            </a:p>
          </p:txBody>
        </p:sp>
        <p:sp>
          <p:nvSpPr>
            <p:cNvPr id="37" name="AutoShape 40"/>
            <p:cNvSpPr>
              <a:spLocks noChangeArrowheads="1"/>
            </p:cNvSpPr>
            <p:nvPr/>
          </p:nvSpPr>
          <p:spPr bwMode="auto">
            <a:xfrm>
              <a:off x="2742" y="402"/>
              <a:ext cx="1610" cy="770"/>
            </a:xfrm>
            <a:prstGeom prst="roundRect">
              <a:avLst>
                <a:gd fmla="val 16667" name="adj"/>
              </a:avLst>
            </a:prstGeom>
            <a:solidFill>
              <a:srgbClr val="FFFFFF"/>
            </a:solidFill>
            <a:ln cap="flat" cmpd="sng" w="3175">
              <a:solidFill>
                <a:schemeClr val="accent6">
                  <a:lumMod val="75000"/>
                  <a:lumOff val="25000"/>
                </a:schemeClr>
              </a:solidFill>
              <a:prstDash val="dash"/>
              <a:miter lim="800000"/>
            </a:ln>
            <a:effectLst/>
            <a:extLst/>
          </p:spPr>
          <p:txBody>
            <a:bodyPr anchor="ctr" wrap="none"/>
            <a:lstStyle/>
            <a:p>
              <a:pPr defTabSz="967801" fontAlgn="auto">
                <a:spcBef>
                  <a:spcPct val="0"/>
                </a:spcBef>
                <a:spcAft>
                  <a:spcPct val="0"/>
                </a:spcAft>
                <a:defRPr/>
              </a:pPr>
              <a:endParaRPr altLang="en-US" lang="zh-CN">
                <a:solidFill>
                  <a:schemeClr val="accent6">
                    <a:lumMod val="75000"/>
                    <a:lumOff val="25000"/>
                  </a:schemeClr>
                </a:solidFill>
                <a:latin typeface="+mn-lt"/>
                <a:ea typeface="+mn-ea"/>
              </a:endParaRPr>
            </a:p>
          </p:txBody>
        </p:sp>
        <p:sp>
          <p:nvSpPr>
            <p:cNvPr id="38" name="Arc 41"/>
            <p:cNvSpPr/>
            <p:nvPr/>
          </p:nvSpPr>
          <p:spPr bwMode="auto">
            <a:xfrm flipH="1" flipV="1" rot="5400000">
              <a:off x="3610" y="610"/>
              <a:ext cx="660" cy="340"/>
            </a:xfrm>
            <a:custGeom>
              <a:gdLst>
                <a:gd fmla="+- 21600 0 0" name="G0"/>
                <a:gd fmla="+- 21600 0 0" name="G1"/>
                <a:gd fmla="+- 21600 0 0" name="G2"/>
                <a:gd fmla="*/ 8 w 43200" name="T0"/>
                <a:gd fmla="*/ 22192 h 22192" name="T1"/>
                <a:gd fmla="*/ 43199 w 43200" name="T2"/>
                <a:gd fmla="*/ 21801 h 22192" name="T3"/>
                <a:gd fmla="*/ 21600 w 43200" name="T4"/>
                <a:gd fmla="*/ 21600 h 22192" name="T5"/>
              </a:gdLst>
              <a:cxnLst>
                <a:cxn ang="0">
                  <a:pos x="T0" y="T1"/>
                </a:cxn>
                <a:cxn ang="0">
                  <a:pos x="T2" y="T3"/>
                </a:cxn>
                <a:cxn ang="0">
                  <a:pos x="T4" y="T5"/>
                </a:cxn>
              </a:cxnLst>
              <a:rect b="b" l="0" r="r" t="0"/>
              <a:pathLst>
                <a:path extrusionOk="0" fill="none" h="22192" w="4320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path>
                <a:path extrusionOk="0" h="22192" stroke="0" w="4320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lnTo>
                    <a:pt x="21600" y="21600"/>
                  </a:lnTo>
                  <a:close/>
                </a:path>
              </a:pathLst>
            </a:custGeom>
            <a:solidFill>
              <a:schemeClr val="bg2"/>
            </a:solidFill>
            <a:ln>
              <a:noFill/>
            </a:ln>
            <a:effectLst/>
            <a:extLst/>
          </p:spPr>
          <p:txBody>
            <a:bodyPr anchor="ctr" wrap="none"/>
            <a:lstStyle/>
            <a:p>
              <a:pPr defTabSz="967801" fontAlgn="auto">
                <a:spcBef>
                  <a:spcPct val="0"/>
                </a:spcBef>
                <a:spcAft>
                  <a:spcPct val="0"/>
                </a:spcAft>
                <a:defRPr/>
              </a:pPr>
              <a:endParaRPr altLang="en-US" lang="zh-CN">
                <a:solidFill>
                  <a:schemeClr val="accent6">
                    <a:lumMod val="75000"/>
                    <a:lumOff val="25000"/>
                  </a:schemeClr>
                </a:solidFill>
                <a:latin typeface="+mn-lt"/>
                <a:ea typeface="+mn-ea"/>
              </a:endParaRPr>
            </a:p>
          </p:txBody>
        </p:sp>
        <p:sp>
          <p:nvSpPr>
            <p:cNvPr id="39" name="Text Box 42"/>
            <p:cNvSpPr txBox="1">
              <a:spLocks noChangeArrowheads="1"/>
            </p:cNvSpPr>
            <p:nvPr/>
          </p:nvSpPr>
          <p:spPr bwMode="auto">
            <a:xfrm>
              <a:off x="2742" y="545"/>
              <a:ext cx="1027" cy="528"/>
            </a:xfrm>
            <a:prstGeom prst="rect">
              <a:avLst/>
            </a:prstGeom>
            <a:noFill/>
            <a:ln>
              <a:noFill/>
            </a:ln>
            <a:effectLst/>
            <a:extLst/>
          </p:spPr>
          <p:txBody>
            <a:bodyPr>
              <a:spAutoFit/>
            </a:bodyPr>
            <a:lstStyle/>
            <a:p>
              <a:pPr algn="ctr" defTabSz="967801" eaLnBrk="0" fontAlgn="auto" hangingPunct="0">
                <a:spcBef>
                  <a:spcPct val="50000"/>
                </a:spcBef>
                <a:spcAft>
                  <a:spcPct val="0"/>
                </a:spcAft>
                <a:defRPr/>
              </a:pPr>
              <a:r>
                <a:rPr lang="en-US" sz="1600">
                  <a:solidFill>
                    <a:schemeClr val="accent6">
                      <a:lumMod val="75000"/>
                      <a:lumOff val="25000"/>
                    </a:schemeClr>
                  </a:solidFill>
                  <a:latin charset="-122" pitchFamily="34" typeface="微软雅黑"/>
                  <a:ea charset="-122" pitchFamily="34" typeface="微软雅黑"/>
                </a:rPr>
                <a:t>50%</a:t>
              </a:r>
            </a:p>
          </p:txBody>
        </p:sp>
        <p:sp>
          <p:nvSpPr>
            <p:cNvPr id="40" name="Rectangle 43"/>
            <p:cNvSpPr>
              <a:spLocks noChangeArrowheads="1"/>
            </p:cNvSpPr>
            <p:nvPr/>
          </p:nvSpPr>
          <p:spPr bwMode="auto">
            <a:xfrm>
              <a:off x="107" y="72"/>
              <a:ext cx="2750" cy="576"/>
            </a:xfrm>
            <a:prstGeom prst="rect">
              <a:avLst/>
            </a:prstGeom>
            <a:noFill/>
            <a:ln>
              <a:noFill/>
            </a:ln>
            <a:effectLst/>
            <a:extLst/>
          </p:spPr>
          <p:txBody>
            <a:bodyPr>
              <a:spAutoFit/>
            </a:bodyPr>
            <a:lstStyle/>
            <a:p>
              <a:pPr defTabSz="967801" eaLnBrk="0" fontAlgn="auto" hangingPunct="0">
                <a:spcBef>
                  <a:spcPct val="0"/>
                </a:spcBef>
                <a:spcAft>
                  <a:spcPct val="0"/>
                </a:spcAft>
                <a:defRPr/>
              </a:pPr>
              <a:r>
                <a:rPr altLang="en-US" b="1" lang="zh-CN" sz="1800">
                  <a:solidFill>
                    <a:schemeClr val="accent6">
                      <a:lumMod val="75000"/>
                      <a:lumOff val="25000"/>
                    </a:schemeClr>
                  </a:solidFill>
                  <a:latin charset="-122" pitchFamily="34" typeface="微软雅黑"/>
                  <a:ea charset="-122" pitchFamily="34" typeface="微软雅黑"/>
                </a:rPr>
                <a:t>区域一</a:t>
              </a:r>
            </a:p>
          </p:txBody>
        </p:sp>
        <p:sp>
          <p:nvSpPr>
            <p:cNvPr id="41" name="Text Box 44"/>
            <p:cNvSpPr txBox="1">
              <a:spLocks noChangeArrowheads="1"/>
            </p:cNvSpPr>
            <p:nvPr/>
          </p:nvSpPr>
          <p:spPr bwMode="auto">
            <a:xfrm>
              <a:off x="35" y="545"/>
              <a:ext cx="2710" cy="816"/>
            </a:xfrm>
            <a:prstGeom prst="rect">
              <a:avLst/>
            </a:prstGeom>
            <a:noFill/>
            <a:ln>
              <a:noFill/>
            </a:ln>
            <a:effectLst/>
            <a:extLst/>
          </p:spPr>
          <p:txBody>
            <a:bodyPr>
              <a:spAutoFit/>
            </a:bodyPr>
            <a:lstStyle/>
            <a:p>
              <a:pPr defTabSz="967801" fontAlgn="auto">
                <a:spcBef>
                  <a:spcPct val="0"/>
                </a:spcBef>
                <a:spcAft>
                  <a:spcPct val="0"/>
                </a:spcAft>
                <a:defRPr/>
              </a:pPr>
              <a:r>
                <a:rPr altLang="en-US" lang="zh-CN" sz="1400">
                  <a:solidFill>
                    <a:schemeClr val="accent6">
                      <a:lumMod val="75000"/>
                      <a:lumOff val="25000"/>
                    </a:schemeClr>
                  </a:solidFill>
                  <a:latin charset="-122" pitchFamily="34" typeface="微软雅黑"/>
                  <a:ea charset="-122" pitchFamily="34" typeface="微软雅黑"/>
                </a:rPr>
                <a:t>请输入您的文字请输入您的文字</a:t>
              </a:r>
            </a:p>
          </p:txBody>
        </p:sp>
      </p:grpSp>
      <p:sp>
        <p:nvSpPr>
          <p:cNvPr id="42"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43" name="组合 42"/>
          <p:cNvGrpSpPr/>
          <p:nvPr/>
        </p:nvGrpSpPr>
        <p:grpSpPr>
          <a:xfrm>
            <a:off x="352592" y="688270"/>
            <a:ext cx="9231272" cy="67851"/>
            <a:chOff x="288133" y="483063"/>
            <a:chExt cx="8772740" cy="64666"/>
          </a:xfrm>
        </p:grpSpPr>
        <p:sp>
          <p:nvSpPr>
            <p:cNvPr id="44" name="任意多边形 43"/>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5" name="直接连接符 44"/>
            <p:cNvCxnSpPr>
              <a:stCxn id="4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6" name="组合 45"/>
          <p:cNvGrpSpPr/>
          <p:nvPr/>
        </p:nvGrpSpPr>
        <p:grpSpPr>
          <a:xfrm>
            <a:off x="0" y="290390"/>
            <a:ext cx="641111" cy="353788"/>
            <a:chOff x="0" y="252065"/>
            <a:chExt cx="641111" cy="392113"/>
          </a:xfrm>
        </p:grpSpPr>
        <p:sp>
          <p:nvSpPr>
            <p:cNvPr id="47"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48"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49" name="五边形 48"/>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6"/>
                                        </p:tgtEl>
                                        <p:attrNameLst>
                                          <p:attrName>style.visibility</p:attrName>
                                        </p:attrNameLst>
                                      </p:cBhvr>
                                      <p:to>
                                        <p:strVal val="visible"/>
                                      </p:to>
                                    </p:set>
                                    <p:animEffect filter="wipe(left)" transition="in">
                                      <p:cBhvr>
                                        <p:cTn dur="500" id="7"/>
                                        <p:tgtEl>
                                          <p:spTgt spid="46"/>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43"/>
                                        </p:tgtEl>
                                        <p:attrNameLst>
                                          <p:attrName>style.visibility</p:attrName>
                                        </p:attrNameLst>
                                      </p:cBhvr>
                                      <p:to>
                                        <p:strVal val="visible"/>
                                      </p:to>
                                    </p:set>
                                    <p:animEffect filter="wipe(down)" transition="in">
                                      <p:cBhvr>
                                        <p:cTn dur="500" id="12"/>
                                        <p:tgtEl>
                                          <p:spTgt spid="43"/>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42"/>
                                        </p:tgtEl>
                                        <p:attrNameLst>
                                          <p:attrName>style.visibility</p:attrName>
                                        </p:attrNameLst>
                                      </p:cBhvr>
                                      <p:to>
                                        <p:strVal val="visible"/>
                                      </p:to>
                                    </p:set>
                                    <p:anim calcmode="lin" valueType="num">
                                      <p:cBhvr>
                                        <p:cTn dur="500" fill="hold" id="16"/>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42"/>
                                        </p:tgtEl>
                                        <p:attrNameLst>
                                          <p:attrName>ppt_y</p:attrName>
                                        </p:attrNameLst>
                                      </p:cBhvr>
                                      <p:tavLst>
                                        <p:tav tm="0">
                                          <p:val>
                                            <p:strVal val="#ppt_y"/>
                                          </p:val>
                                        </p:tav>
                                        <p:tav tm="100000">
                                          <p:val>
                                            <p:strVal val="#ppt_y"/>
                                          </p:val>
                                        </p:tav>
                                      </p:tavLst>
                                    </p:anim>
                                    <p:anim calcmode="lin" valueType="num">
                                      <p:cBhvr>
                                        <p:cTn dur="500" fill="hold" id="18"/>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42"/>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42"/>
                                        </p:tgtEl>
                                      </p:cBhvr>
                                    </p:animEffect>
                                  </p:childTnLst>
                                </p:cTn>
                              </p:par>
                            </p:childTnLst>
                          </p:cTn>
                        </p:par>
                        <p:par>
                          <p:cTn fill="hold" id="21" nodeType="afterGroup">
                            <p:stCondLst>
                              <p:cond delay="1000"/>
                            </p:stCondLst>
                            <p:childTnLst>
                              <p:par>
                                <p:cTn fill="hold" grpId="0" id="22" nodeType="afterEffect" presetClass="entr" presetID="18" presetSubtype="12">
                                  <p:stCondLst>
                                    <p:cond delay="0"/>
                                  </p:stCondLst>
                                  <p:childTnLst>
                                    <p:set>
                                      <p:cBhvr>
                                        <p:cTn dur="1" fill="hold" id="23">
                                          <p:stCondLst>
                                            <p:cond delay="0"/>
                                          </p:stCondLst>
                                        </p:cTn>
                                        <p:tgtEl>
                                          <p:spTgt spid="4"/>
                                        </p:tgtEl>
                                        <p:attrNameLst>
                                          <p:attrName>style.visibility</p:attrName>
                                        </p:attrNameLst>
                                      </p:cBhvr>
                                      <p:to>
                                        <p:strVal val="visible"/>
                                      </p:to>
                                    </p:set>
                                    <p:animEffect filter="strips(downLeft)" transition="in">
                                      <p:cBhvr>
                                        <p:cTn dur="500" id="24"/>
                                        <p:tgtEl>
                                          <p:spTgt spid="4"/>
                                        </p:tgtEl>
                                      </p:cBhvr>
                                    </p:animEffect>
                                  </p:childTnLst>
                                </p:cTn>
                              </p:par>
                              <p:par>
                                <p:cTn fill="hold" id="25" nodeType="withEffect" presetClass="entr" presetID="18" presetSubtype="12">
                                  <p:stCondLst>
                                    <p:cond delay="0"/>
                                  </p:stCondLst>
                                  <p:childTnLst>
                                    <p:set>
                                      <p:cBhvr>
                                        <p:cTn dur="1" fill="hold" id="26">
                                          <p:stCondLst>
                                            <p:cond delay="0"/>
                                          </p:stCondLst>
                                        </p:cTn>
                                        <p:tgtEl>
                                          <p:spTgt spid="5"/>
                                        </p:tgtEl>
                                        <p:attrNameLst>
                                          <p:attrName>style.visibility</p:attrName>
                                        </p:attrNameLst>
                                      </p:cBhvr>
                                      <p:to>
                                        <p:strVal val="visible"/>
                                      </p:to>
                                    </p:set>
                                    <p:animEffect filter="strips(downLeft)" transition="in">
                                      <p:cBhvr>
                                        <p:cTn dur="500" id="27"/>
                                        <p:tgtEl>
                                          <p:spTgt spid="5"/>
                                        </p:tgtEl>
                                      </p:cBhvr>
                                    </p:animEffect>
                                  </p:childTnLst>
                                </p:cTn>
                              </p:par>
                              <p:par>
                                <p:cTn fill="hold" grpId="0" id="28" nodeType="withEffect" presetClass="entr" presetID="18" presetSubtype="12">
                                  <p:stCondLst>
                                    <p:cond delay="0"/>
                                  </p:stCondLst>
                                  <p:childTnLst>
                                    <p:set>
                                      <p:cBhvr>
                                        <p:cTn dur="1" fill="hold" id="29">
                                          <p:stCondLst>
                                            <p:cond delay="0"/>
                                          </p:stCondLst>
                                        </p:cTn>
                                        <p:tgtEl>
                                          <p:spTgt spid="6"/>
                                        </p:tgtEl>
                                        <p:attrNameLst>
                                          <p:attrName>style.visibility</p:attrName>
                                        </p:attrNameLst>
                                      </p:cBhvr>
                                      <p:to>
                                        <p:strVal val="visible"/>
                                      </p:to>
                                    </p:set>
                                    <p:animEffect filter="strips(downLeft)" transition="in">
                                      <p:cBhvr>
                                        <p:cTn dur="500" id="30"/>
                                        <p:tgtEl>
                                          <p:spTgt spid="6"/>
                                        </p:tgtEl>
                                      </p:cBhvr>
                                    </p:animEffect>
                                  </p:childTnLst>
                                </p:cTn>
                              </p:par>
                              <p:par>
                                <p:cTn fill="hold" id="31" nodeType="withEffect" presetClass="entr" presetID="18" presetSubtype="12">
                                  <p:stCondLst>
                                    <p:cond delay="0"/>
                                  </p:stCondLst>
                                  <p:childTnLst>
                                    <p:set>
                                      <p:cBhvr>
                                        <p:cTn dur="1" fill="hold" id="32">
                                          <p:stCondLst>
                                            <p:cond delay="0"/>
                                          </p:stCondLst>
                                        </p:cTn>
                                        <p:tgtEl>
                                          <p:spTgt spid="7"/>
                                        </p:tgtEl>
                                        <p:attrNameLst>
                                          <p:attrName>style.visibility</p:attrName>
                                        </p:attrNameLst>
                                      </p:cBhvr>
                                      <p:to>
                                        <p:strVal val="visible"/>
                                      </p:to>
                                    </p:set>
                                    <p:animEffect filter="strips(downLeft)" transition="in">
                                      <p:cBhvr>
                                        <p:cTn dur="500" id="33"/>
                                        <p:tgtEl>
                                          <p:spTgt spid="7"/>
                                        </p:tgtEl>
                                      </p:cBhvr>
                                    </p:animEffect>
                                  </p:childTnLst>
                                </p:cTn>
                              </p:par>
                              <p:par>
                                <p:cTn fill="hold" grpId="0" id="34" nodeType="withEffect" presetClass="entr" presetID="18" presetSubtype="12">
                                  <p:stCondLst>
                                    <p:cond delay="0"/>
                                  </p:stCondLst>
                                  <p:childTnLst>
                                    <p:set>
                                      <p:cBhvr>
                                        <p:cTn dur="1" fill="hold" id="35">
                                          <p:stCondLst>
                                            <p:cond delay="0"/>
                                          </p:stCondLst>
                                        </p:cTn>
                                        <p:tgtEl>
                                          <p:spTgt spid="30727"/>
                                        </p:tgtEl>
                                        <p:attrNameLst>
                                          <p:attrName>style.visibility</p:attrName>
                                        </p:attrNameLst>
                                      </p:cBhvr>
                                      <p:to>
                                        <p:strVal val="visible"/>
                                      </p:to>
                                    </p:set>
                                    <p:animEffect filter="strips(downLeft)" transition="in">
                                      <p:cBhvr>
                                        <p:cTn dur="500" id="36"/>
                                        <p:tgtEl>
                                          <p:spTgt spid="30727"/>
                                        </p:tgtEl>
                                      </p:cBhvr>
                                    </p:animEffect>
                                  </p:childTnLst>
                                </p:cTn>
                              </p:par>
                            </p:childTnLst>
                          </p:cTn>
                        </p:par>
                        <p:par>
                          <p:cTn fill="hold" id="37" nodeType="afterGroup">
                            <p:stCondLst>
                              <p:cond delay="150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10"/>
                                        </p:tgtEl>
                                        <p:attrNameLst>
                                          <p:attrName>style.visibility</p:attrName>
                                        </p:attrNameLst>
                                      </p:cBhvr>
                                      <p:to>
                                        <p:strVal val="visible"/>
                                      </p:to>
                                    </p:set>
                                    <p:anim calcmode="lin" valueType="num">
                                      <p:cBhvr>
                                        <p:cTn dur="500" fill="hold" id="40"/>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10"/>
                                        </p:tgtEl>
                                        <p:attrNameLst>
                                          <p:attrName>ppt_y</p:attrName>
                                        </p:attrNameLst>
                                      </p:cBhvr>
                                      <p:tavLst>
                                        <p:tav tm="0">
                                          <p:val>
                                            <p:strVal val="#ppt_y"/>
                                          </p:val>
                                        </p:tav>
                                        <p:tav tm="100000">
                                          <p:val>
                                            <p:strVal val="#ppt_y"/>
                                          </p:val>
                                        </p:tav>
                                      </p:tavLst>
                                    </p:anim>
                                    <p:anim calcmode="lin" valueType="num">
                                      <p:cBhvr>
                                        <p:cTn dur="500" fill="hold" id="42"/>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p:tgtEl>
                                          <p:spTgt spid="10"/>
                                        </p:tgtEl>
                                      </p:cBhvr>
                                    </p:animEffect>
                                  </p:childTnLst>
                                </p:cTn>
                              </p:par>
                              <p:par>
                                <p:cTn fill="hold" grpId="0" id="45" nodeType="withEffect" presetClass="entr" presetID="41" presetSubtype="0">
                                  <p:stCondLst>
                                    <p:cond delay="0"/>
                                  </p:stCondLst>
                                  <p:iterate type="lt">
                                    <p:tmPct val="10000"/>
                                  </p:iterate>
                                  <p:childTnLst>
                                    <p:set>
                                      <p:cBhvr>
                                        <p:cTn dur="1" fill="hold" id="46">
                                          <p:stCondLst>
                                            <p:cond delay="0"/>
                                          </p:stCondLst>
                                        </p:cTn>
                                        <p:tgtEl>
                                          <p:spTgt spid="12"/>
                                        </p:tgtEl>
                                        <p:attrNameLst>
                                          <p:attrName>style.visibility</p:attrName>
                                        </p:attrNameLst>
                                      </p:cBhvr>
                                      <p:to>
                                        <p:strVal val="visible"/>
                                      </p:to>
                                    </p:set>
                                    <p:anim calcmode="lin" valueType="num">
                                      <p:cBhvr>
                                        <p:cTn dur="500" fill="hold" id="47"/>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8"/>
                                        <p:tgtEl>
                                          <p:spTgt spid="12"/>
                                        </p:tgtEl>
                                        <p:attrNameLst>
                                          <p:attrName>ppt_y</p:attrName>
                                        </p:attrNameLst>
                                      </p:cBhvr>
                                      <p:tavLst>
                                        <p:tav tm="0">
                                          <p:val>
                                            <p:strVal val="#ppt_y"/>
                                          </p:val>
                                        </p:tav>
                                        <p:tav tm="100000">
                                          <p:val>
                                            <p:strVal val="#ppt_y"/>
                                          </p:val>
                                        </p:tav>
                                      </p:tavLst>
                                    </p:anim>
                                    <p:anim calcmode="lin" valueType="num">
                                      <p:cBhvr>
                                        <p:cTn dur="500" fill="hold" id="49"/>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0"/>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1"/>
                                        <p:tgtEl>
                                          <p:spTgt spid="12"/>
                                        </p:tgtEl>
                                      </p:cBhvr>
                                    </p:animEffect>
                                  </p:childTnLst>
                                </p:cTn>
                              </p:par>
                              <p:par>
                                <p:cTn fill="hold" grpId="0" id="52" nodeType="withEffect" presetClass="entr" presetID="41" presetSubtype="0">
                                  <p:stCondLst>
                                    <p:cond delay="0"/>
                                  </p:stCondLst>
                                  <p:iterate type="lt">
                                    <p:tmPct val="10000"/>
                                  </p:iterate>
                                  <p:childTnLst>
                                    <p:set>
                                      <p:cBhvr>
                                        <p:cTn dur="1" fill="hold" id="53">
                                          <p:stCondLst>
                                            <p:cond delay="0"/>
                                          </p:stCondLst>
                                        </p:cTn>
                                        <p:tgtEl>
                                          <p:spTgt spid="11"/>
                                        </p:tgtEl>
                                        <p:attrNameLst>
                                          <p:attrName>style.visibility</p:attrName>
                                        </p:attrNameLst>
                                      </p:cBhvr>
                                      <p:to>
                                        <p:strVal val="visible"/>
                                      </p:to>
                                    </p:set>
                                    <p:anim calcmode="lin" valueType="num">
                                      <p:cBhvr>
                                        <p:cTn dur="500" fill="hold" id="54"/>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5"/>
                                        <p:tgtEl>
                                          <p:spTgt spid="11"/>
                                        </p:tgtEl>
                                        <p:attrNameLst>
                                          <p:attrName>ppt_y</p:attrName>
                                        </p:attrNameLst>
                                      </p:cBhvr>
                                      <p:tavLst>
                                        <p:tav tm="0">
                                          <p:val>
                                            <p:strVal val="#ppt_y"/>
                                          </p:val>
                                        </p:tav>
                                        <p:tav tm="100000">
                                          <p:val>
                                            <p:strVal val="#ppt_y"/>
                                          </p:val>
                                        </p:tav>
                                      </p:tavLst>
                                    </p:anim>
                                    <p:anim calcmode="lin" valueType="num">
                                      <p:cBhvr>
                                        <p:cTn dur="500" fill="hold" id="56"/>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7"/>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8"/>
                                        <p:tgtEl>
                                          <p:spTgt spid="11"/>
                                        </p:tgtEl>
                                      </p:cBhvr>
                                    </p:animEffect>
                                  </p:childTnLst>
                                </p:cTn>
                              </p:par>
                              <p:par>
                                <p:cTn fill="hold" grpId="0" id="59" nodeType="withEffect" presetClass="entr" presetID="41" presetSubtype="0">
                                  <p:stCondLst>
                                    <p:cond delay="0"/>
                                  </p:stCondLst>
                                  <p:iterate type="lt">
                                    <p:tmPct val="10000"/>
                                  </p:iterate>
                                  <p:childTnLst>
                                    <p:set>
                                      <p:cBhvr>
                                        <p:cTn dur="1" fill="hold" id="60">
                                          <p:stCondLst>
                                            <p:cond delay="0"/>
                                          </p:stCondLst>
                                        </p:cTn>
                                        <p:tgtEl>
                                          <p:spTgt spid="9"/>
                                        </p:tgtEl>
                                        <p:attrNameLst>
                                          <p:attrName>style.visibility</p:attrName>
                                        </p:attrNameLst>
                                      </p:cBhvr>
                                      <p:to>
                                        <p:strVal val="visible"/>
                                      </p:to>
                                    </p:set>
                                    <p:anim calcmode="lin" valueType="num">
                                      <p:cBhvr>
                                        <p:cTn dur="500" fill="hold" id="61"/>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2"/>
                                        <p:tgtEl>
                                          <p:spTgt spid="9"/>
                                        </p:tgtEl>
                                        <p:attrNameLst>
                                          <p:attrName>ppt_y</p:attrName>
                                        </p:attrNameLst>
                                      </p:cBhvr>
                                      <p:tavLst>
                                        <p:tav tm="0">
                                          <p:val>
                                            <p:strVal val="#ppt_y"/>
                                          </p:val>
                                        </p:tav>
                                        <p:tav tm="100000">
                                          <p:val>
                                            <p:strVal val="#ppt_y"/>
                                          </p:val>
                                        </p:tav>
                                      </p:tavLst>
                                    </p:anim>
                                    <p:anim calcmode="lin" valueType="num">
                                      <p:cBhvr>
                                        <p:cTn dur="500" fill="hold" id="63"/>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4"/>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5"/>
                                        <p:tgtEl>
                                          <p:spTgt spid="9"/>
                                        </p:tgtEl>
                                      </p:cBhvr>
                                    </p:animEffect>
                                  </p:childTnLst>
                                </p:cTn>
                              </p:par>
                            </p:childTnLst>
                          </p:cTn>
                        </p:par>
                        <p:par>
                          <p:cTn fill="hold" id="66" nodeType="afterGroup">
                            <p:stCondLst>
                              <p:cond delay="2000"/>
                            </p:stCondLst>
                            <p:childTnLst>
                              <p:par>
                                <p:cTn fill="hold" id="67" nodeType="afterEffect" presetClass="entr" presetID="2" presetSubtype="2">
                                  <p:stCondLst>
                                    <p:cond delay="0"/>
                                  </p:stCondLst>
                                  <p:childTnLst>
                                    <p:set>
                                      <p:cBhvr>
                                        <p:cTn dur="1" fill="hold" id="68">
                                          <p:stCondLst>
                                            <p:cond delay="0"/>
                                          </p:stCondLst>
                                        </p:cTn>
                                        <p:tgtEl>
                                          <p:spTgt spid="13"/>
                                        </p:tgtEl>
                                        <p:attrNameLst>
                                          <p:attrName>style.visibility</p:attrName>
                                        </p:attrNameLst>
                                      </p:cBhvr>
                                      <p:to>
                                        <p:strVal val="visible"/>
                                      </p:to>
                                    </p:set>
                                    <p:anim calcmode="lin" valueType="num">
                                      <p:cBhvr additive="base">
                                        <p:cTn dur="500" fill="hold" id="69"/>
                                        <p:tgtEl>
                                          <p:spTgt spid="13"/>
                                        </p:tgtEl>
                                        <p:attrNameLst>
                                          <p:attrName>ppt_x</p:attrName>
                                        </p:attrNameLst>
                                      </p:cBhvr>
                                      <p:tavLst>
                                        <p:tav tm="0">
                                          <p:val>
                                            <p:strVal val="1+#ppt_w/2"/>
                                          </p:val>
                                        </p:tav>
                                        <p:tav tm="100000">
                                          <p:val>
                                            <p:strVal val="#ppt_x"/>
                                          </p:val>
                                        </p:tav>
                                      </p:tavLst>
                                    </p:anim>
                                    <p:anim calcmode="lin" valueType="num">
                                      <p:cBhvr additive="base">
                                        <p:cTn dur="500" fill="hold" id="70"/>
                                        <p:tgtEl>
                                          <p:spTgt spid="13"/>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2500"/>
                            </p:stCondLst>
                            <p:childTnLst>
                              <p:par>
                                <p:cTn fill="hold" id="72" nodeType="afterEffect" presetClass="entr" presetID="2" presetSubtype="2">
                                  <p:stCondLst>
                                    <p:cond delay="0"/>
                                  </p:stCondLst>
                                  <p:childTnLst>
                                    <p:set>
                                      <p:cBhvr>
                                        <p:cTn dur="1" fill="hold" id="73">
                                          <p:stCondLst>
                                            <p:cond delay="0"/>
                                          </p:stCondLst>
                                        </p:cTn>
                                        <p:tgtEl>
                                          <p:spTgt spid="2"/>
                                        </p:tgtEl>
                                        <p:attrNameLst>
                                          <p:attrName>style.visibility</p:attrName>
                                        </p:attrNameLst>
                                      </p:cBhvr>
                                      <p:to>
                                        <p:strVal val="visible"/>
                                      </p:to>
                                    </p:set>
                                    <p:anim calcmode="lin" valueType="num">
                                      <p:cBhvr additive="base">
                                        <p:cTn dur="500" fill="hold" id="74"/>
                                        <p:tgtEl>
                                          <p:spTgt spid="2"/>
                                        </p:tgtEl>
                                        <p:attrNameLst>
                                          <p:attrName>ppt_x</p:attrName>
                                        </p:attrNameLst>
                                      </p:cBhvr>
                                      <p:tavLst>
                                        <p:tav tm="0">
                                          <p:val>
                                            <p:strVal val="1+#ppt_w/2"/>
                                          </p:val>
                                        </p:tav>
                                        <p:tav tm="100000">
                                          <p:val>
                                            <p:strVal val="#ppt_x"/>
                                          </p:val>
                                        </p:tav>
                                      </p:tavLst>
                                    </p:anim>
                                    <p:anim calcmode="lin" valueType="num">
                                      <p:cBhvr additive="base">
                                        <p:cTn dur="500" fill="hold" id="75"/>
                                        <p:tgtEl>
                                          <p:spTgt spid="2"/>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3000"/>
                            </p:stCondLst>
                            <p:childTnLst>
                              <p:par>
                                <p:cTn fill="hold" id="77" nodeType="afterEffect" presetClass="entr" presetID="2" presetSubtype="8">
                                  <p:stCondLst>
                                    <p:cond delay="0"/>
                                  </p:stCondLst>
                                  <p:childTnLst>
                                    <p:set>
                                      <p:cBhvr>
                                        <p:cTn dur="1" fill="hold" id="78">
                                          <p:stCondLst>
                                            <p:cond delay="0"/>
                                          </p:stCondLst>
                                        </p:cTn>
                                        <p:tgtEl>
                                          <p:spTgt spid="25"/>
                                        </p:tgtEl>
                                        <p:attrNameLst>
                                          <p:attrName>style.visibility</p:attrName>
                                        </p:attrNameLst>
                                      </p:cBhvr>
                                      <p:to>
                                        <p:strVal val="visible"/>
                                      </p:to>
                                    </p:set>
                                    <p:anim calcmode="lin" valueType="num">
                                      <p:cBhvr additive="base">
                                        <p:cTn dur="500" fill="hold" id="79"/>
                                        <p:tgtEl>
                                          <p:spTgt spid="25"/>
                                        </p:tgtEl>
                                        <p:attrNameLst>
                                          <p:attrName>ppt_x</p:attrName>
                                        </p:attrNameLst>
                                      </p:cBhvr>
                                      <p:tavLst>
                                        <p:tav tm="0">
                                          <p:val>
                                            <p:strVal val="0-#ppt_w/2"/>
                                          </p:val>
                                        </p:tav>
                                        <p:tav tm="100000">
                                          <p:val>
                                            <p:strVal val="#ppt_x"/>
                                          </p:val>
                                        </p:tav>
                                      </p:tavLst>
                                    </p:anim>
                                    <p:anim calcmode="lin" valueType="num">
                                      <p:cBhvr additive="base">
                                        <p:cTn dur="500" fill="hold" id="80"/>
                                        <p:tgtEl>
                                          <p:spTgt spid="25"/>
                                        </p:tgtEl>
                                        <p:attrNameLst>
                                          <p:attrName>ppt_y</p:attrName>
                                        </p:attrNameLst>
                                      </p:cBhvr>
                                      <p:tavLst>
                                        <p:tav tm="0">
                                          <p:val>
                                            <p:strVal val="#ppt_y"/>
                                          </p:val>
                                        </p:tav>
                                        <p:tav tm="100000">
                                          <p:val>
                                            <p:strVal val="#ppt_y"/>
                                          </p:val>
                                        </p:tav>
                                      </p:tavLst>
                                    </p:anim>
                                  </p:childTnLst>
                                </p:cTn>
                              </p:par>
                            </p:childTnLst>
                          </p:cTn>
                        </p:par>
                        <p:par>
                          <p:cTn fill="hold" id="81" nodeType="afterGroup">
                            <p:stCondLst>
                              <p:cond delay="3500"/>
                            </p:stCondLst>
                            <p:childTnLst>
                              <p:par>
                                <p:cTn fill="hold" id="82" nodeType="afterEffect" presetClass="entr" presetID="2" presetSubtype="8">
                                  <p:stCondLst>
                                    <p:cond delay="0"/>
                                  </p:stCondLst>
                                  <p:childTnLst>
                                    <p:set>
                                      <p:cBhvr>
                                        <p:cTn dur="1" fill="hold" id="83">
                                          <p:stCondLst>
                                            <p:cond delay="0"/>
                                          </p:stCondLst>
                                        </p:cTn>
                                        <p:tgtEl>
                                          <p:spTgt spid="20"/>
                                        </p:tgtEl>
                                        <p:attrNameLst>
                                          <p:attrName>style.visibility</p:attrName>
                                        </p:attrNameLst>
                                      </p:cBhvr>
                                      <p:to>
                                        <p:strVal val="visible"/>
                                      </p:to>
                                    </p:set>
                                    <p:anim calcmode="lin" valueType="num">
                                      <p:cBhvr additive="base">
                                        <p:cTn dur="500" fill="hold" id="84"/>
                                        <p:tgtEl>
                                          <p:spTgt spid="20"/>
                                        </p:tgtEl>
                                        <p:attrNameLst>
                                          <p:attrName>ppt_x</p:attrName>
                                        </p:attrNameLst>
                                      </p:cBhvr>
                                      <p:tavLst>
                                        <p:tav tm="0">
                                          <p:val>
                                            <p:strVal val="0-#ppt_w/2"/>
                                          </p:val>
                                        </p:tav>
                                        <p:tav tm="100000">
                                          <p:val>
                                            <p:strVal val="#ppt_x"/>
                                          </p:val>
                                        </p:tav>
                                      </p:tavLst>
                                    </p:anim>
                                    <p:anim calcmode="lin" valueType="num">
                                      <p:cBhvr additive="base">
                                        <p:cTn dur="500" fill="hold" id="85"/>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30727"/>
      <p:bldP grpId="0" spid="9"/>
      <p:bldP grpId="0" spid="10"/>
      <p:bldP grpId="0" spid="11"/>
      <p:bldP grpId="0" spid="12"/>
      <p:bldP grpId="0" spid="4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Picture 2"/>
          <p:cNvPicPr>
            <a:picLocks noChangeArrowheads="1" noChangeAspect="1"/>
          </p:cNvPicPr>
          <p:nvPr/>
        </p:nvPicPr>
        <p:blipFill>
          <a:blip r:embed="rId3">
            <a:extLst>
              <a:ext uri="{28A0092B-C50C-407E-A947-70E740481C1C}">
                <a14:useLocalDpi val="0"/>
              </a:ext>
            </a:extLst>
          </a:blip>
          <a:stretch>
            <a:fillRect/>
          </a:stretch>
        </p:blipFill>
        <p:spPr bwMode="auto">
          <a:xfrm>
            <a:off x="5922411" y="1078212"/>
            <a:ext cx="1963600" cy="12684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4" name="Picture 2"/>
          <p:cNvPicPr>
            <a:picLocks noChangeArrowheads="1" noChangeAspect="1"/>
          </p:cNvPicPr>
          <p:nvPr/>
        </p:nvPicPr>
        <p:blipFill>
          <a:blip r:embed="rId4">
            <a:extLst>
              <a:ext uri="{28A0092B-C50C-407E-A947-70E740481C1C}">
                <a14:useLocalDpi val="0"/>
              </a:ext>
            </a:extLst>
          </a:blip>
          <a:stretch>
            <a:fillRect/>
          </a:stretch>
        </p:blipFill>
        <p:spPr bwMode="auto">
          <a:xfrm>
            <a:off x="1709117" y="1078942"/>
            <a:ext cx="1979613" cy="12669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6" name="Picture 7"/>
          <p:cNvPicPr>
            <a:picLocks noChangeArrowheads="1"/>
          </p:cNvPicPr>
          <p:nvPr/>
        </p:nvPicPr>
        <p:blipFill>
          <a:blip r:embed="rId5">
            <a:extLst>
              <a:ext uri="{28A0092B-C50C-407E-A947-70E740481C1C}">
                <a14:useLocalDpi val="0"/>
              </a:ext>
            </a:extLst>
          </a:blip>
          <a:stretch>
            <a:fillRect/>
          </a:stretch>
        </p:blipFill>
        <p:spPr bwMode="auto">
          <a:xfrm>
            <a:off x="3780805" y="2469588"/>
            <a:ext cx="2009775" cy="1282835"/>
          </a:xfrm>
          <a:prstGeom prst="rect">
            <a:avLst/>
          </a:prstGeom>
          <a:noFill/>
          <a:ln>
            <a:noFill/>
          </a:ln>
          <a:extLst>
            <a:ext uri="{909E8E84-426E-40DD-AFC4-6F175D3DCCD1}">
              <a14:hiddenFill>
                <a:solidFill>
                  <a:srgbClr val="FFFFFF"/>
                </a:solidFill>
              </a14:hiddenFill>
            </a:ext>
            <a:ext uri="{91240B29-F687-4F45-9708-019B960494DF}">
              <a14:hiddenLine w="28575">
                <a:solidFill>
                  <a:srgbClr val="000000"/>
                </a:solidFill>
                <a:miter lim="800000"/>
                <a:headEnd/>
                <a:tailEnd/>
              </a14:hiddenLine>
            </a:ext>
          </a:extLst>
        </p:spPr>
      </p:pic>
      <p:grpSp>
        <p:nvGrpSpPr>
          <p:cNvPr id="2" name="组合 16"/>
          <p:cNvGrpSpPr/>
          <p:nvPr/>
        </p:nvGrpSpPr>
        <p:grpSpPr>
          <a:xfrm>
            <a:off x="5920755" y="2468862"/>
            <a:ext cx="1957387" cy="1284288"/>
            <a:chOff x="3946913" y="1827911"/>
            <a:chExt cx="1958168" cy="1283142"/>
          </a:xfrm>
        </p:grpSpPr>
        <p:sp>
          <p:nvSpPr>
            <p:cNvPr id="18" name="矩形 17"/>
            <p:cNvSpPr/>
            <p:nvPr/>
          </p:nvSpPr>
          <p:spPr>
            <a:xfrm>
              <a:off x="3946913" y="1827911"/>
              <a:ext cx="1958168" cy="1283142"/>
            </a:xfrm>
            <a:prstGeom prst="rect">
              <a:avLst/>
            </a:prstGeom>
            <a:solidFill>
              <a:schemeClr val="accent3"/>
            </a:solidFill>
            <a:ln algn="ctr" cap="flat" cmpd="sng" w="25400">
              <a:noFill/>
              <a:prstDash val="solid"/>
            </a:ln>
            <a:effectLst/>
          </p:spPr>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sz="1400">
                <a:solidFill>
                  <a:sysClr lastClr="FFFFFF" val="window"/>
                </a:solidFill>
                <a:latin typeface="+mj-ea"/>
                <a:ea typeface="+mj-ea"/>
              </a:endParaRPr>
            </a:p>
          </p:txBody>
        </p:sp>
        <p:sp>
          <p:nvSpPr>
            <p:cNvPr id="19" name="TextBox 17"/>
            <p:cNvSpPr txBox="1">
              <a:spLocks noChangeArrowheads="1"/>
            </p:cNvSpPr>
            <p:nvPr/>
          </p:nvSpPr>
          <p:spPr bwMode="auto">
            <a:xfrm flipH="1">
              <a:off x="4286774" y="2206985"/>
              <a:ext cx="1335620" cy="517698"/>
            </a:xfrm>
            <a:prstGeom prst="rect">
              <a:avLst/>
            </a:prstGeom>
            <a:noFill/>
            <a:ln>
              <a:noFill/>
            </a:ln>
            <a:extLst/>
          </p:spPr>
          <p:txBody>
            <a:bodyPr>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en-US" kern="0" lang="zh-CN" smtClean="0" sz="1400">
                  <a:solidFill>
                    <a:sysClr lastClr="FFFFFF" val="window">
                      <a:lumMod val="95000"/>
                    </a:sysClr>
                  </a:solidFill>
                  <a:latin typeface="+mj-ea"/>
                  <a:ea typeface="+mj-ea"/>
                </a:rPr>
                <a:t>点击添加文本    </a:t>
              </a:r>
            </a:p>
            <a:p>
              <a:pPr fontAlgn="auto">
                <a:spcBef>
                  <a:spcPct val="0"/>
                </a:spcBef>
                <a:spcAft>
                  <a:spcPct val="0"/>
                </a:spcAft>
                <a:defRPr/>
              </a:pPr>
              <a:r>
                <a:rPr altLang="en-US" kern="0" lang="zh-CN" smtClean="0" sz="1400">
                  <a:solidFill>
                    <a:sysClr lastClr="FFFFFF" val="window">
                      <a:lumMod val="95000"/>
                    </a:sysClr>
                  </a:solidFill>
                  <a:latin typeface="+mj-ea"/>
                  <a:ea typeface="+mj-ea"/>
                </a:rPr>
                <a:t>点击添加文本</a:t>
              </a:r>
            </a:p>
          </p:txBody>
        </p:sp>
      </p:grpSp>
      <p:grpSp>
        <p:nvGrpSpPr>
          <p:cNvPr id="3" name="组合 19"/>
          <p:cNvGrpSpPr/>
          <p:nvPr/>
        </p:nvGrpSpPr>
        <p:grpSpPr>
          <a:xfrm>
            <a:off x="1709117" y="2468862"/>
            <a:ext cx="1979613" cy="1284288"/>
            <a:chOff x="0" y="2095862"/>
            <a:chExt cx="1979711" cy="1283142"/>
          </a:xfrm>
        </p:grpSpPr>
        <p:sp>
          <p:nvSpPr>
            <p:cNvPr id="21" name="矩形 20"/>
            <p:cNvSpPr/>
            <p:nvPr/>
          </p:nvSpPr>
          <p:spPr>
            <a:xfrm>
              <a:off x="0" y="2095862"/>
              <a:ext cx="1979711" cy="1283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latin typeface="+mj-ea"/>
                <a:ea typeface="+mj-ea"/>
              </a:endParaRPr>
            </a:p>
          </p:txBody>
        </p:sp>
        <p:sp>
          <p:nvSpPr>
            <p:cNvPr id="22" name="TextBox 18"/>
            <p:cNvSpPr txBox="1">
              <a:spLocks noChangeArrowheads="1"/>
            </p:cNvSpPr>
            <p:nvPr/>
          </p:nvSpPr>
          <p:spPr bwMode="auto">
            <a:xfrm flipH="1">
              <a:off x="322278" y="2432112"/>
              <a:ext cx="1335153" cy="517698"/>
            </a:xfrm>
            <a:prstGeom prst="rect">
              <a:avLst/>
            </a:prstGeom>
            <a:noFill/>
            <a:ln>
              <a:noFill/>
            </a:ln>
            <a:extLst/>
          </p:spPr>
          <p:txBody>
            <a:bodyPr>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en-US" kern="0" lang="zh-CN" smtClean="0" sz="1400">
                  <a:solidFill>
                    <a:sysClr lastClr="FFFFFF" val="window">
                      <a:lumMod val="95000"/>
                    </a:sysClr>
                  </a:solidFill>
                  <a:latin typeface="+mj-ea"/>
                  <a:ea typeface="+mj-ea"/>
                </a:rPr>
                <a:t>点击添加文本    </a:t>
              </a:r>
            </a:p>
            <a:p>
              <a:pPr fontAlgn="auto">
                <a:spcBef>
                  <a:spcPct val="0"/>
                </a:spcBef>
                <a:spcAft>
                  <a:spcPct val="0"/>
                </a:spcAft>
                <a:defRPr/>
              </a:pPr>
              <a:r>
                <a:rPr altLang="en-US" kern="0" lang="zh-CN" smtClean="0" sz="1400">
                  <a:solidFill>
                    <a:sysClr lastClr="FFFFFF" val="window">
                      <a:lumMod val="95000"/>
                    </a:sysClr>
                  </a:solidFill>
                  <a:latin typeface="+mj-ea"/>
                  <a:ea typeface="+mj-ea"/>
                </a:rPr>
                <a:t>点击添加文本</a:t>
              </a:r>
            </a:p>
          </p:txBody>
        </p:sp>
      </p:grpSp>
      <p:grpSp>
        <p:nvGrpSpPr>
          <p:cNvPr id="4" name="组合 22"/>
          <p:cNvGrpSpPr/>
          <p:nvPr/>
        </p:nvGrpSpPr>
        <p:grpSpPr>
          <a:xfrm>
            <a:off x="3780805" y="1078212"/>
            <a:ext cx="2009775" cy="1268413"/>
            <a:chOff x="2072433" y="511758"/>
            <a:chExt cx="2009463" cy="1267904"/>
          </a:xfrm>
        </p:grpSpPr>
        <p:sp>
          <p:nvSpPr>
            <p:cNvPr id="24" name="矩形 23"/>
            <p:cNvSpPr/>
            <p:nvPr/>
          </p:nvSpPr>
          <p:spPr>
            <a:xfrm>
              <a:off x="2072433" y="511758"/>
              <a:ext cx="2009463" cy="1267904"/>
            </a:xfrm>
            <a:prstGeom prst="rect">
              <a:avLst/>
            </a:prstGeom>
            <a:solidFill>
              <a:schemeClr val="accent1"/>
            </a:solidFill>
            <a:ln algn="ctr" cap="flat" cmpd="sng" w="25400">
              <a:noFill/>
              <a:prstDash val="solid"/>
            </a:ln>
            <a:effectLst/>
          </p:spPr>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sz="1400">
                <a:solidFill>
                  <a:sysClr lastClr="FFFFFF" val="window"/>
                </a:solidFill>
                <a:latin typeface="+mj-ea"/>
                <a:ea typeface="+mj-ea"/>
              </a:endParaRPr>
            </a:p>
          </p:txBody>
        </p:sp>
        <p:sp>
          <p:nvSpPr>
            <p:cNvPr id="25" name="TextBox 18"/>
            <p:cNvSpPr txBox="1">
              <a:spLocks noChangeArrowheads="1"/>
            </p:cNvSpPr>
            <p:nvPr/>
          </p:nvSpPr>
          <p:spPr bwMode="auto">
            <a:xfrm flipH="1">
              <a:off x="2408931" y="867215"/>
              <a:ext cx="1336467" cy="517952"/>
            </a:xfrm>
            <a:prstGeom prst="rect">
              <a:avLst/>
            </a:prstGeom>
            <a:noFill/>
            <a:ln>
              <a:noFill/>
            </a:ln>
            <a:extLst/>
          </p:spPr>
          <p:txBody>
            <a:bodyPr>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auto">
                <a:spcBef>
                  <a:spcPct val="0"/>
                </a:spcBef>
                <a:spcAft>
                  <a:spcPct val="0"/>
                </a:spcAft>
                <a:defRPr/>
              </a:pPr>
              <a:r>
                <a:rPr altLang="en-US" kern="0" lang="zh-CN" smtClean="0" sz="1400">
                  <a:solidFill>
                    <a:sysClr lastClr="FFFFFF" val="window">
                      <a:lumMod val="95000"/>
                    </a:sysClr>
                  </a:solidFill>
                  <a:latin typeface="+mj-ea"/>
                  <a:ea typeface="+mj-ea"/>
                </a:rPr>
                <a:t>点击添加文本    </a:t>
              </a:r>
            </a:p>
            <a:p>
              <a:pPr fontAlgn="auto">
                <a:spcBef>
                  <a:spcPct val="0"/>
                </a:spcBef>
                <a:spcAft>
                  <a:spcPct val="0"/>
                </a:spcAft>
                <a:defRPr/>
              </a:pPr>
              <a:r>
                <a:rPr altLang="en-US" kern="0" lang="zh-CN" smtClean="0" sz="1400">
                  <a:solidFill>
                    <a:sysClr lastClr="FFFFFF" val="window">
                      <a:lumMod val="95000"/>
                    </a:sysClr>
                  </a:solidFill>
                  <a:latin typeface="+mj-ea"/>
                  <a:ea typeface="+mj-ea"/>
                </a:rPr>
                <a:t>点击添加文本</a:t>
              </a:r>
            </a:p>
          </p:txBody>
        </p:sp>
      </p:grpSp>
      <p:sp>
        <p:nvSpPr>
          <p:cNvPr id="26" name="TextBox 25"/>
          <p:cNvSpPr txBox="1"/>
          <p:nvPr/>
        </p:nvSpPr>
        <p:spPr>
          <a:xfrm>
            <a:off x="1697547" y="3941545"/>
            <a:ext cx="6237288" cy="1920240"/>
          </a:xfrm>
          <a:prstGeom prst="rect">
            <a:avLst/>
          </a:prstGeom>
          <a:noFill/>
        </p:spPr>
        <p:txBody>
          <a:bodyPr>
            <a:spAutoFit/>
          </a:bodyPr>
          <a:lstStyle/>
          <a:p>
            <a:pPr algn="ctr" defTabSz="967801" fontAlgn="auto">
              <a:lnSpc>
                <a:spcPct val="150000"/>
              </a:lnSpc>
              <a:spcBef>
                <a:spcPct val="0"/>
              </a:spcBef>
              <a:spcAft>
                <a:spcPct val="0"/>
              </a:spcAft>
              <a:defRPr/>
            </a:pPr>
            <a:r>
              <a:rPr altLang="en-US" b="1" lang="zh-CN" sz="1600">
                <a:solidFill>
                  <a:schemeClr val="accent1"/>
                </a:solidFill>
                <a:latin typeface="+mn-ea"/>
                <a:ea typeface="+mn-ea"/>
              </a:rPr>
              <a:t>解决方案</a:t>
            </a:r>
          </a:p>
          <a:p>
            <a:pPr algn="ctr" defTabSz="967801" fontAlgn="auto">
              <a:lnSpc>
                <a:spcPct val="150000"/>
              </a:lnSpc>
              <a:spcBef>
                <a:spcPct val="0"/>
              </a:spcBef>
              <a:spcAft>
                <a:spcPct val="0"/>
              </a:spcAft>
              <a:defRPr/>
            </a:pPr>
            <a:r>
              <a:rPr altLang="en-US" b="1" lang="zh-CN" sz="1600">
                <a:solidFill>
                  <a:schemeClr val="accent1"/>
                </a:solidFill>
                <a:latin typeface="+mn-ea"/>
                <a:ea typeface="+mn-ea"/>
              </a:rPr>
              <a:t>单击此处添加文本单击此处添加文本 单击此处添加文本单击此处添加文本</a:t>
            </a:r>
          </a:p>
          <a:p>
            <a:pPr algn="ctr" defTabSz="967801" fontAlgn="auto">
              <a:lnSpc>
                <a:spcPct val="150000"/>
              </a:lnSpc>
              <a:spcBef>
                <a:spcPct val="0"/>
              </a:spcBef>
              <a:spcAft>
                <a:spcPct val="0"/>
              </a:spcAft>
              <a:defRPr/>
            </a:pPr>
            <a:r>
              <a:rPr altLang="en-US" b="1" lang="zh-CN" sz="1600">
                <a:solidFill>
                  <a:schemeClr val="accent1"/>
                </a:solidFill>
                <a:latin typeface="+mn-ea"/>
                <a:ea typeface="+mn-ea"/>
              </a:rPr>
              <a:t>单击此处添加文本单击此处添加文本 单击此处添加文本单击此处添加文本</a:t>
            </a:r>
          </a:p>
        </p:txBody>
      </p:sp>
      <p:sp>
        <p:nvSpPr>
          <p:cNvPr id="15"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17" name="组合 16"/>
          <p:cNvGrpSpPr/>
          <p:nvPr/>
        </p:nvGrpSpPr>
        <p:grpSpPr>
          <a:xfrm>
            <a:off x="352592" y="688270"/>
            <a:ext cx="9231272" cy="67851"/>
            <a:chOff x="288133" y="483063"/>
            <a:chExt cx="8772740" cy="64666"/>
          </a:xfrm>
        </p:grpSpPr>
        <p:sp>
          <p:nvSpPr>
            <p:cNvPr id="20" name="任意多边形 19"/>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3" name="直接连接符 22"/>
            <p:cNvCxnSpPr>
              <a:stCxn id="20"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p:cNvGrpSpPr/>
          <p:nvPr/>
        </p:nvGrpSpPr>
        <p:grpSpPr>
          <a:xfrm>
            <a:off x="0" y="290390"/>
            <a:ext cx="641111" cy="353788"/>
            <a:chOff x="0" y="252065"/>
            <a:chExt cx="641111" cy="392113"/>
          </a:xfrm>
        </p:grpSpPr>
        <p:sp>
          <p:nvSpPr>
            <p:cNvPr id="28"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29"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30" name="五边形 29"/>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450354745"/>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7"/>
                                        </p:tgtEl>
                                        <p:attrNameLst>
                                          <p:attrName>style.visibility</p:attrName>
                                        </p:attrNameLst>
                                      </p:cBhvr>
                                      <p:to>
                                        <p:strVal val="visible"/>
                                      </p:to>
                                    </p:set>
                                    <p:animEffect filter="wipe(left)" transition="in">
                                      <p:cBhvr>
                                        <p:cTn dur="500" id="7"/>
                                        <p:tgtEl>
                                          <p:spTgt spid="27"/>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17"/>
                                        </p:tgtEl>
                                        <p:attrNameLst>
                                          <p:attrName>style.visibility</p:attrName>
                                        </p:attrNameLst>
                                      </p:cBhvr>
                                      <p:to>
                                        <p:strVal val="visible"/>
                                      </p:to>
                                    </p:set>
                                    <p:animEffect filter="wipe(down)" transition="in">
                                      <p:cBhvr>
                                        <p:cTn dur="500" id="12"/>
                                        <p:tgtEl>
                                          <p:spTgt spid="17"/>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15"/>
                                        </p:tgtEl>
                                        <p:attrNameLst>
                                          <p:attrName>style.visibility</p:attrName>
                                        </p:attrNameLst>
                                      </p:cBhvr>
                                      <p:to>
                                        <p:strVal val="visible"/>
                                      </p:to>
                                    </p:set>
                                    <p:anim calcmode="lin" valueType="num">
                                      <p:cBhvr>
                                        <p:cTn dur="500" fill="hold" id="16"/>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5"/>
                                        </p:tgtEl>
                                        <p:attrNameLst>
                                          <p:attrName>ppt_y</p:attrName>
                                        </p:attrNameLst>
                                      </p:cBhvr>
                                      <p:tavLst>
                                        <p:tav tm="0">
                                          <p:val>
                                            <p:strVal val="#ppt_y"/>
                                          </p:val>
                                        </p:tav>
                                        <p:tav tm="100000">
                                          <p:val>
                                            <p:strVal val="#ppt_y"/>
                                          </p:val>
                                        </p:tav>
                                      </p:tavLst>
                                    </p:anim>
                                    <p:anim calcmode="lin" valueType="num">
                                      <p:cBhvr>
                                        <p:cTn dur="500" fill="hold" id="18"/>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5"/>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15"/>
                                        </p:tgtEl>
                                      </p:cBhvr>
                                    </p:animEffect>
                                  </p:childTnLst>
                                </p:cTn>
                              </p:par>
                            </p:childTnLst>
                          </p:cTn>
                        </p:par>
                        <p:par>
                          <p:cTn fill="hold" id="21" nodeType="afterGroup">
                            <p:stCondLst>
                              <p:cond delay="1000"/>
                            </p:stCondLst>
                            <p:childTnLst>
                              <p:par>
                                <p:cTn fill="hold" id="22" nodeType="afterEffect" presetClass="entr" presetID="23" presetSubtype="528">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p:cTn dur="500" fill="hold" id="24"/>
                                        <p:tgtEl>
                                          <p:spTgt spid="14"/>
                                        </p:tgtEl>
                                        <p:attrNameLst>
                                          <p:attrName>ppt_w</p:attrName>
                                        </p:attrNameLst>
                                      </p:cBhvr>
                                      <p:tavLst>
                                        <p:tav tm="0">
                                          <p:val>
                                            <p:fltVal val="0"/>
                                          </p:val>
                                        </p:tav>
                                        <p:tav tm="100000">
                                          <p:val>
                                            <p:strVal val="#ppt_w"/>
                                          </p:val>
                                        </p:tav>
                                      </p:tavLst>
                                    </p:anim>
                                    <p:anim calcmode="lin" valueType="num">
                                      <p:cBhvr>
                                        <p:cTn dur="500" fill="hold" id="25"/>
                                        <p:tgtEl>
                                          <p:spTgt spid="14"/>
                                        </p:tgtEl>
                                        <p:attrNameLst>
                                          <p:attrName>ppt_h</p:attrName>
                                        </p:attrNameLst>
                                      </p:cBhvr>
                                      <p:tavLst>
                                        <p:tav tm="0">
                                          <p:val>
                                            <p:fltVal val="0"/>
                                          </p:val>
                                        </p:tav>
                                        <p:tav tm="100000">
                                          <p:val>
                                            <p:strVal val="#ppt_h"/>
                                          </p:val>
                                        </p:tav>
                                      </p:tavLst>
                                    </p:anim>
                                    <p:anim calcmode="lin" valueType="num">
                                      <p:cBhvr>
                                        <p:cTn dur="500" fill="hold" id="26"/>
                                        <p:tgtEl>
                                          <p:spTgt spid="14"/>
                                        </p:tgtEl>
                                        <p:attrNameLst>
                                          <p:attrName>ppt_x</p:attrName>
                                        </p:attrNameLst>
                                      </p:cBhvr>
                                      <p:tavLst>
                                        <p:tav tm="0">
                                          <p:val>
                                            <p:fltVal val="0.5"/>
                                          </p:val>
                                        </p:tav>
                                        <p:tav tm="100000">
                                          <p:val>
                                            <p:strVal val="#ppt_x"/>
                                          </p:val>
                                        </p:tav>
                                      </p:tavLst>
                                    </p:anim>
                                    <p:anim calcmode="lin" valueType="num">
                                      <p:cBhvr>
                                        <p:cTn dur="500" fill="hold" id="27"/>
                                        <p:tgtEl>
                                          <p:spTgt spid="14"/>
                                        </p:tgtEl>
                                        <p:attrNameLst>
                                          <p:attrName>ppt_y</p:attrName>
                                        </p:attrNameLst>
                                      </p:cBhvr>
                                      <p:tavLst>
                                        <p:tav tm="0">
                                          <p:val>
                                            <p:fltVal val="0.5"/>
                                          </p:val>
                                        </p:tav>
                                        <p:tav tm="100000">
                                          <p:val>
                                            <p:strVal val="#ppt_y"/>
                                          </p:val>
                                        </p:tav>
                                      </p:tavLst>
                                    </p:anim>
                                  </p:childTnLst>
                                </p:cTn>
                              </p:par>
                              <p:par>
                                <p:cTn fill="hold" id="28" nodeType="withEffect" presetClass="entr" presetID="23" presetSubtype="528">
                                  <p:stCondLst>
                                    <p:cond delay="250"/>
                                  </p:stCondLst>
                                  <p:childTnLst>
                                    <p:set>
                                      <p:cBhvr>
                                        <p:cTn dur="1" fill="hold" id="29">
                                          <p:stCondLst>
                                            <p:cond delay="0"/>
                                          </p:stCondLst>
                                        </p:cTn>
                                        <p:tgtEl>
                                          <p:spTgt spid="3"/>
                                        </p:tgtEl>
                                        <p:attrNameLst>
                                          <p:attrName>style.visibility</p:attrName>
                                        </p:attrNameLst>
                                      </p:cBhvr>
                                      <p:to>
                                        <p:strVal val="visible"/>
                                      </p:to>
                                    </p:set>
                                    <p:anim calcmode="lin" valueType="num">
                                      <p:cBhvr>
                                        <p:cTn dur="500" fill="hold" id="30"/>
                                        <p:tgtEl>
                                          <p:spTgt spid="3"/>
                                        </p:tgtEl>
                                        <p:attrNameLst>
                                          <p:attrName>ppt_w</p:attrName>
                                        </p:attrNameLst>
                                      </p:cBhvr>
                                      <p:tavLst>
                                        <p:tav tm="0">
                                          <p:val>
                                            <p:fltVal val="0"/>
                                          </p:val>
                                        </p:tav>
                                        <p:tav tm="100000">
                                          <p:val>
                                            <p:strVal val="#ppt_w"/>
                                          </p:val>
                                        </p:tav>
                                      </p:tavLst>
                                    </p:anim>
                                    <p:anim calcmode="lin" valueType="num">
                                      <p:cBhvr>
                                        <p:cTn dur="500" fill="hold" id="31"/>
                                        <p:tgtEl>
                                          <p:spTgt spid="3"/>
                                        </p:tgtEl>
                                        <p:attrNameLst>
                                          <p:attrName>ppt_h</p:attrName>
                                        </p:attrNameLst>
                                      </p:cBhvr>
                                      <p:tavLst>
                                        <p:tav tm="0">
                                          <p:val>
                                            <p:fltVal val="0"/>
                                          </p:val>
                                        </p:tav>
                                        <p:tav tm="100000">
                                          <p:val>
                                            <p:strVal val="#ppt_h"/>
                                          </p:val>
                                        </p:tav>
                                      </p:tavLst>
                                    </p:anim>
                                    <p:anim calcmode="lin" valueType="num">
                                      <p:cBhvr>
                                        <p:cTn dur="500" fill="hold" id="32"/>
                                        <p:tgtEl>
                                          <p:spTgt spid="3"/>
                                        </p:tgtEl>
                                        <p:attrNameLst>
                                          <p:attrName>ppt_x</p:attrName>
                                        </p:attrNameLst>
                                      </p:cBhvr>
                                      <p:tavLst>
                                        <p:tav tm="0">
                                          <p:val>
                                            <p:fltVal val="0.5"/>
                                          </p:val>
                                        </p:tav>
                                        <p:tav tm="100000">
                                          <p:val>
                                            <p:strVal val="#ppt_x"/>
                                          </p:val>
                                        </p:tav>
                                      </p:tavLst>
                                    </p:anim>
                                    <p:anim calcmode="lin" valueType="num">
                                      <p:cBhvr>
                                        <p:cTn dur="500" fill="hold" id="33"/>
                                        <p:tgtEl>
                                          <p:spTgt spid="3"/>
                                        </p:tgtEl>
                                        <p:attrNameLst>
                                          <p:attrName>ppt_y</p:attrName>
                                        </p:attrNameLst>
                                      </p:cBhvr>
                                      <p:tavLst>
                                        <p:tav tm="0">
                                          <p:val>
                                            <p:fltVal val="0.5"/>
                                          </p:val>
                                        </p:tav>
                                        <p:tav tm="100000">
                                          <p:val>
                                            <p:strVal val="#ppt_y"/>
                                          </p:val>
                                        </p:tav>
                                      </p:tavLst>
                                    </p:anim>
                                  </p:childTnLst>
                                </p:cTn>
                              </p:par>
                              <p:par>
                                <p:cTn fill="hold" id="34" nodeType="withEffect" presetClass="entr" presetID="23" presetSubtype="528">
                                  <p:stCondLst>
                                    <p:cond delay="500"/>
                                  </p:stCondLst>
                                  <p:childTnLst>
                                    <p:set>
                                      <p:cBhvr>
                                        <p:cTn dur="1" fill="hold" id="35">
                                          <p:stCondLst>
                                            <p:cond delay="0"/>
                                          </p:stCondLst>
                                        </p:cTn>
                                        <p:tgtEl>
                                          <p:spTgt spid="16"/>
                                        </p:tgtEl>
                                        <p:attrNameLst>
                                          <p:attrName>style.visibility</p:attrName>
                                        </p:attrNameLst>
                                      </p:cBhvr>
                                      <p:to>
                                        <p:strVal val="visible"/>
                                      </p:to>
                                    </p:set>
                                    <p:anim calcmode="lin" valueType="num">
                                      <p:cBhvr>
                                        <p:cTn dur="500" fill="hold" id="36"/>
                                        <p:tgtEl>
                                          <p:spTgt spid="16"/>
                                        </p:tgtEl>
                                        <p:attrNameLst>
                                          <p:attrName>ppt_w</p:attrName>
                                        </p:attrNameLst>
                                      </p:cBhvr>
                                      <p:tavLst>
                                        <p:tav tm="0">
                                          <p:val>
                                            <p:fltVal val="0"/>
                                          </p:val>
                                        </p:tav>
                                        <p:tav tm="100000">
                                          <p:val>
                                            <p:strVal val="#ppt_w"/>
                                          </p:val>
                                        </p:tav>
                                      </p:tavLst>
                                    </p:anim>
                                    <p:anim calcmode="lin" valueType="num">
                                      <p:cBhvr>
                                        <p:cTn dur="500" fill="hold" id="37"/>
                                        <p:tgtEl>
                                          <p:spTgt spid="16"/>
                                        </p:tgtEl>
                                        <p:attrNameLst>
                                          <p:attrName>ppt_h</p:attrName>
                                        </p:attrNameLst>
                                      </p:cBhvr>
                                      <p:tavLst>
                                        <p:tav tm="0">
                                          <p:val>
                                            <p:fltVal val="0"/>
                                          </p:val>
                                        </p:tav>
                                        <p:tav tm="100000">
                                          <p:val>
                                            <p:strVal val="#ppt_h"/>
                                          </p:val>
                                        </p:tav>
                                      </p:tavLst>
                                    </p:anim>
                                    <p:anim calcmode="lin" valueType="num">
                                      <p:cBhvr>
                                        <p:cTn dur="500" fill="hold" id="38"/>
                                        <p:tgtEl>
                                          <p:spTgt spid="16"/>
                                        </p:tgtEl>
                                        <p:attrNameLst>
                                          <p:attrName>ppt_x</p:attrName>
                                        </p:attrNameLst>
                                      </p:cBhvr>
                                      <p:tavLst>
                                        <p:tav tm="0">
                                          <p:val>
                                            <p:fltVal val="0.5"/>
                                          </p:val>
                                        </p:tav>
                                        <p:tav tm="100000">
                                          <p:val>
                                            <p:strVal val="#ppt_x"/>
                                          </p:val>
                                        </p:tav>
                                      </p:tavLst>
                                    </p:anim>
                                    <p:anim calcmode="lin" valueType="num">
                                      <p:cBhvr>
                                        <p:cTn dur="500" fill="hold" id="39"/>
                                        <p:tgtEl>
                                          <p:spTgt spid="16"/>
                                        </p:tgtEl>
                                        <p:attrNameLst>
                                          <p:attrName>ppt_y</p:attrName>
                                        </p:attrNameLst>
                                      </p:cBhvr>
                                      <p:tavLst>
                                        <p:tav tm="0">
                                          <p:val>
                                            <p:fltVal val="0.5"/>
                                          </p:val>
                                        </p:tav>
                                        <p:tav tm="100000">
                                          <p:val>
                                            <p:strVal val="#ppt_y"/>
                                          </p:val>
                                        </p:tav>
                                      </p:tavLst>
                                    </p:anim>
                                  </p:childTnLst>
                                </p:cTn>
                              </p:par>
                              <p:par>
                                <p:cTn fill="hold" id="40" nodeType="withEffect" presetClass="entr" presetID="23" presetSubtype="528">
                                  <p:stCondLst>
                                    <p:cond delay="300"/>
                                  </p:stCondLst>
                                  <p:childTnLst>
                                    <p:set>
                                      <p:cBhvr>
                                        <p:cTn dur="1" fill="hold" id="41">
                                          <p:stCondLst>
                                            <p:cond delay="0"/>
                                          </p:stCondLst>
                                        </p:cTn>
                                        <p:tgtEl>
                                          <p:spTgt spid="4"/>
                                        </p:tgtEl>
                                        <p:attrNameLst>
                                          <p:attrName>style.visibility</p:attrName>
                                        </p:attrNameLst>
                                      </p:cBhvr>
                                      <p:to>
                                        <p:strVal val="visible"/>
                                      </p:to>
                                    </p:set>
                                    <p:anim calcmode="lin" valueType="num">
                                      <p:cBhvr>
                                        <p:cTn dur="500" fill="hold" id="42"/>
                                        <p:tgtEl>
                                          <p:spTgt spid="4"/>
                                        </p:tgtEl>
                                        <p:attrNameLst>
                                          <p:attrName>ppt_w</p:attrName>
                                        </p:attrNameLst>
                                      </p:cBhvr>
                                      <p:tavLst>
                                        <p:tav tm="0">
                                          <p:val>
                                            <p:fltVal val="0"/>
                                          </p:val>
                                        </p:tav>
                                        <p:tav tm="100000">
                                          <p:val>
                                            <p:strVal val="#ppt_w"/>
                                          </p:val>
                                        </p:tav>
                                      </p:tavLst>
                                    </p:anim>
                                    <p:anim calcmode="lin" valueType="num">
                                      <p:cBhvr>
                                        <p:cTn dur="500" fill="hold" id="43"/>
                                        <p:tgtEl>
                                          <p:spTgt spid="4"/>
                                        </p:tgtEl>
                                        <p:attrNameLst>
                                          <p:attrName>ppt_h</p:attrName>
                                        </p:attrNameLst>
                                      </p:cBhvr>
                                      <p:tavLst>
                                        <p:tav tm="0">
                                          <p:val>
                                            <p:fltVal val="0"/>
                                          </p:val>
                                        </p:tav>
                                        <p:tav tm="100000">
                                          <p:val>
                                            <p:strVal val="#ppt_h"/>
                                          </p:val>
                                        </p:tav>
                                      </p:tavLst>
                                    </p:anim>
                                    <p:anim calcmode="lin" valueType="num">
                                      <p:cBhvr>
                                        <p:cTn dur="500" fill="hold" id="44"/>
                                        <p:tgtEl>
                                          <p:spTgt spid="4"/>
                                        </p:tgtEl>
                                        <p:attrNameLst>
                                          <p:attrName>ppt_x</p:attrName>
                                        </p:attrNameLst>
                                      </p:cBhvr>
                                      <p:tavLst>
                                        <p:tav tm="0">
                                          <p:val>
                                            <p:fltVal val="0.5"/>
                                          </p:val>
                                        </p:tav>
                                        <p:tav tm="100000">
                                          <p:val>
                                            <p:strVal val="#ppt_x"/>
                                          </p:val>
                                        </p:tav>
                                      </p:tavLst>
                                    </p:anim>
                                    <p:anim calcmode="lin" valueType="num">
                                      <p:cBhvr>
                                        <p:cTn dur="500" fill="hold" id="45"/>
                                        <p:tgtEl>
                                          <p:spTgt spid="4"/>
                                        </p:tgtEl>
                                        <p:attrNameLst>
                                          <p:attrName>ppt_y</p:attrName>
                                        </p:attrNameLst>
                                      </p:cBhvr>
                                      <p:tavLst>
                                        <p:tav tm="0">
                                          <p:val>
                                            <p:fltVal val="0.5"/>
                                          </p:val>
                                        </p:tav>
                                        <p:tav tm="100000">
                                          <p:val>
                                            <p:strVal val="#ppt_y"/>
                                          </p:val>
                                        </p:tav>
                                      </p:tavLst>
                                    </p:anim>
                                  </p:childTnLst>
                                </p:cTn>
                              </p:par>
                              <p:par>
                                <p:cTn fill="hold" id="46" nodeType="withEffect" presetClass="entr" presetID="23" presetSubtype="528">
                                  <p:stCondLst>
                                    <p:cond delay="750"/>
                                  </p:stCondLst>
                                  <p:childTnLst>
                                    <p:set>
                                      <p:cBhvr>
                                        <p:cTn dur="1" fill="hold" id="47">
                                          <p:stCondLst>
                                            <p:cond delay="0"/>
                                          </p:stCondLst>
                                        </p:cTn>
                                        <p:tgtEl>
                                          <p:spTgt spid="13"/>
                                        </p:tgtEl>
                                        <p:attrNameLst>
                                          <p:attrName>style.visibility</p:attrName>
                                        </p:attrNameLst>
                                      </p:cBhvr>
                                      <p:to>
                                        <p:strVal val="visible"/>
                                      </p:to>
                                    </p:set>
                                    <p:anim calcmode="lin" valueType="num">
                                      <p:cBhvr>
                                        <p:cTn dur="500" fill="hold" id="48"/>
                                        <p:tgtEl>
                                          <p:spTgt spid="13"/>
                                        </p:tgtEl>
                                        <p:attrNameLst>
                                          <p:attrName>ppt_w</p:attrName>
                                        </p:attrNameLst>
                                      </p:cBhvr>
                                      <p:tavLst>
                                        <p:tav tm="0">
                                          <p:val>
                                            <p:fltVal val="0"/>
                                          </p:val>
                                        </p:tav>
                                        <p:tav tm="100000">
                                          <p:val>
                                            <p:strVal val="#ppt_w"/>
                                          </p:val>
                                        </p:tav>
                                      </p:tavLst>
                                    </p:anim>
                                    <p:anim calcmode="lin" valueType="num">
                                      <p:cBhvr>
                                        <p:cTn dur="500" fill="hold" id="49"/>
                                        <p:tgtEl>
                                          <p:spTgt spid="13"/>
                                        </p:tgtEl>
                                        <p:attrNameLst>
                                          <p:attrName>ppt_h</p:attrName>
                                        </p:attrNameLst>
                                      </p:cBhvr>
                                      <p:tavLst>
                                        <p:tav tm="0">
                                          <p:val>
                                            <p:fltVal val="0"/>
                                          </p:val>
                                        </p:tav>
                                        <p:tav tm="100000">
                                          <p:val>
                                            <p:strVal val="#ppt_h"/>
                                          </p:val>
                                        </p:tav>
                                      </p:tavLst>
                                    </p:anim>
                                    <p:anim calcmode="lin" valueType="num">
                                      <p:cBhvr>
                                        <p:cTn dur="500" fill="hold" id="50"/>
                                        <p:tgtEl>
                                          <p:spTgt spid="13"/>
                                        </p:tgtEl>
                                        <p:attrNameLst>
                                          <p:attrName>ppt_x</p:attrName>
                                        </p:attrNameLst>
                                      </p:cBhvr>
                                      <p:tavLst>
                                        <p:tav tm="0">
                                          <p:val>
                                            <p:fltVal val="0.5"/>
                                          </p:val>
                                        </p:tav>
                                        <p:tav tm="100000">
                                          <p:val>
                                            <p:strVal val="#ppt_x"/>
                                          </p:val>
                                        </p:tav>
                                      </p:tavLst>
                                    </p:anim>
                                    <p:anim calcmode="lin" valueType="num">
                                      <p:cBhvr>
                                        <p:cTn dur="500" fill="hold" id="51"/>
                                        <p:tgtEl>
                                          <p:spTgt spid="13"/>
                                        </p:tgtEl>
                                        <p:attrNameLst>
                                          <p:attrName>ppt_y</p:attrName>
                                        </p:attrNameLst>
                                      </p:cBhvr>
                                      <p:tavLst>
                                        <p:tav tm="0">
                                          <p:val>
                                            <p:fltVal val="0.5"/>
                                          </p:val>
                                        </p:tav>
                                        <p:tav tm="100000">
                                          <p:val>
                                            <p:strVal val="#ppt_y"/>
                                          </p:val>
                                        </p:tav>
                                      </p:tavLst>
                                    </p:anim>
                                  </p:childTnLst>
                                </p:cTn>
                              </p:par>
                              <p:par>
                                <p:cTn fill="hold" id="52" nodeType="withEffect" presetClass="entr" presetID="23" presetSubtype="528">
                                  <p:stCondLst>
                                    <p:cond delay="1000"/>
                                  </p:stCondLst>
                                  <p:childTnLst>
                                    <p:set>
                                      <p:cBhvr>
                                        <p:cTn dur="1" fill="hold" id="53">
                                          <p:stCondLst>
                                            <p:cond delay="0"/>
                                          </p:stCondLst>
                                        </p:cTn>
                                        <p:tgtEl>
                                          <p:spTgt spid="2"/>
                                        </p:tgtEl>
                                        <p:attrNameLst>
                                          <p:attrName>style.visibility</p:attrName>
                                        </p:attrNameLst>
                                      </p:cBhvr>
                                      <p:to>
                                        <p:strVal val="visible"/>
                                      </p:to>
                                    </p:set>
                                    <p:anim calcmode="lin" valueType="num">
                                      <p:cBhvr>
                                        <p:cTn dur="500" fill="hold" id="54"/>
                                        <p:tgtEl>
                                          <p:spTgt spid="2"/>
                                        </p:tgtEl>
                                        <p:attrNameLst>
                                          <p:attrName>ppt_w</p:attrName>
                                        </p:attrNameLst>
                                      </p:cBhvr>
                                      <p:tavLst>
                                        <p:tav tm="0">
                                          <p:val>
                                            <p:fltVal val="0"/>
                                          </p:val>
                                        </p:tav>
                                        <p:tav tm="100000">
                                          <p:val>
                                            <p:strVal val="#ppt_w"/>
                                          </p:val>
                                        </p:tav>
                                      </p:tavLst>
                                    </p:anim>
                                    <p:anim calcmode="lin" valueType="num">
                                      <p:cBhvr>
                                        <p:cTn dur="500" fill="hold" id="55"/>
                                        <p:tgtEl>
                                          <p:spTgt spid="2"/>
                                        </p:tgtEl>
                                        <p:attrNameLst>
                                          <p:attrName>ppt_h</p:attrName>
                                        </p:attrNameLst>
                                      </p:cBhvr>
                                      <p:tavLst>
                                        <p:tav tm="0">
                                          <p:val>
                                            <p:fltVal val="0"/>
                                          </p:val>
                                        </p:tav>
                                        <p:tav tm="100000">
                                          <p:val>
                                            <p:strVal val="#ppt_h"/>
                                          </p:val>
                                        </p:tav>
                                      </p:tavLst>
                                    </p:anim>
                                    <p:anim calcmode="lin" valueType="num">
                                      <p:cBhvr>
                                        <p:cTn dur="500" fill="hold" id="56"/>
                                        <p:tgtEl>
                                          <p:spTgt spid="2"/>
                                        </p:tgtEl>
                                        <p:attrNameLst>
                                          <p:attrName>ppt_x</p:attrName>
                                        </p:attrNameLst>
                                      </p:cBhvr>
                                      <p:tavLst>
                                        <p:tav tm="0">
                                          <p:val>
                                            <p:fltVal val="0.5"/>
                                          </p:val>
                                        </p:tav>
                                        <p:tav tm="100000">
                                          <p:val>
                                            <p:strVal val="#ppt_x"/>
                                          </p:val>
                                        </p:tav>
                                      </p:tavLst>
                                    </p:anim>
                                    <p:anim calcmode="lin" valueType="num">
                                      <p:cBhvr>
                                        <p:cTn dur="500" fill="hold" id="57"/>
                                        <p:tgtEl>
                                          <p:spTgt spid="2"/>
                                        </p:tgtEl>
                                        <p:attrNameLst>
                                          <p:attrName>ppt_y</p:attrName>
                                        </p:attrNameLst>
                                      </p:cBhvr>
                                      <p:tavLst>
                                        <p:tav tm="0">
                                          <p:val>
                                            <p:fltVal val="0.5"/>
                                          </p:val>
                                        </p:tav>
                                        <p:tav tm="100000">
                                          <p:val>
                                            <p:strVal val="#ppt_y"/>
                                          </p:val>
                                        </p:tav>
                                      </p:tavLst>
                                    </p:anim>
                                  </p:childTnLst>
                                </p:cTn>
                              </p:par>
                            </p:childTnLst>
                          </p:cTn>
                        </p:par>
                        <p:par>
                          <p:cTn fill="hold" id="58" nodeType="afterGroup">
                            <p:stCondLst>
                              <p:cond delay="2500"/>
                            </p:stCondLst>
                            <p:childTnLst>
                              <p:par>
                                <p:cTn fill="hold" grpId="0" id="59" nodeType="afterEffect" presetClass="entr" presetID="22" presetSubtype="8">
                                  <p:stCondLst>
                                    <p:cond delay="0"/>
                                  </p:stCondLst>
                                  <p:childTnLst>
                                    <p:set>
                                      <p:cBhvr>
                                        <p:cTn dur="1" fill="hold" id="60">
                                          <p:stCondLst>
                                            <p:cond delay="0"/>
                                          </p:stCondLst>
                                        </p:cTn>
                                        <p:tgtEl>
                                          <p:spTgt spid="26"/>
                                        </p:tgtEl>
                                        <p:attrNameLst>
                                          <p:attrName>style.visibility</p:attrName>
                                        </p:attrNameLst>
                                      </p:cBhvr>
                                      <p:to>
                                        <p:strVal val="visible"/>
                                      </p:to>
                                    </p:set>
                                    <p:animEffect filter="wipe(left)" transition="in">
                                      <p:cBhvr>
                                        <p:cTn dur="750" id="61"/>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1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6" name="组合 95"/>
          <p:cNvGrpSpPr/>
          <p:nvPr/>
        </p:nvGrpSpPr>
        <p:grpSpPr>
          <a:xfrm>
            <a:off x="472199" y="372293"/>
            <a:ext cx="656171" cy="656171"/>
            <a:chOff x="7008498" y="4342329"/>
            <a:chExt cx="656171" cy="656171"/>
          </a:xfrm>
        </p:grpSpPr>
        <p:grpSp>
          <p:nvGrpSpPr>
            <p:cNvPr id="97" name="组合 96"/>
            <p:cNvGrpSpPr/>
            <p:nvPr/>
          </p:nvGrpSpPr>
          <p:grpSpPr>
            <a:xfrm>
              <a:off x="7008498" y="4342329"/>
              <a:ext cx="656171" cy="656171"/>
              <a:chOff x="8415028" y="1301255"/>
              <a:chExt cx="1491176" cy="1491176"/>
            </a:xfrm>
            <a:solidFill>
              <a:srgbClr val="FFC000"/>
            </a:solidFill>
            <a:effectLst>
              <a:outerShdw algn="tr" blurRad="304800" dir="8100000" dist="63500" rotWithShape="0">
                <a:schemeClr val="tx1">
                  <a:alpha val="60000"/>
                </a:schemeClr>
              </a:outerShdw>
            </a:effectLst>
          </p:grpSpPr>
          <p:sp>
            <p:nvSpPr>
              <p:cNvPr id="101" name="椭圆 100"/>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8" name="组合 97"/>
            <p:cNvGrpSpPr/>
            <p:nvPr/>
          </p:nvGrpSpPr>
          <p:grpSpPr>
            <a:xfrm>
              <a:off x="7193414" y="4427385"/>
              <a:ext cx="286339" cy="498320"/>
              <a:chOff x="10990263" y="1525588"/>
              <a:chExt cx="1228725" cy="2138362"/>
            </a:xfrm>
            <a:solidFill>
              <a:schemeClr val="bg1"/>
            </a:solidFill>
            <a:effectLst/>
          </p:grpSpPr>
          <p:sp>
            <p:nvSpPr>
              <p:cNvPr id="99" name="Freeform 26"/>
              <p:cNvSpPr/>
              <p:nvPr/>
            </p:nvSpPr>
            <p:spPr bwMode="auto">
              <a:xfrm>
                <a:off x="11303000" y="3403600"/>
                <a:ext cx="601663" cy="260350"/>
              </a:xfrm>
              <a:custGeom>
                <a:gdLst>
                  <a:gd fmla="*/ 21 w 23" name="T0"/>
                  <a:gd fmla="*/ 0 h 10" name="T1"/>
                  <a:gd fmla="*/ 2 w 23" name="T2"/>
                  <a:gd fmla="*/ 0 h 10" name="T3"/>
                  <a:gd fmla="*/ 0 w 23" name="T4"/>
                  <a:gd fmla="*/ 2 h 10" name="T5"/>
                  <a:gd fmla="*/ 2 w 23" name="T6"/>
                  <a:gd fmla="*/ 5 h 10" name="T7"/>
                  <a:gd fmla="*/ 3 w 23" name="T8"/>
                  <a:gd fmla="*/ 5 h 10" name="T9"/>
                  <a:gd fmla="*/ 5 w 23" name="T10"/>
                  <a:gd fmla="*/ 7 h 10" name="T11"/>
                  <a:gd fmla="*/ 5 w 23" name="T12"/>
                  <a:gd fmla="*/ 7 h 10" name="T13"/>
                  <a:gd fmla="*/ 6 w 23" name="T14"/>
                  <a:gd fmla="*/ 9 h 10" name="T15"/>
                  <a:gd fmla="*/ 8 w 23" name="T16"/>
                  <a:gd fmla="*/ 10 h 10" name="T17"/>
                  <a:gd fmla="*/ 15 w 23" name="T18"/>
                  <a:gd fmla="*/ 10 h 10" name="T19"/>
                  <a:gd fmla="*/ 17 w 23" name="T20"/>
                  <a:gd fmla="*/ 9 h 10" name="T21"/>
                  <a:gd fmla="*/ 18 w 23" name="T22"/>
                  <a:gd fmla="*/ 7 h 10" name="T23"/>
                  <a:gd fmla="*/ 18 w 23" name="T24"/>
                  <a:gd fmla="*/ 7 h 10" name="T25"/>
                  <a:gd fmla="*/ 20 w 23" name="T26"/>
                  <a:gd fmla="*/ 5 h 10" name="T27"/>
                  <a:gd fmla="*/ 21 w 23" name="T28"/>
                  <a:gd fmla="*/ 5 h 10" name="T29"/>
                  <a:gd fmla="*/ 23 w 23" name="T30"/>
                  <a:gd fmla="*/ 2 h 10" name="T31"/>
                  <a:gd fmla="*/ 21 w 23" name="T32"/>
                  <a:gd fmla="*/ 0 h 1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 w="23">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anchor="t" anchorCtr="0" bIns="45720" compatLnSpc="1" lIns="91440" numCol="1" rIns="91440" tIns="45720" vert="horz" wrap="square">
                <a:noAutofit/>
              </a:bodyPr>
              <a:lstStyle/>
              <a:p>
                <a:endParaRPr altLang="en-US" lang="zh-CN"/>
              </a:p>
            </p:txBody>
          </p:sp>
          <p:sp>
            <p:nvSpPr>
              <p:cNvPr id="100" name="任意多边形 99"/>
              <p:cNvSpPr/>
              <p:nvPr/>
            </p:nvSpPr>
            <p:spPr bwMode="auto">
              <a:xfrm>
                <a:off x="10990263" y="1525588"/>
                <a:ext cx="1228725" cy="1722438"/>
              </a:xfrm>
              <a:custGeom>
                <a:gdLst>
                  <a:gd fmla="*/ 482503 w 1228725" name="connsiteX0"/>
                  <a:gd fmla="*/ 283413 h 1722438" name="connsiteY0"/>
                  <a:gd fmla="*/ 295797 w 1228725" name="connsiteX1"/>
                  <a:gd fmla="*/ 522046 h 1722438" name="connsiteY1"/>
                  <a:gd fmla="*/ 295797 w 1228725" name="connsiteX2"/>
                  <a:gd fmla="*/ 835129 h 1722438" name="connsiteY2"/>
                  <a:gd fmla="*/ 504289 w 1228725" name="connsiteX3"/>
                  <a:gd fmla="*/ 600317 h 1722438" name="connsiteY3"/>
                  <a:gd fmla="*/ 504289 w 1228725" name="connsiteX4"/>
                  <a:gd fmla="*/ 287234 h 1722438" name="connsiteY4"/>
                  <a:gd fmla="*/ 482503 w 1228725" name="connsiteX5"/>
                  <a:gd fmla="*/ 283413 h 1722438" name="connsiteY5"/>
                  <a:gd fmla="*/ 627434 w 1228725" name="connsiteX6"/>
                  <a:gd fmla="*/ 0 h 1722438" name="connsiteY6"/>
                  <a:gd fmla="*/ 1228725 w 1228725" name="connsiteX7"/>
                  <a:gd fmla="*/ 652439 h 1722438" name="connsiteY7"/>
                  <a:gd fmla="*/ 1071867 w 1228725" name="connsiteX8"/>
                  <a:gd fmla="*/ 1070000 h 1722438" name="connsiteY8"/>
                  <a:gd fmla="*/ 967294 w 1228725" name="connsiteX9"/>
                  <a:gd fmla="*/ 1513658 h 1722438" name="connsiteY9"/>
                  <a:gd fmla="*/ 967294 w 1228725" name="connsiteX10"/>
                  <a:gd fmla="*/ 1565853 h 1722438" name="connsiteY10"/>
                  <a:gd fmla="*/ 810436 w 1228725" name="connsiteX11"/>
                  <a:gd fmla="*/ 1722438 h 1722438" name="connsiteY11"/>
                  <a:gd fmla="*/ 418289 w 1228725" name="connsiteX12"/>
                  <a:gd fmla="*/ 1722438 h 1722438" name="connsiteY12"/>
                  <a:gd fmla="*/ 261431 w 1228725" name="connsiteX13"/>
                  <a:gd fmla="*/ 1565853 h 1722438" name="connsiteY13"/>
                  <a:gd fmla="*/ 261431 w 1228725" name="connsiteX14"/>
                  <a:gd fmla="*/ 1513658 h 1722438" name="connsiteY14"/>
                  <a:gd fmla="*/ 156859 w 1228725" name="connsiteX15"/>
                  <a:gd fmla="*/ 1043902 h 1722438" name="connsiteY15"/>
                  <a:gd fmla="*/ 0 w 1228725" name="connsiteX16"/>
                  <a:gd fmla="*/ 652439 h 1722438" name="connsiteY16"/>
                  <a:gd fmla="*/ 627434 w 1228725" name="connsiteX17"/>
                  <a:gd fmla="*/ 0 h 1722438"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722438" w="1228725">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anchor="t" anchorCtr="0" bIns="45720" compatLnSpc="1" lIns="91440" numCol="1" rIns="91440" tIns="45720" vert="horz" wrap="square">
                <a:noAutofit/>
              </a:bodyPr>
              <a:lstStyle/>
              <a:p>
                <a:endParaRPr altLang="en-US" lang="zh-CN"/>
              </a:p>
            </p:txBody>
          </p:sp>
        </p:grpSp>
      </p:grpSp>
      <p:sp>
        <p:nvSpPr>
          <p:cNvPr id="22" name="流程图: 摘录 3"/>
          <p:cNvSpPr>
            <a:spLocks noChangeArrowheads="1"/>
          </p:cNvSpPr>
          <p:nvPr/>
        </p:nvSpPr>
        <p:spPr bwMode="auto">
          <a:xfrm>
            <a:off x="5718547" y="350761"/>
            <a:ext cx="3144837" cy="2892773"/>
          </a:xfrm>
          <a:prstGeom prst="flowChartExtract">
            <a:avLst/>
          </a:prstGeom>
          <a:solidFill>
            <a:srgbClr val="FF9201"/>
          </a:solidFill>
          <a:ln w="76200">
            <a:solidFill>
              <a:srgbClr val="EDEDED"/>
            </a:solidFill>
            <a:miter lim="800000"/>
          </a:ln>
        </p:spPr>
        <p:txBody>
          <a:bodyPr anchor="ctr"/>
          <a:lstStyle/>
          <a:p>
            <a:pPr algn="ctr"/>
            <a:endParaRPr altLang="zh-CN" b="1" lang="zh-CN" sz="8000">
              <a:solidFill>
                <a:srgbClr val="FFFFFF"/>
              </a:solidFill>
              <a:ea charset="-122" pitchFamily="34" typeface="微软雅黑"/>
              <a:sym charset="0" pitchFamily="34" typeface="Arial"/>
            </a:endParaRPr>
          </a:p>
        </p:txBody>
      </p:sp>
      <p:sp>
        <p:nvSpPr>
          <p:cNvPr id="23" name="流程图: 摘录 4"/>
          <p:cNvSpPr>
            <a:spLocks noChangeArrowheads="1"/>
          </p:cNvSpPr>
          <p:nvPr/>
        </p:nvSpPr>
        <p:spPr bwMode="auto">
          <a:xfrm>
            <a:off x="5974134" y="649770"/>
            <a:ext cx="2635250" cy="2425490"/>
          </a:xfrm>
          <a:prstGeom prst="flowChartExtract">
            <a:avLst/>
          </a:prstGeom>
          <a:solidFill>
            <a:srgbClr val="FF9201"/>
          </a:solidFill>
          <a:ln w="76200">
            <a:solidFill>
              <a:srgbClr val="EDEDED"/>
            </a:solidFill>
            <a:miter lim="800000"/>
          </a:ln>
        </p:spPr>
        <p:txBody>
          <a:bodyPr anchor="ctr"/>
          <a:lstStyle/>
          <a:p>
            <a:pPr algn="ctr"/>
            <a:endParaRPr altLang="zh-CN" b="1" lang="zh-CN" sz="8000">
              <a:solidFill>
                <a:srgbClr val="FFFFFF"/>
              </a:solidFill>
              <a:ea charset="-122" pitchFamily="34" typeface="微软雅黑"/>
              <a:sym charset="0" pitchFamily="34" typeface="Arial"/>
            </a:endParaRPr>
          </a:p>
        </p:txBody>
      </p:sp>
      <p:sp>
        <p:nvSpPr>
          <p:cNvPr id="24" name="流程图: 摘录 5"/>
          <p:cNvSpPr>
            <a:spLocks noChangeArrowheads="1"/>
          </p:cNvSpPr>
          <p:nvPr/>
        </p:nvSpPr>
        <p:spPr bwMode="auto">
          <a:xfrm>
            <a:off x="6205909" y="960278"/>
            <a:ext cx="2171700" cy="1999094"/>
          </a:xfrm>
          <a:prstGeom prst="flowChartExtract">
            <a:avLst/>
          </a:prstGeom>
          <a:solidFill>
            <a:srgbClr val="FF9201"/>
          </a:solidFill>
          <a:ln w="76200">
            <a:solidFill>
              <a:srgbClr val="EDEDED"/>
            </a:solidFill>
            <a:miter lim="800000"/>
          </a:ln>
        </p:spPr>
        <p:txBody>
          <a:bodyPr anchor="ctr"/>
          <a:lstStyle/>
          <a:p>
            <a:pPr algn="ctr"/>
            <a:endParaRPr altLang="zh-CN" b="1" lang="zh-CN" sz="8000">
              <a:solidFill>
                <a:srgbClr val="FFFFFF"/>
              </a:solidFill>
              <a:ea charset="-122" pitchFamily="34" typeface="微软雅黑"/>
              <a:sym charset="0" pitchFamily="34" typeface="Arial"/>
            </a:endParaRPr>
          </a:p>
        </p:txBody>
      </p:sp>
      <p:sp>
        <p:nvSpPr>
          <p:cNvPr id="37" name="流程图: 摘录 6"/>
          <p:cNvSpPr>
            <a:spLocks noChangeArrowheads="1"/>
          </p:cNvSpPr>
          <p:nvPr/>
        </p:nvSpPr>
        <p:spPr bwMode="auto">
          <a:xfrm>
            <a:off x="6455147" y="1291800"/>
            <a:ext cx="1673225" cy="1540572"/>
          </a:xfrm>
          <a:prstGeom prst="flowChartExtract">
            <a:avLst/>
          </a:prstGeom>
          <a:solidFill>
            <a:srgbClr val="FFC000"/>
          </a:solidFill>
          <a:ln w="76200">
            <a:solidFill>
              <a:srgbClr val="EDEDED"/>
            </a:solidFill>
            <a:miter lim="800000"/>
          </a:ln>
        </p:spPr>
        <p:txBody>
          <a:bodyPr anchor="ctr"/>
          <a:lstStyle/>
          <a:p>
            <a:pPr algn="ctr"/>
            <a:endParaRPr altLang="zh-CN" b="1" lang="zh-CN" sz="8000">
              <a:solidFill>
                <a:srgbClr val="FFFFFF"/>
              </a:solidFill>
              <a:ea charset="-122" pitchFamily="34" typeface="微软雅黑"/>
              <a:sym charset="0" pitchFamily="34" typeface="Arial"/>
            </a:endParaRPr>
          </a:p>
        </p:txBody>
      </p:sp>
      <p:grpSp>
        <p:nvGrpSpPr>
          <p:cNvPr id="38" name="Group 6"/>
          <p:cNvGrpSpPr/>
          <p:nvPr/>
        </p:nvGrpSpPr>
        <p:grpSpPr>
          <a:xfrm>
            <a:off x="6718672" y="1638135"/>
            <a:ext cx="1146175" cy="1089905"/>
            <a:chExt cx="1145547" cy="1184308"/>
          </a:xfrm>
        </p:grpSpPr>
        <p:sp>
          <p:nvSpPr>
            <p:cNvPr id="39" name="流程图: 摘录 8"/>
            <p:cNvSpPr>
              <a:spLocks noChangeArrowheads="1"/>
            </p:cNvSpPr>
            <p:nvPr/>
          </p:nvSpPr>
          <p:spPr bwMode="auto">
            <a:xfrm>
              <a:off x="0" y="0"/>
              <a:ext cx="1145547" cy="1145547"/>
            </a:xfrm>
            <a:prstGeom prst="flowChartExtract">
              <a:avLst/>
            </a:prstGeom>
            <a:solidFill>
              <a:srgbClr val="FFFF00">
                <a:alpha val="40000"/>
              </a:srgbClr>
            </a:solidFill>
            <a:ln w="9525">
              <a:solidFill>
                <a:srgbClr val="FFFF00"/>
              </a:solidFill>
              <a:miter lim="800000"/>
            </a:ln>
            <a:extLst/>
          </p:spPr>
          <p:txBody>
            <a:bodyPr anchor="ctr"/>
            <a:lstStyle/>
            <a:p>
              <a:pPr algn="ctr"/>
              <a:endParaRPr altLang="zh-CN" b="1" lang="zh-CN" sz="8000">
                <a:solidFill>
                  <a:srgbClr val="FFFFFF"/>
                </a:solidFill>
                <a:ea charset="-122" pitchFamily="34" typeface="微软雅黑"/>
                <a:sym charset="0" pitchFamily="34" typeface="Arial"/>
              </a:endParaRPr>
            </a:p>
          </p:txBody>
        </p:sp>
        <p:sp>
          <p:nvSpPr>
            <p:cNvPr id="40" name="矩形 9"/>
            <p:cNvSpPr>
              <a:spLocks noChangeArrowheads="1"/>
            </p:cNvSpPr>
            <p:nvPr/>
          </p:nvSpPr>
          <p:spPr bwMode="auto">
            <a:xfrm>
              <a:off x="216081" y="76312"/>
              <a:ext cx="649249" cy="11923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b="1" lang="en-US" sz="6600">
                  <a:solidFill>
                    <a:srgbClr val="EEF0EF"/>
                  </a:solidFill>
                  <a:ea charset="-122" pitchFamily="34" typeface="微软雅黑"/>
                  <a:sym charset="0" pitchFamily="34" typeface="Arial"/>
                </a:rPr>
                <a:t>4</a:t>
              </a:r>
            </a:p>
          </p:txBody>
        </p:sp>
      </p:grpSp>
      <p:sp>
        <p:nvSpPr>
          <p:cNvPr id="41" name="矩形 11"/>
          <p:cNvSpPr>
            <a:spLocks noChangeArrowheads="1"/>
          </p:cNvSpPr>
          <p:nvPr/>
        </p:nvSpPr>
        <p:spPr bwMode="auto">
          <a:xfrm>
            <a:off x="5508997" y="3391172"/>
            <a:ext cx="3563937" cy="647700"/>
          </a:xfrm>
          <a:prstGeom prst="rect">
            <a:avLst/>
          </a:prstGeom>
          <a:solidFill>
            <a:srgbClr val="FF9201"/>
          </a:solidFill>
          <a:ln>
            <a:noFill/>
          </a:ln>
          <a:extLst/>
        </p:spPr>
        <p:txBody>
          <a:bodyPr anchor="ctr"/>
          <a:lstStyle/>
          <a:p>
            <a:pPr algn="ctr"/>
            <a:r>
              <a:rPr altLang="en-US" lang="zh-CN" smtClean="0" sz="4000">
                <a:solidFill>
                  <a:schemeClr val="bg1"/>
                </a:solidFill>
                <a:latin charset="-122" pitchFamily="2" typeface="宋体"/>
                <a:ea charset="-122" pitchFamily="34" typeface="微软雅黑"/>
                <a:sym charset="-122" pitchFamily="2" typeface="宋体"/>
              </a:rPr>
              <a:t>发展计划</a:t>
            </a:r>
          </a:p>
        </p:txBody>
      </p:sp>
      <p:sp>
        <p:nvSpPr>
          <p:cNvPr id="42" name="矩形 12"/>
          <p:cNvSpPr>
            <a:spLocks noChangeArrowheads="1"/>
          </p:cNvSpPr>
          <p:nvPr/>
        </p:nvSpPr>
        <p:spPr bwMode="auto">
          <a:xfrm>
            <a:off x="5508997" y="4038872"/>
            <a:ext cx="35639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lang="en-US" smtClean="0" sz="2400">
                <a:solidFill>
                  <a:srgbClr val="FF9201"/>
                </a:solidFill>
                <a:latin charset="-122" pitchFamily="34" typeface="微软雅黑"/>
                <a:ea charset="-122" pitchFamily="34" typeface="微软雅黑"/>
              </a:rPr>
              <a:t>DEVELOPMENT PLAN</a:t>
            </a:r>
          </a:p>
        </p:txBody>
      </p:sp>
      <p:grpSp>
        <p:nvGrpSpPr>
          <p:cNvPr id="43" name="组合 42"/>
          <p:cNvGrpSpPr/>
          <p:nvPr/>
        </p:nvGrpSpPr>
        <p:grpSpPr>
          <a:xfrm>
            <a:off x="-1" y="-1"/>
            <a:ext cx="5667376" cy="5400676"/>
            <a:chOff x="175369" y="80153"/>
            <a:chExt cx="5492006" cy="5230924"/>
          </a:xfrm>
        </p:grpSpPr>
        <p:sp>
          <p:nvSpPr>
            <p:cNvPr id="44" name="Freeform 39"/>
            <p:cNvSpPr/>
            <p:nvPr/>
          </p:nvSpPr>
          <p:spPr bwMode="auto">
            <a:xfrm>
              <a:off x="4452541" y="80153"/>
              <a:ext cx="1214834" cy="1590301"/>
            </a:xfrm>
            <a:custGeom>
              <a:gdLst>
                <a:gd fmla="*/ 0 w 614" name="T0"/>
                <a:gd fmla="*/ 347 h 347" name="T1"/>
                <a:gd fmla="*/ 302 w 614" name="T2"/>
                <a:gd fmla="*/ 9 h 347" name="T3"/>
                <a:gd fmla="*/ 614 w 614" name="T4"/>
                <a:gd fmla="*/ 0 h 347" name="T5"/>
                <a:gd fmla="*/ 319 w 614" name="T6"/>
                <a:gd fmla="*/ 301 h 347" name="T7"/>
                <a:gd fmla="*/ 0 w 614" name="T8"/>
                <a:gd fmla="*/ 347 h 347" name="T9"/>
                <a:gd fmla="*/ 0 w 7784" name="connsiteX0"/>
                <a:gd fmla="*/ 9933 h 10009" name="connsiteY0"/>
                <a:gd fmla="*/ 2932 w 7784" name="connsiteX1"/>
                <a:gd fmla="*/ 6 h 10009" name="connsiteY1"/>
                <a:gd fmla="*/ 7784 w 7784" name="connsiteX2"/>
                <a:gd fmla="*/ 0 h 10009" name="connsiteY2"/>
                <a:gd fmla="*/ 2871 w 7784" name="connsiteX3"/>
                <a:gd fmla="*/ 10009 h 10009" name="connsiteY3"/>
                <a:gd fmla="*/ 0 w 7784" name="connsiteX4"/>
                <a:gd fmla="*/ 9933 h 1000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9" w="7784">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5" name="Freeform 40"/>
            <p:cNvSpPr/>
            <p:nvPr/>
          </p:nvSpPr>
          <p:spPr bwMode="auto">
            <a:xfrm>
              <a:off x="175369" y="1138530"/>
              <a:ext cx="4753224" cy="4172547"/>
            </a:xfrm>
            <a:custGeom>
              <a:gdLst>
                <a:gd fmla="*/ 2427 w 2942" name="T0"/>
                <a:gd fmla="*/ 624 h 2302" name="T1"/>
                <a:gd fmla="*/ 2594 w 2942" name="T2"/>
                <a:gd fmla="*/ 341 h 2302" name="T3"/>
                <a:gd fmla="*/ 2942 w 2942" name="T4"/>
                <a:gd fmla="*/ 191 h 2302" name="T5"/>
                <a:gd fmla="*/ 2793 w 2942" name="T6"/>
                <a:gd fmla="*/ 0 h 2302" name="T7"/>
                <a:gd fmla="*/ 2788 w 2942" name="T8"/>
                <a:gd fmla="*/ 9 h 2302" name="T9"/>
                <a:gd fmla="*/ 2494 w 2942" name="T10"/>
                <a:gd fmla="*/ 149 h 2302" name="T11"/>
                <a:gd fmla="*/ 2347 w 2942" name="T12"/>
                <a:gd fmla="*/ 375 h 2302" name="T13"/>
                <a:gd fmla="*/ 2347 w 2942" name="T14"/>
                <a:gd fmla="*/ 374 h 2302" name="T15"/>
                <a:gd fmla="*/ 2330 w 2942" name="T16"/>
                <a:gd fmla="*/ 400 h 2302" name="T17"/>
                <a:gd fmla="*/ 2343 w 2942" name="T18"/>
                <a:gd fmla="*/ 379 h 2302" name="T19"/>
                <a:gd fmla="*/ 2072 w 2942" name="T20"/>
                <a:gd fmla="*/ 498 h 2302" name="T21"/>
                <a:gd fmla="*/ 1899 w 2942" name="T22"/>
                <a:gd fmla="*/ 751 h 2302" name="T23"/>
                <a:gd fmla="*/ 1657 w 2942" name="T24"/>
                <a:gd fmla="*/ 848 h 2302" name="T25"/>
                <a:gd fmla="*/ 1213 w 2942" name="T26"/>
                <a:gd fmla="*/ 1458 h 2302" name="T27"/>
                <a:gd fmla="*/ 508 w 2942" name="T28"/>
                <a:gd fmla="*/ 1782 h 2302" name="T29"/>
                <a:gd fmla="*/ 0 w 2942" name="T30"/>
                <a:gd fmla="*/ 2279 h 2302" name="T31"/>
                <a:gd fmla="*/ 807 w 2942" name="T32"/>
                <a:gd fmla="*/ 2302 h 2302" name="T33"/>
                <a:gd fmla="*/ 1502 w 2942" name="T34"/>
                <a:gd fmla="*/ 1394 h 2302" name="T35"/>
                <a:gd fmla="*/ 1631 w 2942" name="T36"/>
                <a:gd fmla="*/ 1144 h 2302" name="T37"/>
                <a:gd fmla="*/ 1897 w 2942" name="T38"/>
                <a:gd fmla="*/ 1055 h 2302" name="T39"/>
                <a:gd fmla="*/ 1899 w 2942" name="T40"/>
                <a:gd fmla="*/ 1048 h 2302" name="T41"/>
                <a:gd fmla="*/ 1914 w 2942" name="T42"/>
                <a:gd fmla="*/ 1047 h 2302" name="T43"/>
                <a:gd fmla="*/ 2108 w 2942" name="T44"/>
                <a:gd fmla="*/ 744 h 2302" name="T45"/>
                <a:gd fmla="*/ 2416 w 2942" name="T46"/>
                <a:gd fmla="*/ 625 h 2302" name="T47"/>
                <a:gd fmla="*/ 2427 w 2942" name="T48"/>
                <a:gd fmla="*/ 624 h 2302" name="T49"/>
                <a:gd fmla="*/ 8289 w 10000" name="connsiteX0"/>
                <a:gd fmla="*/ 2913 h 10000" name="connsiteY0"/>
                <a:gd fmla="*/ 9339 w 10000" name="connsiteX1"/>
                <a:gd fmla="*/ 1150 h 10000" name="connsiteY1"/>
                <a:gd fmla="*/ 10000 w 10000" name="connsiteX2"/>
                <a:gd fmla="*/ 726 h 10000" name="connsiteY2"/>
                <a:gd fmla="*/ 9646 w 10000" name="connsiteX3"/>
                <a:gd fmla="*/ 0 h 10000" name="connsiteY3"/>
                <a:gd fmla="*/ 9629 w 10000" name="connsiteX4"/>
                <a:gd fmla="*/ 39 h 10000" name="connsiteY4"/>
                <a:gd fmla="*/ 8613 w 10000" name="connsiteX5"/>
                <a:gd fmla="*/ 647 h 10000" name="connsiteY5"/>
                <a:gd fmla="*/ 8106 w 10000" name="connsiteX6"/>
                <a:gd fmla="*/ 1629 h 10000" name="connsiteY6"/>
                <a:gd fmla="*/ 8106 w 10000" name="connsiteX7"/>
                <a:gd fmla="*/ 1625 h 10000" name="connsiteY7"/>
                <a:gd fmla="*/ 8047 w 10000" name="connsiteX8"/>
                <a:gd fmla="*/ 1738 h 10000" name="connsiteY8"/>
                <a:gd fmla="*/ 8092 w 10000" name="connsiteX9"/>
                <a:gd fmla="*/ 1646 h 10000" name="connsiteY9"/>
                <a:gd fmla="*/ 7156 w 10000" name="connsiteX10"/>
                <a:gd fmla="*/ 2163 h 10000" name="connsiteY10"/>
                <a:gd fmla="*/ 6559 w 10000" name="connsiteX11"/>
                <a:gd fmla="*/ 3262 h 10000" name="connsiteY11"/>
                <a:gd fmla="*/ 5722 w 10000" name="connsiteX12"/>
                <a:gd fmla="*/ 3684 h 10000" name="connsiteY12"/>
                <a:gd fmla="*/ 4189 w 10000" name="connsiteX13"/>
                <a:gd fmla="*/ 6334 h 10000" name="connsiteY13"/>
                <a:gd fmla="*/ 1755 w 10000" name="connsiteX14"/>
                <a:gd fmla="*/ 7741 h 10000" name="connsiteY14"/>
                <a:gd fmla="*/ 0 w 10000" name="connsiteX15"/>
                <a:gd fmla="*/ 9900 h 10000" name="connsiteY15"/>
                <a:gd fmla="*/ 2787 w 10000" name="connsiteX16"/>
                <a:gd fmla="*/ 10000 h 10000" name="connsiteY16"/>
                <a:gd fmla="*/ 5187 w 10000" name="connsiteX17"/>
                <a:gd fmla="*/ 6056 h 10000" name="connsiteY17"/>
                <a:gd fmla="*/ 5633 w 10000" name="connsiteX18"/>
                <a:gd fmla="*/ 4970 h 10000" name="connsiteY18"/>
                <a:gd fmla="*/ 6552 w 10000" name="connsiteX19"/>
                <a:gd fmla="*/ 4583 h 10000" name="connsiteY19"/>
                <a:gd fmla="*/ 6610 w 10000" name="connsiteX20"/>
                <a:gd fmla="*/ 4548 h 10000" name="connsiteY20"/>
                <a:gd fmla="*/ 7280 w 10000" name="connsiteX21"/>
                <a:gd fmla="*/ 3232 h 10000" name="connsiteY21"/>
                <a:gd fmla="*/ 8289 w 10000" name="connsiteX22"/>
                <a:gd fmla="*/ 2913 h 10000" name="connsiteY22"/>
                <a:gd fmla="*/ 8173 w 10000" name="connsiteX23"/>
                <a:gd fmla="*/ 2906 h 1000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10000" w="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6" name="组合 45"/>
          <p:cNvGrpSpPr/>
          <p:nvPr/>
        </p:nvGrpSpPr>
        <p:grpSpPr>
          <a:xfrm>
            <a:off x="0" y="0"/>
            <a:ext cx="5385610" cy="5400675"/>
            <a:chOff x="117866" y="80153"/>
            <a:chExt cx="5267744" cy="5237586"/>
          </a:xfrm>
        </p:grpSpPr>
        <p:sp>
          <p:nvSpPr>
            <p:cNvPr id="47" name="Freeform 41"/>
            <p:cNvSpPr/>
            <p:nvPr/>
          </p:nvSpPr>
          <p:spPr bwMode="auto">
            <a:xfrm>
              <a:off x="4264801" y="80153"/>
              <a:ext cx="1120809" cy="1576939"/>
            </a:xfrm>
            <a:custGeom>
              <a:gdLst>
                <a:gd fmla="*/ 0 w 617" name="T0"/>
                <a:gd fmla="*/ 780 h 870" name="T1"/>
                <a:gd fmla="*/ 251 w 617" name="T2"/>
                <a:gd fmla="*/ 0 h 870" name="T3"/>
                <a:gd fmla="*/ 617 w 617" name="T4"/>
                <a:gd fmla="*/ 0 h 870" name="T5"/>
                <a:gd fmla="*/ 343 w 617" name="T6"/>
                <a:gd fmla="*/ 870 h 870" name="T7"/>
                <a:gd fmla="*/ 0 w 617" name="T8"/>
                <a:gd fmla="*/ 780 h 870" name="T9"/>
              </a:gdLst>
              <a:cxnLst>
                <a:cxn ang="0">
                  <a:pos x="T0" y="T1"/>
                </a:cxn>
                <a:cxn ang="0">
                  <a:pos x="T2" y="T3"/>
                </a:cxn>
                <a:cxn ang="0">
                  <a:pos x="T4" y="T5"/>
                </a:cxn>
                <a:cxn ang="0">
                  <a:pos x="T6" y="T7"/>
                </a:cxn>
                <a:cxn ang="0">
                  <a:pos x="T8" y="T9"/>
                </a:cxn>
              </a:cxnLst>
              <a:rect b="b" l="0" r="r" t="0"/>
              <a:pathLst>
                <a:path h="870" w="617">
                  <a:moveTo>
                    <a:pt x="0" y="780"/>
                  </a:moveTo>
                  <a:lnTo>
                    <a:pt x="251" y="0"/>
                  </a:lnTo>
                  <a:lnTo>
                    <a:pt x="617" y="0"/>
                  </a:lnTo>
                  <a:lnTo>
                    <a:pt x="343" y="870"/>
                  </a:lnTo>
                  <a:lnTo>
                    <a:pt x="0" y="780"/>
                  </a:lnTo>
                  <a:close/>
                </a:path>
              </a:pathLst>
            </a:custGeom>
            <a:solidFill>
              <a:srgbClr val="00B0F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8" name="Freeform 42"/>
            <p:cNvSpPr/>
            <p:nvPr/>
          </p:nvSpPr>
          <p:spPr bwMode="auto">
            <a:xfrm>
              <a:off x="4225461" y="700380"/>
              <a:ext cx="666482" cy="957040"/>
            </a:xfrm>
            <a:custGeom>
              <a:gdLst>
                <a:gd fmla="*/ 137 w 406" name="T0"/>
                <a:gd fmla="*/ 0 h 528" name="T1"/>
                <a:gd fmla="*/ 406 w 406" name="T2"/>
                <a:gd fmla="*/ 528 h 528" name="T3"/>
                <a:gd fmla="*/ 0 w 406" name="T4"/>
                <a:gd fmla="*/ 528 h 528" name="T5"/>
                <a:gd fmla="*/ 137 w 406" name="T6"/>
                <a:gd fmla="*/ 0 h 528" name="T7"/>
              </a:gdLst>
              <a:cxnLst>
                <a:cxn ang="0">
                  <a:pos x="T0" y="T1"/>
                </a:cxn>
                <a:cxn ang="0">
                  <a:pos x="T2" y="T3"/>
                </a:cxn>
                <a:cxn ang="0">
                  <a:pos x="T4" y="T5"/>
                </a:cxn>
                <a:cxn ang="0">
                  <a:pos x="T6" y="T7"/>
                </a:cxn>
              </a:cxnLst>
              <a:rect b="b" l="0" r="r" t="0"/>
              <a:pathLst>
                <a:path h="528" w="406">
                  <a:moveTo>
                    <a:pt x="137" y="0"/>
                  </a:moveTo>
                  <a:lnTo>
                    <a:pt x="406" y="528"/>
                  </a:lnTo>
                  <a:lnTo>
                    <a:pt x="0" y="528"/>
                  </a:lnTo>
                  <a:lnTo>
                    <a:pt x="137" y="0"/>
                  </a:lnTo>
                  <a:close/>
                </a:path>
              </a:pathLst>
            </a:custGeom>
            <a:solidFill>
              <a:srgbClr val="38185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43"/>
            <p:cNvSpPr/>
            <p:nvPr/>
          </p:nvSpPr>
          <p:spPr bwMode="auto">
            <a:xfrm>
              <a:off x="3540307" y="700380"/>
              <a:ext cx="914361" cy="1627693"/>
            </a:xfrm>
            <a:custGeom>
              <a:gdLst>
                <a:gd fmla="*/ 0 w 557" name="T0"/>
                <a:gd fmla="*/ 806 h 898" name="T1"/>
                <a:gd fmla="*/ 193 w 557" name="T2"/>
                <a:gd fmla="*/ 0 h 898" name="T3"/>
                <a:gd fmla="*/ 557 w 557" name="T4"/>
                <a:gd fmla="*/ 0 h 898" name="T5"/>
                <a:gd fmla="*/ 344 w 557" name="T6"/>
                <a:gd fmla="*/ 898 h 898" name="T7"/>
                <a:gd fmla="*/ 0 w 557" name="T8"/>
                <a:gd fmla="*/ 806 h 898" name="T9"/>
              </a:gdLst>
              <a:cxnLst>
                <a:cxn ang="0">
                  <a:pos x="T0" y="T1"/>
                </a:cxn>
                <a:cxn ang="0">
                  <a:pos x="T2" y="T3"/>
                </a:cxn>
                <a:cxn ang="0">
                  <a:pos x="T4" y="T5"/>
                </a:cxn>
                <a:cxn ang="0">
                  <a:pos x="T6" y="T7"/>
                </a:cxn>
                <a:cxn ang="0">
                  <a:pos x="T8" y="T9"/>
                </a:cxn>
              </a:cxnLst>
              <a:rect b="b" l="0" r="r" t="0"/>
              <a:pathLst>
                <a:path h="898" w="557">
                  <a:moveTo>
                    <a:pt x="0" y="806"/>
                  </a:moveTo>
                  <a:lnTo>
                    <a:pt x="193" y="0"/>
                  </a:lnTo>
                  <a:lnTo>
                    <a:pt x="557" y="0"/>
                  </a:lnTo>
                  <a:lnTo>
                    <a:pt x="344" y="898"/>
                  </a:lnTo>
                  <a:lnTo>
                    <a:pt x="0" y="806"/>
                  </a:lnTo>
                  <a:close/>
                </a:path>
              </a:pathLst>
            </a:custGeom>
            <a:solidFill>
              <a:srgbClr val="7030A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44"/>
            <p:cNvSpPr/>
            <p:nvPr/>
          </p:nvSpPr>
          <p:spPr bwMode="auto">
            <a:xfrm>
              <a:off x="3433928" y="1332476"/>
              <a:ext cx="666482" cy="996917"/>
            </a:xfrm>
            <a:custGeom>
              <a:gdLst>
                <a:gd fmla="*/ 155 w 406" name="T0"/>
                <a:gd fmla="*/ 0 h 550" name="T1"/>
                <a:gd fmla="*/ 406 w 406" name="T2"/>
                <a:gd fmla="*/ 550 h 550" name="T3"/>
                <a:gd fmla="*/ 0 w 406" name="T4"/>
                <a:gd fmla="*/ 550 h 550" name="T5"/>
                <a:gd fmla="*/ 155 w 406" name="T6"/>
                <a:gd fmla="*/ 0 h 550" name="T7"/>
              </a:gdLst>
              <a:cxnLst>
                <a:cxn ang="0">
                  <a:pos x="T0" y="T1"/>
                </a:cxn>
                <a:cxn ang="0">
                  <a:pos x="T2" y="T3"/>
                </a:cxn>
                <a:cxn ang="0">
                  <a:pos x="T4" y="T5"/>
                </a:cxn>
                <a:cxn ang="0">
                  <a:pos x="T6" y="T7"/>
                </a:cxn>
              </a:cxnLst>
              <a:rect b="b" l="0" r="r" t="0"/>
              <a:pathLst>
                <a:path h="550" w="406">
                  <a:moveTo>
                    <a:pt x="155" y="0"/>
                  </a:moveTo>
                  <a:lnTo>
                    <a:pt x="406" y="550"/>
                  </a:lnTo>
                  <a:lnTo>
                    <a:pt x="0" y="550"/>
                  </a:lnTo>
                  <a:lnTo>
                    <a:pt x="155" y="0"/>
                  </a:lnTo>
                  <a:close/>
                </a:path>
              </a:pathLst>
            </a:custGeom>
            <a:solidFill>
              <a:srgbClr val="9C0D2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45"/>
            <p:cNvSpPr/>
            <p:nvPr/>
          </p:nvSpPr>
          <p:spPr bwMode="auto">
            <a:xfrm>
              <a:off x="2747869" y="1330664"/>
              <a:ext cx="940626" cy="1654881"/>
            </a:xfrm>
            <a:custGeom>
              <a:gdLst>
                <a:gd fmla="*/ 0 w 573" name="T0"/>
                <a:gd fmla="*/ 822 h 913" name="T1"/>
                <a:gd fmla="*/ 208 w 573" name="T2"/>
                <a:gd fmla="*/ 0 h 913" name="T3"/>
                <a:gd fmla="*/ 573 w 573" name="T4"/>
                <a:gd fmla="*/ 0 h 913" name="T5"/>
                <a:gd fmla="*/ 343 w 573" name="T6"/>
                <a:gd fmla="*/ 913 h 913" name="T7"/>
                <a:gd fmla="*/ 0 w 573" name="T8"/>
                <a:gd fmla="*/ 822 h 913" name="T9"/>
              </a:gdLst>
              <a:cxnLst>
                <a:cxn ang="0">
                  <a:pos x="T0" y="T1"/>
                </a:cxn>
                <a:cxn ang="0">
                  <a:pos x="T2" y="T3"/>
                </a:cxn>
                <a:cxn ang="0">
                  <a:pos x="T4" y="T5"/>
                </a:cxn>
                <a:cxn ang="0">
                  <a:pos x="T6" y="T7"/>
                </a:cxn>
                <a:cxn ang="0">
                  <a:pos x="T8" y="T9"/>
                </a:cxn>
              </a:cxnLst>
              <a:rect b="b" l="0" r="r" t="0"/>
              <a:pathLst>
                <a:path h="913" w="573">
                  <a:moveTo>
                    <a:pt x="0" y="822"/>
                  </a:moveTo>
                  <a:lnTo>
                    <a:pt x="208" y="0"/>
                  </a:lnTo>
                  <a:lnTo>
                    <a:pt x="573" y="0"/>
                  </a:lnTo>
                  <a:lnTo>
                    <a:pt x="343" y="913"/>
                  </a:lnTo>
                  <a:lnTo>
                    <a:pt x="0" y="822"/>
                  </a:lnTo>
                  <a:close/>
                </a:path>
              </a:pathLst>
            </a:custGeom>
            <a:gradFill flip="none" rotWithShape="1">
              <a:gsLst>
                <a:gs pos="0">
                  <a:srgbClr val="E95314"/>
                </a:gs>
                <a:gs pos="100000">
                  <a:srgbClr val="C41023"/>
                </a:gs>
              </a:gsLst>
              <a:lin ang="5400000" scaled="0"/>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2" name="Freeform 46"/>
            <p:cNvSpPr/>
            <p:nvPr/>
          </p:nvSpPr>
          <p:spPr bwMode="auto">
            <a:xfrm>
              <a:off x="2641022" y="1907062"/>
              <a:ext cx="666482" cy="1085733"/>
            </a:xfrm>
            <a:custGeom>
              <a:gdLst>
                <a:gd fmla="*/ 172 w 406" name="T0"/>
                <a:gd fmla="*/ 0 h 599" name="T1"/>
                <a:gd fmla="*/ 406 w 406" name="T2"/>
                <a:gd fmla="*/ 599 h 599" name="T3"/>
                <a:gd fmla="*/ 0 w 406" name="T4"/>
                <a:gd fmla="*/ 599 h 599" name="T5"/>
                <a:gd fmla="*/ 172 w 406" name="T6"/>
                <a:gd fmla="*/ 0 h 599" name="T7"/>
              </a:gdLst>
              <a:cxnLst>
                <a:cxn ang="0">
                  <a:pos x="T0" y="T1"/>
                </a:cxn>
                <a:cxn ang="0">
                  <a:pos x="T2" y="T3"/>
                </a:cxn>
                <a:cxn ang="0">
                  <a:pos x="T4" y="T5"/>
                </a:cxn>
                <a:cxn ang="0">
                  <a:pos x="T6" y="T7"/>
                </a:cxn>
              </a:cxnLst>
              <a:rect b="b" l="0" r="r" t="0"/>
              <a:pathLst>
                <a:path h="599" w="406">
                  <a:moveTo>
                    <a:pt x="172" y="0"/>
                  </a:moveTo>
                  <a:lnTo>
                    <a:pt x="406" y="599"/>
                  </a:lnTo>
                  <a:lnTo>
                    <a:pt x="0" y="599"/>
                  </a:lnTo>
                  <a:lnTo>
                    <a:pt x="172" y="0"/>
                  </a:lnTo>
                  <a:close/>
                </a:path>
              </a:pathLst>
            </a:custGeom>
            <a:solidFill>
              <a:srgbClr val="DD81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47"/>
            <p:cNvSpPr/>
            <p:nvPr/>
          </p:nvSpPr>
          <p:spPr bwMode="auto">
            <a:xfrm>
              <a:off x="117866" y="3489356"/>
              <a:ext cx="2516565" cy="1828383"/>
            </a:xfrm>
            <a:custGeom>
              <a:gdLst>
                <a:gd fmla="*/ 0 w 1546" name="T0"/>
                <a:gd fmla="*/ 1005 h 1005" name="T1"/>
                <a:gd fmla="*/ 0 w 1546" name="T2"/>
                <a:gd fmla="*/ 202 h 1005" name="T3"/>
                <a:gd fmla="*/ 1146 w 1546" name="T4"/>
                <a:gd fmla="*/ 0 h 1005" name="T5"/>
                <a:gd fmla="*/ 1546 w 1546" name="T6"/>
                <a:gd fmla="*/ 14 h 1005" name="T7"/>
                <a:gd fmla="*/ 838 w 1546" name="T8"/>
                <a:gd fmla="*/ 1005 h 1005" name="T9"/>
                <a:gd fmla="*/ 0 w 1546" name="T10"/>
                <a:gd fmla="*/ 1005 h 1005" name="T11"/>
                <a:gd fmla="*/ 0 w 10000" name="connsiteX0"/>
                <a:gd fmla="*/ 10009 h 10009" name="connsiteY0"/>
                <a:gd fmla="*/ 0 w 10000" name="connsiteX1"/>
                <a:gd fmla="*/ 2041 h 10009" name="connsiteY1"/>
                <a:gd fmla="*/ 7464 w 10000" name="connsiteX2"/>
                <a:gd fmla="*/ 0 h 10009" name="connsiteY2"/>
                <a:gd fmla="*/ 10000 w 10000" name="connsiteX3"/>
                <a:gd fmla="*/ 9 h 10009" name="connsiteY3"/>
                <a:gd fmla="*/ 5466 w 10000" name="connsiteX4"/>
                <a:gd fmla="*/ 10009 h 10009" name="connsiteY4"/>
                <a:gd fmla="*/ 0 w 10000" name="connsiteX5"/>
                <a:gd fmla="*/ 10009 h 1000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09" w="10000">
                  <a:moveTo>
                    <a:pt x="0" y="10009"/>
                  </a:moveTo>
                  <a:lnTo>
                    <a:pt x="0" y="2041"/>
                  </a:lnTo>
                  <a:lnTo>
                    <a:pt x="7464" y="0"/>
                  </a:lnTo>
                  <a:lnTo>
                    <a:pt x="10000" y="9"/>
                  </a:lnTo>
                  <a:lnTo>
                    <a:pt x="5466" y="10009"/>
                  </a:lnTo>
                  <a:lnTo>
                    <a:pt x="0" y="10009"/>
                  </a:lnTo>
                  <a:close/>
                </a:path>
              </a:pathLst>
            </a:custGeom>
            <a:gradFill flip="none" rotWithShape="1">
              <a:gsLst>
                <a:gs pos="0">
                  <a:srgbClr val="F8B52B"/>
                </a:gs>
                <a:gs pos="100000">
                  <a:srgbClr val="EA5712"/>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48"/>
            <p:cNvSpPr/>
            <p:nvPr/>
          </p:nvSpPr>
          <p:spPr bwMode="auto">
            <a:xfrm>
              <a:off x="1982749" y="1907062"/>
              <a:ext cx="943908" cy="1584119"/>
            </a:xfrm>
            <a:custGeom>
              <a:gdLst>
                <a:gd fmla="*/ 0 w 575" name="T0"/>
                <a:gd fmla="*/ 873 h 887" name="T1"/>
                <a:gd fmla="*/ 210 w 575" name="T2"/>
                <a:gd fmla="*/ 0 h 887" name="T3"/>
                <a:gd fmla="*/ 575 w 575" name="T4"/>
                <a:gd fmla="*/ 0 h 887" name="T5"/>
                <a:gd fmla="*/ 398 w 575" name="T6"/>
                <a:gd fmla="*/ 887 h 887" name="T7"/>
                <a:gd fmla="*/ 0 w 575" name="T8"/>
                <a:gd fmla="*/ 873 h 887" name="T9"/>
                <a:gd fmla="*/ 0 w 10000" name="connsiteX0"/>
                <a:gd fmla="*/ 9842 h 9853" name="connsiteY0"/>
                <a:gd fmla="*/ 3652 w 10000" name="connsiteX1"/>
                <a:gd fmla="*/ 0 h 9853" name="connsiteY1"/>
                <a:gd fmla="*/ 10000 w 10000" name="connsiteX2"/>
                <a:gd fmla="*/ 0 h 9853" name="connsiteY2"/>
                <a:gd fmla="*/ 6922 w 10000" name="connsiteX3"/>
                <a:gd fmla="*/ 9853 h 9853" name="connsiteY3"/>
                <a:gd fmla="*/ 0 w 10000" name="connsiteX4"/>
                <a:gd fmla="*/ 9842 h 985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853" w="10000">
                  <a:moveTo>
                    <a:pt x="0" y="9842"/>
                  </a:moveTo>
                  <a:lnTo>
                    <a:pt x="3652" y="0"/>
                  </a:lnTo>
                  <a:lnTo>
                    <a:pt x="10000" y="0"/>
                  </a:lnTo>
                  <a:lnTo>
                    <a:pt x="6922" y="9853"/>
                  </a:lnTo>
                  <a:lnTo>
                    <a:pt x="0" y="9842"/>
                  </a:lnTo>
                  <a:close/>
                </a:path>
              </a:pathLst>
            </a:custGeom>
            <a:gradFill flip="none" rotWithShape="1">
              <a:gsLst>
                <a:gs pos="0">
                  <a:srgbClr val="F7ED11"/>
                </a:gs>
                <a:gs pos="100000">
                  <a:srgbClr val="F49B01"/>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1898182885"/>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46"/>
                                        </p:tgtEl>
                                        <p:attrNameLst>
                                          <p:attrName>style.visibility</p:attrName>
                                        </p:attrNameLst>
                                      </p:cBhvr>
                                      <p:to>
                                        <p:strVal val="visible"/>
                                      </p:to>
                                    </p:set>
                                    <p:animEffect filter="wipe(up)" transition="in">
                                      <p:cBhvr>
                                        <p:cTn dur="1000" id="7"/>
                                        <p:tgtEl>
                                          <p:spTgt spid="46"/>
                                        </p:tgtEl>
                                      </p:cBhvr>
                                    </p:animEffect>
                                  </p:childTnLst>
                                </p:cTn>
                              </p:par>
                              <p:par>
                                <p:cTn fill="hold" id="8" nodeType="withEffect" presetClass="entr" presetID="22" presetSubtype="1">
                                  <p:stCondLst>
                                    <p:cond delay="0"/>
                                  </p:stCondLst>
                                  <p:childTnLst>
                                    <p:set>
                                      <p:cBhvr>
                                        <p:cTn dur="1" fill="hold" id="9">
                                          <p:stCondLst>
                                            <p:cond delay="0"/>
                                          </p:stCondLst>
                                        </p:cTn>
                                        <p:tgtEl>
                                          <p:spTgt spid="43"/>
                                        </p:tgtEl>
                                        <p:attrNameLst>
                                          <p:attrName>style.visibility</p:attrName>
                                        </p:attrNameLst>
                                      </p:cBhvr>
                                      <p:to>
                                        <p:strVal val="visible"/>
                                      </p:to>
                                    </p:set>
                                    <p:animEffect filter="wipe(up)" transition="in">
                                      <p:cBhvr>
                                        <p:cTn dur="1000" id="10"/>
                                        <p:tgtEl>
                                          <p:spTgt spid="43"/>
                                        </p:tgtEl>
                                      </p:cBhvr>
                                    </p:animEffect>
                                  </p:childTnLst>
                                </p:cTn>
                              </p:par>
                              <p:par>
                                <p:cTn fill="hold" id="11" nodeType="withEffect" presetClass="entr" presetID="31" presetSubtype="0">
                                  <p:stCondLst>
                                    <p:cond delay="0"/>
                                  </p:stCondLst>
                                  <p:childTnLst>
                                    <p:set>
                                      <p:cBhvr>
                                        <p:cTn dur="1" fill="hold" id="12">
                                          <p:stCondLst>
                                            <p:cond delay="0"/>
                                          </p:stCondLst>
                                        </p:cTn>
                                        <p:tgtEl>
                                          <p:spTgt spid="96"/>
                                        </p:tgtEl>
                                        <p:attrNameLst>
                                          <p:attrName>style.visibility</p:attrName>
                                        </p:attrNameLst>
                                      </p:cBhvr>
                                      <p:to>
                                        <p:strVal val="visible"/>
                                      </p:to>
                                    </p:set>
                                    <p:anim calcmode="lin" valueType="num">
                                      <p:cBhvr>
                                        <p:cTn dur="1000" fill="hold" id="13"/>
                                        <p:tgtEl>
                                          <p:spTgt spid="96"/>
                                        </p:tgtEl>
                                        <p:attrNameLst>
                                          <p:attrName>ppt_w</p:attrName>
                                        </p:attrNameLst>
                                      </p:cBhvr>
                                      <p:tavLst>
                                        <p:tav tm="0">
                                          <p:val>
                                            <p:fltVal val="0"/>
                                          </p:val>
                                        </p:tav>
                                        <p:tav tm="100000">
                                          <p:val>
                                            <p:strVal val="#ppt_w"/>
                                          </p:val>
                                        </p:tav>
                                      </p:tavLst>
                                    </p:anim>
                                    <p:anim calcmode="lin" valueType="num">
                                      <p:cBhvr>
                                        <p:cTn dur="1000" fill="hold" id="14"/>
                                        <p:tgtEl>
                                          <p:spTgt spid="96"/>
                                        </p:tgtEl>
                                        <p:attrNameLst>
                                          <p:attrName>ppt_h</p:attrName>
                                        </p:attrNameLst>
                                      </p:cBhvr>
                                      <p:tavLst>
                                        <p:tav tm="0">
                                          <p:val>
                                            <p:fltVal val="0"/>
                                          </p:val>
                                        </p:tav>
                                        <p:tav tm="100000">
                                          <p:val>
                                            <p:strVal val="#ppt_h"/>
                                          </p:val>
                                        </p:tav>
                                      </p:tavLst>
                                    </p:anim>
                                    <p:anim calcmode="lin" valueType="num">
                                      <p:cBhvr>
                                        <p:cTn dur="1000" fill="hold" id="15"/>
                                        <p:tgtEl>
                                          <p:spTgt spid="96"/>
                                        </p:tgtEl>
                                        <p:attrNameLst>
                                          <p:attrName>style.rotation</p:attrName>
                                        </p:attrNameLst>
                                      </p:cBhvr>
                                      <p:tavLst>
                                        <p:tav tm="0">
                                          <p:val>
                                            <p:fltVal val="90"/>
                                          </p:val>
                                        </p:tav>
                                        <p:tav tm="100000">
                                          <p:val>
                                            <p:fltVal val="0"/>
                                          </p:val>
                                        </p:tav>
                                      </p:tavLst>
                                    </p:anim>
                                    <p:animEffect filter="fade" transition="in">
                                      <p:cBhvr>
                                        <p:cTn dur="1000" id="16"/>
                                        <p:tgtEl>
                                          <p:spTgt spid="96"/>
                                        </p:tgtEl>
                                      </p:cBhvr>
                                    </p:animEffect>
                                  </p:childTnLst>
                                </p:cTn>
                              </p:par>
                            </p:childTnLst>
                          </p:cTn>
                        </p:par>
                        <p:par>
                          <p:cTn fill="hold" id="17" nodeType="afterGroup">
                            <p:stCondLst>
                              <p:cond delay="1000"/>
                            </p:stCondLst>
                            <p:childTnLst>
                              <p:par>
                                <p:cTn decel="100000" fill="hold" grpId="0" id="18" nodeType="afterEffect" presetClass="entr" presetID="49" presetSubtype="0">
                                  <p:stCondLst>
                                    <p:cond delay="0"/>
                                  </p:stCondLst>
                                  <p:childTnLst>
                                    <p:set>
                                      <p:cBhvr>
                                        <p:cTn dur="1" fill="hold" id="19">
                                          <p:stCondLst>
                                            <p:cond delay="0"/>
                                          </p:stCondLst>
                                        </p:cTn>
                                        <p:tgtEl>
                                          <p:spTgt spid="22"/>
                                        </p:tgtEl>
                                        <p:attrNameLst>
                                          <p:attrName>style.visibility</p:attrName>
                                        </p:attrNameLst>
                                      </p:cBhvr>
                                      <p:to>
                                        <p:strVal val="visible"/>
                                      </p:to>
                                    </p:set>
                                    <p:anim calcmode="lin" valueType="num">
                                      <p:cBhvr>
                                        <p:cTn dur="2000" fill="hold" id="20"/>
                                        <p:tgtEl>
                                          <p:spTgt spid="22"/>
                                        </p:tgtEl>
                                        <p:attrNameLst>
                                          <p:attrName>ppt_w</p:attrName>
                                        </p:attrNameLst>
                                      </p:cBhvr>
                                      <p:tavLst>
                                        <p:tav tm="0">
                                          <p:val>
                                            <p:fltVal val="0"/>
                                          </p:val>
                                        </p:tav>
                                        <p:tav tm="100000">
                                          <p:val>
                                            <p:strVal val="#ppt_w"/>
                                          </p:val>
                                        </p:tav>
                                      </p:tavLst>
                                    </p:anim>
                                    <p:anim calcmode="lin" valueType="num">
                                      <p:cBhvr>
                                        <p:cTn dur="2000" fill="hold" id="21"/>
                                        <p:tgtEl>
                                          <p:spTgt spid="22"/>
                                        </p:tgtEl>
                                        <p:attrNameLst>
                                          <p:attrName>ppt_h</p:attrName>
                                        </p:attrNameLst>
                                      </p:cBhvr>
                                      <p:tavLst>
                                        <p:tav tm="0">
                                          <p:val>
                                            <p:fltVal val="0"/>
                                          </p:val>
                                        </p:tav>
                                        <p:tav tm="100000">
                                          <p:val>
                                            <p:strVal val="#ppt_h"/>
                                          </p:val>
                                        </p:tav>
                                      </p:tavLst>
                                    </p:anim>
                                    <p:anim calcmode="lin" valueType="num">
                                      <p:cBhvr>
                                        <p:cTn dur="2000" fill="hold" id="22"/>
                                        <p:tgtEl>
                                          <p:spTgt spid="22"/>
                                        </p:tgtEl>
                                        <p:attrNameLst>
                                          <p:attrName>style.rotation</p:attrName>
                                        </p:attrNameLst>
                                      </p:cBhvr>
                                      <p:tavLst>
                                        <p:tav tm="0">
                                          <p:val>
                                            <p:fltVal val="360"/>
                                          </p:val>
                                        </p:tav>
                                        <p:tav tm="100000">
                                          <p:val>
                                            <p:fltVal val="0"/>
                                          </p:val>
                                        </p:tav>
                                      </p:tavLst>
                                    </p:anim>
                                    <p:animEffect filter="">
                                      <p:cBhvr>
                                        <p:cTn dur="2000" id="23"/>
                                        <p:tgtEl>
                                          <p:spTgt spid="22"/>
                                        </p:tgtEl>
                                      </p:cBhvr>
                                    </p:animEffect>
                                  </p:childTnLst>
                                </p:cTn>
                              </p:par>
                              <p:par>
                                <p:cTn decel="100000" fill="hold" grpId="0" id="24" nodeType="withEffect" presetClass="entr" presetID="49" presetSubtype="0">
                                  <p:stCondLst>
                                    <p:cond delay="0"/>
                                  </p:stCondLst>
                                  <p:childTnLst>
                                    <p:set>
                                      <p:cBhvr>
                                        <p:cTn dur="1" fill="hold" id="25">
                                          <p:stCondLst>
                                            <p:cond delay="0"/>
                                          </p:stCondLst>
                                        </p:cTn>
                                        <p:tgtEl>
                                          <p:spTgt spid="23"/>
                                        </p:tgtEl>
                                        <p:attrNameLst>
                                          <p:attrName>style.visibility</p:attrName>
                                        </p:attrNameLst>
                                      </p:cBhvr>
                                      <p:to>
                                        <p:strVal val="visible"/>
                                      </p:to>
                                    </p:set>
                                    <p:anim calcmode="lin" valueType="num">
                                      <p:cBhvr>
                                        <p:cTn dur="1750" fill="hold" id="26"/>
                                        <p:tgtEl>
                                          <p:spTgt spid="23"/>
                                        </p:tgtEl>
                                        <p:attrNameLst>
                                          <p:attrName>ppt_w</p:attrName>
                                        </p:attrNameLst>
                                      </p:cBhvr>
                                      <p:tavLst>
                                        <p:tav tm="0">
                                          <p:val>
                                            <p:fltVal val="0"/>
                                          </p:val>
                                        </p:tav>
                                        <p:tav tm="100000">
                                          <p:val>
                                            <p:strVal val="#ppt_w"/>
                                          </p:val>
                                        </p:tav>
                                      </p:tavLst>
                                    </p:anim>
                                    <p:anim calcmode="lin" valueType="num">
                                      <p:cBhvr>
                                        <p:cTn dur="1750" fill="hold" id="27"/>
                                        <p:tgtEl>
                                          <p:spTgt spid="23"/>
                                        </p:tgtEl>
                                        <p:attrNameLst>
                                          <p:attrName>ppt_h</p:attrName>
                                        </p:attrNameLst>
                                      </p:cBhvr>
                                      <p:tavLst>
                                        <p:tav tm="0">
                                          <p:val>
                                            <p:fltVal val="0"/>
                                          </p:val>
                                        </p:tav>
                                        <p:tav tm="100000">
                                          <p:val>
                                            <p:strVal val="#ppt_h"/>
                                          </p:val>
                                        </p:tav>
                                      </p:tavLst>
                                    </p:anim>
                                    <p:anim calcmode="lin" valueType="num">
                                      <p:cBhvr>
                                        <p:cTn dur="1750" fill="hold" id="28"/>
                                        <p:tgtEl>
                                          <p:spTgt spid="23"/>
                                        </p:tgtEl>
                                        <p:attrNameLst>
                                          <p:attrName>style.rotation</p:attrName>
                                        </p:attrNameLst>
                                      </p:cBhvr>
                                      <p:tavLst>
                                        <p:tav tm="0">
                                          <p:val>
                                            <p:fltVal val="360"/>
                                          </p:val>
                                        </p:tav>
                                        <p:tav tm="100000">
                                          <p:val>
                                            <p:fltVal val="0"/>
                                          </p:val>
                                        </p:tav>
                                      </p:tavLst>
                                    </p:anim>
                                    <p:animEffect filter="">
                                      <p:cBhvr>
                                        <p:cTn dur="1750" id="29"/>
                                        <p:tgtEl>
                                          <p:spTgt spid="23"/>
                                        </p:tgtEl>
                                      </p:cBhvr>
                                    </p:animEffect>
                                  </p:childTnLst>
                                </p:cTn>
                              </p:par>
                              <p:par>
                                <p:cTn decel="100000" fill="hold" grpId="0" id="30" nodeType="withEffect" presetClass="entr" presetID="49" presetSubtype="0">
                                  <p:stCondLst>
                                    <p:cond delay="0"/>
                                  </p:stCondLst>
                                  <p:childTnLst>
                                    <p:set>
                                      <p:cBhvr>
                                        <p:cTn dur="1" fill="hold" id="31">
                                          <p:stCondLst>
                                            <p:cond delay="0"/>
                                          </p:stCondLst>
                                        </p:cTn>
                                        <p:tgtEl>
                                          <p:spTgt spid="24"/>
                                        </p:tgtEl>
                                        <p:attrNameLst>
                                          <p:attrName>style.visibility</p:attrName>
                                        </p:attrNameLst>
                                      </p:cBhvr>
                                      <p:to>
                                        <p:strVal val="visible"/>
                                      </p:to>
                                    </p:set>
                                    <p:anim calcmode="lin" valueType="num">
                                      <p:cBhvr>
                                        <p:cTn dur="1500" fill="hold" id="32"/>
                                        <p:tgtEl>
                                          <p:spTgt spid="24"/>
                                        </p:tgtEl>
                                        <p:attrNameLst>
                                          <p:attrName>ppt_w</p:attrName>
                                        </p:attrNameLst>
                                      </p:cBhvr>
                                      <p:tavLst>
                                        <p:tav tm="0">
                                          <p:val>
                                            <p:fltVal val="0"/>
                                          </p:val>
                                        </p:tav>
                                        <p:tav tm="100000">
                                          <p:val>
                                            <p:strVal val="#ppt_w"/>
                                          </p:val>
                                        </p:tav>
                                      </p:tavLst>
                                    </p:anim>
                                    <p:anim calcmode="lin" valueType="num">
                                      <p:cBhvr>
                                        <p:cTn dur="1500" fill="hold" id="33"/>
                                        <p:tgtEl>
                                          <p:spTgt spid="24"/>
                                        </p:tgtEl>
                                        <p:attrNameLst>
                                          <p:attrName>ppt_h</p:attrName>
                                        </p:attrNameLst>
                                      </p:cBhvr>
                                      <p:tavLst>
                                        <p:tav tm="0">
                                          <p:val>
                                            <p:fltVal val="0"/>
                                          </p:val>
                                        </p:tav>
                                        <p:tav tm="100000">
                                          <p:val>
                                            <p:strVal val="#ppt_h"/>
                                          </p:val>
                                        </p:tav>
                                      </p:tavLst>
                                    </p:anim>
                                    <p:anim calcmode="lin" valueType="num">
                                      <p:cBhvr>
                                        <p:cTn dur="1500" fill="hold" id="34"/>
                                        <p:tgtEl>
                                          <p:spTgt spid="24"/>
                                        </p:tgtEl>
                                        <p:attrNameLst>
                                          <p:attrName>style.rotation</p:attrName>
                                        </p:attrNameLst>
                                      </p:cBhvr>
                                      <p:tavLst>
                                        <p:tav tm="0">
                                          <p:val>
                                            <p:fltVal val="360"/>
                                          </p:val>
                                        </p:tav>
                                        <p:tav tm="100000">
                                          <p:val>
                                            <p:fltVal val="0"/>
                                          </p:val>
                                        </p:tav>
                                      </p:tavLst>
                                    </p:anim>
                                    <p:animEffect filter="">
                                      <p:cBhvr>
                                        <p:cTn dur="1500" id="35"/>
                                        <p:tgtEl>
                                          <p:spTgt spid="24"/>
                                        </p:tgtEl>
                                      </p:cBhvr>
                                    </p:animEffect>
                                  </p:childTnLst>
                                </p:cTn>
                              </p:par>
                              <p:par>
                                <p:cTn decel="100000" fill="hold" grpId="0" id="36" nodeType="withEffect" presetClass="entr" presetID="49" presetSubtype="0">
                                  <p:stCondLst>
                                    <p:cond delay="0"/>
                                  </p:stCondLst>
                                  <p:childTnLst>
                                    <p:set>
                                      <p:cBhvr>
                                        <p:cTn dur="1" fill="hold" id="37">
                                          <p:stCondLst>
                                            <p:cond delay="0"/>
                                          </p:stCondLst>
                                        </p:cTn>
                                        <p:tgtEl>
                                          <p:spTgt spid="37"/>
                                        </p:tgtEl>
                                        <p:attrNameLst>
                                          <p:attrName>style.visibility</p:attrName>
                                        </p:attrNameLst>
                                      </p:cBhvr>
                                      <p:to>
                                        <p:strVal val="visible"/>
                                      </p:to>
                                    </p:set>
                                    <p:anim calcmode="lin" valueType="num">
                                      <p:cBhvr>
                                        <p:cTn dur="1250" fill="hold" id="38"/>
                                        <p:tgtEl>
                                          <p:spTgt spid="37"/>
                                        </p:tgtEl>
                                        <p:attrNameLst>
                                          <p:attrName>ppt_w</p:attrName>
                                        </p:attrNameLst>
                                      </p:cBhvr>
                                      <p:tavLst>
                                        <p:tav tm="0">
                                          <p:val>
                                            <p:fltVal val="0"/>
                                          </p:val>
                                        </p:tav>
                                        <p:tav tm="100000">
                                          <p:val>
                                            <p:strVal val="#ppt_w"/>
                                          </p:val>
                                        </p:tav>
                                      </p:tavLst>
                                    </p:anim>
                                    <p:anim calcmode="lin" valueType="num">
                                      <p:cBhvr>
                                        <p:cTn dur="1250" fill="hold" id="39"/>
                                        <p:tgtEl>
                                          <p:spTgt spid="37"/>
                                        </p:tgtEl>
                                        <p:attrNameLst>
                                          <p:attrName>ppt_h</p:attrName>
                                        </p:attrNameLst>
                                      </p:cBhvr>
                                      <p:tavLst>
                                        <p:tav tm="0">
                                          <p:val>
                                            <p:fltVal val="0"/>
                                          </p:val>
                                        </p:tav>
                                        <p:tav tm="100000">
                                          <p:val>
                                            <p:strVal val="#ppt_h"/>
                                          </p:val>
                                        </p:tav>
                                      </p:tavLst>
                                    </p:anim>
                                    <p:anim calcmode="lin" valueType="num">
                                      <p:cBhvr>
                                        <p:cTn dur="1250" fill="hold" id="40"/>
                                        <p:tgtEl>
                                          <p:spTgt spid="37"/>
                                        </p:tgtEl>
                                        <p:attrNameLst>
                                          <p:attrName>style.rotation</p:attrName>
                                        </p:attrNameLst>
                                      </p:cBhvr>
                                      <p:tavLst>
                                        <p:tav tm="0">
                                          <p:val>
                                            <p:fltVal val="360"/>
                                          </p:val>
                                        </p:tav>
                                        <p:tav tm="100000">
                                          <p:val>
                                            <p:fltVal val="0"/>
                                          </p:val>
                                        </p:tav>
                                      </p:tavLst>
                                    </p:anim>
                                    <p:animEffect filter="">
                                      <p:cBhvr>
                                        <p:cTn dur="1250" id="41"/>
                                        <p:tgtEl>
                                          <p:spTgt spid="37"/>
                                        </p:tgtEl>
                                      </p:cBhvr>
                                    </p:animEffect>
                                  </p:childTnLst>
                                </p:cTn>
                              </p:par>
                              <p:par>
                                <p:cTn decel="100000" fill="hold" id="42" nodeType="withEffect" presetClass="entr" presetID="49" presetSubtype="0">
                                  <p:stCondLst>
                                    <p:cond delay="0"/>
                                  </p:stCondLst>
                                  <p:childTnLst>
                                    <p:set>
                                      <p:cBhvr>
                                        <p:cTn dur="1" fill="hold" id="43">
                                          <p:stCondLst>
                                            <p:cond delay="0"/>
                                          </p:stCondLst>
                                        </p:cTn>
                                        <p:tgtEl>
                                          <p:spTgt spid="38"/>
                                        </p:tgtEl>
                                        <p:attrNameLst>
                                          <p:attrName>style.visibility</p:attrName>
                                        </p:attrNameLst>
                                      </p:cBhvr>
                                      <p:to>
                                        <p:strVal val="visible"/>
                                      </p:to>
                                    </p:set>
                                    <p:anim calcmode="lin" valueType="num">
                                      <p:cBhvr>
                                        <p:cTn dur="1000" fill="hold" id="44"/>
                                        <p:tgtEl>
                                          <p:spTgt spid="38"/>
                                        </p:tgtEl>
                                        <p:attrNameLst>
                                          <p:attrName>ppt_w</p:attrName>
                                        </p:attrNameLst>
                                      </p:cBhvr>
                                      <p:tavLst>
                                        <p:tav tm="0">
                                          <p:val>
                                            <p:fltVal val="0"/>
                                          </p:val>
                                        </p:tav>
                                        <p:tav tm="100000">
                                          <p:val>
                                            <p:strVal val="#ppt_w"/>
                                          </p:val>
                                        </p:tav>
                                      </p:tavLst>
                                    </p:anim>
                                    <p:anim calcmode="lin" valueType="num">
                                      <p:cBhvr>
                                        <p:cTn dur="1000" fill="hold" id="45"/>
                                        <p:tgtEl>
                                          <p:spTgt spid="38"/>
                                        </p:tgtEl>
                                        <p:attrNameLst>
                                          <p:attrName>ppt_h</p:attrName>
                                        </p:attrNameLst>
                                      </p:cBhvr>
                                      <p:tavLst>
                                        <p:tav tm="0">
                                          <p:val>
                                            <p:fltVal val="0"/>
                                          </p:val>
                                        </p:tav>
                                        <p:tav tm="100000">
                                          <p:val>
                                            <p:strVal val="#ppt_h"/>
                                          </p:val>
                                        </p:tav>
                                      </p:tavLst>
                                    </p:anim>
                                    <p:anim calcmode="lin" valueType="num">
                                      <p:cBhvr>
                                        <p:cTn dur="1000" fill="hold" id="46"/>
                                        <p:tgtEl>
                                          <p:spTgt spid="38"/>
                                        </p:tgtEl>
                                        <p:attrNameLst>
                                          <p:attrName>style.rotation</p:attrName>
                                        </p:attrNameLst>
                                      </p:cBhvr>
                                      <p:tavLst>
                                        <p:tav tm="0">
                                          <p:val>
                                            <p:fltVal val="360"/>
                                          </p:val>
                                        </p:tav>
                                        <p:tav tm="100000">
                                          <p:val>
                                            <p:fltVal val="0"/>
                                          </p:val>
                                        </p:tav>
                                      </p:tavLst>
                                    </p:anim>
                                    <p:animEffect filter="">
                                      <p:cBhvr>
                                        <p:cTn dur="1000" id="47"/>
                                        <p:tgtEl>
                                          <p:spTgt spid="38"/>
                                        </p:tgtEl>
                                      </p:cBhvr>
                                    </p:animEffect>
                                  </p:childTnLst>
                                </p:cTn>
                              </p:par>
                            </p:childTnLst>
                          </p:cTn>
                        </p:par>
                        <p:par>
                          <p:cTn fill="hold" id="48" nodeType="afterGroup">
                            <p:stCondLst>
                              <p:cond delay="3000"/>
                            </p:stCondLst>
                            <p:childTnLst>
                              <p:par>
                                <p:cTn fill="hold" grpId="0" id="49" nodeType="afterEffect" presetClass="entr" presetID="42" presetSubtype="0">
                                  <p:stCondLst>
                                    <p:cond delay="0"/>
                                  </p:stCondLst>
                                  <p:childTnLst>
                                    <p:set>
                                      <p:cBhvr>
                                        <p:cTn dur="1" fill="hold" id="50">
                                          <p:stCondLst>
                                            <p:cond delay="0"/>
                                          </p:stCondLst>
                                        </p:cTn>
                                        <p:tgtEl>
                                          <p:spTgt spid="41"/>
                                        </p:tgtEl>
                                        <p:attrNameLst>
                                          <p:attrName>style.visibility</p:attrName>
                                        </p:attrNameLst>
                                      </p:cBhvr>
                                      <p:to>
                                        <p:strVal val="visible"/>
                                      </p:to>
                                    </p:set>
                                    <p:animEffect filter="">
                                      <p:cBhvr>
                                        <p:cTn dur="750" id="51"/>
                                        <p:tgtEl>
                                          <p:spTgt spid="41"/>
                                        </p:tgtEl>
                                      </p:cBhvr>
                                    </p:animEffect>
                                    <p:anim calcmode="lin" valueType="num">
                                      <p:cBhvr>
                                        <p:cTn dur="750" fill="hold" id="52"/>
                                        <p:tgtEl>
                                          <p:spTgt spid="41"/>
                                        </p:tgtEl>
                                        <p:attrNameLst>
                                          <p:attrName>ppt_x</p:attrName>
                                        </p:attrNameLst>
                                      </p:cBhvr>
                                      <p:tavLst>
                                        <p:tav tm="0">
                                          <p:val>
                                            <p:strVal val="#ppt_x"/>
                                          </p:val>
                                        </p:tav>
                                        <p:tav tm="100000">
                                          <p:val>
                                            <p:strVal val="#ppt_x"/>
                                          </p:val>
                                        </p:tav>
                                      </p:tavLst>
                                    </p:anim>
                                    <p:anim calcmode="lin" valueType="num">
                                      <p:cBhvr>
                                        <p:cTn dur="750" fill="hold" id="53"/>
                                        <p:tgtEl>
                                          <p:spTgt spid="41"/>
                                        </p:tgtEl>
                                        <p:attrNameLst>
                                          <p:attrName>ppt_y</p:attrName>
                                        </p:attrNameLst>
                                      </p:cBhvr>
                                      <p:tavLst>
                                        <p:tav tm="0">
                                          <p:val>
                                            <p:strVal val="#ppt_y+.1"/>
                                          </p:val>
                                        </p:tav>
                                        <p:tav tm="100000">
                                          <p:val>
                                            <p:strVal val="#ppt_y"/>
                                          </p:val>
                                        </p:tav>
                                      </p:tavLst>
                                    </p:anim>
                                  </p:childTnLst>
                                </p:cTn>
                              </p:par>
                              <p:par>
                                <p:cTn fill="hold" grpId="0" id="54" nodeType="withEffect" presetClass="entr" presetID="47" presetSubtype="0">
                                  <p:stCondLst>
                                    <p:cond delay="250"/>
                                  </p:stCondLst>
                                  <p:childTnLst>
                                    <p:set>
                                      <p:cBhvr>
                                        <p:cTn dur="1" fill="hold" id="55">
                                          <p:stCondLst>
                                            <p:cond delay="0"/>
                                          </p:stCondLst>
                                        </p:cTn>
                                        <p:tgtEl>
                                          <p:spTgt spid="42"/>
                                        </p:tgtEl>
                                        <p:attrNameLst>
                                          <p:attrName>style.visibility</p:attrName>
                                        </p:attrNameLst>
                                      </p:cBhvr>
                                      <p:to>
                                        <p:strVal val="visible"/>
                                      </p:to>
                                    </p:set>
                                    <p:animEffect filter="">
                                      <p:cBhvr>
                                        <p:cTn dur="750" id="56"/>
                                        <p:tgtEl>
                                          <p:spTgt spid="42"/>
                                        </p:tgtEl>
                                      </p:cBhvr>
                                    </p:animEffect>
                                    <p:anim calcmode="lin" valueType="num">
                                      <p:cBhvr>
                                        <p:cTn dur="750" fill="hold" id="57"/>
                                        <p:tgtEl>
                                          <p:spTgt spid="42"/>
                                        </p:tgtEl>
                                        <p:attrNameLst>
                                          <p:attrName>ppt_x</p:attrName>
                                        </p:attrNameLst>
                                      </p:cBhvr>
                                      <p:tavLst>
                                        <p:tav tm="0">
                                          <p:val>
                                            <p:strVal val="#ppt_x"/>
                                          </p:val>
                                        </p:tav>
                                        <p:tav tm="100000">
                                          <p:val>
                                            <p:strVal val="#ppt_x"/>
                                          </p:val>
                                        </p:tav>
                                      </p:tavLst>
                                    </p:anim>
                                    <p:anim calcmode="lin" valueType="num">
                                      <p:cBhvr>
                                        <p:cTn dur="750" fill="hold" id="58"/>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37"/>
      <p:bldP grpId="0" spid="41"/>
      <p:bldP grpId="0" spid="4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3" name="椭圆 392"/>
          <p:cNvSpPr/>
          <p:nvPr/>
        </p:nvSpPr>
        <p:spPr>
          <a:xfrm>
            <a:off x="3672505" y="4420005"/>
            <a:ext cx="2341577" cy="354243"/>
          </a:xfrm>
          <a:prstGeom prst="ellipse">
            <a:avLst/>
          </a:prstGeom>
          <a:gradFill flip="none" rotWithShape="1">
            <a:gsLst>
              <a:gs pos="0">
                <a:schemeClr val="tx1">
                  <a:alpha val="62000"/>
                </a:schemeClr>
              </a:gs>
              <a:gs pos="100000">
                <a:srgbClr val="FFFFFF">
                  <a:alpha val="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6" lIns="121893" rIns="121893" rtlCol="0" tIns="60946"/>
          <a:lstStyle/>
          <a:p>
            <a:pPr algn="ctr" defTabSz="1218900" fontAlgn="base">
              <a:spcBef>
                <a:spcPct val="0"/>
              </a:spcBef>
              <a:spcAft>
                <a:spcPct val="0"/>
              </a:spcAft>
            </a:pPr>
            <a:endParaRPr altLang="en-US" lang="zh-CN">
              <a:solidFill>
                <a:prstClr val="white"/>
              </a:solidFill>
            </a:endParaRPr>
          </a:p>
        </p:txBody>
      </p:sp>
      <p:grpSp>
        <p:nvGrpSpPr>
          <p:cNvPr id="394" name="组合 393"/>
          <p:cNvGrpSpPr/>
          <p:nvPr/>
        </p:nvGrpSpPr>
        <p:grpSpPr>
          <a:xfrm>
            <a:off x="3758195" y="987391"/>
            <a:ext cx="2155176" cy="3613065"/>
            <a:chOff x="3546995" y="2016281"/>
            <a:chExt cx="1616382" cy="2709799"/>
          </a:xfrm>
        </p:grpSpPr>
        <p:sp>
          <p:nvSpPr>
            <p:cNvPr id="395" name="Freeform 33"/>
            <p:cNvSpPr/>
            <p:nvPr/>
          </p:nvSpPr>
          <p:spPr bwMode="auto">
            <a:xfrm>
              <a:off x="3546995" y="2016281"/>
              <a:ext cx="1616382" cy="2028724"/>
            </a:xfrm>
            <a:custGeom>
              <a:gdLst>
                <a:gd fmla="*/ 249 w 498" name="T0"/>
                <a:gd fmla="*/ 0 h 625" name="T1"/>
                <a:gd fmla="*/ 0 w 498" name="T2"/>
                <a:gd fmla="*/ 240 h 625" name="T3"/>
                <a:gd fmla="*/ 17 w 498" name="T4"/>
                <a:gd fmla="*/ 328 h 625" name="T5"/>
                <a:gd fmla="*/ 17 w 498" name="T6"/>
                <a:gd fmla="*/ 328 h 625" name="T7"/>
                <a:gd fmla="*/ 31 w 498" name="T8"/>
                <a:gd fmla="*/ 356 h 625" name="T9"/>
                <a:gd fmla="*/ 95 w 498" name="T10"/>
                <a:gd fmla="*/ 488 h 625" name="T11"/>
                <a:gd fmla="*/ 108 w 498" name="T12"/>
                <a:gd fmla="*/ 539 h 625" name="T13"/>
                <a:gd fmla="*/ 115 w 498" name="T14"/>
                <a:gd fmla="*/ 588 h 625" name="T15"/>
                <a:gd fmla="*/ 153 w 498" name="T16"/>
                <a:gd fmla="*/ 625 h 625" name="T17"/>
                <a:gd fmla="*/ 249 w 498" name="T18"/>
                <a:gd fmla="*/ 625 h 625" name="T19"/>
                <a:gd fmla="*/ 344 w 498" name="T20"/>
                <a:gd fmla="*/ 625 h 625" name="T21"/>
                <a:gd fmla="*/ 382 w 498" name="T22"/>
                <a:gd fmla="*/ 588 h 625" name="T23"/>
                <a:gd fmla="*/ 390 w 498" name="T24"/>
                <a:gd fmla="*/ 539 h 625" name="T25"/>
                <a:gd fmla="*/ 403 w 498" name="T26"/>
                <a:gd fmla="*/ 488 h 625" name="T27"/>
                <a:gd fmla="*/ 467 w 498" name="T28"/>
                <a:gd fmla="*/ 356 h 625" name="T29"/>
                <a:gd fmla="*/ 480 w 498" name="T30"/>
                <a:gd fmla="*/ 328 h 625" name="T31"/>
                <a:gd fmla="*/ 480 w 498" name="T32"/>
                <a:gd fmla="*/ 328 h 625" name="T33"/>
                <a:gd fmla="*/ 498 w 498" name="T34"/>
                <a:gd fmla="*/ 240 h 625" name="T35"/>
                <a:gd fmla="*/ 249 w 498" name="T36"/>
                <a:gd fmla="*/ 0 h 62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25" w="498">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396" name="Freeform 33"/>
            <p:cNvSpPr/>
            <p:nvPr/>
          </p:nvSpPr>
          <p:spPr bwMode="auto">
            <a:xfrm>
              <a:off x="3587885" y="2067602"/>
              <a:ext cx="1534601" cy="1926082"/>
            </a:xfrm>
            <a:custGeom>
              <a:gdLst>
                <a:gd fmla="*/ 249 w 498" name="T0"/>
                <a:gd fmla="*/ 0 h 625" name="T1"/>
                <a:gd fmla="*/ 0 w 498" name="T2"/>
                <a:gd fmla="*/ 240 h 625" name="T3"/>
                <a:gd fmla="*/ 17 w 498" name="T4"/>
                <a:gd fmla="*/ 328 h 625" name="T5"/>
                <a:gd fmla="*/ 17 w 498" name="T6"/>
                <a:gd fmla="*/ 328 h 625" name="T7"/>
                <a:gd fmla="*/ 31 w 498" name="T8"/>
                <a:gd fmla="*/ 356 h 625" name="T9"/>
                <a:gd fmla="*/ 95 w 498" name="T10"/>
                <a:gd fmla="*/ 488 h 625" name="T11"/>
                <a:gd fmla="*/ 108 w 498" name="T12"/>
                <a:gd fmla="*/ 539 h 625" name="T13"/>
                <a:gd fmla="*/ 115 w 498" name="T14"/>
                <a:gd fmla="*/ 588 h 625" name="T15"/>
                <a:gd fmla="*/ 153 w 498" name="T16"/>
                <a:gd fmla="*/ 625 h 625" name="T17"/>
                <a:gd fmla="*/ 249 w 498" name="T18"/>
                <a:gd fmla="*/ 625 h 625" name="T19"/>
                <a:gd fmla="*/ 344 w 498" name="T20"/>
                <a:gd fmla="*/ 625 h 625" name="T21"/>
                <a:gd fmla="*/ 382 w 498" name="T22"/>
                <a:gd fmla="*/ 588 h 625" name="T23"/>
                <a:gd fmla="*/ 390 w 498" name="T24"/>
                <a:gd fmla="*/ 539 h 625" name="T25"/>
                <a:gd fmla="*/ 403 w 498" name="T26"/>
                <a:gd fmla="*/ 488 h 625" name="T27"/>
                <a:gd fmla="*/ 467 w 498" name="T28"/>
                <a:gd fmla="*/ 356 h 625" name="T29"/>
                <a:gd fmla="*/ 480 w 498" name="T30"/>
                <a:gd fmla="*/ 328 h 625" name="T31"/>
                <a:gd fmla="*/ 480 w 498" name="T32"/>
                <a:gd fmla="*/ 328 h 625" name="T33"/>
                <a:gd fmla="*/ 498 w 498" name="T34"/>
                <a:gd fmla="*/ 240 h 625" name="T35"/>
                <a:gd fmla="*/ 249 w 498" name="T36"/>
                <a:gd fmla="*/ 0 h 62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25" w="498">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grpSp>
          <p:nvGrpSpPr>
            <p:cNvPr id="397" name="组合 396"/>
            <p:cNvGrpSpPr/>
            <p:nvPr/>
          </p:nvGrpSpPr>
          <p:grpSpPr>
            <a:xfrm>
              <a:off x="3999883" y="4025097"/>
              <a:ext cx="716912" cy="700983"/>
              <a:chOff x="3759201" y="3508375"/>
              <a:chExt cx="828024" cy="809626"/>
            </a:xfrm>
          </p:grpSpPr>
          <p:sp>
            <p:nvSpPr>
              <p:cNvPr id="398" name="Freeform 6"/>
              <p:cNvSpPr/>
              <p:nvPr/>
            </p:nvSpPr>
            <p:spPr bwMode="auto">
              <a:xfrm>
                <a:off x="3764900" y="3508375"/>
                <a:ext cx="822325" cy="757238"/>
              </a:xfrm>
              <a:custGeom>
                <a:gdLst>
                  <a:gd fmla="*/ 216 w 220" name="T0"/>
                  <a:gd fmla="*/ 0 h 202" name="T1"/>
                  <a:gd fmla="*/ 213 w 220" name="T2"/>
                  <a:gd fmla="*/ 3 h 202" name="T3"/>
                  <a:gd fmla="*/ 213 w 220" name="T4"/>
                  <a:gd fmla="*/ 14 h 202" name="T5"/>
                  <a:gd fmla="*/ 211 w 220" name="T6"/>
                  <a:gd fmla="*/ 16 h 202" name="T7"/>
                  <a:gd fmla="*/ 218 w 220" name="T8"/>
                  <a:gd fmla="*/ 24 h 202" name="T9"/>
                  <a:gd fmla="*/ 217 w 220" name="T10"/>
                  <a:gd fmla="*/ 35 h 202" name="T11"/>
                  <a:gd fmla="*/ 210 w 220" name="T12"/>
                  <a:gd fmla="*/ 42 h 202" name="T13"/>
                  <a:gd fmla="*/ 209 w 220" name="T14"/>
                  <a:gd fmla="*/ 48 h 202" name="T15"/>
                  <a:gd fmla="*/ 217 w 220" name="T16"/>
                  <a:gd fmla="*/ 55 h 202" name="T17"/>
                  <a:gd fmla="*/ 216 w 220" name="T18"/>
                  <a:gd fmla="*/ 66 h 202" name="T19"/>
                  <a:gd fmla="*/ 210 w 220" name="T20"/>
                  <a:gd fmla="*/ 71 h 202" name="T21"/>
                  <a:gd fmla="*/ 210 w 220" name="T22"/>
                  <a:gd fmla="*/ 80 h 202" name="T23"/>
                  <a:gd fmla="*/ 218 w 220" name="T24"/>
                  <a:gd fmla="*/ 89 h 202" name="T25"/>
                  <a:gd fmla="*/ 214 w 220" name="T26"/>
                  <a:gd fmla="*/ 97 h 202" name="T27"/>
                  <a:gd fmla="*/ 209 w 220" name="T28"/>
                  <a:gd fmla="*/ 102 h 202" name="T29"/>
                  <a:gd fmla="*/ 210 w 220" name="T30"/>
                  <a:gd fmla="*/ 108 h 202" name="T31"/>
                  <a:gd fmla="*/ 217 w 220" name="T32"/>
                  <a:gd fmla="*/ 116 h 202" name="T33"/>
                  <a:gd fmla="*/ 215 w 220" name="T34"/>
                  <a:gd fmla="*/ 125 h 202" name="T35"/>
                  <a:gd fmla="*/ 209 w 220" name="T36"/>
                  <a:gd fmla="*/ 131 h 202" name="T37"/>
                  <a:gd fmla="*/ 209 w 220" name="T38"/>
                  <a:gd fmla="*/ 138 h 202" name="T39"/>
                  <a:gd fmla="*/ 214 w 220" name="T40"/>
                  <a:gd fmla="*/ 145 h 202" name="T41"/>
                  <a:gd fmla="*/ 206 w 220" name="T42"/>
                  <a:gd fmla="*/ 161 h 202" name="T43"/>
                  <a:gd fmla="*/ 159 w 220" name="T44"/>
                  <a:gd fmla="*/ 202 h 202" name="T45"/>
                  <a:gd fmla="*/ 61 w 220" name="T46"/>
                  <a:gd fmla="*/ 202 h 202" name="T47"/>
                  <a:gd fmla="*/ 13 w 220" name="T48"/>
                  <a:gd fmla="*/ 161 h 202" name="T49"/>
                  <a:gd fmla="*/ 12 w 220" name="T50"/>
                  <a:gd fmla="*/ 152 h 202" name="T51"/>
                  <a:gd fmla="*/ 9 w 220" name="T52"/>
                  <a:gd fmla="*/ 142 h 202" name="T53"/>
                  <a:gd fmla="*/ 2 w 220" name="T54"/>
                  <a:gd fmla="*/ 135 h 202" name="T55"/>
                  <a:gd fmla="*/ 5 w 220" name="T56"/>
                  <a:gd fmla="*/ 126 h 202" name="T57"/>
                  <a:gd fmla="*/ 8 w 220" name="T58"/>
                  <a:gd fmla="*/ 119 h 202" name="T59"/>
                  <a:gd fmla="*/ 4 w 220" name="T60"/>
                  <a:gd fmla="*/ 108 h 202" name="T61"/>
                  <a:gd fmla="*/ 3 w 220" name="T62"/>
                  <a:gd fmla="*/ 97 h 202" name="T63"/>
                  <a:gd fmla="*/ 8 w 220" name="T64"/>
                  <a:gd fmla="*/ 91 h 202" name="T65"/>
                  <a:gd fmla="*/ 8 w 220" name="T66"/>
                  <a:gd fmla="*/ 85 h 202" name="T67"/>
                  <a:gd fmla="*/ 2 w 220" name="T68"/>
                  <a:gd fmla="*/ 76 h 202" name="T69"/>
                  <a:gd fmla="*/ 5 w 220" name="T70"/>
                  <a:gd fmla="*/ 66 h 202" name="T71"/>
                  <a:gd fmla="*/ 9 w 220" name="T72"/>
                  <a:gd fmla="*/ 61 h 202" name="T73"/>
                  <a:gd fmla="*/ 8 w 220" name="T74"/>
                  <a:gd fmla="*/ 54 h 202" name="T75"/>
                  <a:gd fmla="*/ 2 w 220" name="T76"/>
                  <a:gd fmla="*/ 44 h 202" name="T77"/>
                  <a:gd fmla="*/ 2 w 220" name="T78"/>
                  <a:gd fmla="*/ 16 h 202" name="T79"/>
                  <a:gd fmla="*/ 2 w 220" name="T80"/>
                  <a:gd fmla="*/ 11 h 202" name="T81"/>
                  <a:gd fmla="*/ 2 w 220" name="T82"/>
                  <a:gd fmla="*/ 1 h 202" name="T83"/>
                  <a:gd fmla="*/ 0 w 220" name="T84"/>
                  <a:gd fmla="*/ 0 h 202" name="T85"/>
                  <a:gd fmla="*/ 216 w 220" name="T86"/>
                  <a:gd fmla="*/ 0 h 20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01" w="220">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30323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399" name="Freeform 7"/>
              <p:cNvSpPr/>
              <p:nvPr/>
            </p:nvSpPr>
            <p:spPr bwMode="auto">
              <a:xfrm>
                <a:off x="3996676" y="4268788"/>
                <a:ext cx="350838" cy="49213"/>
              </a:xfrm>
              <a:custGeom>
                <a:gdLst>
                  <a:gd fmla="*/ 0 w 94" name="T0"/>
                  <a:gd fmla="*/ 0 h 13" name="T1"/>
                  <a:gd fmla="*/ 94 w 94" name="T2"/>
                  <a:gd fmla="*/ 0 h 13" name="T3"/>
                  <a:gd fmla="*/ 85 w 94" name="T4"/>
                  <a:gd fmla="*/ 9 h 13" name="T5"/>
                  <a:gd fmla="*/ 74 w 94" name="T6"/>
                  <a:gd fmla="*/ 13 h 13" name="T7"/>
                  <a:gd fmla="*/ 19 w 94" name="T8"/>
                  <a:gd fmla="*/ 13 h 13" name="T9"/>
                  <a:gd fmla="*/ 8 w 94" name="T10"/>
                  <a:gd fmla="*/ 9 h 13" name="T11"/>
                  <a:gd fmla="*/ 0 w 94" name="T12"/>
                  <a:gd fmla="*/ 0 h 13" name="T13"/>
                </a:gdLst>
                <a:cxnLst>
                  <a:cxn ang="0">
                    <a:pos x="T0" y="T1"/>
                  </a:cxn>
                  <a:cxn ang="0">
                    <a:pos x="T2" y="T3"/>
                  </a:cxn>
                  <a:cxn ang="0">
                    <a:pos x="T4" y="T5"/>
                  </a:cxn>
                  <a:cxn ang="0">
                    <a:pos x="T6" y="T7"/>
                  </a:cxn>
                  <a:cxn ang="0">
                    <a:pos x="T8" y="T9"/>
                  </a:cxn>
                  <a:cxn ang="0">
                    <a:pos x="T10" y="T11"/>
                  </a:cxn>
                  <a:cxn ang="0">
                    <a:pos x="T12" y="T13"/>
                  </a:cxn>
                </a:cxnLst>
                <a:rect b="b" l="0" r="r" t="0"/>
                <a:pathLst>
                  <a:path h="13" w="94">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00" name="Freeform 8"/>
              <p:cNvSpPr/>
              <p:nvPr/>
            </p:nvSpPr>
            <p:spPr bwMode="auto">
              <a:xfrm>
                <a:off x="4173538" y="3527425"/>
                <a:ext cx="247650" cy="33338"/>
              </a:xfrm>
              <a:custGeom>
                <a:gdLst>
                  <a:gd fmla="*/ 4 w 66" name="T0"/>
                  <a:gd fmla="*/ 1 h 9" name="T1"/>
                  <a:gd fmla="*/ 64 w 66" name="T2"/>
                  <a:gd fmla="*/ 1 h 9" name="T3"/>
                  <a:gd fmla="*/ 62 w 66" name="T4"/>
                  <a:gd fmla="*/ 7 h 9" name="T5"/>
                  <a:gd fmla="*/ 0 w 66" name="T6"/>
                  <a:gd fmla="*/ 9 h 9" name="T7"/>
                  <a:gd fmla="*/ 20 w 66" name="T8"/>
                  <a:gd fmla="*/ 5 h 9" name="T9"/>
                  <a:gd fmla="*/ 17 w 66" name="T10"/>
                  <a:gd fmla="*/ 3 h 9" name="T11"/>
                  <a:gd fmla="*/ 4 w 66" name="T12"/>
                  <a:gd fmla="*/ 1 h 9" name="T13"/>
                </a:gdLst>
                <a:cxnLst>
                  <a:cxn ang="0">
                    <a:pos x="T0" y="T1"/>
                  </a:cxn>
                  <a:cxn ang="0">
                    <a:pos x="T2" y="T3"/>
                  </a:cxn>
                  <a:cxn ang="0">
                    <a:pos x="T4" y="T5"/>
                  </a:cxn>
                  <a:cxn ang="0">
                    <a:pos x="T6" y="T7"/>
                  </a:cxn>
                  <a:cxn ang="0">
                    <a:pos x="T8" y="T9"/>
                  </a:cxn>
                  <a:cxn ang="0">
                    <a:pos x="T10" y="T11"/>
                  </a:cxn>
                  <a:cxn ang="0">
                    <a:pos x="T12" y="T13"/>
                  </a:cxn>
                </a:cxnLst>
                <a:rect b="b" l="0" r="r" t="0"/>
                <a:pathLst>
                  <a:path h="9" w="66">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01" name="Freeform 9"/>
              <p:cNvSpPr/>
              <p:nvPr/>
            </p:nvSpPr>
            <p:spPr bwMode="auto">
              <a:xfrm>
                <a:off x="4173538" y="3571875"/>
                <a:ext cx="242888" cy="93663"/>
              </a:xfrm>
              <a:custGeom>
                <a:gdLst>
                  <a:gd fmla="*/ 11 w 65" name="T0"/>
                  <a:gd fmla="*/ 0 h 25" name="T1"/>
                  <a:gd fmla="*/ 60 w 65" name="T2"/>
                  <a:gd fmla="*/ 1 h 25" name="T3"/>
                  <a:gd fmla="*/ 65 w 65" name="T4"/>
                  <a:gd fmla="*/ 10 h 25" name="T5"/>
                  <a:gd fmla="*/ 57 w 65" name="T6"/>
                  <a:gd fmla="*/ 21 h 25" name="T7"/>
                  <a:gd fmla="*/ 0 w 65" name="T8"/>
                  <a:gd fmla="*/ 25 h 25" name="T9"/>
                  <a:gd fmla="*/ 21 w 65" name="T10"/>
                  <a:gd fmla="*/ 20 h 25" name="T11"/>
                  <a:gd fmla="*/ 22 w 65" name="T12"/>
                  <a:gd fmla="*/ 12 h 25" name="T13"/>
                  <a:gd fmla="*/ 23 w 65" name="T14"/>
                  <a:gd fmla="*/ 6 h 25" name="T15"/>
                  <a:gd fmla="*/ 23 w 65" name="T16"/>
                  <a:gd fmla="*/ 3 h 25" name="T17"/>
                  <a:gd fmla="*/ 11 w 65" name="T18"/>
                  <a:gd fmla="*/ 0 h 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 w="6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02" name="Freeform 10"/>
              <p:cNvSpPr/>
              <p:nvPr/>
            </p:nvSpPr>
            <p:spPr bwMode="auto">
              <a:xfrm>
                <a:off x="4106863" y="3698875"/>
                <a:ext cx="303213" cy="34925"/>
              </a:xfrm>
              <a:custGeom>
                <a:gdLst>
                  <a:gd fmla="*/ 20 w 81" name="T0"/>
                  <a:gd fmla="*/ 1 h 9" name="T1"/>
                  <a:gd fmla="*/ 73 w 81" name="T2"/>
                  <a:gd fmla="*/ 0 h 9" name="T3"/>
                  <a:gd fmla="*/ 80 w 81" name="T4"/>
                  <a:gd fmla="*/ 3 h 9" name="T5"/>
                  <a:gd fmla="*/ 3 w 81" name="T6"/>
                  <a:gd fmla="*/ 9 h 9" name="T7"/>
                  <a:gd fmla="*/ 24 w 81" name="T8"/>
                  <a:gd fmla="*/ 5 h 9" name="T9"/>
                  <a:gd fmla="*/ 20 w 81" name="T10"/>
                  <a:gd fmla="*/ 1 h 9" name="T11"/>
                </a:gdLst>
                <a:cxnLst>
                  <a:cxn ang="0">
                    <a:pos x="T0" y="T1"/>
                  </a:cxn>
                  <a:cxn ang="0">
                    <a:pos x="T2" y="T3"/>
                  </a:cxn>
                  <a:cxn ang="0">
                    <a:pos x="T4" y="T5"/>
                  </a:cxn>
                  <a:cxn ang="0">
                    <a:pos x="T6" y="T7"/>
                  </a:cxn>
                  <a:cxn ang="0">
                    <a:pos x="T8" y="T9"/>
                  </a:cxn>
                  <a:cxn ang="0">
                    <a:pos x="T10" y="T11"/>
                  </a:cxn>
                </a:cxnLst>
                <a:rect b="b" l="0" r="r" t="0"/>
                <a:pathLst>
                  <a:path h="9" w="81">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03" name="Freeform 11"/>
              <p:cNvSpPr/>
              <p:nvPr/>
            </p:nvSpPr>
            <p:spPr bwMode="auto">
              <a:xfrm>
                <a:off x="4140201" y="3756025"/>
                <a:ext cx="269875" cy="25400"/>
              </a:xfrm>
              <a:custGeom>
                <a:gdLst>
                  <a:gd fmla="*/ 26 w 72" name="T0"/>
                  <a:gd fmla="*/ 1 h 7" name="T1"/>
                  <a:gd fmla="*/ 72 w 72" name="T2"/>
                  <a:gd fmla="*/ 0 h 7" name="T3"/>
                  <a:gd fmla="*/ 49 w 72" name="T4"/>
                  <a:gd fmla="*/ 5 h 7" name="T5"/>
                  <a:gd fmla="*/ 4 w 72" name="T6"/>
                  <a:gd fmla="*/ 7 h 7" name="T7"/>
                  <a:gd fmla="*/ 26 w 72" name="T8"/>
                  <a:gd fmla="*/ 1 h 7" name="T9"/>
                </a:gdLst>
                <a:cxnLst>
                  <a:cxn ang="0">
                    <a:pos x="T0" y="T1"/>
                  </a:cxn>
                  <a:cxn ang="0">
                    <a:pos x="T2" y="T3"/>
                  </a:cxn>
                  <a:cxn ang="0">
                    <a:pos x="T4" y="T5"/>
                  </a:cxn>
                  <a:cxn ang="0">
                    <a:pos x="T6" y="T7"/>
                  </a:cxn>
                  <a:cxn ang="0">
                    <a:pos x="T8" y="T9"/>
                  </a:cxn>
                </a:cxnLst>
                <a:rect b="b" l="0" r="r" t="0"/>
                <a:pathLst>
                  <a:path h="7" w="72">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04" name="Freeform 12"/>
              <p:cNvSpPr/>
              <p:nvPr/>
            </p:nvSpPr>
            <p:spPr bwMode="auto">
              <a:xfrm>
                <a:off x="4125913" y="3811588"/>
                <a:ext cx="287338" cy="38100"/>
              </a:xfrm>
              <a:custGeom>
                <a:gdLst>
                  <a:gd fmla="*/ 15 w 77" name="T0"/>
                  <a:gd fmla="*/ 2 h 10" name="T1"/>
                  <a:gd fmla="*/ 73 w 77" name="T2"/>
                  <a:gd fmla="*/ 0 h 10" name="T3"/>
                  <a:gd fmla="*/ 72 w 77" name="T4"/>
                  <a:gd fmla="*/ 5 h 10" name="T5"/>
                  <a:gd fmla="*/ 0 w 77" name="T6"/>
                  <a:gd fmla="*/ 10 h 10" name="T7"/>
                  <a:gd fmla="*/ 31 w 77" name="T8"/>
                  <a:gd fmla="*/ 5 h 10" name="T9"/>
                  <a:gd fmla="*/ 15 w 77" name="T10"/>
                  <a:gd fmla="*/ 2 h 10" name="T11"/>
                </a:gdLst>
                <a:cxnLst>
                  <a:cxn ang="0">
                    <a:pos x="T0" y="T1"/>
                  </a:cxn>
                  <a:cxn ang="0">
                    <a:pos x="T2" y="T3"/>
                  </a:cxn>
                  <a:cxn ang="0">
                    <a:pos x="T4" y="T5"/>
                  </a:cxn>
                  <a:cxn ang="0">
                    <a:pos x="T6" y="T7"/>
                  </a:cxn>
                  <a:cxn ang="0">
                    <a:pos x="T8" y="T9"/>
                  </a:cxn>
                  <a:cxn ang="0">
                    <a:pos x="T10" y="T11"/>
                  </a:cxn>
                </a:cxnLst>
                <a:rect b="b" l="0" r="r" t="0"/>
                <a:pathLst>
                  <a:path h="10" w="77">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05" name="Freeform 13"/>
              <p:cNvSpPr/>
              <p:nvPr/>
            </p:nvSpPr>
            <p:spPr bwMode="auto">
              <a:xfrm>
                <a:off x="4195763" y="3868738"/>
                <a:ext cx="217488" cy="33338"/>
              </a:xfrm>
              <a:custGeom>
                <a:gdLst>
                  <a:gd fmla="*/ 0 w 58" name="T0"/>
                  <a:gd fmla="*/ 4 h 9" name="T1"/>
                  <a:gd fmla="*/ 56 w 58" name="T2"/>
                  <a:gd fmla="*/ 0 h 9" name="T3"/>
                  <a:gd fmla="*/ 0 w 58" name="T4"/>
                  <a:gd fmla="*/ 4 h 9" name="T5"/>
                </a:gdLst>
                <a:cxnLst>
                  <a:cxn ang="0">
                    <a:pos x="T0" y="T1"/>
                  </a:cxn>
                  <a:cxn ang="0">
                    <a:pos x="T2" y="T3"/>
                  </a:cxn>
                  <a:cxn ang="0">
                    <a:pos x="T4" y="T5"/>
                  </a:cxn>
                </a:cxnLst>
                <a:rect b="b" l="0" r="r" t="0"/>
                <a:pathLst>
                  <a:path h="9" w="57">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06" name="Freeform 14"/>
              <p:cNvSpPr/>
              <p:nvPr/>
            </p:nvSpPr>
            <p:spPr bwMode="auto">
              <a:xfrm>
                <a:off x="4117976" y="3935413"/>
                <a:ext cx="280988" cy="30163"/>
              </a:xfrm>
              <a:custGeom>
                <a:gdLst>
                  <a:gd fmla="*/ 23 w 75" name="T0"/>
                  <a:gd fmla="*/ 0 h 8" name="T1"/>
                  <a:gd fmla="*/ 71 w 75" name="T2"/>
                  <a:gd fmla="*/ 0 h 8" name="T3"/>
                  <a:gd fmla="*/ 65 w 75" name="T4"/>
                  <a:gd fmla="*/ 4 h 8" name="T5"/>
                  <a:gd fmla="*/ 0 w 75" name="T6"/>
                  <a:gd fmla="*/ 8 h 8" name="T7"/>
                  <a:gd fmla="*/ 31 w 75" name="T8"/>
                  <a:gd fmla="*/ 3 h 8" name="T9"/>
                  <a:gd fmla="*/ 23 w 75" name="T10"/>
                  <a:gd fmla="*/ 0 h 8" name="T11"/>
                </a:gdLst>
                <a:cxnLst>
                  <a:cxn ang="0">
                    <a:pos x="T0" y="T1"/>
                  </a:cxn>
                  <a:cxn ang="0">
                    <a:pos x="T2" y="T3"/>
                  </a:cxn>
                  <a:cxn ang="0">
                    <a:pos x="T4" y="T5"/>
                  </a:cxn>
                  <a:cxn ang="0">
                    <a:pos x="T6" y="T7"/>
                  </a:cxn>
                  <a:cxn ang="0">
                    <a:pos x="T8" y="T9"/>
                  </a:cxn>
                  <a:cxn ang="0">
                    <a:pos x="T10" y="T11"/>
                  </a:cxn>
                </a:cxnLst>
                <a:rect b="b" l="0" r="r" t="0"/>
                <a:pathLst>
                  <a:path h="8" w="75">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07" name="Freeform 15"/>
              <p:cNvSpPr/>
              <p:nvPr/>
            </p:nvSpPr>
            <p:spPr bwMode="auto">
              <a:xfrm>
                <a:off x="4206876" y="3984625"/>
                <a:ext cx="206375" cy="25400"/>
              </a:xfrm>
              <a:custGeom>
                <a:gdLst>
                  <a:gd fmla="*/ 0 w 55" name="T0"/>
                  <a:gd fmla="*/ 3 h 7" name="T1"/>
                  <a:gd fmla="*/ 53 w 55" name="T2"/>
                  <a:gd fmla="*/ 0 h 7" name="T3"/>
                  <a:gd fmla="*/ 0 w 55" name="T4"/>
                  <a:gd fmla="*/ 3 h 7" name="T5"/>
                </a:gdLst>
                <a:cxnLst>
                  <a:cxn ang="0">
                    <a:pos x="T0" y="T1"/>
                  </a:cxn>
                  <a:cxn ang="0">
                    <a:pos x="T2" y="T3"/>
                  </a:cxn>
                  <a:cxn ang="0">
                    <a:pos x="T4" y="T5"/>
                  </a:cxn>
                </a:cxnLst>
                <a:rect b="b" l="0" r="r" t="0"/>
                <a:pathLst>
                  <a:path h="7" w="55">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08" name="Freeform 16"/>
              <p:cNvSpPr/>
              <p:nvPr/>
            </p:nvSpPr>
            <p:spPr bwMode="auto">
              <a:xfrm>
                <a:off x="4222751" y="4044949"/>
                <a:ext cx="160338" cy="28576"/>
              </a:xfrm>
              <a:custGeom>
                <a:gdLst>
                  <a:gd fmla="*/ 0 w 43" name="T0"/>
                  <a:gd fmla="*/ 2 h 8" name="T1"/>
                  <a:gd fmla="*/ 41 w 43" name="T2"/>
                  <a:gd fmla="*/ 1 h 8" name="T3"/>
                  <a:gd fmla="*/ 26 w 43" name="T4"/>
                  <a:gd fmla="*/ 7 h 8" name="T5"/>
                  <a:gd fmla="*/ 0 w 43" name="T6"/>
                  <a:gd fmla="*/ 2 h 8" name="T7"/>
                </a:gdLst>
                <a:cxnLst>
                  <a:cxn ang="0">
                    <a:pos x="T0" y="T1"/>
                  </a:cxn>
                  <a:cxn ang="0">
                    <a:pos x="T2" y="T3"/>
                  </a:cxn>
                  <a:cxn ang="0">
                    <a:pos x="T4" y="T5"/>
                  </a:cxn>
                  <a:cxn ang="0">
                    <a:pos x="T6" y="T7"/>
                  </a:cxn>
                </a:cxnLst>
                <a:rect b="b" l="0" r="r" t="0"/>
                <a:pathLst>
                  <a:path h="8" w="43">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09" name="Freeform 17"/>
              <p:cNvSpPr/>
              <p:nvPr/>
            </p:nvSpPr>
            <p:spPr bwMode="auto">
              <a:xfrm>
                <a:off x="4151313" y="4070350"/>
                <a:ext cx="314325" cy="30163"/>
              </a:xfrm>
              <a:custGeom>
                <a:gdLst>
                  <a:gd fmla="*/ 0 w 84" name="T0"/>
                  <a:gd fmla="*/ 5 h 8" name="T1"/>
                  <a:gd fmla="*/ 84 w 84" name="T2"/>
                  <a:gd fmla="*/ 0 h 8" name="T3"/>
                  <a:gd fmla="*/ 32 w 84" name="T4"/>
                  <a:gd fmla="*/ 8 h 8" name="T5"/>
                  <a:gd fmla="*/ 0 w 84" name="T6"/>
                  <a:gd fmla="*/ 5 h 8" name="T7"/>
                </a:gdLst>
                <a:cxnLst>
                  <a:cxn ang="0">
                    <a:pos x="T0" y="T1"/>
                  </a:cxn>
                  <a:cxn ang="0">
                    <a:pos x="T2" y="T3"/>
                  </a:cxn>
                  <a:cxn ang="0">
                    <a:pos x="T4" y="T5"/>
                  </a:cxn>
                  <a:cxn ang="0">
                    <a:pos x="T6" y="T7"/>
                  </a:cxn>
                </a:cxnLst>
                <a:rect b="b" l="0" r="r" t="0"/>
                <a:pathLst>
                  <a:path h="8" w="84">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10" name="Freeform 18"/>
              <p:cNvSpPr/>
              <p:nvPr/>
            </p:nvSpPr>
            <p:spPr bwMode="auto">
              <a:xfrm>
                <a:off x="4514851" y="3703638"/>
                <a:ext cx="36513" cy="22225"/>
              </a:xfrm>
              <a:custGeom>
                <a:gdLst>
                  <a:gd fmla="*/ 7 w 10" name="T0"/>
                  <a:gd fmla="*/ 0 h 6" name="T1"/>
                  <a:gd fmla="*/ 0 w 10" name="T2"/>
                  <a:gd fmla="*/ 6 h 6" name="T3"/>
                  <a:gd fmla="*/ 7 w 10" name="T4"/>
                  <a:gd fmla="*/ 0 h 6" name="T5"/>
                </a:gdLst>
                <a:cxnLst>
                  <a:cxn ang="0">
                    <a:pos x="T0" y="T1"/>
                  </a:cxn>
                  <a:cxn ang="0">
                    <a:pos x="T2" y="T3"/>
                  </a:cxn>
                  <a:cxn ang="0">
                    <a:pos x="T4" y="T5"/>
                  </a:cxn>
                </a:cxnLst>
                <a:rect b="b" l="0" r="r" t="0"/>
                <a:pathLst>
                  <a:path h="6" w="10">
                    <a:moveTo>
                      <a:pt x="7" y="0"/>
                    </a:moveTo>
                    <a:cubicBezTo>
                      <a:pt x="7" y="0"/>
                      <a:pt x="10" y="5"/>
                      <a:pt x="0" y="6"/>
                    </a:cubicBezTo>
                    <a:lnTo>
                      <a:pt x="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11" name="Freeform 19"/>
              <p:cNvSpPr/>
              <p:nvPr/>
            </p:nvSpPr>
            <p:spPr bwMode="auto">
              <a:xfrm>
                <a:off x="4510088" y="3579813"/>
                <a:ext cx="41275" cy="19050"/>
              </a:xfrm>
              <a:custGeom>
                <a:gdLst>
                  <a:gd fmla="*/ 8 w 11" name="T0"/>
                  <a:gd fmla="*/ 0 h 5" name="T1"/>
                  <a:gd fmla="*/ 0 w 11" name="T2"/>
                  <a:gd fmla="*/ 5 h 5" name="T3"/>
                  <a:gd fmla="*/ 8 w 11" name="T4"/>
                  <a:gd fmla="*/ 0 h 5" name="T5"/>
                </a:gdLst>
                <a:cxnLst>
                  <a:cxn ang="0">
                    <a:pos x="T0" y="T1"/>
                  </a:cxn>
                  <a:cxn ang="0">
                    <a:pos x="T2" y="T3"/>
                  </a:cxn>
                  <a:cxn ang="0">
                    <a:pos x="T4" y="T5"/>
                  </a:cxn>
                </a:cxnLst>
                <a:rect b="b" l="0" r="r" t="0"/>
                <a:pathLst>
                  <a:path h="5" w="11">
                    <a:moveTo>
                      <a:pt x="8" y="0"/>
                    </a:moveTo>
                    <a:cubicBezTo>
                      <a:pt x="8" y="0"/>
                      <a:pt x="11" y="4"/>
                      <a:pt x="0" y="5"/>
                    </a:cubicBezTo>
                    <a:lnTo>
                      <a:pt x="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12" name="Freeform 20"/>
              <p:cNvSpPr/>
              <p:nvPr/>
            </p:nvSpPr>
            <p:spPr bwMode="auto">
              <a:xfrm>
                <a:off x="4495801" y="3819525"/>
                <a:ext cx="55563" cy="19050"/>
              </a:xfrm>
              <a:custGeom>
                <a:gdLst>
                  <a:gd fmla="*/ 11 w 15" name="T0"/>
                  <a:gd fmla="*/ 0 h 5" name="T1"/>
                  <a:gd fmla="*/ 0 w 15" name="T2"/>
                  <a:gd fmla="*/ 5 h 5" name="T3"/>
                  <a:gd fmla="*/ 11 w 15" name="T4"/>
                  <a:gd fmla="*/ 0 h 5" name="T5"/>
                </a:gdLst>
                <a:cxnLst>
                  <a:cxn ang="0">
                    <a:pos x="T0" y="T1"/>
                  </a:cxn>
                  <a:cxn ang="0">
                    <a:pos x="T2" y="T3"/>
                  </a:cxn>
                  <a:cxn ang="0">
                    <a:pos x="T4" y="T5"/>
                  </a:cxn>
                </a:cxnLst>
                <a:rect b="b" l="0" r="r" t="0"/>
                <a:pathLst>
                  <a:path h="5" w="15">
                    <a:moveTo>
                      <a:pt x="11" y="0"/>
                    </a:moveTo>
                    <a:cubicBezTo>
                      <a:pt x="11" y="0"/>
                      <a:pt x="15" y="4"/>
                      <a:pt x="0" y="5"/>
                    </a:cubicBezTo>
                    <a:lnTo>
                      <a:pt x="1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13" name="Freeform 21"/>
              <p:cNvSpPr/>
              <p:nvPr/>
            </p:nvSpPr>
            <p:spPr bwMode="auto">
              <a:xfrm>
                <a:off x="4498976" y="3894138"/>
                <a:ext cx="46038" cy="57150"/>
              </a:xfrm>
              <a:custGeom>
                <a:gdLst>
                  <a:gd fmla="*/ 6 w 12" name="T0"/>
                  <a:gd fmla="*/ 0 h 15" name="T1"/>
                  <a:gd fmla="*/ 7 w 12" name="T2"/>
                  <a:gd fmla="*/ 6 h 15" name="T3"/>
                  <a:gd fmla="*/ 12 w 12" name="T4"/>
                  <a:gd fmla="*/ 12 h 15" name="T5"/>
                  <a:gd fmla="*/ 0 w 12" name="T6"/>
                  <a:gd fmla="*/ 14 h 15" name="T7"/>
                  <a:gd fmla="*/ 6 w 12" name="T8"/>
                  <a:gd fmla="*/ 10 h 15" name="T9"/>
                  <a:gd fmla="*/ 6 w 12" name="T10"/>
                  <a:gd fmla="*/ 0 h 15" name="T11"/>
                </a:gdLst>
                <a:cxnLst>
                  <a:cxn ang="0">
                    <a:pos x="T0" y="T1"/>
                  </a:cxn>
                  <a:cxn ang="0">
                    <a:pos x="T2" y="T3"/>
                  </a:cxn>
                  <a:cxn ang="0">
                    <a:pos x="T4" y="T5"/>
                  </a:cxn>
                  <a:cxn ang="0">
                    <a:pos x="T6" y="T7"/>
                  </a:cxn>
                  <a:cxn ang="0">
                    <a:pos x="T8" y="T9"/>
                  </a:cxn>
                  <a:cxn ang="0">
                    <a:pos x="T10" y="T11"/>
                  </a:cxn>
                </a:cxnLst>
                <a:rect b="b" l="0" r="r" t="0"/>
                <a:pathLst>
                  <a:path h="15" w="12">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14" name="Freeform 22"/>
              <p:cNvSpPr/>
              <p:nvPr/>
            </p:nvSpPr>
            <p:spPr bwMode="auto">
              <a:xfrm>
                <a:off x="4518026" y="4037013"/>
                <a:ext cx="22225" cy="19050"/>
              </a:xfrm>
              <a:custGeom>
                <a:gdLst>
                  <a:gd fmla="*/ 3 w 6" name="T0"/>
                  <a:gd fmla="*/ 0 h 5" name="T1"/>
                  <a:gd fmla="*/ 0 w 6" name="T2"/>
                  <a:gd fmla="*/ 5 h 5" name="T3"/>
                  <a:gd fmla="*/ 3 w 6" name="T4"/>
                  <a:gd fmla="*/ 0 h 5" name="T5"/>
                </a:gdLst>
                <a:cxnLst>
                  <a:cxn ang="0">
                    <a:pos x="T0" y="T1"/>
                  </a:cxn>
                  <a:cxn ang="0">
                    <a:pos x="T2" y="T3"/>
                  </a:cxn>
                  <a:cxn ang="0">
                    <a:pos x="T4" y="T5"/>
                  </a:cxn>
                </a:cxnLst>
                <a:rect b="b" l="0" r="r" t="0"/>
                <a:pathLst>
                  <a:path h="5" w="6">
                    <a:moveTo>
                      <a:pt x="3" y="0"/>
                    </a:moveTo>
                    <a:cubicBezTo>
                      <a:pt x="3" y="0"/>
                      <a:pt x="6" y="4"/>
                      <a:pt x="0" y="5"/>
                    </a:cubicBezTo>
                    <a:lnTo>
                      <a:pt x="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15" name="Freeform 23"/>
              <p:cNvSpPr/>
              <p:nvPr/>
            </p:nvSpPr>
            <p:spPr bwMode="auto">
              <a:xfrm>
                <a:off x="3814763" y="3557588"/>
                <a:ext cx="206375" cy="22225"/>
              </a:xfrm>
              <a:custGeom>
                <a:gdLst>
                  <a:gd fmla="*/ 0 w 55" name="T0"/>
                  <a:gd fmla="*/ 0 h 6" name="T1"/>
                  <a:gd fmla="*/ 55 w 55" name="T2"/>
                  <a:gd fmla="*/ 3 h 6" name="T3"/>
                  <a:gd fmla="*/ 0 w 55" name="T4"/>
                  <a:gd fmla="*/ 0 h 6" name="T5"/>
                </a:gdLst>
                <a:cxnLst>
                  <a:cxn ang="0">
                    <a:pos x="T0" y="T1"/>
                  </a:cxn>
                  <a:cxn ang="0">
                    <a:pos x="T2" y="T3"/>
                  </a:cxn>
                  <a:cxn ang="0">
                    <a:pos x="T4" y="T5"/>
                  </a:cxn>
                </a:cxnLst>
                <a:rect b="b" l="0" r="r" t="0"/>
                <a:pathLst>
                  <a:path h="6" w="55">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16" name="Freeform 24"/>
              <p:cNvSpPr/>
              <p:nvPr/>
            </p:nvSpPr>
            <p:spPr bwMode="auto">
              <a:xfrm>
                <a:off x="3762376" y="3744913"/>
                <a:ext cx="71438" cy="17463"/>
              </a:xfrm>
              <a:custGeom>
                <a:gdLst>
                  <a:gd fmla="*/ 7 w 19" name="T0"/>
                  <a:gd fmla="*/ 0 h 5" name="T1"/>
                  <a:gd fmla="*/ 19 w 19" name="T2"/>
                  <a:gd fmla="*/ 1 h 5" name="T3"/>
                  <a:gd fmla="*/ 4 w 19" name="T4"/>
                  <a:gd fmla="*/ 4 h 5" name="T5"/>
                  <a:gd fmla="*/ 7 w 19" name="T6"/>
                  <a:gd fmla="*/ 0 h 5" name="T7"/>
                </a:gdLst>
                <a:cxnLst>
                  <a:cxn ang="0">
                    <a:pos x="T0" y="T1"/>
                  </a:cxn>
                  <a:cxn ang="0">
                    <a:pos x="T2" y="T3"/>
                  </a:cxn>
                  <a:cxn ang="0">
                    <a:pos x="T4" y="T5"/>
                  </a:cxn>
                  <a:cxn ang="0">
                    <a:pos x="T6" y="T7"/>
                  </a:cxn>
                </a:cxnLst>
                <a:rect b="b" l="0" r="r" t="0"/>
                <a:pathLst>
                  <a:path h="5" w="19">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17" name="Freeform 25"/>
              <p:cNvSpPr/>
              <p:nvPr/>
            </p:nvSpPr>
            <p:spPr bwMode="auto">
              <a:xfrm>
                <a:off x="3762376" y="3857625"/>
                <a:ext cx="74613" cy="14288"/>
              </a:xfrm>
              <a:custGeom>
                <a:gdLst>
                  <a:gd fmla="*/ 6 w 20" name="T0"/>
                  <a:gd fmla="*/ 0 h 4" name="T1"/>
                  <a:gd fmla="*/ 20 w 20" name="T2"/>
                  <a:gd fmla="*/ 0 h 4" name="T3"/>
                  <a:gd fmla="*/ 2 w 20" name="T4"/>
                  <a:gd fmla="*/ 4 h 4" name="T5"/>
                  <a:gd fmla="*/ 6 w 20" name="T6"/>
                  <a:gd fmla="*/ 0 h 4" name="T7"/>
                </a:gdLst>
                <a:cxnLst>
                  <a:cxn ang="0">
                    <a:pos x="T0" y="T1"/>
                  </a:cxn>
                  <a:cxn ang="0">
                    <a:pos x="T2" y="T3"/>
                  </a:cxn>
                  <a:cxn ang="0">
                    <a:pos x="T4" y="T5"/>
                  </a:cxn>
                  <a:cxn ang="0">
                    <a:pos x="T6" y="T7"/>
                  </a:cxn>
                </a:cxnLst>
                <a:rect b="b" l="0" r="r" t="0"/>
                <a:pathLst>
                  <a:path h="4" w="20">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18" name="Freeform 26"/>
              <p:cNvSpPr/>
              <p:nvPr/>
            </p:nvSpPr>
            <p:spPr bwMode="auto">
              <a:xfrm>
                <a:off x="3759201" y="3979863"/>
                <a:ext cx="74613" cy="19050"/>
              </a:xfrm>
              <a:custGeom>
                <a:gdLst>
                  <a:gd fmla="*/ 6 w 20" name="T0"/>
                  <a:gd fmla="*/ 0 h 5" name="T1"/>
                  <a:gd fmla="*/ 20 w 20" name="T2"/>
                  <a:gd fmla="*/ 1 h 5" name="T3"/>
                  <a:gd fmla="*/ 2 w 20" name="T4"/>
                  <a:gd fmla="*/ 5 h 5" name="T5"/>
                  <a:gd fmla="*/ 6 w 20" name="T6"/>
                  <a:gd fmla="*/ 0 h 5" name="T7"/>
                </a:gdLst>
                <a:cxnLst>
                  <a:cxn ang="0">
                    <a:pos x="T0" y="T1"/>
                  </a:cxn>
                  <a:cxn ang="0">
                    <a:pos x="T2" y="T3"/>
                  </a:cxn>
                  <a:cxn ang="0">
                    <a:pos x="T4" y="T5"/>
                  </a:cxn>
                  <a:cxn ang="0">
                    <a:pos x="T6" y="T7"/>
                  </a:cxn>
                </a:cxnLst>
                <a:rect b="b" l="0" r="r" t="0"/>
                <a:pathLst>
                  <a:path h="5" w="20">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19" name="Freeform 27"/>
              <p:cNvSpPr/>
              <p:nvPr/>
            </p:nvSpPr>
            <p:spPr bwMode="auto">
              <a:xfrm>
                <a:off x="3822701" y="4086225"/>
                <a:ext cx="268288" cy="33338"/>
              </a:xfrm>
              <a:custGeom>
                <a:gdLst>
                  <a:gd fmla="*/ 0 w 72" name="T0"/>
                  <a:gd fmla="*/ 0 h 9" name="T1"/>
                  <a:gd fmla="*/ 68 w 72" name="T2"/>
                  <a:gd fmla="*/ 1 h 9" name="T3"/>
                  <a:gd fmla="*/ 0 w 72" name="T4"/>
                  <a:gd fmla="*/ 0 h 9" name="T5"/>
                </a:gdLst>
                <a:cxnLst>
                  <a:cxn ang="0">
                    <a:pos x="T0" y="T1"/>
                  </a:cxn>
                  <a:cxn ang="0">
                    <a:pos x="T2" y="T3"/>
                  </a:cxn>
                  <a:cxn ang="0">
                    <a:pos x="T4" y="T5"/>
                  </a:cxn>
                </a:cxnLst>
                <a:rect b="b" l="0" r="r" t="0"/>
                <a:pathLst>
                  <a:path h="9" w="72">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20" name="Freeform 28"/>
              <p:cNvSpPr/>
              <p:nvPr/>
            </p:nvSpPr>
            <p:spPr bwMode="auto">
              <a:xfrm>
                <a:off x="4300538" y="4114800"/>
                <a:ext cx="134938" cy="120650"/>
              </a:xfrm>
              <a:custGeom>
                <a:gdLst>
                  <a:gd fmla="*/ 36 w 36" name="T0"/>
                  <a:gd fmla="*/ 0 h 32" name="T1"/>
                  <a:gd fmla="*/ 3 w 36" name="T2"/>
                  <a:gd fmla="*/ 31 h 32" name="T3"/>
                  <a:gd fmla="*/ 36 w 36" name="T4"/>
                  <a:gd fmla="*/ 0 h 32" name="T5"/>
                </a:gdLst>
                <a:cxnLst>
                  <a:cxn ang="0">
                    <a:pos x="T0" y="T1"/>
                  </a:cxn>
                  <a:cxn ang="0">
                    <a:pos x="T2" y="T3"/>
                  </a:cxn>
                  <a:cxn ang="0">
                    <a:pos x="T4" y="T5"/>
                  </a:cxn>
                </a:cxnLst>
                <a:rect b="b" l="0" r="r" t="0"/>
                <a:pathLst>
                  <a:path h="32" w="36">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grpSp>
      </p:grpSp>
      <p:grpSp>
        <p:nvGrpSpPr>
          <p:cNvPr id="421" name="Group 37"/>
          <p:cNvGrpSpPr>
            <a:grpSpLocks noChangeAspect="1"/>
          </p:cNvGrpSpPr>
          <p:nvPr/>
        </p:nvGrpSpPr>
        <p:grpSpPr>
          <a:xfrm>
            <a:off x="3731641" y="963600"/>
            <a:ext cx="2208313" cy="2671983"/>
            <a:chOff x="2250" y="790"/>
            <a:chExt cx="1205" cy="1458"/>
          </a:xfrm>
        </p:grpSpPr>
        <p:sp>
          <p:nvSpPr>
            <p:cNvPr id="422" name="Rectangle 38"/>
            <p:cNvSpPr>
              <a:spLocks noChangeArrowheads="1"/>
            </p:cNvSpPr>
            <p:nvPr/>
          </p:nvSpPr>
          <p:spPr bwMode="auto">
            <a:xfrm>
              <a:off x="2847" y="1827"/>
              <a:ext cx="12" cy="369"/>
            </a:xfrm>
            <a:prstGeom prst="rect">
              <a:avLst/>
            </a:prstGeom>
            <a:solidFill>
              <a:srgbClr val="50505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23" name="Freeform 39"/>
            <p:cNvSpPr/>
            <p:nvPr/>
          </p:nvSpPr>
          <p:spPr bwMode="auto">
            <a:xfrm>
              <a:off x="2852" y="2189"/>
              <a:ext cx="170" cy="19"/>
            </a:xfrm>
            <a:custGeom>
              <a:gdLst>
                <a:gd fmla="*/ 170 w 170" name="T0"/>
                <a:gd fmla="*/ 19 h 19" name="T1"/>
                <a:gd fmla="*/ 0 w 170" name="T2"/>
                <a:gd fmla="*/ 12 h 19" name="T3"/>
                <a:gd fmla="*/ 0 w 170" name="T4"/>
                <a:gd fmla="*/ 0 h 19" name="T5"/>
                <a:gd fmla="*/ 170 w 170" name="T6"/>
                <a:gd fmla="*/ 7 h 19" name="T7"/>
                <a:gd fmla="*/ 170 w 170" name="T8"/>
                <a:gd fmla="*/ 19 h 19" name="T9"/>
              </a:gdLst>
              <a:cxnLst>
                <a:cxn ang="0">
                  <a:pos x="T0" y="T1"/>
                </a:cxn>
                <a:cxn ang="0">
                  <a:pos x="T2" y="T3"/>
                </a:cxn>
                <a:cxn ang="0">
                  <a:pos x="T4" y="T5"/>
                </a:cxn>
                <a:cxn ang="0">
                  <a:pos x="T6" y="T7"/>
                </a:cxn>
                <a:cxn ang="0">
                  <a:pos x="T8" y="T9"/>
                </a:cxn>
              </a:cxnLst>
              <a:rect b="b" l="0" r="r" t="0"/>
              <a:pathLst>
                <a:path h="19" w="170">
                  <a:moveTo>
                    <a:pt x="170" y="19"/>
                  </a:moveTo>
                  <a:lnTo>
                    <a:pt x="0" y="12"/>
                  </a:lnTo>
                  <a:lnTo>
                    <a:pt x="0" y="0"/>
                  </a:lnTo>
                  <a:lnTo>
                    <a:pt x="170" y="7"/>
                  </a:lnTo>
                  <a:lnTo>
                    <a:pt x="170" y="19"/>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24" name="Freeform 40"/>
            <p:cNvSpPr/>
            <p:nvPr/>
          </p:nvSpPr>
          <p:spPr bwMode="auto">
            <a:xfrm>
              <a:off x="2725" y="2028"/>
              <a:ext cx="130" cy="170"/>
            </a:xfrm>
            <a:custGeom>
              <a:gdLst>
                <a:gd fmla="*/ 120 w 130" name="T0"/>
                <a:gd fmla="*/ 170 h 170" name="T1"/>
                <a:gd fmla="*/ 0 w 130" name="T2"/>
                <a:gd fmla="*/ 7 h 170" name="T3"/>
                <a:gd fmla="*/ 9 w 130" name="T4"/>
                <a:gd fmla="*/ 0 h 170" name="T5"/>
                <a:gd fmla="*/ 130 w 130" name="T6"/>
                <a:gd fmla="*/ 163 h 170" name="T7"/>
                <a:gd fmla="*/ 120 w 130" name="T8"/>
                <a:gd fmla="*/ 170 h 170" name="T9"/>
              </a:gdLst>
              <a:cxnLst>
                <a:cxn ang="0">
                  <a:pos x="T0" y="T1"/>
                </a:cxn>
                <a:cxn ang="0">
                  <a:pos x="T2" y="T3"/>
                </a:cxn>
                <a:cxn ang="0">
                  <a:pos x="T4" y="T5"/>
                </a:cxn>
                <a:cxn ang="0">
                  <a:pos x="T6" y="T7"/>
                </a:cxn>
                <a:cxn ang="0">
                  <a:pos x="T8" y="T9"/>
                </a:cxn>
              </a:cxnLst>
              <a:rect b="b" l="0" r="r" t="0"/>
              <a:pathLst>
                <a:path h="170" w="130">
                  <a:moveTo>
                    <a:pt x="120" y="170"/>
                  </a:moveTo>
                  <a:lnTo>
                    <a:pt x="0" y="7"/>
                  </a:lnTo>
                  <a:lnTo>
                    <a:pt x="9" y="0"/>
                  </a:lnTo>
                  <a:lnTo>
                    <a:pt x="130" y="163"/>
                  </a:lnTo>
                  <a:lnTo>
                    <a:pt x="120" y="170"/>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25" name="Freeform 41"/>
            <p:cNvSpPr/>
            <p:nvPr/>
          </p:nvSpPr>
          <p:spPr bwMode="auto">
            <a:xfrm>
              <a:off x="2845" y="2047"/>
              <a:ext cx="191" cy="151"/>
            </a:xfrm>
            <a:custGeom>
              <a:gdLst>
                <a:gd fmla="*/ 7 w 191" name="T0"/>
                <a:gd fmla="*/ 151 h 151" name="T1"/>
                <a:gd fmla="*/ 0 w 191" name="T2"/>
                <a:gd fmla="*/ 142 h 151" name="T3"/>
                <a:gd fmla="*/ 184 w 191" name="T4"/>
                <a:gd fmla="*/ 0 h 151" name="T5"/>
                <a:gd fmla="*/ 191 w 191" name="T6"/>
                <a:gd fmla="*/ 10 h 151" name="T7"/>
                <a:gd fmla="*/ 7 w 191" name="T8"/>
                <a:gd fmla="*/ 151 h 151" name="T9"/>
              </a:gdLst>
              <a:cxnLst>
                <a:cxn ang="0">
                  <a:pos x="T0" y="T1"/>
                </a:cxn>
                <a:cxn ang="0">
                  <a:pos x="T2" y="T3"/>
                </a:cxn>
                <a:cxn ang="0">
                  <a:pos x="T4" y="T5"/>
                </a:cxn>
                <a:cxn ang="0">
                  <a:pos x="T6" y="T7"/>
                </a:cxn>
                <a:cxn ang="0">
                  <a:pos x="T8" y="T9"/>
                </a:cxn>
              </a:cxnLst>
              <a:rect b="b" l="0" r="r" t="0"/>
              <a:pathLst>
                <a:path h="151" w="191">
                  <a:moveTo>
                    <a:pt x="7" y="151"/>
                  </a:moveTo>
                  <a:lnTo>
                    <a:pt x="0" y="142"/>
                  </a:lnTo>
                  <a:lnTo>
                    <a:pt x="184" y="0"/>
                  </a:lnTo>
                  <a:lnTo>
                    <a:pt x="191" y="10"/>
                  </a:lnTo>
                  <a:lnTo>
                    <a:pt x="7" y="151"/>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26" name="Freeform 42"/>
            <p:cNvSpPr/>
            <p:nvPr/>
          </p:nvSpPr>
          <p:spPr bwMode="auto">
            <a:xfrm>
              <a:off x="2585" y="2191"/>
              <a:ext cx="265" cy="19"/>
            </a:xfrm>
            <a:custGeom>
              <a:gdLst>
                <a:gd fmla="*/ 0 w 265" name="T0"/>
                <a:gd fmla="*/ 19 h 19" name="T1"/>
                <a:gd fmla="*/ 0 w 265" name="T2"/>
                <a:gd fmla="*/ 7 h 19" name="T3"/>
                <a:gd fmla="*/ 265 w 265" name="T4"/>
                <a:gd fmla="*/ 0 h 19" name="T5"/>
                <a:gd fmla="*/ 265 w 265" name="T6"/>
                <a:gd fmla="*/ 12 h 19" name="T7"/>
                <a:gd fmla="*/ 0 w 265" name="T8"/>
                <a:gd fmla="*/ 19 h 19" name="T9"/>
              </a:gdLst>
              <a:cxnLst>
                <a:cxn ang="0">
                  <a:pos x="T0" y="T1"/>
                </a:cxn>
                <a:cxn ang="0">
                  <a:pos x="T2" y="T3"/>
                </a:cxn>
                <a:cxn ang="0">
                  <a:pos x="T4" y="T5"/>
                </a:cxn>
                <a:cxn ang="0">
                  <a:pos x="T6" y="T7"/>
                </a:cxn>
                <a:cxn ang="0">
                  <a:pos x="T8" y="T9"/>
                </a:cxn>
              </a:cxnLst>
              <a:rect b="b" l="0" r="r" t="0"/>
              <a:pathLst>
                <a:path h="19" w="265">
                  <a:moveTo>
                    <a:pt x="0" y="19"/>
                  </a:moveTo>
                  <a:lnTo>
                    <a:pt x="0" y="7"/>
                  </a:lnTo>
                  <a:lnTo>
                    <a:pt x="265" y="0"/>
                  </a:lnTo>
                  <a:lnTo>
                    <a:pt x="265" y="12"/>
                  </a:lnTo>
                  <a:lnTo>
                    <a:pt x="0" y="19"/>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27" name="Freeform 43"/>
            <p:cNvSpPr/>
            <p:nvPr/>
          </p:nvSpPr>
          <p:spPr bwMode="auto">
            <a:xfrm>
              <a:off x="2524" y="2005"/>
              <a:ext cx="66" cy="201"/>
            </a:xfrm>
            <a:custGeom>
              <a:gdLst>
                <a:gd fmla="*/ 54 w 66" name="T0"/>
                <a:gd fmla="*/ 201 h 201" name="T1"/>
                <a:gd fmla="*/ 0 w 66" name="T2"/>
                <a:gd fmla="*/ 2 h 201" name="T3"/>
                <a:gd fmla="*/ 12 w 66" name="T4"/>
                <a:gd fmla="*/ 0 h 201" name="T5"/>
                <a:gd fmla="*/ 66 w 66" name="T6"/>
                <a:gd fmla="*/ 198 h 201" name="T7"/>
                <a:gd fmla="*/ 54 w 66" name="T8"/>
                <a:gd fmla="*/ 201 h 201" name="T9"/>
              </a:gdLst>
              <a:cxnLst>
                <a:cxn ang="0">
                  <a:pos x="T0" y="T1"/>
                </a:cxn>
                <a:cxn ang="0">
                  <a:pos x="T2" y="T3"/>
                </a:cxn>
                <a:cxn ang="0">
                  <a:pos x="T4" y="T5"/>
                </a:cxn>
                <a:cxn ang="0">
                  <a:pos x="T6" y="T7"/>
                </a:cxn>
                <a:cxn ang="0">
                  <a:pos x="T8" y="T9"/>
                </a:cxn>
              </a:cxnLst>
              <a:rect b="b" l="0" r="r" t="0"/>
              <a:pathLst>
                <a:path h="201" w="66">
                  <a:moveTo>
                    <a:pt x="54" y="201"/>
                  </a:moveTo>
                  <a:lnTo>
                    <a:pt x="0" y="2"/>
                  </a:lnTo>
                  <a:lnTo>
                    <a:pt x="12" y="0"/>
                  </a:lnTo>
                  <a:lnTo>
                    <a:pt x="66" y="198"/>
                  </a:lnTo>
                  <a:lnTo>
                    <a:pt x="54" y="201"/>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28" name="Freeform 44"/>
            <p:cNvSpPr/>
            <p:nvPr/>
          </p:nvSpPr>
          <p:spPr bwMode="auto">
            <a:xfrm>
              <a:off x="2578" y="2031"/>
              <a:ext cx="154" cy="175"/>
            </a:xfrm>
            <a:custGeom>
              <a:gdLst>
                <a:gd fmla="*/ 9 w 154" name="T0"/>
                <a:gd fmla="*/ 175 h 175" name="T1"/>
                <a:gd fmla="*/ 0 w 154" name="T2"/>
                <a:gd fmla="*/ 167 h 175" name="T3"/>
                <a:gd fmla="*/ 147 w 154" name="T4"/>
                <a:gd fmla="*/ 0 h 175" name="T5"/>
                <a:gd fmla="*/ 154 w 154" name="T6"/>
                <a:gd fmla="*/ 7 h 175" name="T7"/>
                <a:gd fmla="*/ 9 w 154" name="T8"/>
                <a:gd fmla="*/ 175 h 175" name="T9"/>
              </a:gdLst>
              <a:cxnLst>
                <a:cxn ang="0">
                  <a:pos x="T0" y="T1"/>
                </a:cxn>
                <a:cxn ang="0">
                  <a:pos x="T2" y="T3"/>
                </a:cxn>
                <a:cxn ang="0">
                  <a:pos x="T4" y="T5"/>
                </a:cxn>
                <a:cxn ang="0">
                  <a:pos x="T6" y="T7"/>
                </a:cxn>
                <a:cxn ang="0">
                  <a:pos x="T8" y="T9"/>
                </a:cxn>
              </a:cxnLst>
              <a:rect b="b" l="0" r="r" t="0"/>
              <a:pathLst>
                <a:path h="175" w="154">
                  <a:moveTo>
                    <a:pt x="9" y="175"/>
                  </a:moveTo>
                  <a:lnTo>
                    <a:pt x="0" y="167"/>
                  </a:lnTo>
                  <a:lnTo>
                    <a:pt x="147" y="0"/>
                  </a:lnTo>
                  <a:lnTo>
                    <a:pt x="154" y="7"/>
                  </a:lnTo>
                  <a:lnTo>
                    <a:pt x="9" y="175"/>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29" name="Freeform 45"/>
            <p:cNvSpPr/>
            <p:nvPr/>
          </p:nvSpPr>
          <p:spPr bwMode="auto">
            <a:xfrm>
              <a:off x="2526" y="2000"/>
              <a:ext cx="203" cy="35"/>
            </a:xfrm>
            <a:custGeom>
              <a:gdLst>
                <a:gd fmla="*/ 203 w 203" name="T0"/>
                <a:gd fmla="*/ 35 h 35" name="T1"/>
                <a:gd fmla="*/ 0 w 203" name="T2"/>
                <a:gd fmla="*/ 9 h 35" name="T3"/>
                <a:gd fmla="*/ 2 w 203" name="T4"/>
                <a:gd fmla="*/ 0 h 35" name="T5"/>
                <a:gd fmla="*/ 203 w 203" name="T6"/>
                <a:gd fmla="*/ 26 h 35" name="T7"/>
                <a:gd fmla="*/ 203 w 203" name="T8"/>
                <a:gd fmla="*/ 35 h 35" name="T9"/>
              </a:gdLst>
              <a:cxnLst>
                <a:cxn ang="0">
                  <a:pos x="T0" y="T1"/>
                </a:cxn>
                <a:cxn ang="0">
                  <a:pos x="T2" y="T3"/>
                </a:cxn>
                <a:cxn ang="0">
                  <a:pos x="T4" y="T5"/>
                </a:cxn>
                <a:cxn ang="0">
                  <a:pos x="T6" y="T7"/>
                </a:cxn>
                <a:cxn ang="0">
                  <a:pos x="T8" y="T9"/>
                </a:cxn>
              </a:cxnLst>
              <a:rect b="b" l="0" r="r" t="0"/>
              <a:pathLst>
                <a:path h="35" w="203">
                  <a:moveTo>
                    <a:pt x="203" y="35"/>
                  </a:moveTo>
                  <a:lnTo>
                    <a:pt x="0" y="9"/>
                  </a:lnTo>
                  <a:lnTo>
                    <a:pt x="2" y="0"/>
                  </a:lnTo>
                  <a:lnTo>
                    <a:pt x="203" y="26"/>
                  </a:lnTo>
                  <a:lnTo>
                    <a:pt x="203" y="35"/>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30" name="Freeform 46"/>
            <p:cNvSpPr/>
            <p:nvPr/>
          </p:nvSpPr>
          <p:spPr bwMode="auto">
            <a:xfrm>
              <a:off x="2725" y="1827"/>
              <a:ext cx="132" cy="206"/>
            </a:xfrm>
            <a:custGeom>
              <a:gdLst>
                <a:gd fmla="*/ 9 w 132" name="T0"/>
                <a:gd fmla="*/ 206 h 206" name="T1"/>
                <a:gd fmla="*/ 0 w 132" name="T2"/>
                <a:gd fmla="*/ 199 h 206" name="T3"/>
                <a:gd fmla="*/ 122 w 132" name="T4"/>
                <a:gd fmla="*/ 0 h 206" name="T5"/>
                <a:gd fmla="*/ 132 w 132" name="T6"/>
                <a:gd fmla="*/ 8 h 206" name="T7"/>
                <a:gd fmla="*/ 9 w 132" name="T8"/>
                <a:gd fmla="*/ 206 h 206" name="T9"/>
              </a:gdLst>
              <a:cxnLst>
                <a:cxn ang="0">
                  <a:pos x="T0" y="T1"/>
                </a:cxn>
                <a:cxn ang="0">
                  <a:pos x="T2" y="T3"/>
                </a:cxn>
                <a:cxn ang="0">
                  <a:pos x="T4" y="T5"/>
                </a:cxn>
                <a:cxn ang="0">
                  <a:pos x="T6" y="T7"/>
                </a:cxn>
                <a:cxn ang="0">
                  <a:pos x="T8" y="T9"/>
                </a:cxn>
              </a:cxnLst>
              <a:rect b="b" l="0" r="r" t="0"/>
              <a:pathLst>
                <a:path h="206" w="132">
                  <a:moveTo>
                    <a:pt x="9" y="206"/>
                  </a:moveTo>
                  <a:lnTo>
                    <a:pt x="0" y="199"/>
                  </a:lnTo>
                  <a:lnTo>
                    <a:pt x="122" y="0"/>
                  </a:lnTo>
                  <a:lnTo>
                    <a:pt x="132" y="8"/>
                  </a:lnTo>
                  <a:lnTo>
                    <a:pt x="9" y="206"/>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31" name="Freeform 47"/>
            <p:cNvSpPr/>
            <p:nvPr/>
          </p:nvSpPr>
          <p:spPr bwMode="auto">
            <a:xfrm>
              <a:off x="3027" y="1939"/>
              <a:ext cx="156" cy="118"/>
            </a:xfrm>
            <a:custGeom>
              <a:gdLst>
                <a:gd fmla="*/ 7 w 156" name="T0"/>
                <a:gd fmla="*/ 118 h 118" name="T1"/>
                <a:gd fmla="*/ 0 w 156" name="T2"/>
                <a:gd fmla="*/ 108 h 118" name="T3"/>
                <a:gd fmla="*/ 149 w 156" name="T4"/>
                <a:gd fmla="*/ 0 h 118" name="T5"/>
                <a:gd fmla="*/ 156 w 156" name="T6"/>
                <a:gd fmla="*/ 7 h 118" name="T7"/>
                <a:gd fmla="*/ 7 w 156" name="T8"/>
                <a:gd fmla="*/ 118 h 118" name="T9"/>
              </a:gdLst>
              <a:cxnLst>
                <a:cxn ang="0">
                  <a:pos x="T0" y="T1"/>
                </a:cxn>
                <a:cxn ang="0">
                  <a:pos x="T2" y="T3"/>
                </a:cxn>
                <a:cxn ang="0">
                  <a:pos x="T4" y="T5"/>
                </a:cxn>
                <a:cxn ang="0">
                  <a:pos x="T6" y="T7"/>
                </a:cxn>
                <a:cxn ang="0">
                  <a:pos x="T8" y="T9"/>
                </a:cxn>
              </a:cxnLst>
              <a:rect b="b" l="0" r="r" t="0"/>
              <a:pathLst>
                <a:path h="118" w="156">
                  <a:moveTo>
                    <a:pt x="7" y="118"/>
                  </a:moveTo>
                  <a:lnTo>
                    <a:pt x="0" y="108"/>
                  </a:lnTo>
                  <a:lnTo>
                    <a:pt x="149" y="0"/>
                  </a:lnTo>
                  <a:lnTo>
                    <a:pt x="156" y="7"/>
                  </a:lnTo>
                  <a:lnTo>
                    <a:pt x="7" y="118"/>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32" name="Freeform 48"/>
            <p:cNvSpPr/>
            <p:nvPr/>
          </p:nvSpPr>
          <p:spPr bwMode="auto">
            <a:xfrm>
              <a:off x="3018" y="2054"/>
              <a:ext cx="18" cy="144"/>
            </a:xfrm>
            <a:custGeom>
              <a:gdLst>
                <a:gd fmla="*/ 11 w 18" name="T0"/>
                <a:gd fmla="*/ 144 h 144" name="T1"/>
                <a:gd fmla="*/ 0 w 18" name="T2"/>
                <a:gd fmla="*/ 144 h 144" name="T3"/>
                <a:gd fmla="*/ 7 w 18" name="T4"/>
                <a:gd fmla="*/ 0 h 144" name="T5"/>
                <a:gd fmla="*/ 18 w 18" name="T6"/>
                <a:gd fmla="*/ 0 h 144" name="T7"/>
                <a:gd fmla="*/ 11 w 18" name="T8"/>
                <a:gd fmla="*/ 144 h 144" name="T9"/>
              </a:gdLst>
              <a:cxnLst>
                <a:cxn ang="0">
                  <a:pos x="T0" y="T1"/>
                </a:cxn>
                <a:cxn ang="0">
                  <a:pos x="T2" y="T3"/>
                </a:cxn>
                <a:cxn ang="0">
                  <a:pos x="T4" y="T5"/>
                </a:cxn>
                <a:cxn ang="0">
                  <a:pos x="T6" y="T7"/>
                </a:cxn>
                <a:cxn ang="0">
                  <a:pos x="T8" y="T9"/>
                </a:cxn>
              </a:cxnLst>
              <a:rect b="b" l="0" r="r" t="0"/>
              <a:pathLst>
                <a:path h="144" w="18">
                  <a:moveTo>
                    <a:pt x="11" y="144"/>
                  </a:moveTo>
                  <a:lnTo>
                    <a:pt x="0" y="144"/>
                  </a:lnTo>
                  <a:lnTo>
                    <a:pt x="7" y="0"/>
                  </a:lnTo>
                  <a:lnTo>
                    <a:pt x="18" y="0"/>
                  </a:lnTo>
                  <a:lnTo>
                    <a:pt x="11" y="144"/>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33" name="Freeform 49"/>
            <p:cNvSpPr/>
            <p:nvPr/>
          </p:nvSpPr>
          <p:spPr bwMode="auto">
            <a:xfrm>
              <a:off x="2732" y="2021"/>
              <a:ext cx="297" cy="40"/>
            </a:xfrm>
            <a:custGeom>
              <a:gdLst>
                <a:gd fmla="*/ 297 w 297" name="T0"/>
                <a:gd fmla="*/ 40 h 40" name="T1"/>
                <a:gd fmla="*/ 0 w 297" name="T2"/>
                <a:gd fmla="*/ 10 h 40" name="T3"/>
                <a:gd fmla="*/ 0 w 297" name="T4"/>
                <a:gd fmla="*/ 0 h 40" name="T5"/>
                <a:gd fmla="*/ 297 w 297" name="T6"/>
                <a:gd fmla="*/ 29 h 40" name="T7"/>
                <a:gd fmla="*/ 297 w 297" name="T8"/>
                <a:gd fmla="*/ 40 h 40" name="T9"/>
              </a:gdLst>
              <a:cxnLst>
                <a:cxn ang="0">
                  <a:pos x="T0" y="T1"/>
                </a:cxn>
                <a:cxn ang="0">
                  <a:pos x="T2" y="T3"/>
                </a:cxn>
                <a:cxn ang="0">
                  <a:pos x="T4" y="T5"/>
                </a:cxn>
                <a:cxn ang="0">
                  <a:pos x="T6" y="T7"/>
                </a:cxn>
                <a:cxn ang="0">
                  <a:pos x="T8" y="T9"/>
                </a:cxn>
              </a:cxnLst>
              <a:rect b="b" l="0" r="r" t="0"/>
              <a:pathLst>
                <a:path h="40" w="297">
                  <a:moveTo>
                    <a:pt x="297" y="40"/>
                  </a:moveTo>
                  <a:lnTo>
                    <a:pt x="0" y="10"/>
                  </a:lnTo>
                  <a:lnTo>
                    <a:pt x="0" y="0"/>
                  </a:lnTo>
                  <a:lnTo>
                    <a:pt x="297" y="29"/>
                  </a:lnTo>
                  <a:lnTo>
                    <a:pt x="297" y="40"/>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34" name="Freeform 50"/>
            <p:cNvSpPr/>
            <p:nvPr/>
          </p:nvSpPr>
          <p:spPr bwMode="auto">
            <a:xfrm>
              <a:off x="3022" y="1853"/>
              <a:ext cx="14" cy="199"/>
            </a:xfrm>
            <a:custGeom>
              <a:gdLst>
                <a:gd fmla="*/ 3 w 14" name="T0"/>
                <a:gd fmla="*/ 199 h 199" name="T1"/>
                <a:gd fmla="*/ 0 w 14" name="T2"/>
                <a:gd fmla="*/ 0 h 199" name="T3"/>
                <a:gd fmla="*/ 12 w 14" name="T4"/>
                <a:gd fmla="*/ 0 h 199" name="T5"/>
                <a:gd fmla="*/ 14 w 14" name="T6"/>
                <a:gd fmla="*/ 199 h 199" name="T7"/>
                <a:gd fmla="*/ 3 w 14" name="T8"/>
                <a:gd fmla="*/ 199 h 199" name="T9"/>
              </a:gdLst>
              <a:cxnLst>
                <a:cxn ang="0">
                  <a:pos x="T0" y="T1"/>
                </a:cxn>
                <a:cxn ang="0">
                  <a:pos x="T2" y="T3"/>
                </a:cxn>
                <a:cxn ang="0">
                  <a:pos x="T4" y="T5"/>
                </a:cxn>
                <a:cxn ang="0">
                  <a:pos x="T6" y="T7"/>
                </a:cxn>
                <a:cxn ang="0">
                  <a:pos x="T8" y="T9"/>
                </a:cxn>
              </a:cxnLst>
              <a:rect b="b" l="0" r="r" t="0"/>
              <a:pathLst>
                <a:path h="199" w="14">
                  <a:moveTo>
                    <a:pt x="3" y="199"/>
                  </a:moveTo>
                  <a:lnTo>
                    <a:pt x="0" y="0"/>
                  </a:lnTo>
                  <a:lnTo>
                    <a:pt x="12" y="0"/>
                  </a:lnTo>
                  <a:lnTo>
                    <a:pt x="14" y="199"/>
                  </a:lnTo>
                  <a:lnTo>
                    <a:pt x="3" y="199"/>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35" name="Freeform 51"/>
            <p:cNvSpPr/>
            <p:nvPr/>
          </p:nvSpPr>
          <p:spPr bwMode="auto">
            <a:xfrm>
              <a:off x="3027" y="2042"/>
              <a:ext cx="123" cy="133"/>
            </a:xfrm>
            <a:custGeom>
              <a:gdLst>
                <a:gd fmla="*/ 49 w 52" name="T0"/>
                <a:gd fmla="*/ 56 h 56" name="T1"/>
                <a:gd fmla="*/ 0 w 52" name="T2"/>
                <a:gd fmla="*/ 2 h 56" name="T3"/>
                <a:gd fmla="*/ 4 w 52" name="T4"/>
                <a:gd fmla="*/ 0 h 56" name="T5"/>
                <a:gd fmla="*/ 2 w 52" name="T6"/>
                <a:gd fmla="*/ 1 h 56" name="T7"/>
                <a:gd fmla="*/ 4 w 52" name="T8"/>
                <a:gd fmla="*/ 0 h 56" name="T9"/>
                <a:gd fmla="*/ 52 w 52" name="T10"/>
                <a:gd fmla="*/ 53 h 56" name="T11"/>
                <a:gd fmla="*/ 49 w 52" name="T12"/>
                <a:gd fmla="*/ 56 h 56" name="T13"/>
              </a:gdLst>
              <a:cxnLst>
                <a:cxn ang="0">
                  <a:pos x="T0" y="T1"/>
                </a:cxn>
                <a:cxn ang="0">
                  <a:pos x="T2" y="T3"/>
                </a:cxn>
                <a:cxn ang="0">
                  <a:pos x="T4" y="T5"/>
                </a:cxn>
                <a:cxn ang="0">
                  <a:pos x="T6" y="T7"/>
                </a:cxn>
                <a:cxn ang="0">
                  <a:pos x="T8" y="T9"/>
                </a:cxn>
                <a:cxn ang="0">
                  <a:pos x="T10" y="T11"/>
                </a:cxn>
                <a:cxn ang="0">
                  <a:pos x="T12" y="T13"/>
                </a:cxn>
              </a:cxnLst>
              <a:rect b="b" l="0" r="r" t="0"/>
              <a:pathLst>
                <a:path h="56" w="52">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36" name="Freeform 52"/>
            <p:cNvSpPr/>
            <p:nvPr/>
          </p:nvSpPr>
          <p:spPr bwMode="auto">
            <a:xfrm>
              <a:off x="3025" y="2168"/>
              <a:ext cx="123" cy="40"/>
            </a:xfrm>
            <a:custGeom>
              <a:gdLst>
                <a:gd fmla="*/ 2 w 123" name="T0"/>
                <a:gd fmla="*/ 40 h 40" name="T1"/>
                <a:gd fmla="*/ 0 w 123" name="T2"/>
                <a:gd fmla="*/ 30 h 40" name="T3"/>
                <a:gd fmla="*/ 120 w 123" name="T4"/>
                <a:gd fmla="*/ 0 h 40" name="T5"/>
                <a:gd fmla="*/ 123 w 123" name="T6"/>
                <a:gd fmla="*/ 12 h 40" name="T7"/>
                <a:gd fmla="*/ 2 w 123" name="T8"/>
                <a:gd fmla="*/ 40 h 40" name="T9"/>
              </a:gdLst>
              <a:cxnLst>
                <a:cxn ang="0">
                  <a:pos x="T0" y="T1"/>
                </a:cxn>
                <a:cxn ang="0">
                  <a:pos x="T2" y="T3"/>
                </a:cxn>
                <a:cxn ang="0">
                  <a:pos x="T4" y="T5"/>
                </a:cxn>
                <a:cxn ang="0">
                  <a:pos x="T6" y="T7"/>
                </a:cxn>
                <a:cxn ang="0">
                  <a:pos x="T8" y="T9"/>
                </a:cxn>
              </a:cxnLst>
              <a:rect b="b" l="0" r="r" t="0"/>
              <a:pathLst>
                <a:path h="40" w="123">
                  <a:moveTo>
                    <a:pt x="2" y="40"/>
                  </a:moveTo>
                  <a:lnTo>
                    <a:pt x="0" y="30"/>
                  </a:lnTo>
                  <a:lnTo>
                    <a:pt x="120" y="0"/>
                  </a:lnTo>
                  <a:lnTo>
                    <a:pt x="123" y="12"/>
                  </a:lnTo>
                  <a:lnTo>
                    <a:pt x="2" y="40"/>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37" name="Freeform 53"/>
            <p:cNvSpPr/>
            <p:nvPr/>
          </p:nvSpPr>
          <p:spPr bwMode="auto">
            <a:xfrm>
              <a:off x="3145" y="1943"/>
              <a:ext cx="38" cy="232"/>
            </a:xfrm>
            <a:custGeom>
              <a:gdLst>
                <a:gd fmla="*/ 10 w 38" name="T0"/>
                <a:gd fmla="*/ 232 h 232" name="T1"/>
                <a:gd fmla="*/ 0 w 38" name="T2"/>
                <a:gd fmla="*/ 232 h 232" name="T3"/>
                <a:gd fmla="*/ 26 w 38" name="T4"/>
                <a:gd fmla="*/ 0 h 232" name="T5"/>
                <a:gd fmla="*/ 38 w 38" name="T6"/>
                <a:gd fmla="*/ 0 h 232" name="T7"/>
                <a:gd fmla="*/ 10 w 38" name="T8"/>
                <a:gd fmla="*/ 232 h 232" name="T9"/>
              </a:gdLst>
              <a:cxnLst>
                <a:cxn ang="0">
                  <a:pos x="T0" y="T1"/>
                </a:cxn>
                <a:cxn ang="0">
                  <a:pos x="T2" y="T3"/>
                </a:cxn>
                <a:cxn ang="0">
                  <a:pos x="T4" y="T5"/>
                </a:cxn>
                <a:cxn ang="0">
                  <a:pos x="T6" y="T7"/>
                </a:cxn>
                <a:cxn ang="0">
                  <a:pos x="T8" y="T9"/>
                </a:cxn>
              </a:cxnLst>
              <a:rect b="b" l="0" r="r" t="0"/>
              <a:pathLst>
                <a:path h="231" w="38">
                  <a:moveTo>
                    <a:pt x="10" y="232"/>
                  </a:moveTo>
                  <a:lnTo>
                    <a:pt x="0" y="232"/>
                  </a:lnTo>
                  <a:lnTo>
                    <a:pt x="26" y="0"/>
                  </a:lnTo>
                  <a:lnTo>
                    <a:pt x="38" y="0"/>
                  </a:lnTo>
                  <a:lnTo>
                    <a:pt x="10" y="232"/>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38" name="Freeform 54"/>
            <p:cNvSpPr/>
            <p:nvPr/>
          </p:nvSpPr>
          <p:spPr bwMode="auto">
            <a:xfrm>
              <a:off x="3174" y="1733"/>
              <a:ext cx="111" cy="215"/>
            </a:xfrm>
            <a:custGeom>
              <a:gdLst>
                <a:gd fmla="*/ 9 w 111" name="T0"/>
                <a:gd fmla="*/ 215 h 215" name="T1"/>
                <a:gd fmla="*/ 0 w 111" name="T2"/>
                <a:gd fmla="*/ 210 h 215" name="T3"/>
                <a:gd fmla="*/ 101 w 111" name="T4"/>
                <a:gd fmla="*/ 0 h 215" name="T5"/>
                <a:gd fmla="*/ 111 w 111" name="T6"/>
                <a:gd fmla="*/ 7 h 215" name="T7"/>
                <a:gd fmla="*/ 9 w 111" name="T8"/>
                <a:gd fmla="*/ 215 h 215" name="T9"/>
              </a:gdLst>
              <a:cxnLst>
                <a:cxn ang="0">
                  <a:pos x="T0" y="T1"/>
                </a:cxn>
                <a:cxn ang="0">
                  <a:pos x="T2" y="T3"/>
                </a:cxn>
                <a:cxn ang="0">
                  <a:pos x="T4" y="T5"/>
                </a:cxn>
                <a:cxn ang="0">
                  <a:pos x="T6" y="T7"/>
                </a:cxn>
                <a:cxn ang="0">
                  <a:pos x="T8" y="T9"/>
                </a:cxn>
              </a:cxnLst>
              <a:rect b="b" l="0" r="r" t="0"/>
              <a:pathLst>
                <a:path h="215" w="110">
                  <a:moveTo>
                    <a:pt x="9" y="215"/>
                  </a:moveTo>
                  <a:lnTo>
                    <a:pt x="0" y="210"/>
                  </a:lnTo>
                  <a:lnTo>
                    <a:pt x="101" y="0"/>
                  </a:lnTo>
                  <a:lnTo>
                    <a:pt x="111" y="7"/>
                  </a:lnTo>
                  <a:lnTo>
                    <a:pt x="9" y="215"/>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39" name="Freeform 55"/>
            <p:cNvSpPr/>
            <p:nvPr/>
          </p:nvSpPr>
          <p:spPr bwMode="auto">
            <a:xfrm>
              <a:off x="3273" y="1478"/>
              <a:ext cx="132" cy="262"/>
            </a:xfrm>
            <a:custGeom>
              <a:gdLst>
                <a:gd fmla="*/ 12 w 132" name="T0"/>
                <a:gd fmla="*/ 262 h 262" name="T1"/>
                <a:gd fmla="*/ 0 w 132" name="T2"/>
                <a:gd fmla="*/ 257 h 262" name="T3"/>
                <a:gd fmla="*/ 123 w 132" name="T4"/>
                <a:gd fmla="*/ 0 h 262" name="T5"/>
                <a:gd fmla="*/ 132 w 132" name="T6"/>
                <a:gd fmla="*/ 5 h 262" name="T7"/>
                <a:gd fmla="*/ 12 w 132" name="T8"/>
                <a:gd fmla="*/ 262 h 262" name="T9"/>
              </a:gdLst>
              <a:cxnLst>
                <a:cxn ang="0">
                  <a:pos x="T0" y="T1"/>
                </a:cxn>
                <a:cxn ang="0">
                  <a:pos x="T2" y="T3"/>
                </a:cxn>
                <a:cxn ang="0">
                  <a:pos x="T4" y="T5"/>
                </a:cxn>
                <a:cxn ang="0">
                  <a:pos x="T6" y="T7"/>
                </a:cxn>
                <a:cxn ang="0">
                  <a:pos x="T8" y="T9"/>
                </a:cxn>
              </a:cxnLst>
              <a:rect b="b" l="0" r="r" t="0"/>
              <a:pathLst>
                <a:path h="262" w="132">
                  <a:moveTo>
                    <a:pt x="12" y="262"/>
                  </a:moveTo>
                  <a:lnTo>
                    <a:pt x="0" y="257"/>
                  </a:lnTo>
                  <a:lnTo>
                    <a:pt x="123" y="0"/>
                  </a:lnTo>
                  <a:lnTo>
                    <a:pt x="132" y="5"/>
                  </a:lnTo>
                  <a:lnTo>
                    <a:pt x="12" y="262"/>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40" name="Freeform 56"/>
            <p:cNvSpPr/>
            <p:nvPr/>
          </p:nvSpPr>
          <p:spPr bwMode="auto">
            <a:xfrm>
              <a:off x="3145" y="1591"/>
              <a:ext cx="140" cy="149"/>
            </a:xfrm>
            <a:custGeom>
              <a:gdLst>
                <a:gd fmla="*/ 130 w 140" name="T0"/>
                <a:gd fmla="*/ 149 h 149" name="T1"/>
                <a:gd fmla="*/ 0 w 140" name="T2"/>
                <a:gd fmla="*/ 10 h 149" name="T3"/>
                <a:gd fmla="*/ 7 w 140" name="T4"/>
                <a:gd fmla="*/ 0 h 149" name="T5"/>
                <a:gd fmla="*/ 140 w 140" name="T6"/>
                <a:gd fmla="*/ 142 h 149" name="T7"/>
                <a:gd fmla="*/ 130 w 140" name="T8"/>
                <a:gd fmla="*/ 149 h 149" name="T9"/>
              </a:gdLst>
              <a:cxnLst>
                <a:cxn ang="0">
                  <a:pos x="T0" y="T1"/>
                </a:cxn>
                <a:cxn ang="0">
                  <a:pos x="T2" y="T3"/>
                </a:cxn>
                <a:cxn ang="0">
                  <a:pos x="T4" y="T5"/>
                </a:cxn>
                <a:cxn ang="0">
                  <a:pos x="T6" y="T7"/>
                </a:cxn>
                <a:cxn ang="0">
                  <a:pos x="T8" y="T9"/>
                </a:cxn>
              </a:cxnLst>
              <a:rect b="b" l="0" r="r" t="0"/>
              <a:pathLst>
                <a:path h="149" w="140">
                  <a:moveTo>
                    <a:pt x="130" y="149"/>
                  </a:moveTo>
                  <a:lnTo>
                    <a:pt x="0" y="10"/>
                  </a:lnTo>
                  <a:lnTo>
                    <a:pt x="7" y="0"/>
                  </a:lnTo>
                  <a:lnTo>
                    <a:pt x="140" y="142"/>
                  </a:lnTo>
                  <a:lnTo>
                    <a:pt x="130" y="149"/>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41" name="Freeform 57"/>
            <p:cNvSpPr/>
            <p:nvPr/>
          </p:nvSpPr>
          <p:spPr bwMode="auto">
            <a:xfrm>
              <a:off x="3025" y="1591"/>
              <a:ext cx="127" cy="267"/>
            </a:xfrm>
            <a:custGeom>
              <a:gdLst>
                <a:gd fmla="*/ 9 w 127" name="T0"/>
                <a:gd fmla="*/ 267 h 267" name="T1"/>
                <a:gd fmla="*/ 0 w 127" name="T2"/>
                <a:gd fmla="*/ 262 h 267" name="T3"/>
                <a:gd fmla="*/ 118 w 127" name="T4"/>
                <a:gd fmla="*/ 0 h 267" name="T5"/>
                <a:gd fmla="*/ 127 w 127" name="T6"/>
                <a:gd fmla="*/ 5 h 267" name="T7"/>
                <a:gd fmla="*/ 9 w 127" name="T8"/>
                <a:gd fmla="*/ 267 h 267" name="T9"/>
              </a:gdLst>
              <a:cxnLst>
                <a:cxn ang="0">
                  <a:pos x="T0" y="T1"/>
                </a:cxn>
                <a:cxn ang="0">
                  <a:pos x="T2" y="T3"/>
                </a:cxn>
                <a:cxn ang="0">
                  <a:pos x="T4" y="T5"/>
                </a:cxn>
                <a:cxn ang="0">
                  <a:pos x="T6" y="T7"/>
                </a:cxn>
                <a:cxn ang="0">
                  <a:pos x="T8" y="T9"/>
                </a:cxn>
              </a:cxnLst>
              <a:rect b="b" l="0" r="r" t="0"/>
              <a:pathLst>
                <a:path h="267" w="127">
                  <a:moveTo>
                    <a:pt x="9" y="267"/>
                  </a:moveTo>
                  <a:lnTo>
                    <a:pt x="0" y="262"/>
                  </a:lnTo>
                  <a:lnTo>
                    <a:pt x="118" y="0"/>
                  </a:lnTo>
                  <a:lnTo>
                    <a:pt x="127" y="5"/>
                  </a:lnTo>
                  <a:lnTo>
                    <a:pt x="9" y="267"/>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42" name="Freeform 58"/>
            <p:cNvSpPr/>
            <p:nvPr/>
          </p:nvSpPr>
          <p:spPr bwMode="auto">
            <a:xfrm>
              <a:off x="2852" y="1823"/>
              <a:ext cx="175" cy="38"/>
            </a:xfrm>
            <a:custGeom>
              <a:gdLst>
                <a:gd fmla="*/ 173 w 175" name="T0"/>
                <a:gd fmla="*/ 38 h 38" name="T1"/>
                <a:gd fmla="*/ 0 w 175" name="T2"/>
                <a:gd fmla="*/ 12 h 38" name="T3"/>
                <a:gd fmla="*/ 3 w 175" name="T4"/>
                <a:gd fmla="*/ 0 h 38" name="T5"/>
                <a:gd fmla="*/ 175 w 175" name="T6"/>
                <a:gd fmla="*/ 26 h 38" name="T7"/>
                <a:gd fmla="*/ 173 w 175" name="T8"/>
                <a:gd fmla="*/ 38 h 38" name="T9"/>
              </a:gdLst>
              <a:cxnLst>
                <a:cxn ang="0">
                  <a:pos x="T0" y="T1"/>
                </a:cxn>
                <a:cxn ang="0">
                  <a:pos x="T2" y="T3"/>
                </a:cxn>
                <a:cxn ang="0">
                  <a:pos x="T4" y="T5"/>
                </a:cxn>
                <a:cxn ang="0">
                  <a:pos x="T6" y="T7"/>
                </a:cxn>
                <a:cxn ang="0">
                  <a:pos x="T8" y="T9"/>
                </a:cxn>
              </a:cxnLst>
              <a:rect b="b" l="0" r="r" t="0"/>
              <a:pathLst>
                <a:path h="38" w="175">
                  <a:moveTo>
                    <a:pt x="173" y="38"/>
                  </a:moveTo>
                  <a:lnTo>
                    <a:pt x="0" y="12"/>
                  </a:lnTo>
                  <a:lnTo>
                    <a:pt x="3" y="0"/>
                  </a:lnTo>
                  <a:lnTo>
                    <a:pt x="175" y="26"/>
                  </a:lnTo>
                  <a:lnTo>
                    <a:pt x="173" y="38"/>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43" name="Freeform 59"/>
            <p:cNvSpPr/>
            <p:nvPr/>
          </p:nvSpPr>
          <p:spPr bwMode="auto">
            <a:xfrm>
              <a:off x="3027" y="1849"/>
              <a:ext cx="154" cy="97"/>
            </a:xfrm>
            <a:custGeom>
              <a:gdLst>
                <a:gd fmla="*/ 147 w 154" name="T0"/>
                <a:gd fmla="*/ 97 h 97" name="T1"/>
                <a:gd fmla="*/ 0 w 154" name="T2"/>
                <a:gd fmla="*/ 9 h 97" name="T3"/>
                <a:gd fmla="*/ 7 w 154" name="T4"/>
                <a:gd fmla="*/ 0 h 97" name="T5"/>
                <a:gd fmla="*/ 154 w 154" name="T6"/>
                <a:gd fmla="*/ 87 h 97" name="T7"/>
                <a:gd fmla="*/ 147 w 154" name="T8"/>
                <a:gd fmla="*/ 97 h 97" name="T9"/>
              </a:gdLst>
              <a:cxnLst>
                <a:cxn ang="0">
                  <a:pos x="T0" y="T1"/>
                </a:cxn>
                <a:cxn ang="0">
                  <a:pos x="T2" y="T3"/>
                </a:cxn>
                <a:cxn ang="0">
                  <a:pos x="T4" y="T5"/>
                </a:cxn>
                <a:cxn ang="0">
                  <a:pos x="T6" y="T7"/>
                </a:cxn>
                <a:cxn ang="0">
                  <a:pos x="T8" y="T9"/>
                </a:cxn>
              </a:cxnLst>
              <a:rect b="b" l="0" r="r" t="0"/>
              <a:pathLst>
                <a:path h="97" w="154">
                  <a:moveTo>
                    <a:pt x="147" y="97"/>
                  </a:moveTo>
                  <a:lnTo>
                    <a:pt x="0" y="9"/>
                  </a:lnTo>
                  <a:lnTo>
                    <a:pt x="7" y="0"/>
                  </a:lnTo>
                  <a:lnTo>
                    <a:pt x="154" y="87"/>
                  </a:lnTo>
                  <a:lnTo>
                    <a:pt x="147" y="97"/>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44" name="Freeform 60"/>
            <p:cNvSpPr/>
            <p:nvPr/>
          </p:nvSpPr>
          <p:spPr bwMode="auto">
            <a:xfrm>
              <a:off x="3029" y="1731"/>
              <a:ext cx="251" cy="125"/>
            </a:xfrm>
            <a:custGeom>
              <a:gdLst>
                <a:gd fmla="*/ 5 w 251" name="T0"/>
                <a:gd fmla="*/ 125 h 125" name="T1"/>
                <a:gd fmla="*/ 0 w 251" name="T2"/>
                <a:gd fmla="*/ 115 h 125" name="T3"/>
                <a:gd fmla="*/ 246 w 251" name="T4"/>
                <a:gd fmla="*/ 0 h 125" name="T5"/>
                <a:gd fmla="*/ 251 w 251" name="T6"/>
                <a:gd fmla="*/ 11 h 125" name="T7"/>
                <a:gd fmla="*/ 5 w 251" name="T8"/>
                <a:gd fmla="*/ 125 h 125" name="T9"/>
              </a:gdLst>
              <a:cxnLst>
                <a:cxn ang="0">
                  <a:pos x="T0" y="T1"/>
                </a:cxn>
                <a:cxn ang="0">
                  <a:pos x="T2" y="T3"/>
                </a:cxn>
                <a:cxn ang="0">
                  <a:pos x="T4" y="T5"/>
                </a:cxn>
                <a:cxn ang="0">
                  <a:pos x="T6" y="T7"/>
                </a:cxn>
                <a:cxn ang="0">
                  <a:pos x="T8" y="T9"/>
                </a:cxn>
              </a:cxnLst>
              <a:rect b="b" l="0" r="r" t="0"/>
              <a:pathLst>
                <a:path h="125" w="251">
                  <a:moveTo>
                    <a:pt x="5" y="125"/>
                  </a:moveTo>
                  <a:lnTo>
                    <a:pt x="0" y="115"/>
                  </a:lnTo>
                  <a:lnTo>
                    <a:pt x="246" y="0"/>
                  </a:lnTo>
                  <a:lnTo>
                    <a:pt x="251" y="11"/>
                  </a:lnTo>
                  <a:lnTo>
                    <a:pt x="5" y="125"/>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45" name="Freeform 61"/>
            <p:cNvSpPr/>
            <p:nvPr/>
          </p:nvSpPr>
          <p:spPr bwMode="auto">
            <a:xfrm>
              <a:off x="2989" y="1636"/>
              <a:ext cx="45" cy="215"/>
            </a:xfrm>
            <a:custGeom>
              <a:gdLst>
                <a:gd fmla="*/ 36 w 45" name="T0"/>
                <a:gd fmla="*/ 215 h 215" name="T1"/>
                <a:gd fmla="*/ 0 w 45" name="T2"/>
                <a:gd fmla="*/ 2 h 215" name="T3"/>
                <a:gd fmla="*/ 12 w 45" name="T4"/>
                <a:gd fmla="*/ 0 h 215" name="T5"/>
                <a:gd fmla="*/ 45 w 45" name="T6"/>
                <a:gd fmla="*/ 213 h 215" name="T7"/>
                <a:gd fmla="*/ 36 w 45" name="T8"/>
                <a:gd fmla="*/ 215 h 215" name="T9"/>
              </a:gdLst>
              <a:cxnLst>
                <a:cxn ang="0">
                  <a:pos x="T0" y="T1"/>
                </a:cxn>
                <a:cxn ang="0">
                  <a:pos x="T2" y="T3"/>
                </a:cxn>
                <a:cxn ang="0">
                  <a:pos x="T4" y="T5"/>
                </a:cxn>
                <a:cxn ang="0">
                  <a:pos x="T6" y="T7"/>
                </a:cxn>
                <a:cxn ang="0">
                  <a:pos x="T8" y="T9"/>
                </a:cxn>
              </a:cxnLst>
              <a:rect b="b" l="0" r="r" t="0"/>
              <a:pathLst>
                <a:path h="215" w="45">
                  <a:moveTo>
                    <a:pt x="36" y="215"/>
                  </a:moveTo>
                  <a:lnTo>
                    <a:pt x="0" y="2"/>
                  </a:lnTo>
                  <a:lnTo>
                    <a:pt x="12" y="0"/>
                  </a:lnTo>
                  <a:lnTo>
                    <a:pt x="45" y="213"/>
                  </a:lnTo>
                  <a:lnTo>
                    <a:pt x="36" y="215"/>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46" name="Freeform 62"/>
            <p:cNvSpPr/>
            <p:nvPr/>
          </p:nvSpPr>
          <p:spPr bwMode="auto">
            <a:xfrm>
              <a:off x="2845" y="1641"/>
              <a:ext cx="14" cy="186"/>
            </a:xfrm>
            <a:custGeom>
              <a:gdLst>
                <a:gd fmla="*/ 2 w 14" name="T0"/>
                <a:gd fmla="*/ 186 h 186" name="T1"/>
                <a:gd fmla="*/ 0 w 14" name="T2"/>
                <a:gd fmla="*/ 0 h 186" name="T3"/>
                <a:gd fmla="*/ 12 w 14" name="T4"/>
                <a:gd fmla="*/ 0 h 186" name="T5"/>
                <a:gd fmla="*/ 14 w 14" name="T6"/>
                <a:gd fmla="*/ 186 h 186" name="T7"/>
                <a:gd fmla="*/ 2 w 14" name="T8"/>
                <a:gd fmla="*/ 186 h 186" name="T9"/>
              </a:gdLst>
              <a:cxnLst>
                <a:cxn ang="0">
                  <a:pos x="T0" y="T1"/>
                </a:cxn>
                <a:cxn ang="0">
                  <a:pos x="T2" y="T3"/>
                </a:cxn>
                <a:cxn ang="0">
                  <a:pos x="T4" y="T5"/>
                </a:cxn>
                <a:cxn ang="0">
                  <a:pos x="T6" y="T7"/>
                </a:cxn>
                <a:cxn ang="0">
                  <a:pos x="T8" y="T9"/>
                </a:cxn>
              </a:cxnLst>
              <a:rect b="b" l="0" r="r" t="0"/>
              <a:pathLst>
                <a:path h="186" w="14">
                  <a:moveTo>
                    <a:pt x="2" y="186"/>
                  </a:moveTo>
                  <a:lnTo>
                    <a:pt x="0" y="0"/>
                  </a:lnTo>
                  <a:lnTo>
                    <a:pt x="12" y="0"/>
                  </a:lnTo>
                  <a:lnTo>
                    <a:pt x="14" y="186"/>
                  </a:lnTo>
                  <a:lnTo>
                    <a:pt x="2" y="186"/>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47" name="Freeform 63"/>
            <p:cNvSpPr/>
            <p:nvPr/>
          </p:nvSpPr>
          <p:spPr bwMode="auto">
            <a:xfrm>
              <a:off x="2833" y="1350"/>
              <a:ext cx="24" cy="293"/>
            </a:xfrm>
            <a:custGeom>
              <a:gdLst>
                <a:gd fmla="*/ 12 w 24" name="T0"/>
                <a:gd fmla="*/ 293 h 293" name="T1"/>
                <a:gd fmla="*/ 0 w 24" name="T2"/>
                <a:gd fmla="*/ 3 h 293" name="T3"/>
                <a:gd fmla="*/ 12 w 24" name="T4"/>
                <a:gd fmla="*/ 0 h 293" name="T5"/>
                <a:gd fmla="*/ 24 w 24" name="T6"/>
                <a:gd fmla="*/ 293 h 293" name="T7"/>
                <a:gd fmla="*/ 12 w 24" name="T8"/>
                <a:gd fmla="*/ 293 h 293" name="T9"/>
              </a:gdLst>
              <a:cxnLst>
                <a:cxn ang="0">
                  <a:pos x="T0" y="T1"/>
                </a:cxn>
                <a:cxn ang="0">
                  <a:pos x="T2" y="T3"/>
                </a:cxn>
                <a:cxn ang="0">
                  <a:pos x="T4" y="T5"/>
                </a:cxn>
                <a:cxn ang="0">
                  <a:pos x="T6" y="T7"/>
                </a:cxn>
                <a:cxn ang="0">
                  <a:pos x="T8" y="T9"/>
                </a:cxn>
              </a:cxnLst>
              <a:rect b="b" l="0" r="r" t="0"/>
              <a:pathLst>
                <a:path h="293" w="24">
                  <a:moveTo>
                    <a:pt x="12" y="293"/>
                  </a:moveTo>
                  <a:lnTo>
                    <a:pt x="0" y="3"/>
                  </a:lnTo>
                  <a:lnTo>
                    <a:pt x="12" y="0"/>
                  </a:lnTo>
                  <a:lnTo>
                    <a:pt x="24" y="293"/>
                  </a:lnTo>
                  <a:lnTo>
                    <a:pt x="12" y="293"/>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48" name="Freeform 64"/>
            <p:cNvSpPr/>
            <p:nvPr/>
          </p:nvSpPr>
          <p:spPr bwMode="auto">
            <a:xfrm>
              <a:off x="2855" y="1631"/>
              <a:ext cx="141" cy="22"/>
            </a:xfrm>
            <a:custGeom>
              <a:gdLst>
                <a:gd fmla="*/ 0 w 141" name="T0"/>
                <a:gd fmla="*/ 22 h 22" name="T1"/>
                <a:gd fmla="*/ 0 w 141" name="T2"/>
                <a:gd fmla="*/ 10 h 22" name="T3"/>
                <a:gd fmla="*/ 141 w 141" name="T4"/>
                <a:gd fmla="*/ 0 h 22" name="T5"/>
                <a:gd fmla="*/ 141 w 141" name="T6"/>
                <a:gd fmla="*/ 12 h 22" name="T7"/>
                <a:gd fmla="*/ 0 w 141" name="T8"/>
                <a:gd fmla="*/ 22 h 22" name="T9"/>
              </a:gdLst>
              <a:cxnLst>
                <a:cxn ang="0">
                  <a:pos x="T0" y="T1"/>
                </a:cxn>
                <a:cxn ang="0">
                  <a:pos x="T2" y="T3"/>
                </a:cxn>
                <a:cxn ang="0">
                  <a:pos x="T4" y="T5"/>
                </a:cxn>
                <a:cxn ang="0">
                  <a:pos x="T6" y="T7"/>
                </a:cxn>
                <a:cxn ang="0">
                  <a:pos x="T8" y="T9"/>
                </a:cxn>
              </a:cxnLst>
              <a:rect b="b" l="0" r="r" t="0"/>
              <a:pathLst>
                <a:path h="22" w="141">
                  <a:moveTo>
                    <a:pt x="0" y="22"/>
                  </a:moveTo>
                  <a:lnTo>
                    <a:pt x="0" y="10"/>
                  </a:lnTo>
                  <a:lnTo>
                    <a:pt x="141" y="0"/>
                  </a:lnTo>
                  <a:lnTo>
                    <a:pt x="141" y="12"/>
                  </a:lnTo>
                  <a:lnTo>
                    <a:pt x="0" y="22"/>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49" name="Freeform 65"/>
            <p:cNvSpPr/>
            <p:nvPr/>
          </p:nvSpPr>
          <p:spPr bwMode="auto">
            <a:xfrm>
              <a:off x="2649" y="1643"/>
              <a:ext cx="206" cy="140"/>
            </a:xfrm>
            <a:custGeom>
              <a:gdLst>
                <a:gd fmla="*/ 7 w 206" name="T0"/>
                <a:gd fmla="*/ 140 h 140" name="T1"/>
                <a:gd fmla="*/ 0 w 206" name="T2"/>
                <a:gd fmla="*/ 130 h 140" name="T3"/>
                <a:gd fmla="*/ 198 w 206" name="T4"/>
                <a:gd fmla="*/ 0 h 140" name="T5"/>
                <a:gd fmla="*/ 206 w 206" name="T6"/>
                <a:gd fmla="*/ 10 h 140" name="T7"/>
                <a:gd fmla="*/ 7 w 206" name="T8"/>
                <a:gd fmla="*/ 140 h 140" name="T9"/>
              </a:gdLst>
              <a:cxnLst>
                <a:cxn ang="0">
                  <a:pos x="T0" y="T1"/>
                </a:cxn>
                <a:cxn ang="0">
                  <a:pos x="T2" y="T3"/>
                </a:cxn>
                <a:cxn ang="0">
                  <a:pos x="T4" y="T5"/>
                </a:cxn>
                <a:cxn ang="0">
                  <a:pos x="T6" y="T7"/>
                </a:cxn>
                <a:cxn ang="0">
                  <a:pos x="T8" y="T9"/>
                </a:cxn>
              </a:cxnLst>
              <a:rect b="b" l="0" r="r" t="0"/>
              <a:pathLst>
                <a:path h="140" w="206">
                  <a:moveTo>
                    <a:pt x="7" y="140"/>
                  </a:moveTo>
                  <a:lnTo>
                    <a:pt x="0" y="130"/>
                  </a:lnTo>
                  <a:lnTo>
                    <a:pt x="198" y="0"/>
                  </a:lnTo>
                  <a:lnTo>
                    <a:pt x="206" y="10"/>
                  </a:lnTo>
                  <a:lnTo>
                    <a:pt x="7" y="140"/>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50" name="Freeform 66"/>
            <p:cNvSpPr/>
            <p:nvPr/>
          </p:nvSpPr>
          <p:spPr bwMode="auto">
            <a:xfrm>
              <a:off x="2524" y="1776"/>
              <a:ext cx="134" cy="231"/>
            </a:xfrm>
            <a:custGeom>
              <a:gdLst>
                <a:gd fmla="*/ 9 w 134" name="T0"/>
                <a:gd fmla="*/ 231 h 231" name="T1"/>
                <a:gd fmla="*/ 0 w 134" name="T2"/>
                <a:gd fmla="*/ 224 h 231" name="T3"/>
                <a:gd fmla="*/ 125 w 134" name="T4"/>
                <a:gd fmla="*/ 0 h 231" name="T5"/>
                <a:gd fmla="*/ 134 w 134" name="T6"/>
                <a:gd fmla="*/ 4 h 231" name="T7"/>
                <a:gd fmla="*/ 9 w 134" name="T8"/>
                <a:gd fmla="*/ 231 h 231" name="T9"/>
              </a:gdLst>
              <a:cxnLst>
                <a:cxn ang="0">
                  <a:pos x="T0" y="T1"/>
                </a:cxn>
                <a:cxn ang="0">
                  <a:pos x="T2" y="T3"/>
                </a:cxn>
                <a:cxn ang="0">
                  <a:pos x="T4" y="T5"/>
                </a:cxn>
                <a:cxn ang="0">
                  <a:pos x="T6" y="T7"/>
                </a:cxn>
                <a:cxn ang="0">
                  <a:pos x="T8" y="T9"/>
                </a:cxn>
              </a:cxnLst>
              <a:rect b="b" l="0" r="r" t="0"/>
              <a:pathLst>
                <a:path h="231" w="134">
                  <a:moveTo>
                    <a:pt x="9" y="231"/>
                  </a:moveTo>
                  <a:lnTo>
                    <a:pt x="0" y="224"/>
                  </a:lnTo>
                  <a:lnTo>
                    <a:pt x="125" y="0"/>
                  </a:lnTo>
                  <a:lnTo>
                    <a:pt x="134" y="4"/>
                  </a:lnTo>
                  <a:lnTo>
                    <a:pt x="9" y="231"/>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51" name="Freeform 67"/>
            <p:cNvSpPr/>
            <p:nvPr/>
          </p:nvSpPr>
          <p:spPr bwMode="auto">
            <a:xfrm>
              <a:off x="2526" y="1825"/>
              <a:ext cx="329" cy="177"/>
            </a:xfrm>
            <a:custGeom>
              <a:gdLst>
                <a:gd fmla="*/ 5 w 329" name="T0"/>
                <a:gd fmla="*/ 177 h 177" name="T1"/>
                <a:gd fmla="*/ 0 w 329" name="T2"/>
                <a:gd fmla="*/ 168 h 177" name="T3"/>
                <a:gd fmla="*/ 324 w 329" name="T4"/>
                <a:gd fmla="*/ 0 h 177" name="T5"/>
                <a:gd fmla="*/ 329 w 329" name="T6"/>
                <a:gd fmla="*/ 10 h 177" name="T7"/>
                <a:gd fmla="*/ 5 w 329" name="T8"/>
                <a:gd fmla="*/ 177 h 177" name="T9"/>
              </a:gdLst>
              <a:cxnLst>
                <a:cxn ang="0">
                  <a:pos x="T0" y="T1"/>
                </a:cxn>
                <a:cxn ang="0">
                  <a:pos x="T2" y="T3"/>
                </a:cxn>
                <a:cxn ang="0">
                  <a:pos x="T4" y="T5"/>
                </a:cxn>
                <a:cxn ang="0">
                  <a:pos x="T6" y="T7"/>
                </a:cxn>
                <a:cxn ang="0">
                  <a:pos x="T8" y="T9"/>
                </a:cxn>
              </a:cxnLst>
              <a:rect b="b" l="0" r="r" t="0"/>
              <a:pathLst>
                <a:path h="177" w="329">
                  <a:moveTo>
                    <a:pt x="5" y="177"/>
                  </a:moveTo>
                  <a:lnTo>
                    <a:pt x="0" y="168"/>
                  </a:lnTo>
                  <a:lnTo>
                    <a:pt x="324" y="0"/>
                  </a:lnTo>
                  <a:lnTo>
                    <a:pt x="329" y="10"/>
                  </a:lnTo>
                  <a:lnTo>
                    <a:pt x="5" y="177"/>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52" name="Freeform 68"/>
            <p:cNvSpPr/>
            <p:nvPr/>
          </p:nvSpPr>
          <p:spPr bwMode="auto">
            <a:xfrm>
              <a:off x="2649" y="1773"/>
              <a:ext cx="83" cy="255"/>
            </a:xfrm>
            <a:custGeom>
              <a:gdLst>
                <a:gd fmla="*/ 73 w 83" name="T0"/>
                <a:gd fmla="*/ 255 h 255" name="T1"/>
                <a:gd fmla="*/ 0 w 83" name="T2"/>
                <a:gd fmla="*/ 5 h 255" name="T3"/>
                <a:gd fmla="*/ 12 w 83" name="T4"/>
                <a:gd fmla="*/ 0 h 255" name="T5"/>
                <a:gd fmla="*/ 83 w 83" name="T6"/>
                <a:gd fmla="*/ 251 h 255" name="T7"/>
                <a:gd fmla="*/ 73 w 83" name="T8"/>
                <a:gd fmla="*/ 255 h 255" name="T9"/>
              </a:gdLst>
              <a:cxnLst>
                <a:cxn ang="0">
                  <a:pos x="T0" y="T1"/>
                </a:cxn>
                <a:cxn ang="0">
                  <a:pos x="T2" y="T3"/>
                </a:cxn>
                <a:cxn ang="0">
                  <a:pos x="T4" y="T5"/>
                </a:cxn>
                <a:cxn ang="0">
                  <a:pos x="T6" y="T7"/>
                </a:cxn>
                <a:cxn ang="0">
                  <a:pos x="T8" y="T9"/>
                </a:cxn>
              </a:cxnLst>
              <a:rect b="b" l="0" r="r" t="0"/>
              <a:pathLst>
                <a:path h="255" w="83">
                  <a:moveTo>
                    <a:pt x="73" y="255"/>
                  </a:moveTo>
                  <a:lnTo>
                    <a:pt x="0" y="5"/>
                  </a:lnTo>
                  <a:lnTo>
                    <a:pt x="12" y="0"/>
                  </a:lnTo>
                  <a:lnTo>
                    <a:pt x="83" y="251"/>
                  </a:lnTo>
                  <a:lnTo>
                    <a:pt x="73" y="255"/>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53" name="Freeform 69"/>
            <p:cNvSpPr/>
            <p:nvPr/>
          </p:nvSpPr>
          <p:spPr bwMode="auto">
            <a:xfrm>
              <a:off x="2358" y="1650"/>
              <a:ext cx="175" cy="350"/>
            </a:xfrm>
            <a:custGeom>
              <a:gdLst>
                <a:gd fmla="*/ 163 w 175" name="T0"/>
                <a:gd fmla="*/ 350 h 350" name="T1"/>
                <a:gd fmla="*/ 0 w 175" name="T2"/>
                <a:gd fmla="*/ 5 h 350" name="T3"/>
                <a:gd fmla="*/ 10 w 175" name="T4"/>
                <a:gd fmla="*/ 0 h 350" name="T5"/>
                <a:gd fmla="*/ 175 w 175" name="T6"/>
                <a:gd fmla="*/ 345 h 350" name="T7"/>
                <a:gd fmla="*/ 163 w 175" name="T8"/>
                <a:gd fmla="*/ 350 h 350" name="T9"/>
              </a:gdLst>
              <a:cxnLst>
                <a:cxn ang="0">
                  <a:pos x="T0" y="T1"/>
                </a:cxn>
                <a:cxn ang="0">
                  <a:pos x="T2" y="T3"/>
                </a:cxn>
                <a:cxn ang="0">
                  <a:pos x="T4" y="T5"/>
                </a:cxn>
                <a:cxn ang="0">
                  <a:pos x="T6" y="T7"/>
                </a:cxn>
                <a:cxn ang="0">
                  <a:pos x="T8" y="T9"/>
                </a:cxn>
              </a:cxnLst>
              <a:rect b="b" l="0" r="r" t="0"/>
              <a:pathLst>
                <a:path h="350" w="175">
                  <a:moveTo>
                    <a:pt x="163" y="350"/>
                  </a:moveTo>
                  <a:lnTo>
                    <a:pt x="0" y="5"/>
                  </a:lnTo>
                  <a:lnTo>
                    <a:pt x="10" y="0"/>
                  </a:lnTo>
                  <a:lnTo>
                    <a:pt x="175" y="345"/>
                  </a:lnTo>
                  <a:lnTo>
                    <a:pt x="163" y="350"/>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54" name="Freeform 70"/>
            <p:cNvSpPr/>
            <p:nvPr/>
          </p:nvSpPr>
          <p:spPr bwMode="auto">
            <a:xfrm>
              <a:off x="2283" y="1289"/>
              <a:ext cx="85" cy="366"/>
            </a:xfrm>
            <a:custGeom>
              <a:gdLst>
                <a:gd fmla="*/ 73 w 85" name="T0"/>
                <a:gd fmla="*/ 366 h 366" name="T1"/>
                <a:gd fmla="*/ 0 w 85" name="T2"/>
                <a:gd fmla="*/ 2 h 366" name="T3"/>
                <a:gd fmla="*/ 11 w 85" name="T4"/>
                <a:gd fmla="*/ 0 h 366" name="T5"/>
                <a:gd fmla="*/ 85 w 85" name="T6"/>
                <a:gd fmla="*/ 366 h 366" name="T7"/>
                <a:gd fmla="*/ 73 w 85" name="T8"/>
                <a:gd fmla="*/ 366 h 366" name="T9"/>
              </a:gdLst>
              <a:cxnLst>
                <a:cxn ang="0">
                  <a:pos x="T0" y="T1"/>
                </a:cxn>
                <a:cxn ang="0">
                  <a:pos x="T2" y="T3"/>
                </a:cxn>
                <a:cxn ang="0">
                  <a:pos x="T4" y="T5"/>
                </a:cxn>
                <a:cxn ang="0">
                  <a:pos x="T6" y="T7"/>
                </a:cxn>
                <a:cxn ang="0">
                  <a:pos x="T8" y="T9"/>
                </a:cxn>
              </a:cxnLst>
              <a:rect b="b" l="0" r="r" t="0"/>
              <a:pathLst>
                <a:path h="366" w="85">
                  <a:moveTo>
                    <a:pt x="73" y="366"/>
                  </a:moveTo>
                  <a:lnTo>
                    <a:pt x="0" y="2"/>
                  </a:lnTo>
                  <a:lnTo>
                    <a:pt x="11" y="0"/>
                  </a:lnTo>
                  <a:lnTo>
                    <a:pt x="85" y="366"/>
                  </a:lnTo>
                  <a:lnTo>
                    <a:pt x="73" y="366"/>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55" name="Freeform 71"/>
            <p:cNvSpPr/>
            <p:nvPr/>
          </p:nvSpPr>
          <p:spPr bwMode="auto">
            <a:xfrm>
              <a:off x="2285" y="1289"/>
              <a:ext cx="168" cy="139"/>
            </a:xfrm>
            <a:custGeom>
              <a:gdLst>
                <a:gd fmla="*/ 161 w 168" name="T0"/>
                <a:gd fmla="*/ 139 h 139" name="T1"/>
                <a:gd fmla="*/ 0 w 168" name="T2"/>
                <a:gd fmla="*/ 7 h 139" name="T3"/>
                <a:gd fmla="*/ 7 w 168" name="T4"/>
                <a:gd fmla="*/ 0 h 139" name="T5"/>
                <a:gd fmla="*/ 168 w 168" name="T6"/>
                <a:gd fmla="*/ 130 h 139" name="T7"/>
                <a:gd fmla="*/ 161 w 168" name="T8"/>
                <a:gd fmla="*/ 139 h 139" name="T9"/>
              </a:gdLst>
              <a:cxnLst>
                <a:cxn ang="0">
                  <a:pos x="T0" y="T1"/>
                </a:cxn>
                <a:cxn ang="0">
                  <a:pos x="T2" y="T3"/>
                </a:cxn>
                <a:cxn ang="0">
                  <a:pos x="T4" y="T5"/>
                </a:cxn>
                <a:cxn ang="0">
                  <a:pos x="T6" y="T7"/>
                </a:cxn>
                <a:cxn ang="0">
                  <a:pos x="T8" y="T9"/>
                </a:cxn>
              </a:cxnLst>
              <a:rect b="b" l="0" r="r" t="0"/>
              <a:pathLst>
                <a:path h="139" w="168">
                  <a:moveTo>
                    <a:pt x="161" y="139"/>
                  </a:moveTo>
                  <a:lnTo>
                    <a:pt x="0" y="7"/>
                  </a:lnTo>
                  <a:lnTo>
                    <a:pt x="7" y="0"/>
                  </a:lnTo>
                  <a:lnTo>
                    <a:pt x="168" y="130"/>
                  </a:lnTo>
                  <a:lnTo>
                    <a:pt x="161" y="139"/>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56" name="Freeform 72"/>
            <p:cNvSpPr/>
            <p:nvPr/>
          </p:nvSpPr>
          <p:spPr bwMode="auto">
            <a:xfrm>
              <a:off x="2356" y="1423"/>
              <a:ext cx="99" cy="227"/>
            </a:xfrm>
            <a:custGeom>
              <a:gdLst>
                <a:gd fmla="*/ 9 w 99" name="T0"/>
                <a:gd fmla="*/ 227 h 227" name="T1"/>
                <a:gd fmla="*/ 0 w 99" name="T2"/>
                <a:gd fmla="*/ 223 h 227" name="T3"/>
                <a:gd fmla="*/ 90 w 99" name="T4"/>
                <a:gd fmla="*/ 0 h 227" name="T5"/>
                <a:gd fmla="*/ 99 w 99" name="T6"/>
                <a:gd fmla="*/ 5 h 227" name="T7"/>
                <a:gd fmla="*/ 9 w 99" name="T8"/>
                <a:gd fmla="*/ 227 h 227" name="T9"/>
              </a:gdLst>
              <a:cxnLst>
                <a:cxn ang="0">
                  <a:pos x="T0" y="T1"/>
                </a:cxn>
                <a:cxn ang="0">
                  <a:pos x="T2" y="T3"/>
                </a:cxn>
                <a:cxn ang="0">
                  <a:pos x="T4" y="T5"/>
                </a:cxn>
                <a:cxn ang="0">
                  <a:pos x="T6" y="T7"/>
                </a:cxn>
                <a:cxn ang="0">
                  <a:pos x="T8" y="T9"/>
                </a:cxn>
              </a:cxnLst>
              <a:rect b="b" l="0" r="r" t="0"/>
              <a:pathLst>
                <a:path h="226" w="99">
                  <a:moveTo>
                    <a:pt x="9" y="227"/>
                  </a:moveTo>
                  <a:lnTo>
                    <a:pt x="0" y="223"/>
                  </a:lnTo>
                  <a:lnTo>
                    <a:pt x="90" y="0"/>
                  </a:lnTo>
                  <a:lnTo>
                    <a:pt x="99" y="5"/>
                  </a:lnTo>
                  <a:lnTo>
                    <a:pt x="9" y="227"/>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57" name="Freeform 73"/>
            <p:cNvSpPr/>
            <p:nvPr/>
          </p:nvSpPr>
          <p:spPr bwMode="auto">
            <a:xfrm>
              <a:off x="2446" y="1419"/>
              <a:ext cx="179" cy="106"/>
            </a:xfrm>
            <a:custGeom>
              <a:gdLst>
                <a:gd fmla="*/ 175 w 179" name="T0"/>
                <a:gd fmla="*/ 106 h 106" name="T1"/>
                <a:gd fmla="*/ 0 w 179" name="T2"/>
                <a:gd fmla="*/ 9 h 106" name="T3"/>
                <a:gd fmla="*/ 4 w 179" name="T4"/>
                <a:gd fmla="*/ 0 h 106" name="T5"/>
                <a:gd fmla="*/ 179 w 179" name="T6"/>
                <a:gd fmla="*/ 97 h 106" name="T7"/>
                <a:gd fmla="*/ 175 w 179" name="T8"/>
                <a:gd fmla="*/ 106 h 106" name="T9"/>
              </a:gdLst>
              <a:cxnLst>
                <a:cxn ang="0">
                  <a:pos x="T0" y="T1"/>
                </a:cxn>
                <a:cxn ang="0">
                  <a:pos x="T2" y="T3"/>
                </a:cxn>
                <a:cxn ang="0">
                  <a:pos x="T4" y="T5"/>
                </a:cxn>
                <a:cxn ang="0">
                  <a:pos x="T6" y="T7"/>
                </a:cxn>
                <a:cxn ang="0">
                  <a:pos x="T8" y="T9"/>
                </a:cxn>
              </a:cxnLst>
              <a:rect b="b" l="0" r="r" t="0"/>
              <a:pathLst>
                <a:path h="105" w="179">
                  <a:moveTo>
                    <a:pt x="175" y="106"/>
                  </a:moveTo>
                  <a:lnTo>
                    <a:pt x="0" y="9"/>
                  </a:lnTo>
                  <a:lnTo>
                    <a:pt x="4" y="0"/>
                  </a:lnTo>
                  <a:lnTo>
                    <a:pt x="179" y="97"/>
                  </a:lnTo>
                  <a:lnTo>
                    <a:pt x="175" y="106"/>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58" name="Freeform 74"/>
            <p:cNvSpPr/>
            <p:nvPr/>
          </p:nvSpPr>
          <p:spPr bwMode="auto">
            <a:xfrm>
              <a:off x="2613" y="1518"/>
              <a:ext cx="43" cy="262"/>
            </a:xfrm>
            <a:custGeom>
              <a:gdLst>
                <a:gd fmla="*/ 34 w 43" name="T0"/>
                <a:gd fmla="*/ 262 h 262" name="T1"/>
                <a:gd fmla="*/ 0 w 43" name="T2"/>
                <a:gd fmla="*/ 2 h 262" name="T3"/>
                <a:gd fmla="*/ 12 w 43" name="T4"/>
                <a:gd fmla="*/ 0 h 262" name="T5"/>
                <a:gd fmla="*/ 43 w 43" name="T6"/>
                <a:gd fmla="*/ 260 h 262" name="T7"/>
                <a:gd fmla="*/ 34 w 43" name="T8"/>
                <a:gd fmla="*/ 262 h 262" name="T9"/>
              </a:gdLst>
              <a:cxnLst>
                <a:cxn ang="0">
                  <a:pos x="T0" y="T1"/>
                </a:cxn>
                <a:cxn ang="0">
                  <a:pos x="T2" y="T3"/>
                </a:cxn>
                <a:cxn ang="0">
                  <a:pos x="T4" y="T5"/>
                </a:cxn>
                <a:cxn ang="0">
                  <a:pos x="T6" y="T7"/>
                </a:cxn>
                <a:cxn ang="0">
                  <a:pos x="T8" y="T9"/>
                </a:cxn>
              </a:cxnLst>
              <a:rect b="b" l="0" r="r" t="0"/>
              <a:pathLst>
                <a:path h="262" w="43">
                  <a:moveTo>
                    <a:pt x="34" y="262"/>
                  </a:moveTo>
                  <a:lnTo>
                    <a:pt x="0" y="2"/>
                  </a:lnTo>
                  <a:lnTo>
                    <a:pt x="12" y="0"/>
                  </a:lnTo>
                  <a:lnTo>
                    <a:pt x="43" y="260"/>
                  </a:lnTo>
                  <a:lnTo>
                    <a:pt x="34" y="262"/>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59" name="Freeform 75"/>
            <p:cNvSpPr/>
            <p:nvPr/>
          </p:nvSpPr>
          <p:spPr bwMode="auto">
            <a:xfrm>
              <a:off x="2621" y="1516"/>
              <a:ext cx="231" cy="134"/>
            </a:xfrm>
            <a:custGeom>
              <a:gdLst>
                <a:gd fmla="*/ 226 w 231" name="T0"/>
                <a:gd fmla="*/ 134 h 134" name="T1"/>
                <a:gd fmla="*/ 0 w 231" name="T2"/>
                <a:gd fmla="*/ 9 h 134" name="T3"/>
                <a:gd fmla="*/ 4 w 231" name="T4"/>
                <a:gd fmla="*/ 0 h 134" name="T5"/>
                <a:gd fmla="*/ 231 w 231" name="T6"/>
                <a:gd fmla="*/ 125 h 134" name="T7"/>
                <a:gd fmla="*/ 226 w 231" name="T8"/>
                <a:gd fmla="*/ 134 h 134" name="T9"/>
              </a:gdLst>
              <a:cxnLst>
                <a:cxn ang="0">
                  <a:pos x="T0" y="T1"/>
                </a:cxn>
                <a:cxn ang="0">
                  <a:pos x="T2" y="T3"/>
                </a:cxn>
                <a:cxn ang="0">
                  <a:pos x="T4" y="T5"/>
                </a:cxn>
                <a:cxn ang="0">
                  <a:pos x="T6" y="T7"/>
                </a:cxn>
                <a:cxn ang="0">
                  <a:pos x="T8" y="T9"/>
                </a:cxn>
              </a:cxnLst>
              <a:rect b="b" l="0" r="r" t="0"/>
              <a:pathLst>
                <a:path h="134" w="231">
                  <a:moveTo>
                    <a:pt x="226" y="134"/>
                  </a:moveTo>
                  <a:lnTo>
                    <a:pt x="0" y="9"/>
                  </a:lnTo>
                  <a:lnTo>
                    <a:pt x="4" y="0"/>
                  </a:lnTo>
                  <a:lnTo>
                    <a:pt x="231" y="125"/>
                  </a:lnTo>
                  <a:lnTo>
                    <a:pt x="226" y="134"/>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60" name="Freeform 76"/>
            <p:cNvSpPr/>
            <p:nvPr/>
          </p:nvSpPr>
          <p:spPr bwMode="auto">
            <a:xfrm>
              <a:off x="2595" y="1383"/>
              <a:ext cx="33" cy="140"/>
            </a:xfrm>
            <a:custGeom>
              <a:gdLst>
                <a:gd fmla="*/ 21 w 33" name="T0"/>
                <a:gd fmla="*/ 140 h 140" name="T1"/>
                <a:gd fmla="*/ 0 w 33" name="T2"/>
                <a:gd fmla="*/ 0 h 140" name="T3"/>
                <a:gd fmla="*/ 9 w 33" name="T4"/>
                <a:gd fmla="*/ 0 h 140" name="T5"/>
                <a:gd fmla="*/ 33 w 33" name="T6"/>
                <a:gd fmla="*/ 137 h 140" name="T7"/>
                <a:gd fmla="*/ 21 w 33" name="T8"/>
                <a:gd fmla="*/ 140 h 140" name="T9"/>
              </a:gdLst>
              <a:cxnLst>
                <a:cxn ang="0">
                  <a:pos x="T0" y="T1"/>
                </a:cxn>
                <a:cxn ang="0">
                  <a:pos x="T2" y="T3"/>
                </a:cxn>
                <a:cxn ang="0">
                  <a:pos x="T4" y="T5"/>
                </a:cxn>
                <a:cxn ang="0">
                  <a:pos x="T6" y="T7"/>
                </a:cxn>
                <a:cxn ang="0">
                  <a:pos x="T8" y="T9"/>
                </a:cxn>
              </a:cxnLst>
              <a:rect b="b" l="0" r="r" t="0"/>
              <a:pathLst>
                <a:path h="140" w="33">
                  <a:moveTo>
                    <a:pt x="21" y="140"/>
                  </a:moveTo>
                  <a:lnTo>
                    <a:pt x="0" y="0"/>
                  </a:lnTo>
                  <a:lnTo>
                    <a:pt x="9" y="0"/>
                  </a:lnTo>
                  <a:lnTo>
                    <a:pt x="33" y="137"/>
                  </a:lnTo>
                  <a:lnTo>
                    <a:pt x="21" y="140"/>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61" name="Freeform 77"/>
            <p:cNvSpPr/>
            <p:nvPr/>
          </p:nvSpPr>
          <p:spPr bwMode="auto">
            <a:xfrm>
              <a:off x="2361" y="1513"/>
              <a:ext cx="262" cy="135"/>
            </a:xfrm>
            <a:custGeom>
              <a:gdLst>
                <a:gd fmla="*/ 4 w 262" name="T0"/>
                <a:gd fmla="*/ 135 h 135" name="T1"/>
                <a:gd fmla="*/ 0 w 262" name="T2"/>
                <a:gd fmla="*/ 125 h 135" name="T3"/>
                <a:gd fmla="*/ 257 w 262" name="T4"/>
                <a:gd fmla="*/ 0 h 135" name="T5"/>
                <a:gd fmla="*/ 262 w 262" name="T6"/>
                <a:gd fmla="*/ 10 h 135" name="T7"/>
                <a:gd fmla="*/ 4 w 262" name="T8"/>
                <a:gd fmla="*/ 135 h 135" name="T9"/>
              </a:gdLst>
              <a:cxnLst>
                <a:cxn ang="0">
                  <a:pos x="T0" y="T1"/>
                </a:cxn>
                <a:cxn ang="0">
                  <a:pos x="T2" y="T3"/>
                </a:cxn>
                <a:cxn ang="0">
                  <a:pos x="T4" y="T5"/>
                </a:cxn>
                <a:cxn ang="0">
                  <a:pos x="T6" y="T7"/>
                </a:cxn>
                <a:cxn ang="0">
                  <a:pos x="T8" y="T9"/>
                </a:cxn>
              </a:cxnLst>
              <a:rect b="b" l="0" r="r" t="0"/>
              <a:pathLst>
                <a:path h="135" w="262">
                  <a:moveTo>
                    <a:pt x="4" y="135"/>
                  </a:moveTo>
                  <a:lnTo>
                    <a:pt x="0" y="125"/>
                  </a:lnTo>
                  <a:lnTo>
                    <a:pt x="257" y="0"/>
                  </a:lnTo>
                  <a:lnTo>
                    <a:pt x="262" y="10"/>
                  </a:lnTo>
                  <a:lnTo>
                    <a:pt x="4" y="135"/>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62" name="Freeform 78"/>
            <p:cNvSpPr/>
            <p:nvPr/>
          </p:nvSpPr>
          <p:spPr bwMode="auto">
            <a:xfrm>
              <a:off x="2361" y="1641"/>
              <a:ext cx="290" cy="135"/>
            </a:xfrm>
            <a:custGeom>
              <a:gdLst>
                <a:gd fmla="*/ 288 w 290" name="T0"/>
                <a:gd fmla="*/ 135 h 135" name="T1"/>
                <a:gd fmla="*/ 0 w 290" name="T2"/>
                <a:gd fmla="*/ 9 h 135" name="T3"/>
                <a:gd fmla="*/ 4 w 290" name="T4"/>
                <a:gd fmla="*/ 0 h 135" name="T5"/>
                <a:gd fmla="*/ 290 w 290" name="T6"/>
                <a:gd fmla="*/ 125 h 135" name="T7"/>
                <a:gd fmla="*/ 288 w 290" name="T8"/>
                <a:gd fmla="*/ 135 h 135" name="T9"/>
              </a:gdLst>
              <a:cxnLst>
                <a:cxn ang="0">
                  <a:pos x="T0" y="T1"/>
                </a:cxn>
                <a:cxn ang="0">
                  <a:pos x="T2" y="T3"/>
                </a:cxn>
                <a:cxn ang="0">
                  <a:pos x="T4" y="T5"/>
                </a:cxn>
                <a:cxn ang="0">
                  <a:pos x="T6" y="T7"/>
                </a:cxn>
                <a:cxn ang="0">
                  <a:pos x="T8" y="T9"/>
                </a:cxn>
              </a:cxnLst>
              <a:rect b="b" l="0" r="r" t="0"/>
              <a:pathLst>
                <a:path h="135" w="290">
                  <a:moveTo>
                    <a:pt x="288" y="135"/>
                  </a:moveTo>
                  <a:lnTo>
                    <a:pt x="0" y="9"/>
                  </a:lnTo>
                  <a:lnTo>
                    <a:pt x="4" y="0"/>
                  </a:lnTo>
                  <a:lnTo>
                    <a:pt x="290" y="125"/>
                  </a:lnTo>
                  <a:lnTo>
                    <a:pt x="288" y="135"/>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63" name="Freeform 79"/>
            <p:cNvSpPr/>
            <p:nvPr/>
          </p:nvSpPr>
          <p:spPr bwMode="auto">
            <a:xfrm>
              <a:off x="2656" y="1731"/>
              <a:ext cx="619" cy="52"/>
            </a:xfrm>
            <a:custGeom>
              <a:gdLst>
                <a:gd fmla="*/ 0 w 619" name="T0"/>
                <a:gd fmla="*/ 52 h 52" name="T1"/>
                <a:gd fmla="*/ 0 w 619" name="T2"/>
                <a:gd fmla="*/ 40 h 52" name="T3"/>
                <a:gd fmla="*/ 619 w 619" name="T4"/>
                <a:gd fmla="*/ 0 h 52" name="T5"/>
                <a:gd fmla="*/ 619 w 619" name="T6"/>
                <a:gd fmla="*/ 11 h 52" name="T7"/>
                <a:gd fmla="*/ 0 w 619" name="T8"/>
                <a:gd fmla="*/ 52 h 52" name="T9"/>
              </a:gdLst>
              <a:cxnLst>
                <a:cxn ang="0">
                  <a:pos x="T0" y="T1"/>
                </a:cxn>
                <a:cxn ang="0">
                  <a:pos x="T2" y="T3"/>
                </a:cxn>
                <a:cxn ang="0">
                  <a:pos x="T4" y="T5"/>
                </a:cxn>
                <a:cxn ang="0">
                  <a:pos x="T6" y="T7"/>
                </a:cxn>
                <a:cxn ang="0">
                  <a:pos x="T8" y="T9"/>
                </a:cxn>
              </a:cxnLst>
              <a:rect b="b" l="0" r="r" t="0"/>
              <a:pathLst>
                <a:path h="52" w="619">
                  <a:moveTo>
                    <a:pt x="0" y="52"/>
                  </a:moveTo>
                  <a:lnTo>
                    <a:pt x="0" y="40"/>
                  </a:lnTo>
                  <a:lnTo>
                    <a:pt x="619" y="0"/>
                  </a:lnTo>
                  <a:lnTo>
                    <a:pt x="619" y="11"/>
                  </a:lnTo>
                  <a:lnTo>
                    <a:pt x="0" y="52"/>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64" name="Freeform 80"/>
            <p:cNvSpPr/>
            <p:nvPr/>
          </p:nvSpPr>
          <p:spPr bwMode="auto">
            <a:xfrm>
              <a:off x="3145" y="1475"/>
              <a:ext cx="258" cy="123"/>
            </a:xfrm>
            <a:custGeom>
              <a:gdLst>
                <a:gd fmla="*/ 5 w 258" name="T0"/>
                <a:gd fmla="*/ 123 h 123" name="T1"/>
                <a:gd fmla="*/ 0 w 258" name="T2"/>
                <a:gd fmla="*/ 114 h 123" name="T3"/>
                <a:gd fmla="*/ 253 w 258" name="T4"/>
                <a:gd fmla="*/ 0 h 123" name="T5"/>
                <a:gd fmla="*/ 258 w 258" name="T6"/>
                <a:gd fmla="*/ 10 h 123" name="T7"/>
                <a:gd fmla="*/ 5 w 258" name="T8"/>
                <a:gd fmla="*/ 123 h 123" name="T9"/>
              </a:gdLst>
              <a:cxnLst>
                <a:cxn ang="0">
                  <a:pos x="T0" y="T1"/>
                </a:cxn>
                <a:cxn ang="0">
                  <a:pos x="T2" y="T3"/>
                </a:cxn>
                <a:cxn ang="0">
                  <a:pos x="T4" y="T5"/>
                </a:cxn>
                <a:cxn ang="0">
                  <a:pos x="T6" y="T7"/>
                </a:cxn>
                <a:cxn ang="0">
                  <a:pos x="T8" y="T9"/>
                </a:cxn>
              </a:cxnLst>
              <a:rect b="b" l="0" r="r" t="0"/>
              <a:pathLst>
                <a:path h="123" w="258">
                  <a:moveTo>
                    <a:pt x="5" y="123"/>
                  </a:moveTo>
                  <a:lnTo>
                    <a:pt x="0" y="114"/>
                  </a:lnTo>
                  <a:lnTo>
                    <a:pt x="253" y="0"/>
                  </a:lnTo>
                  <a:lnTo>
                    <a:pt x="258" y="10"/>
                  </a:lnTo>
                  <a:lnTo>
                    <a:pt x="5" y="123"/>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65" name="Freeform 81"/>
            <p:cNvSpPr/>
            <p:nvPr/>
          </p:nvSpPr>
          <p:spPr bwMode="auto">
            <a:xfrm>
              <a:off x="2994" y="1589"/>
              <a:ext cx="156" cy="52"/>
            </a:xfrm>
            <a:custGeom>
              <a:gdLst>
                <a:gd fmla="*/ 2 w 156" name="T0"/>
                <a:gd fmla="*/ 52 h 52" name="T1"/>
                <a:gd fmla="*/ 0 w 156" name="T2"/>
                <a:gd fmla="*/ 40 h 52" name="T3"/>
                <a:gd fmla="*/ 154 w 156" name="T4"/>
                <a:gd fmla="*/ 0 h 52" name="T5"/>
                <a:gd fmla="*/ 156 w 156" name="T6"/>
                <a:gd fmla="*/ 9 h 52" name="T7"/>
                <a:gd fmla="*/ 2 w 156" name="T8"/>
                <a:gd fmla="*/ 52 h 52" name="T9"/>
              </a:gdLst>
              <a:cxnLst>
                <a:cxn ang="0">
                  <a:pos x="T0" y="T1"/>
                </a:cxn>
                <a:cxn ang="0">
                  <a:pos x="T2" y="T3"/>
                </a:cxn>
                <a:cxn ang="0">
                  <a:pos x="T4" y="T5"/>
                </a:cxn>
                <a:cxn ang="0">
                  <a:pos x="T6" y="T7"/>
                </a:cxn>
                <a:cxn ang="0">
                  <a:pos x="T8" y="T9"/>
                </a:cxn>
              </a:cxnLst>
              <a:rect b="b" l="0" r="r" t="0"/>
              <a:pathLst>
                <a:path h="52" w="156">
                  <a:moveTo>
                    <a:pt x="2" y="52"/>
                  </a:moveTo>
                  <a:lnTo>
                    <a:pt x="0" y="40"/>
                  </a:lnTo>
                  <a:lnTo>
                    <a:pt x="154" y="0"/>
                  </a:lnTo>
                  <a:lnTo>
                    <a:pt x="156" y="9"/>
                  </a:lnTo>
                  <a:lnTo>
                    <a:pt x="2" y="52"/>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66" name="Freeform 82"/>
            <p:cNvSpPr/>
            <p:nvPr/>
          </p:nvSpPr>
          <p:spPr bwMode="auto">
            <a:xfrm>
              <a:off x="3379" y="1152"/>
              <a:ext cx="26" cy="328"/>
            </a:xfrm>
            <a:custGeom>
              <a:gdLst>
                <a:gd fmla="*/ 14 w 26" name="T0"/>
                <a:gd fmla="*/ 328 h 328" name="T1"/>
                <a:gd fmla="*/ 0 w 26" name="T2"/>
                <a:gd fmla="*/ 0 h 328" name="T3"/>
                <a:gd fmla="*/ 12 w 26" name="T4"/>
                <a:gd fmla="*/ 0 h 328" name="T5"/>
                <a:gd fmla="*/ 26 w 26" name="T6"/>
                <a:gd fmla="*/ 328 h 328" name="T7"/>
                <a:gd fmla="*/ 14 w 26" name="T8"/>
                <a:gd fmla="*/ 328 h 328" name="T9"/>
              </a:gdLst>
              <a:cxnLst>
                <a:cxn ang="0">
                  <a:pos x="T0" y="T1"/>
                </a:cxn>
                <a:cxn ang="0">
                  <a:pos x="T2" y="T3"/>
                </a:cxn>
                <a:cxn ang="0">
                  <a:pos x="T4" y="T5"/>
                </a:cxn>
                <a:cxn ang="0">
                  <a:pos x="T6" y="T7"/>
                </a:cxn>
                <a:cxn ang="0">
                  <a:pos x="T8" y="T9"/>
                </a:cxn>
              </a:cxnLst>
              <a:rect b="b" l="0" r="r" t="0"/>
              <a:pathLst>
                <a:path h="328" w="26">
                  <a:moveTo>
                    <a:pt x="14" y="328"/>
                  </a:moveTo>
                  <a:lnTo>
                    <a:pt x="0" y="0"/>
                  </a:lnTo>
                  <a:lnTo>
                    <a:pt x="12" y="0"/>
                  </a:lnTo>
                  <a:lnTo>
                    <a:pt x="26" y="328"/>
                  </a:lnTo>
                  <a:lnTo>
                    <a:pt x="14" y="328"/>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67" name="Freeform 83"/>
            <p:cNvSpPr/>
            <p:nvPr/>
          </p:nvSpPr>
          <p:spPr bwMode="auto">
            <a:xfrm>
              <a:off x="3202" y="944"/>
              <a:ext cx="187" cy="212"/>
            </a:xfrm>
            <a:custGeom>
              <a:gdLst>
                <a:gd fmla="*/ 179 w 187" name="T0"/>
                <a:gd fmla="*/ 212 h 212" name="T1"/>
                <a:gd fmla="*/ 0 w 187" name="T2"/>
                <a:gd fmla="*/ 7 h 212" name="T3"/>
                <a:gd fmla="*/ 9 w 187" name="T4"/>
                <a:gd fmla="*/ 0 h 212" name="T5"/>
                <a:gd fmla="*/ 187 w 187" name="T6"/>
                <a:gd fmla="*/ 205 h 212" name="T7"/>
                <a:gd fmla="*/ 179 w 187" name="T8"/>
                <a:gd fmla="*/ 212 h 212" name="T9"/>
              </a:gdLst>
              <a:cxnLst>
                <a:cxn ang="0">
                  <a:pos x="T0" y="T1"/>
                </a:cxn>
                <a:cxn ang="0">
                  <a:pos x="T2" y="T3"/>
                </a:cxn>
                <a:cxn ang="0">
                  <a:pos x="T4" y="T5"/>
                </a:cxn>
                <a:cxn ang="0">
                  <a:pos x="T6" y="T7"/>
                </a:cxn>
                <a:cxn ang="0">
                  <a:pos x="T8" y="T9"/>
                </a:cxn>
              </a:cxnLst>
              <a:rect b="b" l="0" r="r" t="0"/>
              <a:pathLst>
                <a:path h="211" w="187">
                  <a:moveTo>
                    <a:pt x="179" y="212"/>
                  </a:moveTo>
                  <a:lnTo>
                    <a:pt x="0" y="7"/>
                  </a:lnTo>
                  <a:lnTo>
                    <a:pt x="9" y="0"/>
                  </a:lnTo>
                  <a:lnTo>
                    <a:pt x="187" y="205"/>
                  </a:lnTo>
                  <a:lnTo>
                    <a:pt x="179" y="212"/>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68" name="Freeform 84"/>
            <p:cNvSpPr/>
            <p:nvPr/>
          </p:nvSpPr>
          <p:spPr bwMode="auto">
            <a:xfrm>
              <a:off x="3237" y="1149"/>
              <a:ext cx="149" cy="119"/>
            </a:xfrm>
            <a:custGeom>
              <a:gdLst>
                <a:gd fmla="*/ 7 w 149" name="T0"/>
                <a:gd fmla="*/ 119 h 119" name="T1"/>
                <a:gd fmla="*/ 0 w 149" name="T2"/>
                <a:gd fmla="*/ 109 h 119" name="T3"/>
                <a:gd fmla="*/ 142 w 149" name="T4"/>
                <a:gd fmla="*/ 0 h 119" name="T5"/>
                <a:gd fmla="*/ 149 w 149" name="T6"/>
                <a:gd fmla="*/ 10 h 119" name="T7"/>
                <a:gd fmla="*/ 7 w 149" name="T8"/>
                <a:gd fmla="*/ 119 h 119" name="T9"/>
              </a:gdLst>
              <a:cxnLst>
                <a:cxn ang="0">
                  <a:pos x="T0" y="T1"/>
                </a:cxn>
                <a:cxn ang="0">
                  <a:pos x="T2" y="T3"/>
                </a:cxn>
                <a:cxn ang="0">
                  <a:pos x="T4" y="T5"/>
                </a:cxn>
                <a:cxn ang="0">
                  <a:pos x="T6" y="T7"/>
                </a:cxn>
                <a:cxn ang="0">
                  <a:pos x="T8" y="T9"/>
                </a:cxn>
              </a:cxnLst>
              <a:rect b="b" l="0" r="r" t="0"/>
              <a:pathLst>
                <a:path h="119" w="149">
                  <a:moveTo>
                    <a:pt x="7" y="119"/>
                  </a:moveTo>
                  <a:lnTo>
                    <a:pt x="0" y="109"/>
                  </a:lnTo>
                  <a:lnTo>
                    <a:pt x="142" y="0"/>
                  </a:lnTo>
                  <a:lnTo>
                    <a:pt x="149" y="10"/>
                  </a:lnTo>
                  <a:lnTo>
                    <a:pt x="7" y="119"/>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69" name="Freeform 85"/>
            <p:cNvSpPr/>
            <p:nvPr/>
          </p:nvSpPr>
          <p:spPr bwMode="auto">
            <a:xfrm>
              <a:off x="3086" y="1258"/>
              <a:ext cx="161" cy="137"/>
            </a:xfrm>
            <a:custGeom>
              <a:gdLst>
                <a:gd fmla="*/ 7 w 161" name="T0"/>
                <a:gd fmla="*/ 137 h 137" name="T1"/>
                <a:gd fmla="*/ 0 w 161" name="T2"/>
                <a:gd fmla="*/ 130 h 137" name="T3"/>
                <a:gd fmla="*/ 154 w 161" name="T4"/>
                <a:gd fmla="*/ 0 h 137" name="T5"/>
                <a:gd fmla="*/ 161 w 161" name="T6"/>
                <a:gd fmla="*/ 10 h 137" name="T7"/>
                <a:gd fmla="*/ 7 w 161" name="T8"/>
                <a:gd fmla="*/ 137 h 137" name="T9"/>
              </a:gdLst>
              <a:cxnLst>
                <a:cxn ang="0">
                  <a:pos x="T0" y="T1"/>
                </a:cxn>
                <a:cxn ang="0">
                  <a:pos x="T2" y="T3"/>
                </a:cxn>
                <a:cxn ang="0">
                  <a:pos x="T4" y="T5"/>
                </a:cxn>
                <a:cxn ang="0">
                  <a:pos x="T6" y="T7"/>
                </a:cxn>
                <a:cxn ang="0">
                  <a:pos x="T8" y="T9"/>
                </a:cxn>
              </a:cxnLst>
              <a:rect b="b" l="0" r="r" t="0"/>
              <a:pathLst>
                <a:path h="137" w="161">
                  <a:moveTo>
                    <a:pt x="7" y="137"/>
                  </a:moveTo>
                  <a:lnTo>
                    <a:pt x="0" y="130"/>
                  </a:lnTo>
                  <a:lnTo>
                    <a:pt x="154" y="0"/>
                  </a:lnTo>
                  <a:lnTo>
                    <a:pt x="161" y="10"/>
                  </a:lnTo>
                  <a:lnTo>
                    <a:pt x="7" y="137"/>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70" name="Freeform 86"/>
            <p:cNvSpPr/>
            <p:nvPr/>
          </p:nvSpPr>
          <p:spPr bwMode="auto">
            <a:xfrm>
              <a:off x="2838" y="1353"/>
              <a:ext cx="255" cy="42"/>
            </a:xfrm>
            <a:custGeom>
              <a:gdLst>
                <a:gd fmla="*/ 253 w 255" name="T0"/>
                <a:gd fmla="*/ 42 h 42" name="T1"/>
                <a:gd fmla="*/ 0 w 255" name="T2"/>
                <a:gd fmla="*/ 9 h 42" name="T3"/>
                <a:gd fmla="*/ 2 w 255" name="T4"/>
                <a:gd fmla="*/ 0 h 42" name="T5"/>
                <a:gd fmla="*/ 255 w 255" name="T6"/>
                <a:gd fmla="*/ 33 h 42" name="T7"/>
                <a:gd fmla="*/ 253 w 255" name="T8"/>
                <a:gd fmla="*/ 42 h 42" name="T9"/>
              </a:gdLst>
              <a:cxnLst>
                <a:cxn ang="0">
                  <a:pos x="T0" y="T1"/>
                </a:cxn>
                <a:cxn ang="0">
                  <a:pos x="T2" y="T3"/>
                </a:cxn>
                <a:cxn ang="0">
                  <a:pos x="T4" y="T5"/>
                </a:cxn>
                <a:cxn ang="0">
                  <a:pos x="T6" y="T7"/>
                </a:cxn>
                <a:cxn ang="0">
                  <a:pos x="T8" y="T9"/>
                </a:cxn>
              </a:cxnLst>
              <a:rect b="b" l="0" r="r" t="0"/>
              <a:pathLst>
                <a:path h="42" w="255">
                  <a:moveTo>
                    <a:pt x="253" y="42"/>
                  </a:moveTo>
                  <a:lnTo>
                    <a:pt x="0" y="9"/>
                  </a:lnTo>
                  <a:lnTo>
                    <a:pt x="2" y="0"/>
                  </a:lnTo>
                  <a:lnTo>
                    <a:pt x="255" y="33"/>
                  </a:lnTo>
                  <a:lnTo>
                    <a:pt x="253" y="42"/>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71" name="Freeform 87"/>
            <p:cNvSpPr/>
            <p:nvPr/>
          </p:nvSpPr>
          <p:spPr bwMode="auto">
            <a:xfrm>
              <a:off x="2599" y="1355"/>
              <a:ext cx="239" cy="33"/>
            </a:xfrm>
            <a:custGeom>
              <a:gdLst>
                <a:gd fmla="*/ 0 w 239" name="T0"/>
                <a:gd fmla="*/ 33 h 33" name="T1"/>
                <a:gd fmla="*/ 0 w 239" name="T2"/>
                <a:gd fmla="*/ 24 h 33" name="T3"/>
                <a:gd fmla="*/ 239 w 239" name="T4"/>
                <a:gd fmla="*/ 0 h 33" name="T5"/>
                <a:gd fmla="*/ 239 w 239" name="T6"/>
                <a:gd fmla="*/ 12 h 33" name="T7"/>
                <a:gd fmla="*/ 0 w 239" name="T8"/>
                <a:gd fmla="*/ 33 h 33" name="T9"/>
              </a:gdLst>
              <a:cxnLst>
                <a:cxn ang="0">
                  <a:pos x="T0" y="T1"/>
                </a:cxn>
                <a:cxn ang="0">
                  <a:pos x="T2" y="T3"/>
                </a:cxn>
                <a:cxn ang="0">
                  <a:pos x="T4" y="T5"/>
                </a:cxn>
                <a:cxn ang="0">
                  <a:pos x="T6" y="T7"/>
                </a:cxn>
                <a:cxn ang="0">
                  <a:pos x="T8" y="T9"/>
                </a:cxn>
              </a:cxnLst>
              <a:rect b="b" l="0" r="r" t="0"/>
              <a:pathLst>
                <a:path h="33" w="239">
                  <a:moveTo>
                    <a:pt x="0" y="33"/>
                  </a:moveTo>
                  <a:lnTo>
                    <a:pt x="0" y="24"/>
                  </a:lnTo>
                  <a:lnTo>
                    <a:pt x="239" y="0"/>
                  </a:lnTo>
                  <a:lnTo>
                    <a:pt x="239" y="12"/>
                  </a:lnTo>
                  <a:lnTo>
                    <a:pt x="0" y="33"/>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72" name="Freeform 88"/>
            <p:cNvSpPr/>
            <p:nvPr/>
          </p:nvSpPr>
          <p:spPr bwMode="auto">
            <a:xfrm>
              <a:off x="2287" y="1286"/>
              <a:ext cx="315" cy="104"/>
            </a:xfrm>
            <a:custGeom>
              <a:gdLst>
                <a:gd fmla="*/ 310 w 315" name="T0"/>
                <a:gd fmla="*/ 104 h 104" name="T1"/>
                <a:gd fmla="*/ 0 w 315" name="T2"/>
                <a:gd fmla="*/ 10 h 104" name="T3"/>
                <a:gd fmla="*/ 5 w 315" name="T4"/>
                <a:gd fmla="*/ 0 h 104" name="T5"/>
                <a:gd fmla="*/ 315 w 315" name="T6"/>
                <a:gd fmla="*/ 95 h 104" name="T7"/>
                <a:gd fmla="*/ 310 w 315" name="T8"/>
                <a:gd fmla="*/ 104 h 104" name="T9"/>
              </a:gdLst>
              <a:cxnLst>
                <a:cxn ang="0">
                  <a:pos x="T0" y="T1"/>
                </a:cxn>
                <a:cxn ang="0">
                  <a:pos x="T2" y="T3"/>
                </a:cxn>
                <a:cxn ang="0">
                  <a:pos x="T4" y="T5"/>
                </a:cxn>
                <a:cxn ang="0">
                  <a:pos x="T6" y="T7"/>
                </a:cxn>
                <a:cxn ang="0">
                  <a:pos x="T8" y="T9"/>
                </a:cxn>
              </a:cxnLst>
              <a:rect b="b" l="0" r="r" t="0"/>
              <a:pathLst>
                <a:path h="104" w="315">
                  <a:moveTo>
                    <a:pt x="310" y="104"/>
                  </a:moveTo>
                  <a:lnTo>
                    <a:pt x="0" y="10"/>
                  </a:lnTo>
                  <a:lnTo>
                    <a:pt x="5" y="0"/>
                  </a:lnTo>
                  <a:lnTo>
                    <a:pt x="315" y="95"/>
                  </a:lnTo>
                  <a:lnTo>
                    <a:pt x="310" y="104"/>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73" name="Freeform 89"/>
            <p:cNvSpPr/>
            <p:nvPr/>
          </p:nvSpPr>
          <p:spPr bwMode="auto">
            <a:xfrm>
              <a:off x="2448" y="1383"/>
              <a:ext cx="149" cy="48"/>
            </a:xfrm>
            <a:custGeom>
              <a:gdLst>
                <a:gd fmla="*/ 5 w 149" name="T0"/>
                <a:gd fmla="*/ 48 h 48" name="T1"/>
                <a:gd fmla="*/ 0 w 149" name="T2"/>
                <a:gd fmla="*/ 36 h 48" name="T3"/>
                <a:gd fmla="*/ 147 w 149" name="T4"/>
                <a:gd fmla="*/ 0 h 48" name="T5"/>
                <a:gd fmla="*/ 149 w 149" name="T6"/>
                <a:gd fmla="*/ 10 h 48" name="T7"/>
                <a:gd fmla="*/ 5 w 149" name="T8"/>
                <a:gd fmla="*/ 48 h 48" name="T9"/>
              </a:gdLst>
              <a:cxnLst>
                <a:cxn ang="0">
                  <a:pos x="T0" y="T1"/>
                </a:cxn>
                <a:cxn ang="0">
                  <a:pos x="T2" y="T3"/>
                </a:cxn>
                <a:cxn ang="0">
                  <a:pos x="T4" y="T5"/>
                </a:cxn>
                <a:cxn ang="0">
                  <a:pos x="T6" y="T7"/>
                </a:cxn>
                <a:cxn ang="0">
                  <a:pos x="T8" y="T9"/>
                </a:cxn>
              </a:cxnLst>
              <a:rect b="b" l="0" r="r" t="0"/>
              <a:pathLst>
                <a:path h="48" w="149">
                  <a:moveTo>
                    <a:pt x="5" y="48"/>
                  </a:moveTo>
                  <a:lnTo>
                    <a:pt x="0" y="36"/>
                  </a:lnTo>
                  <a:lnTo>
                    <a:pt x="147" y="0"/>
                  </a:lnTo>
                  <a:lnTo>
                    <a:pt x="149" y="10"/>
                  </a:lnTo>
                  <a:lnTo>
                    <a:pt x="5" y="48"/>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74" name="Freeform 90"/>
            <p:cNvSpPr/>
            <p:nvPr/>
          </p:nvSpPr>
          <p:spPr bwMode="auto">
            <a:xfrm>
              <a:off x="2618" y="1386"/>
              <a:ext cx="473" cy="132"/>
            </a:xfrm>
            <a:custGeom>
              <a:gdLst>
                <a:gd fmla="*/ 0 w 200" name="T0"/>
                <a:gd fmla="*/ 56 h 56" name="T1"/>
                <a:gd fmla="*/ 0 w 200" name="T2"/>
                <a:gd fmla="*/ 56 h 56" name="T3"/>
                <a:gd fmla="*/ 1 w 200" name="T4"/>
                <a:gd fmla="*/ 54 h 56" name="T5"/>
                <a:gd fmla="*/ 1 w 200" name="T6"/>
                <a:gd fmla="*/ 52 h 56" name="T7"/>
                <a:gd fmla="*/ 199 w 200" name="T8"/>
                <a:gd fmla="*/ 0 h 56" name="T9"/>
                <a:gd fmla="*/ 200 w 200" name="T10"/>
                <a:gd fmla="*/ 4 h 56" name="T11"/>
                <a:gd fmla="*/ 0 w 200" name="T12"/>
                <a:gd fmla="*/ 56 h 56" name="T13"/>
              </a:gdLst>
              <a:cxnLst>
                <a:cxn ang="0">
                  <a:pos x="T0" y="T1"/>
                </a:cxn>
                <a:cxn ang="0">
                  <a:pos x="T2" y="T3"/>
                </a:cxn>
                <a:cxn ang="0">
                  <a:pos x="T4" y="T5"/>
                </a:cxn>
                <a:cxn ang="0">
                  <a:pos x="T6" y="T7"/>
                </a:cxn>
                <a:cxn ang="0">
                  <a:pos x="T8" y="T9"/>
                </a:cxn>
                <a:cxn ang="0">
                  <a:pos x="T10" y="T11"/>
                </a:cxn>
                <a:cxn ang="0">
                  <a:pos x="T12" y="T13"/>
                </a:cxn>
              </a:cxnLst>
              <a:rect b="b" l="0" r="r" t="0"/>
              <a:pathLst>
                <a:path h="56" w="200">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75" name="Freeform 91"/>
            <p:cNvSpPr/>
            <p:nvPr/>
          </p:nvSpPr>
          <p:spPr bwMode="auto">
            <a:xfrm>
              <a:off x="2618" y="1357"/>
              <a:ext cx="225" cy="163"/>
            </a:xfrm>
            <a:custGeom>
              <a:gdLst>
                <a:gd fmla="*/ 7 w 225" name="T0"/>
                <a:gd fmla="*/ 163 h 163" name="T1"/>
                <a:gd fmla="*/ 0 w 225" name="T2"/>
                <a:gd fmla="*/ 154 h 163" name="T3"/>
                <a:gd fmla="*/ 218 w 225" name="T4"/>
                <a:gd fmla="*/ 0 h 163" name="T5"/>
                <a:gd fmla="*/ 225 w 225" name="T6"/>
                <a:gd fmla="*/ 10 h 163" name="T7"/>
                <a:gd fmla="*/ 7 w 225" name="T8"/>
                <a:gd fmla="*/ 163 h 163" name="T9"/>
              </a:gdLst>
              <a:cxnLst>
                <a:cxn ang="0">
                  <a:pos x="T0" y="T1"/>
                </a:cxn>
                <a:cxn ang="0">
                  <a:pos x="T2" y="T3"/>
                </a:cxn>
                <a:cxn ang="0">
                  <a:pos x="T4" y="T5"/>
                </a:cxn>
                <a:cxn ang="0">
                  <a:pos x="T6" y="T7"/>
                </a:cxn>
                <a:cxn ang="0">
                  <a:pos x="T8" y="T9"/>
                </a:cxn>
              </a:cxnLst>
              <a:rect b="b" l="0" r="r" t="0"/>
              <a:pathLst>
                <a:path h="163" w="225">
                  <a:moveTo>
                    <a:pt x="7" y="163"/>
                  </a:moveTo>
                  <a:lnTo>
                    <a:pt x="0" y="154"/>
                  </a:lnTo>
                  <a:lnTo>
                    <a:pt x="218" y="0"/>
                  </a:lnTo>
                  <a:lnTo>
                    <a:pt x="225" y="10"/>
                  </a:lnTo>
                  <a:lnTo>
                    <a:pt x="7" y="163"/>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76" name="Freeform 92"/>
            <p:cNvSpPr/>
            <p:nvPr/>
          </p:nvSpPr>
          <p:spPr bwMode="auto">
            <a:xfrm>
              <a:off x="2845" y="1258"/>
              <a:ext cx="395" cy="99"/>
            </a:xfrm>
            <a:custGeom>
              <a:gdLst>
                <a:gd fmla="*/ 2 w 395" name="T0"/>
                <a:gd fmla="*/ 99 h 99" name="T1"/>
                <a:gd fmla="*/ 0 w 395" name="T2"/>
                <a:gd fmla="*/ 88 h 99" name="T3"/>
                <a:gd fmla="*/ 392 w 395" name="T4"/>
                <a:gd fmla="*/ 0 h 99" name="T5"/>
                <a:gd fmla="*/ 395 w 395" name="T6"/>
                <a:gd fmla="*/ 12 h 99" name="T7"/>
                <a:gd fmla="*/ 2 w 395" name="T8"/>
                <a:gd fmla="*/ 99 h 99" name="T9"/>
              </a:gdLst>
              <a:cxnLst>
                <a:cxn ang="0">
                  <a:pos x="T0" y="T1"/>
                </a:cxn>
                <a:cxn ang="0">
                  <a:pos x="T2" y="T3"/>
                </a:cxn>
                <a:cxn ang="0">
                  <a:pos x="T4" y="T5"/>
                </a:cxn>
                <a:cxn ang="0">
                  <a:pos x="T6" y="T7"/>
                </a:cxn>
                <a:cxn ang="0">
                  <a:pos x="T8" y="T9"/>
                </a:cxn>
              </a:cxnLst>
              <a:rect b="b" l="0" r="r" t="0"/>
              <a:pathLst>
                <a:path h="99" w="395">
                  <a:moveTo>
                    <a:pt x="2" y="99"/>
                  </a:moveTo>
                  <a:lnTo>
                    <a:pt x="0" y="88"/>
                  </a:lnTo>
                  <a:lnTo>
                    <a:pt x="392" y="0"/>
                  </a:lnTo>
                  <a:lnTo>
                    <a:pt x="395" y="12"/>
                  </a:lnTo>
                  <a:lnTo>
                    <a:pt x="2" y="99"/>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77" name="Freeform 93"/>
            <p:cNvSpPr/>
            <p:nvPr/>
          </p:nvSpPr>
          <p:spPr bwMode="auto">
            <a:xfrm>
              <a:off x="3086" y="1393"/>
              <a:ext cx="69" cy="198"/>
            </a:xfrm>
            <a:custGeom>
              <a:gdLst>
                <a:gd fmla="*/ 59 w 69" name="T0"/>
                <a:gd fmla="*/ 198 h 198" name="T1"/>
                <a:gd fmla="*/ 0 w 69" name="T2"/>
                <a:gd fmla="*/ 2 h 198" name="T3"/>
                <a:gd fmla="*/ 12 w 69" name="T4"/>
                <a:gd fmla="*/ 0 h 198" name="T5"/>
                <a:gd fmla="*/ 69 w 69" name="T6"/>
                <a:gd fmla="*/ 196 h 198" name="T7"/>
                <a:gd fmla="*/ 59 w 69" name="T8"/>
                <a:gd fmla="*/ 198 h 198" name="T9"/>
              </a:gdLst>
              <a:cxnLst>
                <a:cxn ang="0">
                  <a:pos x="T0" y="T1"/>
                </a:cxn>
                <a:cxn ang="0">
                  <a:pos x="T2" y="T3"/>
                </a:cxn>
                <a:cxn ang="0">
                  <a:pos x="T4" y="T5"/>
                </a:cxn>
                <a:cxn ang="0">
                  <a:pos x="T6" y="T7"/>
                </a:cxn>
                <a:cxn ang="0">
                  <a:pos x="T8" y="T9"/>
                </a:cxn>
              </a:cxnLst>
              <a:rect b="b" l="0" r="r" t="0"/>
              <a:pathLst>
                <a:path h="198" w="69">
                  <a:moveTo>
                    <a:pt x="59" y="198"/>
                  </a:moveTo>
                  <a:lnTo>
                    <a:pt x="0" y="2"/>
                  </a:lnTo>
                  <a:lnTo>
                    <a:pt x="12" y="0"/>
                  </a:lnTo>
                  <a:lnTo>
                    <a:pt x="69" y="196"/>
                  </a:lnTo>
                  <a:lnTo>
                    <a:pt x="59" y="198"/>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78" name="Freeform 94"/>
            <p:cNvSpPr/>
            <p:nvPr/>
          </p:nvSpPr>
          <p:spPr bwMode="auto">
            <a:xfrm>
              <a:off x="2980" y="1105"/>
              <a:ext cx="401" cy="51"/>
            </a:xfrm>
            <a:custGeom>
              <a:gdLst>
                <a:gd fmla="*/ 399 w 401" name="T0"/>
                <a:gd fmla="*/ 51 h 51" name="T1"/>
                <a:gd fmla="*/ 0 w 401" name="T2"/>
                <a:gd fmla="*/ 11 h 51" name="T3"/>
                <a:gd fmla="*/ 0 w 401" name="T4"/>
                <a:gd fmla="*/ 0 h 51" name="T5"/>
                <a:gd fmla="*/ 401 w 401" name="T6"/>
                <a:gd fmla="*/ 42 h 51" name="T7"/>
                <a:gd fmla="*/ 399 w 401" name="T8"/>
                <a:gd fmla="*/ 51 h 51" name="T9"/>
              </a:gdLst>
              <a:cxnLst>
                <a:cxn ang="0">
                  <a:pos x="T0" y="T1"/>
                </a:cxn>
                <a:cxn ang="0">
                  <a:pos x="T2" y="T3"/>
                </a:cxn>
                <a:cxn ang="0">
                  <a:pos x="T4" y="T5"/>
                </a:cxn>
                <a:cxn ang="0">
                  <a:pos x="T6" y="T7"/>
                </a:cxn>
                <a:cxn ang="0">
                  <a:pos x="T8" y="T9"/>
                </a:cxn>
              </a:cxnLst>
              <a:rect b="b" l="0" r="r" t="0"/>
              <a:pathLst>
                <a:path h="51" w="401">
                  <a:moveTo>
                    <a:pt x="399" y="51"/>
                  </a:moveTo>
                  <a:lnTo>
                    <a:pt x="0" y="11"/>
                  </a:lnTo>
                  <a:lnTo>
                    <a:pt x="0" y="0"/>
                  </a:lnTo>
                  <a:lnTo>
                    <a:pt x="401" y="42"/>
                  </a:lnTo>
                  <a:lnTo>
                    <a:pt x="399" y="51"/>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79" name="Freeform 95"/>
            <p:cNvSpPr/>
            <p:nvPr/>
          </p:nvSpPr>
          <p:spPr bwMode="auto">
            <a:xfrm>
              <a:off x="2977" y="944"/>
              <a:ext cx="232" cy="168"/>
            </a:xfrm>
            <a:custGeom>
              <a:gdLst>
                <a:gd fmla="*/ 7 w 232" name="T0"/>
                <a:gd fmla="*/ 168 h 168" name="T1"/>
                <a:gd fmla="*/ 0 w 232" name="T2"/>
                <a:gd fmla="*/ 161 h 168" name="T3"/>
                <a:gd fmla="*/ 225 w 232" name="T4"/>
                <a:gd fmla="*/ 0 h 168" name="T5"/>
                <a:gd fmla="*/ 232 w 232" name="T6"/>
                <a:gd fmla="*/ 9 h 168" name="T7"/>
                <a:gd fmla="*/ 7 w 232" name="T8"/>
                <a:gd fmla="*/ 168 h 168" name="T9"/>
              </a:gdLst>
              <a:cxnLst>
                <a:cxn ang="0">
                  <a:pos x="T0" y="T1"/>
                </a:cxn>
                <a:cxn ang="0">
                  <a:pos x="T2" y="T3"/>
                </a:cxn>
                <a:cxn ang="0">
                  <a:pos x="T4" y="T5"/>
                </a:cxn>
                <a:cxn ang="0">
                  <a:pos x="T6" y="T7"/>
                </a:cxn>
                <a:cxn ang="0">
                  <a:pos x="T8" y="T9"/>
                </a:cxn>
              </a:cxnLst>
              <a:rect b="b" l="0" r="r" t="0"/>
              <a:pathLst>
                <a:path h="168" w="231">
                  <a:moveTo>
                    <a:pt x="7" y="168"/>
                  </a:moveTo>
                  <a:lnTo>
                    <a:pt x="0" y="161"/>
                  </a:lnTo>
                  <a:lnTo>
                    <a:pt x="225" y="0"/>
                  </a:lnTo>
                  <a:lnTo>
                    <a:pt x="232" y="9"/>
                  </a:lnTo>
                  <a:lnTo>
                    <a:pt x="7" y="168"/>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80" name="Freeform 96"/>
            <p:cNvSpPr/>
            <p:nvPr/>
          </p:nvSpPr>
          <p:spPr bwMode="auto">
            <a:xfrm>
              <a:off x="2283" y="1038"/>
              <a:ext cx="111" cy="253"/>
            </a:xfrm>
            <a:custGeom>
              <a:gdLst>
                <a:gd fmla="*/ 9 w 111" name="T0"/>
                <a:gd fmla="*/ 253 h 253" name="T1"/>
                <a:gd fmla="*/ 0 w 111" name="T2"/>
                <a:gd fmla="*/ 248 h 253" name="T3"/>
                <a:gd fmla="*/ 99 w 111" name="T4"/>
                <a:gd fmla="*/ 0 h 253" name="T5"/>
                <a:gd fmla="*/ 111 w 111" name="T6"/>
                <a:gd fmla="*/ 5 h 253" name="T7"/>
                <a:gd fmla="*/ 9 w 111" name="T8"/>
                <a:gd fmla="*/ 253 h 253" name="T9"/>
              </a:gdLst>
              <a:cxnLst>
                <a:cxn ang="0">
                  <a:pos x="T0" y="T1"/>
                </a:cxn>
                <a:cxn ang="0">
                  <a:pos x="T2" y="T3"/>
                </a:cxn>
                <a:cxn ang="0">
                  <a:pos x="T4" y="T5"/>
                </a:cxn>
                <a:cxn ang="0">
                  <a:pos x="T6" y="T7"/>
                </a:cxn>
                <a:cxn ang="0">
                  <a:pos x="T8" y="T9"/>
                </a:cxn>
              </a:cxnLst>
              <a:rect b="b" l="0" r="r" t="0"/>
              <a:pathLst>
                <a:path h="253" w="110">
                  <a:moveTo>
                    <a:pt x="9" y="253"/>
                  </a:moveTo>
                  <a:lnTo>
                    <a:pt x="0" y="248"/>
                  </a:lnTo>
                  <a:lnTo>
                    <a:pt x="99" y="0"/>
                  </a:lnTo>
                  <a:lnTo>
                    <a:pt x="111" y="5"/>
                  </a:lnTo>
                  <a:lnTo>
                    <a:pt x="9" y="253"/>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81" name="Freeform 97"/>
            <p:cNvSpPr/>
            <p:nvPr/>
          </p:nvSpPr>
          <p:spPr bwMode="auto">
            <a:xfrm>
              <a:off x="2389" y="1034"/>
              <a:ext cx="173" cy="241"/>
            </a:xfrm>
            <a:custGeom>
              <a:gdLst>
                <a:gd fmla="*/ 163 w 173" name="T0"/>
                <a:gd fmla="*/ 241 h 241" name="T1"/>
                <a:gd fmla="*/ 0 w 173" name="T2"/>
                <a:gd fmla="*/ 7 h 241" name="T3"/>
                <a:gd fmla="*/ 9 w 173" name="T4"/>
                <a:gd fmla="*/ 0 h 241" name="T5"/>
                <a:gd fmla="*/ 173 w 173" name="T6"/>
                <a:gd fmla="*/ 234 h 241" name="T7"/>
                <a:gd fmla="*/ 163 w 173" name="T8"/>
                <a:gd fmla="*/ 241 h 241" name="T9"/>
              </a:gdLst>
              <a:cxnLst>
                <a:cxn ang="0">
                  <a:pos x="T0" y="T1"/>
                </a:cxn>
                <a:cxn ang="0">
                  <a:pos x="T2" y="T3"/>
                </a:cxn>
                <a:cxn ang="0">
                  <a:pos x="T4" y="T5"/>
                </a:cxn>
                <a:cxn ang="0">
                  <a:pos x="T6" y="T7"/>
                </a:cxn>
                <a:cxn ang="0">
                  <a:pos x="T8" y="T9"/>
                </a:cxn>
              </a:cxnLst>
              <a:rect b="b" l="0" r="r" t="0"/>
              <a:pathLst>
                <a:path h="241" w="173">
                  <a:moveTo>
                    <a:pt x="163" y="241"/>
                  </a:moveTo>
                  <a:lnTo>
                    <a:pt x="0" y="7"/>
                  </a:lnTo>
                  <a:lnTo>
                    <a:pt x="9" y="0"/>
                  </a:lnTo>
                  <a:lnTo>
                    <a:pt x="173" y="234"/>
                  </a:lnTo>
                  <a:lnTo>
                    <a:pt x="163" y="241"/>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82" name="Freeform 98"/>
            <p:cNvSpPr/>
            <p:nvPr/>
          </p:nvSpPr>
          <p:spPr bwMode="auto">
            <a:xfrm>
              <a:off x="2562" y="1263"/>
              <a:ext cx="285" cy="99"/>
            </a:xfrm>
            <a:custGeom>
              <a:gdLst>
                <a:gd fmla="*/ 283 w 285" name="T0"/>
                <a:gd fmla="*/ 99 h 99" name="T1"/>
                <a:gd fmla="*/ 0 w 285" name="T2"/>
                <a:gd fmla="*/ 9 h 99" name="T3"/>
                <a:gd fmla="*/ 2 w 285" name="T4"/>
                <a:gd fmla="*/ 0 h 99" name="T5"/>
                <a:gd fmla="*/ 285 w 285" name="T6"/>
                <a:gd fmla="*/ 87 h 99" name="T7"/>
                <a:gd fmla="*/ 283 w 285" name="T8"/>
                <a:gd fmla="*/ 99 h 99" name="T9"/>
              </a:gdLst>
              <a:cxnLst>
                <a:cxn ang="0">
                  <a:pos x="T0" y="T1"/>
                </a:cxn>
                <a:cxn ang="0">
                  <a:pos x="T2" y="T3"/>
                </a:cxn>
                <a:cxn ang="0">
                  <a:pos x="T4" y="T5"/>
                </a:cxn>
                <a:cxn ang="0">
                  <a:pos x="T6" y="T7"/>
                </a:cxn>
                <a:cxn ang="0">
                  <a:pos x="T8" y="T9"/>
                </a:cxn>
              </a:cxnLst>
              <a:rect b="b" l="0" r="r" t="0"/>
              <a:pathLst>
                <a:path h="99" w="285">
                  <a:moveTo>
                    <a:pt x="283" y="99"/>
                  </a:moveTo>
                  <a:lnTo>
                    <a:pt x="0" y="9"/>
                  </a:lnTo>
                  <a:lnTo>
                    <a:pt x="2" y="0"/>
                  </a:lnTo>
                  <a:lnTo>
                    <a:pt x="285" y="87"/>
                  </a:lnTo>
                  <a:lnTo>
                    <a:pt x="283" y="99"/>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83" name="Freeform 99"/>
            <p:cNvSpPr/>
            <p:nvPr/>
          </p:nvSpPr>
          <p:spPr bwMode="auto">
            <a:xfrm>
              <a:off x="2554" y="1265"/>
              <a:ext cx="48" cy="121"/>
            </a:xfrm>
            <a:custGeom>
              <a:gdLst>
                <a:gd fmla="*/ 38 w 48" name="T0"/>
                <a:gd fmla="*/ 121 h 121" name="T1"/>
                <a:gd fmla="*/ 0 w 48" name="T2"/>
                <a:gd fmla="*/ 5 h 121" name="T3"/>
                <a:gd fmla="*/ 12 w 48" name="T4"/>
                <a:gd fmla="*/ 0 h 121" name="T5"/>
                <a:gd fmla="*/ 48 w 48" name="T6"/>
                <a:gd fmla="*/ 118 h 121" name="T7"/>
                <a:gd fmla="*/ 38 w 48" name="T8"/>
                <a:gd fmla="*/ 121 h 121" name="T9"/>
              </a:gdLst>
              <a:cxnLst>
                <a:cxn ang="0">
                  <a:pos x="T0" y="T1"/>
                </a:cxn>
                <a:cxn ang="0">
                  <a:pos x="T2" y="T3"/>
                </a:cxn>
                <a:cxn ang="0">
                  <a:pos x="T4" y="T5"/>
                </a:cxn>
                <a:cxn ang="0">
                  <a:pos x="T6" y="T7"/>
                </a:cxn>
                <a:cxn ang="0">
                  <a:pos x="T8" y="T9"/>
                </a:cxn>
              </a:cxnLst>
              <a:rect b="b" l="0" r="r" t="0"/>
              <a:pathLst>
                <a:path h="120" w="48">
                  <a:moveTo>
                    <a:pt x="38" y="121"/>
                  </a:moveTo>
                  <a:lnTo>
                    <a:pt x="0" y="5"/>
                  </a:lnTo>
                  <a:lnTo>
                    <a:pt x="12" y="0"/>
                  </a:lnTo>
                  <a:lnTo>
                    <a:pt x="48" y="118"/>
                  </a:lnTo>
                  <a:lnTo>
                    <a:pt x="38" y="121"/>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84" name="Freeform 100"/>
            <p:cNvSpPr/>
            <p:nvPr/>
          </p:nvSpPr>
          <p:spPr bwMode="auto">
            <a:xfrm>
              <a:off x="2443" y="1263"/>
              <a:ext cx="121" cy="165"/>
            </a:xfrm>
            <a:custGeom>
              <a:gdLst>
                <a:gd fmla="*/ 10 w 121" name="T0"/>
                <a:gd fmla="*/ 165 h 165" name="T1"/>
                <a:gd fmla="*/ 0 w 121" name="T2"/>
                <a:gd fmla="*/ 158 h 165" name="T3"/>
                <a:gd fmla="*/ 111 w 121" name="T4"/>
                <a:gd fmla="*/ 0 h 165" name="T5"/>
                <a:gd fmla="*/ 121 w 121" name="T6"/>
                <a:gd fmla="*/ 7 h 165" name="T7"/>
                <a:gd fmla="*/ 10 w 121" name="T8"/>
                <a:gd fmla="*/ 165 h 165" name="T9"/>
              </a:gdLst>
              <a:cxnLst>
                <a:cxn ang="0">
                  <a:pos x="T0" y="T1"/>
                </a:cxn>
                <a:cxn ang="0">
                  <a:pos x="T2" y="T3"/>
                </a:cxn>
                <a:cxn ang="0">
                  <a:pos x="T4" y="T5"/>
                </a:cxn>
                <a:cxn ang="0">
                  <a:pos x="T6" y="T7"/>
                </a:cxn>
                <a:cxn ang="0">
                  <a:pos x="T8" y="T9"/>
                </a:cxn>
              </a:cxnLst>
              <a:rect b="b" l="0" r="r" t="0"/>
              <a:pathLst>
                <a:path h="165" w="120">
                  <a:moveTo>
                    <a:pt x="10" y="165"/>
                  </a:moveTo>
                  <a:lnTo>
                    <a:pt x="0" y="158"/>
                  </a:lnTo>
                  <a:lnTo>
                    <a:pt x="111" y="0"/>
                  </a:lnTo>
                  <a:lnTo>
                    <a:pt x="121" y="7"/>
                  </a:lnTo>
                  <a:lnTo>
                    <a:pt x="10" y="165"/>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85" name="Freeform 101"/>
            <p:cNvSpPr/>
            <p:nvPr/>
          </p:nvSpPr>
          <p:spPr bwMode="auto">
            <a:xfrm>
              <a:off x="2382" y="885"/>
              <a:ext cx="198" cy="160"/>
            </a:xfrm>
            <a:custGeom>
              <a:gdLst>
                <a:gd fmla="*/ 7 w 198" name="T0"/>
                <a:gd fmla="*/ 160 h 160" name="T1"/>
                <a:gd fmla="*/ 0 w 198" name="T2"/>
                <a:gd fmla="*/ 151 h 160" name="T3"/>
                <a:gd fmla="*/ 191 w 198" name="T4"/>
                <a:gd fmla="*/ 0 h 160" name="T5"/>
                <a:gd fmla="*/ 198 w 198" name="T6"/>
                <a:gd fmla="*/ 7 h 160" name="T7"/>
                <a:gd fmla="*/ 7 w 198" name="T8"/>
                <a:gd fmla="*/ 160 h 160" name="T9"/>
              </a:gdLst>
              <a:cxnLst>
                <a:cxn ang="0">
                  <a:pos x="T0" y="T1"/>
                </a:cxn>
                <a:cxn ang="0">
                  <a:pos x="T2" y="T3"/>
                </a:cxn>
                <a:cxn ang="0">
                  <a:pos x="T4" y="T5"/>
                </a:cxn>
                <a:cxn ang="0">
                  <a:pos x="T6" y="T7"/>
                </a:cxn>
                <a:cxn ang="0">
                  <a:pos x="T8" y="T9"/>
                </a:cxn>
              </a:cxnLst>
              <a:rect b="b" l="0" r="r" t="0"/>
              <a:pathLst>
                <a:path h="160" w="198">
                  <a:moveTo>
                    <a:pt x="7" y="160"/>
                  </a:moveTo>
                  <a:lnTo>
                    <a:pt x="0" y="151"/>
                  </a:lnTo>
                  <a:lnTo>
                    <a:pt x="191" y="0"/>
                  </a:lnTo>
                  <a:lnTo>
                    <a:pt x="198" y="7"/>
                  </a:lnTo>
                  <a:lnTo>
                    <a:pt x="7" y="160"/>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86" name="Freeform 102"/>
            <p:cNvSpPr/>
            <p:nvPr/>
          </p:nvSpPr>
          <p:spPr bwMode="auto">
            <a:xfrm>
              <a:off x="2569" y="885"/>
              <a:ext cx="208" cy="250"/>
            </a:xfrm>
            <a:custGeom>
              <a:gdLst>
                <a:gd fmla="*/ 200 w 208" name="T0"/>
                <a:gd fmla="*/ 250 h 250" name="T1"/>
                <a:gd fmla="*/ 0 w 208" name="T2"/>
                <a:gd fmla="*/ 7 h 250" name="T3"/>
                <a:gd fmla="*/ 9 w 208" name="T4"/>
                <a:gd fmla="*/ 0 h 250" name="T5"/>
                <a:gd fmla="*/ 208 w 208" name="T6"/>
                <a:gd fmla="*/ 243 h 250" name="T7"/>
                <a:gd fmla="*/ 200 w 208" name="T8"/>
                <a:gd fmla="*/ 250 h 250" name="T9"/>
              </a:gdLst>
              <a:cxnLst>
                <a:cxn ang="0">
                  <a:pos x="T0" y="T1"/>
                </a:cxn>
                <a:cxn ang="0">
                  <a:pos x="T2" y="T3"/>
                </a:cxn>
                <a:cxn ang="0">
                  <a:pos x="T4" y="T5"/>
                </a:cxn>
                <a:cxn ang="0">
                  <a:pos x="T6" y="T7"/>
                </a:cxn>
                <a:cxn ang="0">
                  <a:pos x="T8" y="T9"/>
                </a:cxn>
              </a:cxnLst>
              <a:rect b="b" l="0" r="r" t="0"/>
              <a:pathLst>
                <a:path h="250" w="208">
                  <a:moveTo>
                    <a:pt x="200" y="250"/>
                  </a:moveTo>
                  <a:lnTo>
                    <a:pt x="0" y="7"/>
                  </a:lnTo>
                  <a:lnTo>
                    <a:pt x="9" y="0"/>
                  </a:lnTo>
                  <a:lnTo>
                    <a:pt x="208" y="243"/>
                  </a:lnTo>
                  <a:lnTo>
                    <a:pt x="200" y="250"/>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87" name="Freeform 103"/>
            <p:cNvSpPr/>
            <p:nvPr/>
          </p:nvSpPr>
          <p:spPr bwMode="auto">
            <a:xfrm>
              <a:off x="2554" y="1123"/>
              <a:ext cx="220" cy="147"/>
            </a:xfrm>
            <a:custGeom>
              <a:gdLst>
                <a:gd fmla="*/ 8 w 220" name="T0"/>
                <a:gd fmla="*/ 147 h 147" name="T1"/>
                <a:gd fmla="*/ 0 w 220" name="T2"/>
                <a:gd fmla="*/ 137 h 147" name="T3"/>
                <a:gd fmla="*/ 215 w 220" name="T4"/>
                <a:gd fmla="*/ 0 h 147" name="T5"/>
                <a:gd fmla="*/ 220 w 220" name="T6"/>
                <a:gd fmla="*/ 10 h 147" name="T7"/>
                <a:gd fmla="*/ 8 w 220" name="T8"/>
                <a:gd fmla="*/ 147 h 147" name="T9"/>
              </a:gdLst>
              <a:cxnLst>
                <a:cxn ang="0">
                  <a:pos x="T0" y="T1"/>
                </a:cxn>
                <a:cxn ang="0">
                  <a:pos x="T2" y="T3"/>
                </a:cxn>
                <a:cxn ang="0">
                  <a:pos x="T4" y="T5"/>
                </a:cxn>
                <a:cxn ang="0">
                  <a:pos x="T6" y="T7"/>
                </a:cxn>
                <a:cxn ang="0">
                  <a:pos x="T8" y="T9"/>
                </a:cxn>
              </a:cxnLst>
              <a:rect b="b" l="0" r="r" t="0"/>
              <a:pathLst>
                <a:path h="147" w="220">
                  <a:moveTo>
                    <a:pt x="8" y="147"/>
                  </a:moveTo>
                  <a:lnTo>
                    <a:pt x="0" y="137"/>
                  </a:lnTo>
                  <a:lnTo>
                    <a:pt x="215" y="0"/>
                  </a:lnTo>
                  <a:lnTo>
                    <a:pt x="220" y="10"/>
                  </a:lnTo>
                  <a:lnTo>
                    <a:pt x="8" y="147"/>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88" name="Freeform 104"/>
            <p:cNvSpPr/>
            <p:nvPr/>
          </p:nvSpPr>
          <p:spPr bwMode="auto">
            <a:xfrm>
              <a:off x="2290" y="1263"/>
              <a:ext cx="269" cy="28"/>
            </a:xfrm>
            <a:custGeom>
              <a:gdLst>
                <a:gd fmla="*/ 0 w 269" name="T0"/>
                <a:gd fmla="*/ 28 h 28" name="T1"/>
                <a:gd fmla="*/ 0 w 269" name="T2"/>
                <a:gd fmla="*/ 16 h 28" name="T3"/>
                <a:gd fmla="*/ 269 w 269" name="T4"/>
                <a:gd fmla="*/ 0 h 28" name="T5"/>
                <a:gd fmla="*/ 269 w 269" name="T6"/>
                <a:gd fmla="*/ 9 h 28" name="T7"/>
                <a:gd fmla="*/ 0 w 269" name="T8"/>
                <a:gd fmla="*/ 28 h 28" name="T9"/>
              </a:gdLst>
              <a:cxnLst>
                <a:cxn ang="0">
                  <a:pos x="T0" y="T1"/>
                </a:cxn>
                <a:cxn ang="0">
                  <a:pos x="T2" y="T3"/>
                </a:cxn>
                <a:cxn ang="0">
                  <a:pos x="T4" y="T5"/>
                </a:cxn>
                <a:cxn ang="0">
                  <a:pos x="T6" y="T7"/>
                </a:cxn>
                <a:cxn ang="0">
                  <a:pos x="T8" y="T9"/>
                </a:cxn>
              </a:cxnLst>
              <a:rect b="b" l="0" r="r" t="0"/>
              <a:pathLst>
                <a:path h="28" w="269">
                  <a:moveTo>
                    <a:pt x="0" y="28"/>
                  </a:moveTo>
                  <a:lnTo>
                    <a:pt x="0" y="16"/>
                  </a:lnTo>
                  <a:lnTo>
                    <a:pt x="269" y="0"/>
                  </a:lnTo>
                  <a:lnTo>
                    <a:pt x="269" y="9"/>
                  </a:lnTo>
                  <a:lnTo>
                    <a:pt x="0" y="28"/>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89" name="Freeform 105"/>
            <p:cNvSpPr/>
            <p:nvPr/>
          </p:nvSpPr>
          <p:spPr bwMode="auto">
            <a:xfrm>
              <a:off x="2772" y="1102"/>
              <a:ext cx="210" cy="31"/>
            </a:xfrm>
            <a:custGeom>
              <a:gdLst>
                <a:gd fmla="*/ 2 w 210" name="T0"/>
                <a:gd fmla="*/ 31 h 31" name="T1"/>
                <a:gd fmla="*/ 0 w 210" name="T2"/>
                <a:gd fmla="*/ 19 h 31" name="T3"/>
                <a:gd fmla="*/ 210 w 210" name="T4"/>
                <a:gd fmla="*/ 0 h 31" name="T5"/>
                <a:gd fmla="*/ 210 w 210" name="T6"/>
                <a:gd fmla="*/ 12 h 31" name="T7"/>
                <a:gd fmla="*/ 2 w 210" name="T8"/>
                <a:gd fmla="*/ 31 h 31" name="T9"/>
              </a:gdLst>
              <a:cxnLst>
                <a:cxn ang="0">
                  <a:pos x="T0" y="T1"/>
                </a:cxn>
                <a:cxn ang="0">
                  <a:pos x="T2" y="T3"/>
                </a:cxn>
                <a:cxn ang="0">
                  <a:pos x="T4" y="T5"/>
                </a:cxn>
                <a:cxn ang="0">
                  <a:pos x="T6" y="T7"/>
                </a:cxn>
                <a:cxn ang="0">
                  <a:pos x="T8" y="T9"/>
                </a:cxn>
              </a:cxnLst>
              <a:rect b="b" l="0" r="r" t="0"/>
              <a:pathLst>
                <a:path h="31" w="210">
                  <a:moveTo>
                    <a:pt x="2" y="31"/>
                  </a:moveTo>
                  <a:lnTo>
                    <a:pt x="0" y="19"/>
                  </a:lnTo>
                  <a:lnTo>
                    <a:pt x="210" y="0"/>
                  </a:lnTo>
                  <a:lnTo>
                    <a:pt x="210" y="12"/>
                  </a:lnTo>
                  <a:lnTo>
                    <a:pt x="2" y="31"/>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90" name="Freeform 106"/>
            <p:cNvSpPr/>
            <p:nvPr/>
          </p:nvSpPr>
          <p:spPr bwMode="auto">
            <a:xfrm>
              <a:off x="2899" y="814"/>
              <a:ext cx="308" cy="139"/>
            </a:xfrm>
            <a:custGeom>
              <a:gdLst>
                <a:gd fmla="*/ 303 w 308" name="T0"/>
                <a:gd fmla="*/ 139 h 139" name="T1"/>
                <a:gd fmla="*/ 0 w 308" name="T2"/>
                <a:gd fmla="*/ 9 h 139" name="T3"/>
                <a:gd fmla="*/ 5 w 308" name="T4"/>
                <a:gd fmla="*/ 0 h 139" name="T5"/>
                <a:gd fmla="*/ 308 w 308" name="T6"/>
                <a:gd fmla="*/ 127 h 139" name="T7"/>
                <a:gd fmla="*/ 303 w 308" name="T8"/>
                <a:gd fmla="*/ 139 h 139" name="T9"/>
              </a:gdLst>
              <a:cxnLst>
                <a:cxn ang="0">
                  <a:pos x="T0" y="T1"/>
                </a:cxn>
                <a:cxn ang="0">
                  <a:pos x="T2" y="T3"/>
                </a:cxn>
                <a:cxn ang="0">
                  <a:pos x="T4" y="T5"/>
                </a:cxn>
                <a:cxn ang="0">
                  <a:pos x="T6" y="T7"/>
                </a:cxn>
                <a:cxn ang="0">
                  <a:pos x="T8" y="T9"/>
                </a:cxn>
              </a:cxnLst>
              <a:rect b="b" l="0" r="r" t="0"/>
              <a:pathLst>
                <a:path h="139" w="308">
                  <a:moveTo>
                    <a:pt x="303" y="139"/>
                  </a:moveTo>
                  <a:lnTo>
                    <a:pt x="0" y="9"/>
                  </a:lnTo>
                  <a:lnTo>
                    <a:pt x="5" y="0"/>
                  </a:lnTo>
                  <a:lnTo>
                    <a:pt x="308" y="127"/>
                  </a:lnTo>
                  <a:lnTo>
                    <a:pt x="303" y="139"/>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91" name="Freeform 107"/>
            <p:cNvSpPr/>
            <p:nvPr/>
          </p:nvSpPr>
          <p:spPr bwMode="auto">
            <a:xfrm>
              <a:off x="2571" y="814"/>
              <a:ext cx="331" cy="78"/>
            </a:xfrm>
            <a:custGeom>
              <a:gdLst>
                <a:gd fmla="*/ 2 w 331" name="T0"/>
                <a:gd fmla="*/ 78 h 78" name="T1"/>
                <a:gd fmla="*/ 0 w 331" name="T2"/>
                <a:gd fmla="*/ 66 h 78" name="T3"/>
                <a:gd fmla="*/ 328 w 331" name="T4"/>
                <a:gd fmla="*/ 0 h 78" name="T5"/>
                <a:gd fmla="*/ 331 w 331" name="T6"/>
                <a:gd fmla="*/ 12 h 78" name="T7"/>
                <a:gd fmla="*/ 2 w 331" name="T8"/>
                <a:gd fmla="*/ 78 h 78" name="T9"/>
              </a:gdLst>
              <a:cxnLst>
                <a:cxn ang="0">
                  <a:pos x="T0" y="T1"/>
                </a:cxn>
                <a:cxn ang="0">
                  <a:pos x="T2" y="T3"/>
                </a:cxn>
                <a:cxn ang="0">
                  <a:pos x="T4" y="T5"/>
                </a:cxn>
                <a:cxn ang="0">
                  <a:pos x="T6" y="T7"/>
                </a:cxn>
                <a:cxn ang="0">
                  <a:pos x="T8" y="T9"/>
                </a:cxn>
              </a:cxnLst>
              <a:rect b="b" l="0" r="r" t="0"/>
              <a:pathLst>
                <a:path h="78" w="331">
                  <a:moveTo>
                    <a:pt x="2" y="78"/>
                  </a:moveTo>
                  <a:lnTo>
                    <a:pt x="0" y="66"/>
                  </a:lnTo>
                  <a:lnTo>
                    <a:pt x="328" y="0"/>
                  </a:lnTo>
                  <a:lnTo>
                    <a:pt x="331" y="12"/>
                  </a:lnTo>
                  <a:lnTo>
                    <a:pt x="2" y="78"/>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92" name="Freeform 108"/>
            <p:cNvSpPr/>
            <p:nvPr/>
          </p:nvSpPr>
          <p:spPr bwMode="auto">
            <a:xfrm>
              <a:off x="2895" y="819"/>
              <a:ext cx="94" cy="290"/>
            </a:xfrm>
            <a:custGeom>
              <a:gdLst>
                <a:gd fmla="*/ 82 w 94" name="T0"/>
                <a:gd fmla="*/ 290 h 290" name="T1"/>
                <a:gd fmla="*/ 0 w 94" name="T2"/>
                <a:gd fmla="*/ 2 h 290" name="T3"/>
                <a:gd fmla="*/ 11 w 94" name="T4"/>
                <a:gd fmla="*/ 0 h 290" name="T5"/>
                <a:gd fmla="*/ 94 w 94" name="T6"/>
                <a:gd fmla="*/ 288 h 290" name="T7"/>
                <a:gd fmla="*/ 82 w 94" name="T8"/>
                <a:gd fmla="*/ 290 h 290" name="T9"/>
              </a:gdLst>
              <a:cxnLst>
                <a:cxn ang="0">
                  <a:pos x="T0" y="T1"/>
                </a:cxn>
                <a:cxn ang="0">
                  <a:pos x="T2" y="T3"/>
                </a:cxn>
                <a:cxn ang="0">
                  <a:pos x="T4" y="T5"/>
                </a:cxn>
                <a:cxn ang="0">
                  <a:pos x="T6" y="T7"/>
                </a:cxn>
                <a:cxn ang="0">
                  <a:pos x="T8" y="T9"/>
                </a:cxn>
              </a:cxnLst>
              <a:rect b="b" l="0" r="r" t="0"/>
              <a:pathLst>
                <a:path h="290" w="94">
                  <a:moveTo>
                    <a:pt x="82" y="290"/>
                  </a:moveTo>
                  <a:lnTo>
                    <a:pt x="0" y="2"/>
                  </a:lnTo>
                  <a:lnTo>
                    <a:pt x="11" y="0"/>
                  </a:lnTo>
                  <a:lnTo>
                    <a:pt x="94" y="288"/>
                  </a:lnTo>
                  <a:lnTo>
                    <a:pt x="82" y="290"/>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93" name="Freeform 109"/>
            <p:cNvSpPr/>
            <p:nvPr/>
          </p:nvSpPr>
          <p:spPr bwMode="auto">
            <a:xfrm>
              <a:off x="2762" y="823"/>
              <a:ext cx="142" cy="305"/>
            </a:xfrm>
            <a:custGeom>
              <a:gdLst>
                <a:gd fmla="*/ 10 w 142" name="T0"/>
                <a:gd fmla="*/ 305 h 305" name="T1"/>
                <a:gd fmla="*/ 0 w 142" name="T2"/>
                <a:gd fmla="*/ 300 h 305" name="T3"/>
                <a:gd fmla="*/ 130 w 142" name="T4"/>
                <a:gd fmla="*/ 0 h 305" name="T5"/>
                <a:gd fmla="*/ 142 w 142" name="T6"/>
                <a:gd fmla="*/ 5 h 305" name="T7"/>
                <a:gd fmla="*/ 10 w 142" name="T8"/>
                <a:gd fmla="*/ 305 h 305" name="T9"/>
              </a:gdLst>
              <a:cxnLst>
                <a:cxn ang="0">
                  <a:pos x="T0" y="T1"/>
                </a:cxn>
                <a:cxn ang="0">
                  <a:pos x="T2" y="T3"/>
                </a:cxn>
                <a:cxn ang="0">
                  <a:pos x="T4" y="T5"/>
                </a:cxn>
                <a:cxn ang="0">
                  <a:pos x="T6" y="T7"/>
                </a:cxn>
                <a:cxn ang="0">
                  <a:pos x="T8" y="T9"/>
                </a:cxn>
              </a:cxnLst>
              <a:rect b="b" l="0" r="r" t="0"/>
              <a:pathLst>
                <a:path h="305" w="142">
                  <a:moveTo>
                    <a:pt x="10" y="305"/>
                  </a:moveTo>
                  <a:lnTo>
                    <a:pt x="0" y="300"/>
                  </a:lnTo>
                  <a:lnTo>
                    <a:pt x="130" y="0"/>
                  </a:lnTo>
                  <a:lnTo>
                    <a:pt x="142" y="5"/>
                  </a:lnTo>
                  <a:lnTo>
                    <a:pt x="10" y="305"/>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94" name="Freeform 110"/>
            <p:cNvSpPr/>
            <p:nvPr/>
          </p:nvSpPr>
          <p:spPr bwMode="auto">
            <a:xfrm>
              <a:off x="2550" y="887"/>
              <a:ext cx="28" cy="373"/>
            </a:xfrm>
            <a:custGeom>
              <a:gdLst>
                <a:gd fmla="*/ 12 w 28" name="T0"/>
                <a:gd fmla="*/ 373 h 373" name="T1"/>
                <a:gd fmla="*/ 0 w 28" name="T2"/>
                <a:gd fmla="*/ 373 h 373" name="T3"/>
                <a:gd fmla="*/ 16 w 28" name="T4"/>
                <a:gd fmla="*/ 0 h 373" name="T5"/>
                <a:gd fmla="*/ 28 w 28" name="T6"/>
                <a:gd fmla="*/ 0 h 373" name="T7"/>
                <a:gd fmla="*/ 12 w 28" name="T8"/>
                <a:gd fmla="*/ 373 h 373" name="T9"/>
              </a:gdLst>
              <a:cxnLst>
                <a:cxn ang="0">
                  <a:pos x="T0" y="T1"/>
                </a:cxn>
                <a:cxn ang="0">
                  <a:pos x="T2" y="T3"/>
                </a:cxn>
                <a:cxn ang="0">
                  <a:pos x="T4" y="T5"/>
                </a:cxn>
                <a:cxn ang="0">
                  <a:pos x="T6" y="T7"/>
                </a:cxn>
                <a:cxn ang="0">
                  <a:pos x="T8" y="T9"/>
                </a:cxn>
              </a:cxnLst>
              <a:rect b="b" l="0" r="r" t="0"/>
              <a:pathLst>
                <a:path h="373" w="28">
                  <a:moveTo>
                    <a:pt x="12" y="373"/>
                  </a:moveTo>
                  <a:lnTo>
                    <a:pt x="0" y="373"/>
                  </a:lnTo>
                  <a:lnTo>
                    <a:pt x="16" y="0"/>
                  </a:lnTo>
                  <a:lnTo>
                    <a:pt x="28" y="0"/>
                  </a:lnTo>
                  <a:lnTo>
                    <a:pt x="12" y="373"/>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95" name="Freeform 111"/>
            <p:cNvSpPr/>
            <p:nvPr/>
          </p:nvSpPr>
          <p:spPr bwMode="auto">
            <a:xfrm>
              <a:off x="2977" y="1107"/>
              <a:ext cx="121" cy="281"/>
            </a:xfrm>
            <a:custGeom>
              <a:gdLst>
                <a:gd fmla="*/ 109 w 121" name="T0"/>
                <a:gd fmla="*/ 281 h 281" name="T1"/>
                <a:gd fmla="*/ 0 w 121" name="T2"/>
                <a:gd fmla="*/ 2 h 281" name="T3"/>
                <a:gd fmla="*/ 12 w 121" name="T4"/>
                <a:gd fmla="*/ 0 h 281" name="T5"/>
                <a:gd fmla="*/ 121 w 121" name="T6"/>
                <a:gd fmla="*/ 276 h 281" name="T7"/>
                <a:gd fmla="*/ 109 w 121" name="T8"/>
                <a:gd fmla="*/ 281 h 281" name="T9"/>
              </a:gdLst>
              <a:cxnLst>
                <a:cxn ang="0">
                  <a:pos x="T0" y="T1"/>
                </a:cxn>
                <a:cxn ang="0">
                  <a:pos x="T2" y="T3"/>
                </a:cxn>
                <a:cxn ang="0">
                  <a:pos x="T4" y="T5"/>
                </a:cxn>
                <a:cxn ang="0">
                  <a:pos x="T6" y="T7"/>
                </a:cxn>
                <a:cxn ang="0">
                  <a:pos x="T8" y="T9"/>
                </a:cxn>
              </a:cxnLst>
              <a:rect b="b" l="0" r="r" t="0"/>
              <a:pathLst>
                <a:path h="281" w="120">
                  <a:moveTo>
                    <a:pt x="109" y="281"/>
                  </a:moveTo>
                  <a:lnTo>
                    <a:pt x="0" y="2"/>
                  </a:lnTo>
                  <a:lnTo>
                    <a:pt x="12" y="0"/>
                  </a:lnTo>
                  <a:lnTo>
                    <a:pt x="121" y="276"/>
                  </a:lnTo>
                  <a:lnTo>
                    <a:pt x="109" y="281"/>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96" name="Freeform 112"/>
            <p:cNvSpPr/>
            <p:nvPr/>
          </p:nvSpPr>
          <p:spPr bwMode="auto">
            <a:xfrm>
              <a:off x="2769" y="1126"/>
              <a:ext cx="74" cy="224"/>
            </a:xfrm>
            <a:custGeom>
              <a:gdLst>
                <a:gd fmla="*/ 62 w 74" name="T0"/>
                <a:gd fmla="*/ 224 h 224" name="T1"/>
                <a:gd fmla="*/ 0 w 74" name="T2"/>
                <a:gd fmla="*/ 5 h 224" name="T3"/>
                <a:gd fmla="*/ 12 w 74" name="T4"/>
                <a:gd fmla="*/ 0 h 224" name="T5"/>
                <a:gd fmla="*/ 74 w 74" name="T6"/>
                <a:gd fmla="*/ 222 h 224" name="T7"/>
                <a:gd fmla="*/ 62 w 74" name="T8"/>
                <a:gd fmla="*/ 224 h 224" name="T9"/>
              </a:gdLst>
              <a:cxnLst>
                <a:cxn ang="0">
                  <a:pos x="T0" y="T1"/>
                </a:cxn>
                <a:cxn ang="0">
                  <a:pos x="T2" y="T3"/>
                </a:cxn>
                <a:cxn ang="0">
                  <a:pos x="T4" y="T5"/>
                </a:cxn>
                <a:cxn ang="0">
                  <a:pos x="T6" y="T7"/>
                </a:cxn>
                <a:cxn ang="0">
                  <a:pos x="T8" y="T9"/>
                </a:cxn>
              </a:cxnLst>
              <a:rect b="b" l="0" r="r" t="0"/>
              <a:pathLst>
                <a:path h="224" w="74">
                  <a:moveTo>
                    <a:pt x="62" y="224"/>
                  </a:moveTo>
                  <a:lnTo>
                    <a:pt x="0" y="5"/>
                  </a:lnTo>
                  <a:lnTo>
                    <a:pt x="12" y="0"/>
                  </a:lnTo>
                  <a:lnTo>
                    <a:pt x="74" y="222"/>
                  </a:lnTo>
                  <a:lnTo>
                    <a:pt x="62" y="224"/>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97" name="Freeform 113"/>
            <p:cNvSpPr/>
            <p:nvPr/>
          </p:nvSpPr>
          <p:spPr bwMode="auto">
            <a:xfrm>
              <a:off x="2836" y="1109"/>
              <a:ext cx="148" cy="248"/>
            </a:xfrm>
            <a:custGeom>
              <a:gdLst>
                <a:gd fmla="*/ 9 w 148" name="T0"/>
                <a:gd fmla="*/ 248 h 248" name="T1"/>
                <a:gd fmla="*/ 0 w 148" name="T2"/>
                <a:gd fmla="*/ 244 h 248" name="T3"/>
                <a:gd fmla="*/ 139 w 148" name="T4"/>
                <a:gd fmla="*/ 0 h 248" name="T5"/>
                <a:gd fmla="*/ 148 w 148" name="T6"/>
                <a:gd fmla="*/ 7 h 248" name="T7"/>
                <a:gd fmla="*/ 9 w 148" name="T8"/>
                <a:gd fmla="*/ 248 h 248" name="T9"/>
              </a:gdLst>
              <a:cxnLst>
                <a:cxn ang="0">
                  <a:pos x="T0" y="T1"/>
                </a:cxn>
                <a:cxn ang="0">
                  <a:pos x="T2" y="T3"/>
                </a:cxn>
                <a:cxn ang="0">
                  <a:pos x="T4" y="T5"/>
                </a:cxn>
                <a:cxn ang="0">
                  <a:pos x="T6" y="T7"/>
                </a:cxn>
                <a:cxn ang="0">
                  <a:pos x="T8" y="T9"/>
                </a:cxn>
              </a:cxnLst>
              <a:rect b="b" l="0" r="r" t="0"/>
              <a:pathLst>
                <a:path h="248" w="148">
                  <a:moveTo>
                    <a:pt x="9" y="248"/>
                  </a:moveTo>
                  <a:lnTo>
                    <a:pt x="0" y="244"/>
                  </a:lnTo>
                  <a:lnTo>
                    <a:pt x="139" y="0"/>
                  </a:lnTo>
                  <a:lnTo>
                    <a:pt x="148" y="7"/>
                  </a:lnTo>
                  <a:lnTo>
                    <a:pt x="9" y="248"/>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98" name="Freeform 114"/>
            <p:cNvSpPr/>
            <p:nvPr/>
          </p:nvSpPr>
          <p:spPr bwMode="auto">
            <a:xfrm>
              <a:off x="2987" y="1105"/>
              <a:ext cx="255" cy="160"/>
            </a:xfrm>
            <a:custGeom>
              <a:gdLst>
                <a:gd fmla="*/ 250 w 255" name="T0"/>
                <a:gd fmla="*/ 160 h 160" name="T1"/>
                <a:gd fmla="*/ 0 w 255" name="T2"/>
                <a:gd fmla="*/ 9 h 160" name="T3"/>
                <a:gd fmla="*/ 5 w 255" name="T4"/>
                <a:gd fmla="*/ 0 h 160" name="T5"/>
                <a:gd fmla="*/ 255 w 255" name="T6"/>
                <a:gd fmla="*/ 151 h 160" name="T7"/>
                <a:gd fmla="*/ 250 w 255" name="T8"/>
                <a:gd fmla="*/ 160 h 160" name="T9"/>
              </a:gdLst>
              <a:cxnLst>
                <a:cxn ang="0">
                  <a:pos x="T0" y="T1"/>
                </a:cxn>
                <a:cxn ang="0">
                  <a:pos x="T2" y="T3"/>
                </a:cxn>
                <a:cxn ang="0">
                  <a:pos x="T4" y="T5"/>
                </a:cxn>
                <a:cxn ang="0">
                  <a:pos x="T6" y="T7"/>
                </a:cxn>
                <a:cxn ang="0">
                  <a:pos x="T8" y="T9"/>
                </a:cxn>
              </a:cxnLst>
              <a:rect b="b" l="0" r="r" t="0"/>
              <a:pathLst>
                <a:path h="160" w="255">
                  <a:moveTo>
                    <a:pt x="250" y="160"/>
                  </a:moveTo>
                  <a:lnTo>
                    <a:pt x="0" y="9"/>
                  </a:lnTo>
                  <a:lnTo>
                    <a:pt x="5" y="0"/>
                  </a:lnTo>
                  <a:lnTo>
                    <a:pt x="255" y="151"/>
                  </a:lnTo>
                  <a:lnTo>
                    <a:pt x="250" y="160"/>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499" name="Freeform 115"/>
            <p:cNvSpPr/>
            <p:nvPr/>
          </p:nvSpPr>
          <p:spPr bwMode="auto">
            <a:xfrm>
              <a:off x="3235" y="1263"/>
              <a:ext cx="165" cy="217"/>
            </a:xfrm>
            <a:custGeom>
              <a:gdLst>
                <a:gd fmla="*/ 156 w 165" name="T0"/>
                <a:gd fmla="*/ 217 h 217" name="T1"/>
                <a:gd fmla="*/ 0 w 165" name="T2"/>
                <a:gd fmla="*/ 7 h 217" name="T3"/>
                <a:gd fmla="*/ 9 w 165" name="T4"/>
                <a:gd fmla="*/ 0 h 217" name="T5"/>
                <a:gd fmla="*/ 165 w 165" name="T6"/>
                <a:gd fmla="*/ 212 h 217" name="T7"/>
                <a:gd fmla="*/ 156 w 165" name="T8"/>
                <a:gd fmla="*/ 217 h 217" name="T9"/>
              </a:gdLst>
              <a:cxnLst>
                <a:cxn ang="0">
                  <a:pos x="T0" y="T1"/>
                </a:cxn>
                <a:cxn ang="0">
                  <a:pos x="T2" y="T3"/>
                </a:cxn>
                <a:cxn ang="0">
                  <a:pos x="T4" y="T5"/>
                </a:cxn>
                <a:cxn ang="0">
                  <a:pos x="T6" y="T7"/>
                </a:cxn>
                <a:cxn ang="0">
                  <a:pos x="T8" y="T9"/>
                </a:cxn>
              </a:cxnLst>
              <a:rect b="b" l="0" r="r" t="0"/>
              <a:pathLst>
                <a:path h="216" w="165">
                  <a:moveTo>
                    <a:pt x="156" y="217"/>
                  </a:moveTo>
                  <a:lnTo>
                    <a:pt x="0" y="7"/>
                  </a:lnTo>
                  <a:lnTo>
                    <a:pt x="9" y="0"/>
                  </a:lnTo>
                  <a:lnTo>
                    <a:pt x="165" y="212"/>
                  </a:lnTo>
                  <a:lnTo>
                    <a:pt x="156" y="217"/>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500" name="Freeform 116"/>
            <p:cNvSpPr/>
            <p:nvPr/>
          </p:nvSpPr>
          <p:spPr bwMode="auto">
            <a:xfrm>
              <a:off x="3150" y="1270"/>
              <a:ext cx="94" cy="321"/>
            </a:xfrm>
            <a:custGeom>
              <a:gdLst>
                <a:gd fmla="*/ 9 w 94" name="T0"/>
                <a:gd fmla="*/ 321 h 321" name="T1"/>
                <a:gd fmla="*/ 0 w 94" name="T2"/>
                <a:gd fmla="*/ 319 h 321" name="T3"/>
                <a:gd fmla="*/ 83 w 94" name="T4"/>
                <a:gd fmla="*/ 0 h 321" name="T5"/>
                <a:gd fmla="*/ 94 w 94" name="T6"/>
                <a:gd fmla="*/ 2 h 321" name="T7"/>
                <a:gd fmla="*/ 9 w 94" name="T8"/>
                <a:gd fmla="*/ 321 h 321" name="T9"/>
              </a:gdLst>
              <a:cxnLst>
                <a:cxn ang="0">
                  <a:pos x="T0" y="T1"/>
                </a:cxn>
                <a:cxn ang="0">
                  <a:pos x="T2" y="T3"/>
                </a:cxn>
                <a:cxn ang="0">
                  <a:pos x="T4" y="T5"/>
                </a:cxn>
                <a:cxn ang="0">
                  <a:pos x="T6" y="T7"/>
                </a:cxn>
                <a:cxn ang="0">
                  <a:pos x="T8" y="T9"/>
                </a:cxn>
              </a:cxnLst>
              <a:rect b="b" l="0" r="r" t="0"/>
              <a:pathLst>
                <a:path h="321" w="94">
                  <a:moveTo>
                    <a:pt x="9" y="321"/>
                  </a:moveTo>
                  <a:lnTo>
                    <a:pt x="0" y="319"/>
                  </a:lnTo>
                  <a:lnTo>
                    <a:pt x="83" y="0"/>
                  </a:lnTo>
                  <a:lnTo>
                    <a:pt x="94" y="2"/>
                  </a:lnTo>
                  <a:lnTo>
                    <a:pt x="9" y="321"/>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501" name="Freeform 117"/>
            <p:cNvSpPr/>
            <p:nvPr/>
          </p:nvSpPr>
          <p:spPr bwMode="auto">
            <a:xfrm>
              <a:off x="2838" y="1357"/>
              <a:ext cx="158" cy="284"/>
            </a:xfrm>
            <a:custGeom>
              <a:gdLst>
                <a:gd fmla="*/ 149 w 158" name="T0"/>
                <a:gd fmla="*/ 284 h 284" name="T1"/>
                <a:gd fmla="*/ 0 w 158" name="T2"/>
                <a:gd fmla="*/ 5 h 284" name="T3"/>
                <a:gd fmla="*/ 9 w 158" name="T4"/>
                <a:gd fmla="*/ 0 h 284" name="T5"/>
                <a:gd fmla="*/ 158 w 158" name="T6"/>
                <a:gd fmla="*/ 277 h 284" name="T7"/>
                <a:gd fmla="*/ 149 w 158" name="T8"/>
                <a:gd fmla="*/ 284 h 284" name="T9"/>
              </a:gdLst>
              <a:cxnLst>
                <a:cxn ang="0">
                  <a:pos x="T0" y="T1"/>
                </a:cxn>
                <a:cxn ang="0">
                  <a:pos x="T2" y="T3"/>
                </a:cxn>
                <a:cxn ang="0">
                  <a:pos x="T4" y="T5"/>
                </a:cxn>
                <a:cxn ang="0">
                  <a:pos x="T6" y="T7"/>
                </a:cxn>
                <a:cxn ang="0">
                  <a:pos x="T8" y="T9"/>
                </a:cxn>
              </a:cxnLst>
              <a:rect b="b" l="0" r="r" t="0"/>
              <a:pathLst>
                <a:path h="284" w="158">
                  <a:moveTo>
                    <a:pt x="149" y="284"/>
                  </a:moveTo>
                  <a:lnTo>
                    <a:pt x="0" y="5"/>
                  </a:lnTo>
                  <a:lnTo>
                    <a:pt x="9" y="0"/>
                  </a:lnTo>
                  <a:lnTo>
                    <a:pt x="158" y="277"/>
                  </a:lnTo>
                  <a:lnTo>
                    <a:pt x="149" y="284"/>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502" name="Freeform 118"/>
            <p:cNvSpPr/>
            <p:nvPr/>
          </p:nvSpPr>
          <p:spPr bwMode="auto">
            <a:xfrm>
              <a:off x="2987" y="1390"/>
              <a:ext cx="109" cy="246"/>
            </a:xfrm>
            <a:custGeom>
              <a:gdLst>
                <a:gd fmla="*/ 9 w 109" name="T0"/>
                <a:gd fmla="*/ 246 h 246" name="T1"/>
                <a:gd fmla="*/ 0 w 109" name="T2"/>
                <a:gd fmla="*/ 241 h 246" name="T3"/>
                <a:gd fmla="*/ 99 w 109" name="T4"/>
                <a:gd fmla="*/ 0 h 246" name="T5"/>
                <a:gd fmla="*/ 109 w 109" name="T6"/>
                <a:gd fmla="*/ 5 h 246" name="T7"/>
                <a:gd fmla="*/ 9 w 109" name="T8"/>
                <a:gd fmla="*/ 246 h 246" name="T9"/>
              </a:gdLst>
              <a:cxnLst>
                <a:cxn ang="0">
                  <a:pos x="T0" y="T1"/>
                </a:cxn>
                <a:cxn ang="0">
                  <a:pos x="T2" y="T3"/>
                </a:cxn>
                <a:cxn ang="0">
                  <a:pos x="T4" y="T5"/>
                </a:cxn>
                <a:cxn ang="0">
                  <a:pos x="T6" y="T7"/>
                </a:cxn>
                <a:cxn ang="0">
                  <a:pos x="T8" y="T9"/>
                </a:cxn>
              </a:cxnLst>
              <a:rect b="b" l="0" r="r" t="0"/>
              <a:pathLst>
                <a:path h="246" w="109">
                  <a:moveTo>
                    <a:pt x="9" y="246"/>
                  </a:moveTo>
                  <a:lnTo>
                    <a:pt x="0" y="241"/>
                  </a:lnTo>
                  <a:lnTo>
                    <a:pt x="99" y="0"/>
                  </a:lnTo>
                  <a:lnTo>
                    <a:pt x="109" y="5"/>
                  </a:lnTo>
                  <a:lnTo>
                    <a:pt x="9" y="246"/>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503" name="Freeform 119"/>
            <p:cNvSpPr/>
            <p:nvPr/>
          </p:nvSpPr>
          <p:spPr bwMode="auto">
            <a:xfrm>
              <a:off x="2850" y="1634"/>
              <a:ext cx="142" cy="196"/>
            </a:xfrm>
            <a:custGeom>
              <a:gdLst>
                <a:gd fmla="*/ 9 w 142" name="T0"/>
                <a:gd fmla="*/ 196 h 196" name="T1"/>
                <a:gd fmla="*/ 0 w 142" name="T2"/>
                <a:gd fmla="*/ 189 h 196" name="T3"/>
                <a:gd fmla="*/ 132 w 142" name="T4"/>
                <a:gd fmla="*/ 0 h 196" name="T5"/>
                <a:gd fmla="*/ 142 w 142" name="T6"/>
                <a:gd fmla="*/ 7 h 196" name="T7"/>
                <a:gd fmla="*/ 9 w 142" name="T8"/>
                <a:gd fmla="*/ 196 h 196" name="T9"/>
              </a:gdLst>
              <a:cxnLst>
                <a:cxn ang="0">
                  <a:pos x="T0" y="T1"/>
                </a:cxn>
                <a:cxn ang="0">
                  <a:pos x="T2" y="T3"/>
                </a:cxn>
                <a:cxn ang="0">
                  <a:pos x="T4" y="T5"/>
                </a:cxn>
                <a:cxn ang="0">
                  <a:pos x="T6" y="T7"/>
                </a:cxn>
                <a:cxn ang="0">
                  <a:pos x="T8" y="T9"/>
                </a:cxn>
              </a:cxnLst>
              <a:rect b="b" l="0" r="r" t="0"/>
              <a:pathLst>
                <a:path h="196" w="142">
                  <a:moveTo>
                    <a:pt x="9" y="196"/>
                  </a:moveTo>
                  <a:lnTo>
                    <a:pt x="0" y="189"/>
                  </a:lnTo>
                  <a:lnTo>
                    <a:pt x="132" y="0"/>
                  </a:lnTo>
                  <a:lnTo>
                    <a:pt x="142" y="7"/>
                  </a:lnTo>
                  <a:lnTo>
                    <a:pt x="9" y="196"/>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504" name="Freeform 120"/>
            <p:cNvSpPr/>
            <p:nvPr/>
          </p:nvSpPr>
          <p:spPr bwMode="auto">
            <a:xfrm>
              <a:off x="2850" y="1837"/>
              <a:ext cx="175" cy="205"/>
            </a:xfrm>
            <a:custGeom>
              <a:gdLst>
                <a:gd fmla="*/ 165 w 175" name="T0"/>
                <a:gd fmla="*/ 205 h 205" name="T1"/>
                <a:gd fmla="*/ 0 w 175" name="T2"/>
                <a:gd fmla="*/ 7 h 205" name="T3"/>
                <a:gd fmla="*/ 7 w 175" name="T4"/>
                <a:gd fmla="*/ 0 h 205" name="T5"/>
                <a:gd fmla="*/ 175 w 175" name="T6"/>
                <a:gd fmla="*/ 198 h 205" name="T7"/>
                <a:gd fmla="*/ 165 w 175" name="T8"/>
                <a:gd fmla="*/ 205 h 205" name="T9"/>
              </a:gdLst>
              <a:cxnLst>
                <a:cxn ang="0">
                  <a:pos x="T0" y="T1"/>
                </a:cxn>
                <a:cxn ang="0">
                  <a:pos x="T2" y="T3"/>
                </a:cxn>
                <a:cxn ang="0">
                  <a:pos x="T4" y="T5"/>
                </a:cxn>
                <a:cxn ang="0">
                  <a:pos x="T6" y="T7"/>
                </a:cxn>
                <a:cxn ang="0">
                  <a:pos x="T8" y="T9"/>
                </a:cxn>
              </a:cxnLst>
              <a:rect b="b" l="0" r="r" t="0"/>
              <a:pathLst>
                <a:path h="205" w="175">
                  <a:moveTo>
                    <a:pt x="165" y="205"/>
                  </a:moveTo>
                  <a:lnTo>
                    <a:pt x="0" y="7"/>
                  </a:lnTo>
                  <a:lnTo>
                    <a:pt x="7" y="0"/>
                  </a:lnTo>
                  <a:lnTo>
                    <a:pt x="175" y="198"/>
                  </a:lnTo>
                  <a:lnTo>
                    <a:pt x="165" y="205"/>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505" name="Freeform 121"/>
            <p:cNvSpPr/>
            <p:nvPr/>
          </p:nvSpPr>
          <p:spPr bwMode="auto">
            <a:xfrm>
              <a:off x="2616" y="1523"/>
              <a:ext cx="241" cy="321"/>
            </a:xfrm>
            <a:custGeom>
              <a:gdLst>
                <a:gd fmla="*/ 234 w 241" name="T0"/>
                <a:gd fmla="*/ 321 h 321" name="T1"/>
                <a:gd fmla="*/ 0 w 241" name="T2"/>
                <a:gd fmla="*/ 7 h 321" name="T3"/>
                <a:gd fmla="*/ 9 w 241" name="T4"/>
                <a:gd fmla="*/ 0 h 321" name="T5"/>
                <a:gd fmla="*/ 241 w 241" name="T6"/>
                <a:gd fmla="*/ 316 h 321" name="T7"/>
                <a:gd fmla="*/ 234 w 241" name="T8"/>
                <a:gd fmla="*/ 321 h 321" name="T9"/>
              </a:gdLst>
              <a:cxnLst>
                <a:cxn ang="0">
                  <a:pos x="T0" y="T1"/>
                </a:cxn>
                <a:cxn ang="0">
                  <a:pos x="T2" y="T3"/>
                </a:cxn>
                <a:cxn ang="0">
                  <a:pos x="T4" y="T5"/>
                </a:cxn>
                <a:cxn ang="0">
                  <a:pos x="T6" y="T7"/>
                </a:cxn>
                <a:cxn ang="0">
                  <a:pos x="T8" y="T9"/>
                </a:cxn>
              </a:cxnLst>
              <a:rect b="b" l="0" r="r" t="0"/>
              <a:pathLst>
                <a:path h="321" w="241">
                  <a:moveTo>
                    <a:pt x="234" y="321"/>
                  </a:moveTo>
                  <a:lnTo>
                    <a:pt x="0" y="7"/>
                  </a:lnTo>
                  <a:lnTo>
                    <a:pt x="9" y="0"/>
                  </a:lnTo>
                  <a:lnTo>
                    <a:pt x="241" y="316"/>
                  </a:lnTo>
                  <a:lnTo>
                    <a:pt x="234" y="321"/>
                  </a:lnTo>
                  <a:close/>
                </a:path>
              </a:pathLst>
            </a:custGeom>
            <a:solidFill>
              <a:srgbClr val="505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sp>
          <p:nvSpPr>
            <p:cNvPr id="506" name="Oval 122"/>
            <p:cNvSpPr>
              <a:spLocks noChangeArrowheads="1"/>
            </p:cNvSpPr>
            <p:nvPr/>
          </p:nvSpPr>
          <p:spPr bwMode="auto">
            <a:xfrm>
              <a:off x="2786" y="1291"/>
              <a:ext cx="111" cy="111"/>
            </a:xfrm>
            <a:prstGeom prst="ellipse">
              <a:avLst/>
            </a:prstGeom>
            <a:gradFill>
              <a:gsLst>
                <a:gs pos="0">
                  <a:srgbClr val="56C7CA"/>
                </a:gs>
                <a:gs pos="100000">
                  <a:srgbClr val="11817E"/>
                </a:gs>
              </a:gsLst>
              <a:lin ang="7200000" scaled="0"/>
            </a:gradFill>
            <a:ln>
              <a:noFill/>
            </a:ln>
            <a:effectLst/>
            <a:scene3d>
              <a:camera prst="orthographicFront"/>
              <a:lightRig dir="t" rig="threePt"/>
            </a:scene3d>
            <a:sp3d>
              <a:bevelT h="12700" w="38100"/>
              <a:bevelB/>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07" name="Oval 123"/>
            <p:cNvSpPr>
              <a:spLocks noChangeArrowheads="1"/>
            </p:cNvSpPr>
            <p:nvPr/>
          </p:nvSpPr>
          <p:spPr bwMode="auto">
            <a:xfrm>
              <a:off x="2306" y="1591"/>
              <a:ext cx="111" cy="114"/>
            </a:xfrm>
            <a:prstGeom prst="ellipse">
              <a:avLst/>
            </a:prstGeom>
            <a:gradFill>
              <a:gsLst>
                <a:gs pos="100000">
                  <a:srgbClr val="EC880E"/>
                </a:gs>
                <a:gs pos="0">
                  <a:srgbClr val="FFC000"/>
                </a:gs>
              </a:gsLst>
              <a:lin ang="72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08" name="Oval 124"/>
            <p:cNvSpPr>
              <a:spLocks noChangeArrowheads="1"/>
            </p:cNvSpPr>
            <p:nvPr/>
          </p:nvSpPr>
          <p:spPr bwMode="auto">
            <a:xfrm>
              <a:off x="2798" y="2137"/>
              <a:ext cx="111" cy="111"/>
            </a:xfrm>
            <a:prstGeom prst="ellipse">
              <a:avLst/>
            </a:prstGeom>
            <a:gradFill>
              <a:gsLst>
                <a:gs pos="0">
                  <a:srgbClr val="56C7CA"/>
                </a:gs>
                <a:gs pos="100000">
                  <a:srgbClr val="11817E"/>
                </a:gs>
              </a:gsLst>
              <a:lin ang="7200000" scaled="0"/>
            </a:gradFill>
            <a:ln>
              <a:noFill/>
            </a:ln>
            <a:effectLst/>
            <a:scene3d>
              <a:camera prst="orthographicFront"/>
              <a:lightRig dir="t" rig="threePt"/>
            </a:scene3d>
            <a:sp3d>
              <a:bevelT h="12700" w="38100"/>
              <a:bevelB/>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09" name="Oval 125"/>
            <p:cNvSpPr>
              <a:spLocks noChangeArrowheads="1"/>
            </p:cNvSpPr>
            <p:nvPr/>
          </p:nvSpPr>
          <p:spPr bwMode="auto">
            <a:xfrm>
              <a:off x="2798" y="1579"/>
              <a:ext cx="111" cy="111"/>
            </a:xfrm>
            <a:prstGeom prst="ellipse">
              <a:avLst/>
            </a:prstGeom>
            <a:gradFill>
              <a:gsLst>
                <a:gs pos="100000">
                  <a:srgbClr val="0070C0"/>
                </a:gs>
                <a:gs pos="0">
                  <a:srgbClr val="00B0F0"/>
                </a:gs>
              </a:gsLst>
              <a:lin ang="7200000" scaled="0"/>
            </a:gradFill>
            <a:ln>
              <a:noFill/>
            </a:ln>
            <a:effectLst/>
            <a:scene3d>
              <a:camera prst="orthographicFront"/>
              <a:lightRig dir="t" rig="threePt"/>
            </a:scene3d>
            <a:sp3d>
              <a:bevelT h="1270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10" name="Oval 126"/>
            <p:cNvSpPr>
              <a:spLocks noChangeArrowheads="1"/>
            </p:cNvSpPr>
            <p:nvPr/>
          </p:nvSpPr>
          <p:spPr bwMode="auto">
            <a:xfrm>
              <a:off x="2781" y="1761"/>
              <a:ext cx="144" cy="144"/>
            </a:xfrm>
            <a:prstGeom prst="ellipse">
              <a:avLst/>
            </a:prstGeom>
            <a:gradFill>
              <a:gsLst>
                <a:gs pos="100000">
                  <a:srgbClr val="0070C0"/>
                </a:gs>
                <a:gs pos="0">
                  <a:srgbClr val="00B0F0"/>
                </a:gs>
              </a:gsLst>
              <a:lin ang="7200000" scaled="0"/>
            </a:gradFill>
            <a:ln>
              <a:noFill/>
            </a:ln>
            <a:effectLst/>
            <a:scene3d>
              <a:camera prst="orthographicFront"/>
              <a:lightRig dir="t" rig="threePt"/>
            </a:scene3d>
            <a:sp3d>
              <a:bevelT h="1270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11" name="Oval 127"/>
            <p:cNvSpPr>
              <a:spLocks noChangeArrowheads="1"/>
            </p:cNvSpPr>
            <p:nvPr/>
          </p:nvSpPr>
          <p:spPr bwMode="auto">
            <a:xfrm>
              <a:off x="3341" y="1421"/>
              <a:ext cx="114" cy="111"/>
            </a:xfrm>
            <a:prstGeom prst="ellipse">
              <a:avLst/>
            </a:prstGeom>
            <a:gradFill>
              <a:gsLst>
                <a:gs pos="100000">
                  <a:srgbClr val="EC880E"/>
                </a:gs>
                <a:gs pos="0">
                  <a:srgbClr val="FFC000"/>
                </a:gs>
              </a:gsLst>
              <a:lin ang="72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12" name="Oval 128"/>
            <p:cNvSpPr>
              <a:spLocks noChangeArrowheads="1"/>
            </p:cNvSpPr>
            <p:nvPr/>
          </p:nvSpPr>
          <p:spPr bwMode="auto">
            <a:xfrm>
              <a:off x="2524" y="835"/>
              <a:ext cx="111" cy="111"/>
            </a:xfrm>
            <a:prstGeom prst="ellipse">
              <a:avLst/>
            </a:prstGeom>
            <a:gradFill>
              <a:gsLst>
                <a:gs pos="0">
                  <a:srgbClr val="56C7CA"/>
                </a:gs>
                <a:gs pos="100000">
                  <a:srgbClr val="11817E"/>
                </a:gs>
              </a:gsLst>
              <a:lin ang="7200000" scaled="0"/>
            </a:gradFill>
            <a:ln>
              <a:noFill/>
            </a:ln>
            <a:effectLst/>
            <a:scene3d>
              <a:camera prst="orthographicFront"/>
              <a:lightRig dir="t" rig="threePt"/>
            </a:scene3d>
            <a:sp3d>
              <a:bevelT h="12700" w="38100"/>
              <a:bevelB/>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13" name="Oval 129"/>
            <p:cNvSpPr>
              <a:spLocks noChangeArrowheads="1"/>
            </p:cNvSpPr>
            <p:nvPr/>
          </p:nvSpPr>
          <p:spPr bwMode="auto">
            <a:xfrm>
              <a:off x="2521" y="1227"/>
              <a:ext cx="81" cy="81"/>
            </a:xfrm>
            <a:prstGeom prst="ellipse">
              <a:avLst/>
            </a:prstGeom>
            <a:gradFill>
              <a:gsLst>
                <a:gs pos="100000">
                  <a:srgbClr val="0070C0"/>
                </a:gs>
                <a:gs pos="0">
                  <a:srgbClr val="00B0F0"/>
                </a:gs>
              </a:gsLst>
              <a:lin ang="7200000" scaled="0"/>
            </a:gradFill>
            <a:ln>
              <a:noFill/>
            </a:ln>
            <a:effectLst/>
            <a:scene3d>
              <a:camera prst="orthographicFront"/>
              <a:lightRig dir="t" rig="threePt"/>
            </a:scene3d>
            <a:sp3d>
              <a:bevelT h="1270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14" name="Oval 130"/>
            <p:cNvSpPr>
              <a:spLocks noChangeArrowheads="1"/>
            </p:cNvSpPr>
            <p:nvPr/>
          </p:nvSpPr>
          <p:spPr bwMode="auto">
            <a:xfrm>
              <a:off x="2250" y="1249"/>
              <a:ext cx="80" cy="80"/>
            </a:xfrm>
            <a:prstGeom prst="ellipse">
              <a:avLst/>
            </a:prstGeom>
            <a:gradFill>
              <a:gsLst>
                <a:gs pos="0">
                  <a:srgbClr val="F05F55"/>
                </a:gs>
                <a:gs pos="100000">
                  <a:srgbClr val="D7190F"/>
                </a:gs>
              </a:gsLst>
              <a:lin ang="54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15" name="Oval 131"/>
            <p:cNvSpPr>
              <a:spLocks noChangeArrowheads="1"/>
            </p:cNvSpPr>
            <p:nvPr/>
          </p:nvSpPr>
          <p:spPr bwMode="auto">
            <a:xfrm>
              <a:off x="2351" y="1001"/>
              <a:ext cx="81" cy="80"/>
            </a:xfrm>
            <a:prstGeom prst="ellipse">
              <a:avLst/>
            </a:prstGeom>
            <a:gradFill>
              <a:gsLst>
                <a:gs pos="0">
                  <a:srgbClr val="76B531"/>
                </a:gs>
                <a:gs pos="100000">
                  <a:srgbClr val="5B960C"/>
                </a:gs>
              </a:gsLst>
              <a:lin ang="90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16" name="Oval 132"/>
            <p:cNvSpPr>
              <a:spLocks noChangeArrowheads="1"/>
            </p:cNvSpPr>
            <p:nvPr/>
          </p:nvSpPr>
          <p:spPr bwMode="auto">
            <a:xfrm>
              <a:off x="2942" y="1069"/>
              <a:ext cx="80" cy="80"/>
            </a:xfrm>
            <a:prstGeom prst="ellipse">
              <a:avLst/>
            </a:prstGeom>
            <a:gradFill>
              <a:gsLst>
                <a:gs pos="100000">
                  <a:srgbClr val="0070C0"/>
                </a:gs>
                <a:gs pos="0">
                  <a:srgbClr val="00B0F0"/>
                </a:gs>
              </a:gsLst>
              <a:lin ang="7200000" scaled="0"/>
            </a:gradFill>
            <a:ln>
              <a:noFill/>
            </a:ln>
            <a:effectLst/>
            <a:scene3d>
              <a:camera prst="orthographicFront"/>
              <a:lightRig dir="t" rig="threePt"/>
            </a:scene3d>
            <a:sp3d>
              <a:bevelT h="1270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17" name="Oval 133"/>
            <p:cNvSpPr>
              <a:spLocks noChangeArrowheads="1"/>
            </p:cNvSpPr>
            <p:nvPr/>
          </p:nvSpPr>
          <p:spPr bwMode="auto">
            <a:xfrm>
              <a:off x="3346" y="1109"/>
              <a:ext cx="80" cy="81"/>
            </a:xfrm>
            <a:prstGeom prst="ellipse">
              <a:avLst/>
            </a:prstGeom>
            <a:gradFill>
              <a:gsLst>
                <a:gs pos="0">
                  <a:srgbClr val="56C7CA"/>
                </a:gs>
                <a:gs pos="100000">
                  <a:srgbClr val="11817E"/>
                </a:gs>
              </a:gsLst>
              <a:lin ang="7200000" scaled="0"/>
            </a:gradFill>
            <a:ln>
              <a:noFill/>
            </a:ln>
            <a:effectLst/>
            <a:scene3d>
              <a:camera prst="orthographicFront"/>
              <a:lightRig dir="t" rig="threePt"/>
            </a:scene3d>
            <a:sp3d>
              <a:bevelT h="12700" w="38100"/>
              <a:bevelB/>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18" name="Oval 134"/>
            <p:cNvSpPr>
              <a:spLocks noChangeArrowheads="1"/>
            </p:cNvSpPr>
            <p:nvPr/>
          </p:nvSpPr>
          <p:spPr bwMode="auto">
            <a:xfrm>
              <a:off x="3110" y="1558"/>
              <a:ext cx="80" cy="80"/>
            </a:xfrm>
            <a:prstGeom prst="ellipse">
              <a:avLst/>
            </a:prstGeom>
            <a:gradFill>
              <a:gsLst>
                <a:gs pos="100000">
                  <a:srgbClr val="0070C0"/>
                </a:gs>
                <a:gs pos="0">
                  <a:srgbClr val="00B0F0"/>
                </a:gs>
              </a:gsLst>
              <a:lin ang="7200000" scaled="0"/>
            </a:gradFill>
            <a:ln>
              <a:noFill/>
            </a:ln>
            <a:effectLst/>
            <a:scene3d>
              <a:camera prst="orthographicFront"/>
              <a:lightRig dir="t" rig="threePt"/>
            </a:scene3d>
            <a:sp3d>
              <a:bevelT h="1270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19" name="Oval 135"/>
            <p:cNvSpPr>
              <a:spLocks noChangeArrowheads="1"/>
            </p:cNvSpPr>
            <p:nvPr/>
          </p:nvSpPr>
          <p:spPr bwMode="auto">
            <a:xfrm>
              <a:off x="3204" y="1225"/>
              <a:ext cx="78" cy="78"/>
            </a:xfrm>
            <a:prstGeom prst="ellipse">
              <a:avLst/>
            </a:prstGeom>
            <a:gradFill>
              <a:gsLst>
                <a:gs pos="100000">
                  <a:srgbClr val="0070C0"/>
                </a:gs>
                <a:gs pos="0">
                  <a:srgbClr val="00B0F0"/>
                </a:gs>
              </a:gsLst>
              <a:lin ang="7200000" scaled="0"/>
            </a:gradFill>
            <a:ln>
              <a:noFill/>
            </a:ln>
            <a:effectLst/>
            <a:scene3d>
              <a:camera prst="orthographicFront"/>
              <a:lightRig dir="t" rig="threePt"/>
            </a:scene3d>
            <a:sp3d>
              <a:bevelT h="1270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20" name="Oval 136"/>
            <p:cNvSpPr>
              <a:spLocks noChangeArrowheads="1"/>
            </p:cNvSpPr>
            <p:nvPr/>
          </p:nvSpPr>
          <p:spPr bwMode="auto">
            <a:xfrm>
              <a:off x="2491" y="1962"/>
              <a:ext cx="80" cy="80"/>
            </a:xfrm>
            <a:prstGeom prst="ellipse">
              <a:avLst/>
            </a:prstGeom>
            <a:gradFill>
              <a:gsLst>
                <a:gs pos="0">
                  <a:srgbClr val="56C7CA"/>
                </a:gs>
                <a:gs pos="100000">
                  <a:srgbClr val="11817E"/>
                </a:gs>
              </a:gsLst>
              <a:lin ang="7200000" scaled="0"/>
            </a:gradFill>
            <a:ln>
              <a:noFill/>
            </a:ln>
            <a:effectLst/>
            <a:scene3d>
              <a:camera prst="orthographicFront"/>
              <a:lightRig dir="t" rig="threePt"/>
            </a:scene3d>
            <a:sp3d>
              <a:bevelT h="12700" w="38100"/>
              <a:bevelB/>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21" name="Oval 137"/>
            <p:cNvSpPr>
              <a:spLocks noChangeArrowheads="1"/>
            </p:cNvSpPr>
            <p:nvPr/>
          </p:nvSpPr>
          <p:spPr bwMode="auto">
            <a:xfrm>
              <a:off x="3136" y="1901"/>
              <a:ext cx="80" cy="80"/>
            </a:xfrm>
            <a:prstGeom prst="ellipse">
              <a:avLst/>
            </a:prstGeom>
            <a:gradFill>
              <a:gsLst>
                <a:gs pos="100000">
                  <a:srgbClr val="0070C0"/>
                </a:gs>
                <a:gs pos="0">
                  <a:srgbClr val="00B0F0"/>
                </a:gs>
              </a:gsLst>
              <a:lin ang="7200000" scaled="0"/>
            </a:gradFill>
            <a:ln>
              <a:noFill/>
            </a:ln>
            <a:effectLst/>
            <a:scene3d>
              <a:camera prst="orthographicFront"/>
              <a:lightRig dir="t" rig="threePt"/>
            </a:scene3d>
            <a:sp3d>
              <a:bevelT h="1270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22" name="Oval 138"/>
            <p:cNvSpPr>
              <a:spLocks noChangeArrowheads="1"/>
            </p:cNvSpPr>
            <p:nvPr/>
          </p:nvSpPr>
          <p:spPr bwMode="auto">
            <a:xfrm>
              <a:off x="2746" y="1102"/>
              <a:ext cx="57" cy="59"/>
            </a:xfrm>
            <a:prstGeom prst="ellipse">
              <a:avLst/>
            </a:prstGeom>
            <a:gradFill>
              <a:gsLst>
                <a:gs pos="100000">
                  <a:srgbClr val="0070C0"/>
                </a:gs>
                <a:gs pos="0">
                  <a:srgbClr val="00B0F0"/>
                </a:gs>
              </a:gsLst>
              <a:lin ang="7200000" scaled="0"/>
            </a:gradFill>
            <a:ln>
              <a:noFill/>
            </a:ln>
            <a:effectLst/>
            <a:scene3d>
              <a:camera prst="orthographicFront"/>
              <a:lightRig dir="t" rig="threePt"/>
            </a:scene3d>
            <a:sp3d>
              <a:bevelT h="1270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23" name="Oval 139"/>
            <p:cNvSpPr>
              <a:spLocks noChangeArrowheads="1"/>
            </p:cNvSpPr>
            <p:nvPr/>
          </p:nvSpPr>
          <p:spPr bwMode="auto">
            <a:xfrm>
              <a:off x="2422" y="1395"/>
              <a:ext cx="57" cy="59"/>
            </a:xfrm>
            <a:prstGeom prst="ellipse">
              <a:avLst/>
            </a:prstGeom>
            <a:gradFill>
              <a:gsLst>
                <a:gs pos="0">
                  <a:srgbClr val="76B531"/>
                </a:gs>
                <a:gs pos="100000">
                  <a:srgbClr val="5B960C"/>
                </a:gs>
              </a:gsLst>
              <a:lin ang="90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24" name="Oval 140"/>
            <p:cNvSpPr>
              <a:spLocks noChangeArrowheads="1"/>
            </p:cNvSpPr>
            <p:nvPr/>
          </p:nvSpPr>
          <p:spPr bwMode="auto">
            <a:xfrm>
              <a:off x="2573" y="1357"/>
              <a:ext cx="57" cy="59"/>
            </a:xfrm>
            <a:prstGeom prst="ellipse">
              <a:avLst/>
            </a:prstGeom>
            <a:gradFill>
              <a:gsLst>
                <a:gs pos="100000">
                  <a:srgbClr val="EC880E"/>
                </a:gs>
                <a:gs pos="0">
                  <a:srgbClr val="FFC000"/>
                </a:gs>
              </a:gsLst>
              <a:lin ang="72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25" name="Oval 141"/>
            <p:cNvSpPr>
              <a:spLocks noChangeArrowheads="1"/>
            </p:cNvSpPr>
            <p:nvPr/>
          </p:nvSpPr>
          <p:spPr bwMode="auto">
            <a:xfrm>
              <a:off x="3065" y="1362"/>
              <a:ext cx="59" cy="57"/>
            </a:xfrm>
            <a:prstGeom prst="ellipse">
              <a:avLst/>
            </a:prstGeom>
            <a:gradFill>
              <a:gsLst>
                <a:gs pos="0">
                  <a:srgbClr val="76B531"/>
                </a:gs>
                <a:gs pos="100000">
                  <a:srgbClr val="5B960C"/>
                </a:gs>
              </a:gsLst>
              <a:lin ang="90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26" name="Oval 142"/>
            <p:cNvSpPr>
              <a:spLocks noChangeArrowheads="1"/>
            </p:cNvSpPr>
            <p:nvPr/>
          </p:nvSpPr>
          <p:spPr bwMode="auto">
            <a:xfrm>
              <a:off x="2968" y="1610"/>
              <a:ext cx="57" cy="57"/>
            </a:xfrm>
            <a:prstGeom prst="ellipse">
              <a:avLst/>
            </a:prstGeom>
            <a:gradFill>
              <a:gsLst>
                <a:gs pos="0">
                  <a:srgbClr val="F05F55"/>
                </a:gs>
                <a:gs pos="100000">
                  <a:srgbClr val="D7190F"/>
                </a:gs>
              </a:gsLst>
              <a:lin ang="54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27" name="Oval 143"/>
            <p:cNvSpPr>
              <a:spLocks noChangeArrowheads="1"/>
            </p:cNvSpPr>
            <p:nvPr/>
          </p:nvSpPr>
          <p:spPr bwMode="auto">
            <a:xfrm>
              <a:off x="2873" y="790"/>
              <a:ext cx="57" cy="59"/>
            </a:xfrm>
            <a:prstGeom prst="ellipse">
              <a:avLst/>
            </a:prstGeom>
            <a:gradFill>
              <a:gsLst>
                <a:gs pos="100000">
                  <a:srgbClr val="EC880E"/>
                </a:gs>
                <a:gs pos="0">
                  <a:srgbClr val="FFC000"/>
                </a:gs>
              </a:gsLst>
              <a:lin ang="72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28" name="Oval 144"/>
            <p:cNvSpPr>
              <a:spLocks noChangeArrowheads="1"/>
            </p:cNvSpPr>
            <p:nvPr/>
          </p:nvSpPr>
          <p:spPr bwMode="auto">
            <a:xfrm>
              <a:off x="3178" y="923"/>
              <a:ext cx="57" cy="56"/>
            </a:xfrm>
            <a:prstGeom prst="ellipse">
              <a:avLst/>
            </a:prstGeom>
            <a:gradFill>
              <a:gsLst>
                <a:gs pos="0">
                  <a:srgbClr val="76B531"/>
                </a:gs>
                <a:gs pos="100000">
                  <a:srgbClr val="5B960C"/>
                </a:gs>
              </a:gsLst>
              <a:lin ang="90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29" name="Oval 145"/>
            <p:cNvSpPr>
              <a:spLocks noChangeArrowheads="1"/>
            </p:cNvSpPr>
            <p:nvPr/>
          </p:nvSpPr>
          <p:spPr bwMode="auto">
            <a:xfrm>
              <a:off x="3254" y="1707"/>
              <a:ext cx="57" cy="59"/>
            </a:xfrm>
            <a:prstGeom prst="ellipse">
              <a:avLst/>
            </a:prstGeom>
            <a:gradFill>
              <a:gsLst>
                <a:gs pos="0">
                  <a:srgbClr val="F05F55"/>
                </a:gs>
                <a:gs pos="100000">
                  <a:srgbClr val="D7190F"/>
                </a:gs>
              </a:gsLst>
              <a:lin ang="54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30" name="Oval 146"/>
            <p:cNvSpPr>
              <a:spLocks noChangeArrowheads="1"/>
            </p:cNvSpPr>
            <p:nvPr/>
          </p:nvSpPr>
          <p:spPr bwMode="auto">
            <a:xfrm>
              <a:off x="3119" y="2139"/>
              <a:ext cx="57" cy="59"/>
            </a:xfrm>
            <a:prstGeom prst="ellipse">
              <a:avLst/>
            </a:prstGeom>
            <a:gradFill>
              <a:gsLst>
                <a:gs pos="0">
                  <a:srgbClr val="76B531"/>
                </a:gs>
                <a:gs pos="100000">
                  <a:srgbClr val="5B960C"/>
                </a:gs>
              </a:gsLst>
              <a:lin ang="90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31" name="Oval 147"/>
            <p:cNvSpPr>
              <a:spLocks noChangeArrowheads="1"/>
            </p:cNvSpPr>
            <p:nvPr/>
          </p:nvSpPr>
          <p:spPr bwMode="auto">
            <a:xfrm>
              <a:off x="2994" y="2170"/>
              <a:ext cx="57" cy="59"/>
            </a:xfrm>
            <a:prstGeom prst="ellipse">
              <a:avLst/>
            </a:prstGeom>
            <a:gradFill>
              <a:gsLst>
                <a:gs pos="0">
                  <a:srgbClr val="76B531"/>
                </a:gs>
                <a:gs pos="100000">
                  <a:srgbClr val="5B960C"/>
                </a:gs>
              </a:gsLst>
              <a:lin ang="90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32" name="Oval 148"/>
            <p:cNvSpPr>
              <a:spLocks noChangeArrowheads="1"/>
            </p:cNvSpPr>
            <p:nvPr/>
          </p:nvSpPr>
          <p:spPr bwMode="auto">
            <a:xfrm>
              <a:off x="2557" y="2172"/>
              <a:ext cx="56" cy="59"/>
            </a:xfrm>
            <a:prstGeom prst="ellipse">
              <a:avLst/>
            </a:prstGeom>
            <a:gradFill>
              <a:gsLst>
                <a:gs pos="0">
                  <a:srgbClr val="F05F55"/>
                </a:gs>
                <a:gs pos="100000">
                  <a:srgbClr val="D7190F"/>
                </a:gs>
              </a:gsLst>
              <a:lin ang="54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33" name="Oval 149"/>
            <p:cNvSpPr>
              <a:spLocks noChangeArrowheads="1"/>
            </p:cNvSpPr>
            <p:nvPr/>
          </p:nvSpPr>
          <p:spPr bwMode="auto">
            <a:xfrm>
              <a:off x="2618" y="1735"/>
              <a:ext cx="81" cy="81"/>
            </a:xfrm>
            <a:prstGeom prst="ellipse">
              <a:avLst/>
            </a:prstGeom>
            <a:gradFill>
              <a:gsLst>
                <a:gs pos="100000">
                  <a:srgbClr val="EC880E"/>
                </a:gs>
                <a:gs pos="0">
                  <a:srgbClr val="FFC000"/>
                </a:gs>
              </a:gsLst>
              <a:lin ang="72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34" name="Oval 150"/>
            <p:cNvSpPr>
              <a:spLocks noChangeArrowheads="1"/>
            </p:cNvSpPr>
            <p:nvPr/>
          </p:nvSpPr>
          <p:spPr bwMode="auto">
            <a:xfrm>
              <a:off x="2989" y="1809"/>
              <a:ext cx="81" cy="80"/>
            </a:xfrm>
            <a:prstGeom prst="ellipse">
              <a:avLst/>
            </a:prstGeom>
            <a:gradFill>
              <a:gsLst>
                <a:gs pos="0">
                  <a:srgbClr val="76B531"/>
                </a:gs>
                <a:gs pos="100000">
                  <a:srgbClr val="5B960C"/>
                </a:gs>
              </a:gsLst>
              <a:lin ang="90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35" name="Oval 151"/>
            <p:cNvSpPr>
              <a:spLocks noChangeArrowheads="1"/>
            </p:cNvSpPr>
            <p:nvPr/>
          </p:nvSpPr>
          <p:spPr bwMode="auto">
            <a:xfrm>
              <a:off x="2994" y="2009"/>
              <a:ext cx="80" cy="81"/>
            </a:xfrm>
            <a:prstGeom prst="ellipse">
              <a:avLst/>
            </a:prstGeom>
            <a:gradFill>
              <a:gsLst>
                <a:gs pos="0">
                  <a:srgbClr val="76B531"/>
                </a:gs>
                <a:gs pos="100000">
                  <a:srgbClr val="5B960C"/>
                </a:gs>
              </a:gsLst>
              <a:lin ang="9000000" scaled="0"/>
            </a:gradFill>
            <a:ln>
              <a:noFill/>
            </a:ln>
            <a:effectLst/>
            <a:scene3d>
              <a:camera prst="orthographicFront"/>
              <a:lightRig dir="t" rig="threePt"/>
            </a:scene3d>
            <a:sp3d>
              <a:bevelT h="12700"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36" name="Oval 152"/>
            <p:cNvSpPr>
              <a:spLocks noChangeArrowheads="1"/>
            </p:cNvSpPr>
            <p:nvPr/>
          </p:nvSpPr>
          <p:spPr bwMode="auto">
            <a:xfrm>
              <a:off x="2694" y="1991"/>
              <a:ext cx="80" cy="80"/>
            </a:xfrm>
            <a:prstGeom prst="ellipse">
              <a:avLst/>
            </a:prstGeom>
            <a:gradFill>
              <a:gsLst>
                <a:gs pos="100000">
                  <a:srgbClr val="0070C0"/>
                </a:gs>
                <a:gs pos="0">
                  <a:srgbClr val="00B0F0"/>
                </a:gs>
              </a:gsLst>
              <a:lin ang="7200000" scaled="0"/>
            </a:gradFill>
            <a:ln>
              <a:noFill/>
            </a:ln>
            <a:effectLst/>
            <a:scene3d>
              <a:camera prst="orthographicFront"/>
              <a:lightRig dir="t" rig="threePt"/>
            </a:scene3d>
            <a:sp3d>
              <a:bevelT h="1270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37" name="Oval 153"/>
            <p:cNvSpPr>
              <a:spLocks noChangeArrowheads="1"/>
            </p:cNvSpPr>
            <p:nvPr/>
          </p:nvSpPr>
          <p:spPr bwMode="auto">
            <a:xfrm>
              <a:off x="2583" y="1483"/>
              <a:ext cx="80" cy="80"/>
            </a:xfrm>
            <a:prstGeom prst="ellipse">
              <a:avLst/>
            </a:prstGeom>
            <a:gradFill>
              <a:gsLst>
                <a:gs pos="0">
                  <a:srgbClr val="56C7CA"/>
                </a:gs>
                <a:gs pos="100000">
                  <a:srgbClr val="11817E"/>
                </a:gs>
              </a:gsLst>
              <a:lin ang="7200000" scaled="0"/>
            </a:gradFill>
            <a:ln>
              <a:noFill/>
            </a:ln>
            <a:effectLst/>
            <a:scene3d>
              <a:camera prst="orthographicFront"/>
              <a:lightRig dir="t" rig="threePt"/>
            </a:scene3d>
            <a:sp3d>
              <a:bevelT h="12700" w="38100"/>
              <a:bevelB/>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38" name="Freeform 154"/>
            <p:cNvSpPr/>
            <p:nvPr/>
          </p:nvSpPr>
          <p:spPr bwMode="auto">
            <a:xfrm>
              <a:off x="2810" y="1787"/>
              <a:ext cx="87" cy="90"/>
            </a:xfrm>
            <a:custGeom>
              <a:gdLst>
                <a:gd fmla="*/ 18 w 37" name="T0"/>
                <a:gd fmla="*/ 38 h 38" name="T1"/>
                <a:gd fmla="*/ 14 w 37" name="T2"/>
                <a:gd fmla="*/ 33 h 38" name="T3"/>
                <a:gd fmla="*/ 14 w 37" name="T4"/>
                <a:gd fmla="*/ 23 h 38" name="T5"/>
                <a:gd fmla="*/ 4 w 37" name="T6"/>
                <a:gd fmla="*/ 23 h 38" name="T7"/>
                <a:gd fmla="*/ 0 w 37" name="T8"/>
                <a:gd fmla="*/ 19 h 38" name="T9"/>
                <a:gd fmla="*/ 4 w 37" name="T10"/>
                <a:gd fmla="*/ 15 h 38" name="T11"/>
                <a:gd fmla="*/ 14 w 37" name="T12"/>
                <a:gd fmla="*/ 15 h 38" name="T13"/>
                <a:gd fmla="*/ 14 w 37" name="T14"/>
                <a:gd fmla="*/ 4 h 38" name="T15"/>
                <a:gd fmla="*/ 18 w 37" name="T16"/>
                <a:gd fmla="*/ 0 h 38" name="T17"/>
                <a:gd fmla="*/ 23 w 37" name="T18"/>
                <a:gd fmla="*/ 4 h 38" name="T19"/>
                <a:gd fmla="*/ 23 w 37" name="T20"/>
                <a:gd fmla="*/ 15 h 38" name="T21"/>
                <a:gd fmla="*/ 33 w 37" name="T22"/>
                <a:gd fmla="*/ 15 h 38" name="T23"/>
                <a:gd fmla="*/ 37 w 37" name="T24"/>
                <a:gd fmla="*/ 19 h 38" name="T25"/>
                <a:gd fmla="*/ 33 w 37" name="T26"/>
                <a:gd fmla="*/ 23 h 38" name="T27"/>
                <a:gd fmla="*/ 23 w 37" name="T28"/>
                <a:gd fmla="*/ 23 h 38" name="T29"/>
                <a:gd fmla="*/ 23 w 37" name="T30"/>
                <a:gd fmla="*/ 33 h 38" name="T31"/>
                <a:gd fmla="*/ 18 w 37" name="T32"/>
                <a:gd fmla="*/ 38 h 3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8" w="37">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grpSp>
      <p:grpSp>
        <p:nvGrpSpPr>
          <p:cNvPr id="539" name="组合 538"/>
          <p:cNvGrpSpPr/>
          <p:nvPr/>
        </p:nvGrpSpPr>
        <p:grpSpPr>
          <a:xfrm>
            <a:off x="2536233" y="2916321"/>
            <a:ext cx="354368" cy="354368"/>
            <a:chOff x="2771800" y="2974815"/>
            <a:chExt cx="265776" cy="265776"/>
          </a:xfrm>
        </p:grpSpPr>
        <p:sp>
          <p:nvSpPr>
            <p:cNvPr id="540" name="椭圆 539"/>
            <p:cNvSpPr/>
            <p:nvPr/>
          </p:nvSpPr>
          <p:spPr>
            <a:xfrm>
              <a:off x="2771800" y="2974815"/>
              <a:ext cx="265776" cy="265776"/>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41" name="椭圆 540"/>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42" name="Freeform 154"/>
            <p:cNvSpPr/>
            <p:nvPr/>
          </p:nvSpPr>
          <p:spPr bwMode="auto">
            <a:xfrm>
              <a:off x="2838622" y="3032686"/>
              <a:ext cx="132129" cy="136685"/>
            </a:xfrm>
            <a:custGeom>
              <a:gdLst>
                <a:gd fmla="*/ 18 w 37" name="T0"/>
                <a:gd fmla="*/ 38 h 38" name="T1"/>
                <a:gd fmla="*/ 14 w 37" name="T2"/>
                <a:gd fmla="*/ 33 h 38" name="T3"/>
                <a:gd fmla="*/ 14 w 37" name="T4"/>
                <a:gd fmla="*/ 23 h 38" name="T5"/>
                <a:gd fmla="*/ 4 w 37" name="T6"/>
                <a:gd fmla="*/ 23 h 38" name="T7"/>
                <a:gd fmla="*/ 0 w 37" name="T8"/>
                <a:gd fmla="*/ 19 h 38" name="T9"/>
                <a:gd fmla="*/ 4 w 37" name="T10"/>
                <a:gd fmla="*/ 15 h 38" name="T11"/>
                <a:gd fmla="*/ 14 w 37" name="T12"/>
                <a:gd fmla="*/ 15 h 38" name="T13"/>
                <a:gd fmla="*/ 14 w 37" name="T14"/>
                <a:gd fmla="*/ 4 h 38" name="T15"/>
                <a:gd fmla="*/ 18 w 37" name="T16"/>
                <a:gd fmla="*/ 0 h 38" name="T17"/>
                <a:gd fmla="*/ 23 w 37" name="T18"/>
                <a:gd fmla="*/ 4 h 38" name="T19"/>
                <a:gd fmla="*/ 23 w 37" name="T20"/>
                <a:gd fmla="*/ 15 h 38" name="T21"/>
                <a:gd fmla="*/ 33 w 37" name="T22"/>
                <a:gd fmla="*/ 15 h 38" name="T23"/>
                <a:gd fmla="*/ 37 w 37" name="T24"/>
                <a:gd fmla="*/ 19 h 38" name="T25"/>
                <a:gd fmla="*/ 33 w 37" name="T26"/>
                <a:gd fmla="*/ 23 h 38" name="T27"/>
                <a:gd fmla="*/ 23 w 37" name="T28"/>
                <a:gd fmla="*/ 23 h 38" name="T29"/>
                <a:gd fmla="*/ 23 w 37" name="T30"/>
                <a:gd fmla="*/ 33 h 38" name="T31"/>
                <a:gd fmla="*/ 18 w 37" name="T32"/>
                <a:gd fmla="*/ 38 h 3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8" w="37">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grpSp>
      <p:sp>
        <p:nvSpPr>
          <p:cNvPr id="543" name="矩形 542"/>
          <p:cNvSpPr/>
          <p:nvPr/>
        </p:nvSpPr>
        <p:spPr>
          <a:xfrm flipH="1">
            <a:off x="651972" y="3694149"/>
            <a:ext cx="2393331" cy="629765"/>
          </a:xfrm>
          <a:prstGeom prst="rect">
            <a:avLst/>
          </a:prstGeom>
          <a:effectLst/>
        </p:spPr>
        <p:txBody>
          <a:bodyPr bIns="60946" lIns="121893" rIns="121893" tIns="60946" wrap="square">
            <a:spAutoFit/>
          </a:bodyPr>
          <a:lstStyle/>
          <a:p>
            <a:pPr algn="just" defTabSz="1218900">
              <a:lnSpc>
                <a:spcPts val="1333"/>
              </a:lnSpc>
            </a:pPr>
            <a:r>
              <a:rPr altLang="en-US" lang="zh-CN" sz="1200">
                <a:solidFill>
                  <a:prstClr val="black">
                    <a:lumMod val="50000"/>
                    <a:lumOff val="50000"/>
                  </a:prstClr>
                </a:solidFill>
                <a:latin charset="-122" pitchFamily="34" typeface="微软雅黑"/>
                <a:ea charset="-122" pitchFamily="34" typeface="微软雅黑"/>
              </a:rPr>
              <a:t>请输入你的文字内容、请输入你的文字内容。请输入你的文字内容。请输入你的文字内容。</a:t>
            </a:r>
          </a:p>
        </p:txBody>
      </p:sp>
      <p:sp>
        <p:nvSpPr>
          <p:cNvPr id="544" name="矩形 543"/>
          <p:cNvSpPr/>
          <p:nvPr/>
        </p:nvSpPr>
        <p:spPr>
          <a:xfrm>
            <a:off x="1605139" y="3377371"/>
            <a:ext cx="1440161"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300">
                <a:solidFill>
                  <a:prstClr val="black"/>
                </a:solidFill>
                <a:latin charset="-122" pitchFamily="34" typeface="微软雅黑"/>
                <a:ea charset="-122" pitchFamily="34" typeface="微软雅黑"/>
              </a:rPr>
              <a:t>这里填写小标题</a:t>
            </a:r>
          </a:p>
        </p:txBody>
      </p:sp>
      <p:grpSp>
        <p:nvGrpSpPr>
          <p:cNvPr id="545" name="组合 544"/>
          <p:cNvGrpSpPr/>
          <p:nvPr/>
        </p:nvGrpSpPr>
        <p:grpSpPr>
          <a:xfrm>
            <a:off x="2536233" y="1188129"/>
            <a:ext cx="354368" cy="354368"/>
            <a:chOff x="2771800" y="2974815"/>
            <a:chExt cx="265776" cy="265776"/>
          </a:xfrm>
        </p:grpSpPr>
        <p:sp>
          <p:nvSpPr>
            <p:cNvPr id="546" name="椭圆 545"/>
            <p:cNvSpPr/>
            <p:nvPr/>
          </p:nvSpPr>
          <p:spPr>
            <a:xfrm>
              <a:off x="2771800" y="2974815"/>
              <a:ext cx="265776" cy="265776"/>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47" name="椭圆 546"/>
            <p:cNvSpPr/>
            <p:nvPr/>
          </p:nvSpPr>
          <p:spPr>
            <a:xfrm>
              <a:off x="2798757" y="2999947"/>
              <a:ext cx="211861" cy="211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48" name="Freeform 154"/>
            <p:cNvSpPr/>
            <p:nvPr/>
          </p:nvSpPr>
          <p:spPr bwMode="auto">
            <a:xfrm>
              <a:off x="2838622" y="3032686"/>
              <a:ext cx="132129" cy="136685"/>
            </a:xfrm>
            <a:custGeom>
              <a:gdLst>
                <a:gd fmla="*/ 18 w 37" name="T0"/>
                <a:gd fmla="*/ 38 h 38" name="T1"/>
                <a:gd fmla="*/ 14 w 37" name="T2"/>
                <a:gd fmla="*/ 33 h 38" name="T3"/>
                <a:gd fmla="*/ 14 w 37" name="T4"/>
                <a:gd fmla="*/ 23 h 38" name="T5"/>
                <a:gd fmla="*/ 4 w 37" name="T6"/>
                <a:gd fmla="*/ 23 h 38" name="T7"/>
                <a:gd fmla="*/ 0 w 37" name="T8"/>
                <a:gd fmla="*/ 19 h 38" name="T9"/>
                <a:gd fmla="*/ 4 w 37" name="T10"/>
                <a:gd fmla="*/ 15 h 38" name="T11"/>
                <a:gd fmla="*/ 14 w 37" name="T12"/>
                <a:gd fmla="*/ 15 h 38" name="T13"/>
                <a:gd fmla="*/ 14 w 37" name="T14"/>
                <a:gd fmla="*/ 4 h 38" name="T15"/>
                <a:gd fmla="*/ 18 w 37" name="T16"/>
                <a:gd fmla="*/ 0 h 38" name="T17"/>
                <a:gd fmla="*/ 23 w 37" name="T18"/>
                <a:gd fmla="*/ 4 h 38" name="T19"/>
                <a:gd fmla="*/ 23 w 37" name="T20"/>
                <a:gd fmla="*/ 15 h 38" name="T21"/>
                <a:gd fmla="*/ 33 w 37" name="T22"/>
                <a:gd fmla="*/ 15 h 38" name="T23"/>
                <a:gd fmla="*/ 37 w 37" name="T24"/>
                <a:gd fmla="*/ 19 h 38" name="T25"/>
                <a:gd fmla="*/ 33 w 37" name="T26"/>
                <a:gd fmla="*/ 23 h 38" name="T27"/>
                <a:gd fmla="*/ 23 w 37" name="T28"/>
                <a:gd fmla="*/ 23 h 38" name="T29"/>
                <a:gd fmla="*/ 23 w 37" name="T30"/>
                <a:gd fmla="*/ 33 h 38" name="T31"/>
                <a:gd fmla="*/ 18 w 37" name="T32"/>
                <a:gd fmla="*/ 38 h 3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8" w="37">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grpSp>
      <p:sp>
        <p:nvSpPr>
          <p:cNvPr id="549" name="矩形 548"/>
          <p:cNvSpPr/>
          <p:nvPr/>
        </p:nvSpPr>
        <p:spPr>
          <a:xfrm flipH="1">
            <a:off x="651972" y="1965957"/>
            <a:ext cx="2393331" cy="629765"/>
          </a:xfrm>
          <a:prstGeom prst="rect">
            <a:avLst/>
          </a:prstGeom>
          <a:effectLst/>
        </p:spPr>
        <p:txBody>
          <a:bodyPr bIns="60946" lIns="121893" rIns="121893" tIns="60946" wrap="square">
            <a:spAutoFit/>
          </a:bodyPr>
          <a:lstStyle/>
          <a:p>
            <a:pPr algn="just" defTabSz="1218900">
              <a:lnSpc>
                <a:spcPts val="1333"/>
              </a:lnSpc>
            </a:pPr>
            <a:r>
              <a:rPr altLang="en-US" lang="zh-CN" sz="1200">
                <a:solidFill>
                  <a:prstClr val="black">
                    <a:lumMod val="50000"/>
                    <a:lumOff val="50000"/>
                  </a:prstClr>
                </a:solidFill>
                <a:latin charset="-122" pitchFamily="34" typeface="微软雅黑"/>
                <a:ea charset="-122" pitchFamily="34" typeface="微软雅黑"/>
              </a:rPr>
              <a:t>请输入你的文字内容、请输入你的文字内容。请输入你的文字内容。请输入你的文字内容。</a:t>
            </a:r>
          </a:p>
        </p:txBody>
      </p:sp>
      <p:sp>
        <p:nvSpPr>
          <p:cNvPr id="550" name="矩形 549"/>
          <p:cNvSpPr/>
          <p:nvPr/>
        </p:nvSpPr>
        <p:spPr>
          <a:xfrm>
            <a:off x="1605139" y="1649171"/>
            <a:ext cx="1440161"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300">
                <a:solidFill>
                  <a:prstClr val="black"/>
                </a:solidFill>
                <a:latin charset="-122" pitchFamily="34" typeface="微软雅黑"/>
                <a:ea charset="-122" pitchFamily="34" typeface="微软雅黑"/>
              </a:rPr>
              <a:t>这里填写小标题</a:t>
            </a:r>
          </a:p>
        </p:txBody>
      </p:sp>
      <p:grpSp>
        <p:nvGrpSpPr>
          <p:cNvPr id="551" name="组合 550"/>
          <p:cNvGrpSpPr/>
          <p:nvPr/>
        </p:nvGrpSpPr>
        <p:grpSpPr>
          <a:xfrm>
            <a:off x="6848779" y="1188129"/>
            <a:ext cx="354368" cy="354368"/>
            <a:chOff x="2771800" y="2974815"/>
            <a:chExt cx="265776" cy="265776"/>
          </a:xfrm>
        </p:grpSpPr>
        <p:sp>
          <p:nvSpPr>
            <p:cNvPr id="552" name="椭圆 551"/>
            <p:cNvSpPr/>
            <p:nvPr/>
          </p:nvSpPr>
          <p:spPr>
            <a:xfrm>
              <a:off x="2771800" y="2974815"/>
              <a:ext cx="265776" cy="265776"/>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53" name="椭圆 552"/>
            <p:cNvSpPr/>
            <p:nvPr/>
          </p:nvSpPr>
          <p:spPr>
            <a:xfrm>
              <a:off x="2798757" y="2999947"/>
              <a:ext cx="211861" cy="2118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54" name="Freeform 154"/>
            <p:cNvSpPr/>
            <p:nvPr/>
          </p:nvSpPr>
          <p:spPr bwMode="auto">
            <a:xfrm>
              <a:off x="2838622" y="3032686"/>
              <a:ext cx="132129" cy="136685"/>
            </a:xfrm>
            <a:custGeom>
              <a:gdLst>
                <a:gd fmla="*/ 18 w 37" name="T0"/>
                <a:gd fmla="*/ 38 h 38" name="T1"/>
                <a:gd fmla="*/ 14 w 37" name="T2"/>
                <a:gd fmla="*/ 33 h 38" name="T3"/>
                <a:gd fmla="*/ 14 w 37" name="T4"/>
                <a:gd fmla="*/ 23 h 38" name="T5"/>
                <a:gd fmla="*/ 4 w 37" name="T6"/>
                <a:gd fmla="*/ 23 h 38" name="T7"/>
                <a:gd fmla="*/ 0 w 37" name="T8"/>
                <a:gd fmla="*/ 19 h 38" name="T9"/>
                <a:gd fmla="*/ 4 w 37" name="T10"/>
                <a:gd fmla="*/ 15 h 38" name="T11"/>
                <a:gd fmla="*/ 14 w 37" name="T12"/>
                <a:gd fmla="*/ 15 h 38" name="T13"/>
                <a:gd fmla="*/ 14 w 37" name="T14"/>
                <a:gd fmla="*/ 4 h 38" name="T15"/>
                <a:gd fmla="*/ 18 w 37" name="T16"/>
                <a:gd fmla="*/ 0 h 38" name="T17"/>
                <a:gd fmla="*/ 23 w 37" name="T18"/>
                <a:gd fmla="*/ 4 h 38" name="T19"/>
                <a:gd fmla="*/ 23 w 37" name="T20"/>
                <a:gd fmla="*/ 15 h 38" name="T21"/>
                <a:gd fmla="*/ 33 w 37" name="T22"/>
                <a:gd fmla="*/ 15 h 38" name="T23"/>
                <a:gd fmla="*/ 37 w 37" name="T24"/>
                <a:gd fmla="*/ 19 h 38" name="T25"/>
                <a:gd fmla="*/ 33 w 37" name="T26"/>
                <a:gd fmla="*/ 23 h 38" name="T27"/>
                <a:gd fmla="*/ 23 w 37" name="T28"/>
                <a:gd fmla="*/ 23 h 38" name="T29"/>
                <a:gd fmla="*/ 23 w 37" name="T30"/>
                <a:gd fmla="*/ 33 h 38" name="T31"/>
                <a:gd fmla="*/ 18 w 37" name="T32"/>
                <a:gd fmla="*/ 38 h 3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8" w="37">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grpSp>
      <p:sp>
        <p:nvSpPr>
          <p:cNvPr id="555" name="矩形 554"/>
          <p:cNvSpPr/>
          <p:nvPr/>
        </p:nvSpPr>
        <p:spPr>
          <a:xfrm flipH="1">
            <a:off x="6749375" y="1965957"/>
            <a:ext cx="2393331" cy="629765"/>
          </a:xfrm>
          <a:prstGeom prst="rect">
            <a:avLst/>
          </a:prstGeom>
          <a:effectLst/>
        </p:spPr>
        <p:txBody>
          <a:bodyPr bIns="60946" lIns="121893" rIns="121893" tIns="60946" wrap="square">
            <a:spAutoFit/>
          </a:bodyPr>
          <a:lstStyle/>
          <a:p>
            <a:pPr algn="just" defTabSz="1218900">
              <a:lnSpc>
                <a:spcPts val="1333"/>
              </a:lnSpc>
            </a:pPr>
            <a:r>
              <a:rPr altLang="en-US" lang="zh-CN" smtClean="0" sz="1200">
                <a:solidFill>
                  <a:prstClr val="black">
                    <a:lumMod val="50000"/>
                    <a:lumOff val="50000"/>
                  </a:prstClr>
                </a:solidFill>
                <a:latin charset="-122" pitchFamily="34" typeface="微软雅黑"/>
                <a:ea charset="-122" pitchFamily="34" typeface="微软雅黑"/>
              </a:rPr>
              <a:t>请输入你的文字内容、请输入你的文字内容。请输入你的文字内容。请输入你的文字内容。</a:t>
            </a:r>
          </a:p>
        </p:txBody>
      </p:sp>
      <p:sp>
        <p:nvSpPr>
          <p:cNvPr id="556" name="矩形 555"/>
          <p:cNvSpPr/>
          <p:nvPr/>
        </p:nvSpPr>
        <p:spPr>
          <a:xfrm>
            <a:off x="6749385" y="1649171"/>
            <a:ext cx="1440161"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300">
                <a:solidFill>
                  <a:prstClr val="black"/>
                </a:solidFill>
                <a:latin charset="-122" pitchFamily="34" typeface="微软雅黑"/>
                <a:ea charset="-122" pitchFamily="34" typeface="微软雅黑"/>
              </a:rPr>
              <a:t>这里填写小标题</a:t>
            </a:r>
          </a:p>
        </p:txBody>
      </p:sp>
      <p:grpSp>
        <p:nvGrpSpPr>
          <p:cNvPr id="557" name="组合 556"/>
          <p:cNvGrpSpPr/>
          <p:nvPr/>
        </p:nvGrpSpPr>
        <p:grpSpPr>
          <a:xfrm>
            <a:off x="6848779" y="2916321"/>
            <a:ext cx="354368" cy="354368"/>
            <a:chOff x="2771800" y="2974815"/>
            <a:chExt cx="265776" cy="265776"/>
          </a:xfrm>
        </p:grpSpPr>
        <p:sp>
          <p:nvSpPr>
            <p:cNvPr id="558" name="椭圆 557"/>
            <p:cNvSpPr/>
            <p:nvPr/>
          </p:nvSpPr>
          <p:spPr>
            <a:xfrm>
              <a:off x="2771800" y="2974815"/>
              <a:ext cx="265776" cy="265776"/>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59" name="椭圆 558"/>
            <p:cNvSpPr/>
            <p:nvPr/>
          </p:nvSpPr>
          <p:spPr>
            <a:xfrm>
              <a:off x="2798757" y="2999947"/>
              <a:ext cx="211861" cy="21186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8900" fontAlgn="base">
                <a:spcBef>
                  <a:spcPct val="0"/>
                </a:spcBef>
                <a:spcAft>
                  <a:spcPct val="0"/>
                </a:spcAft>
              </a:pPr>
              <a:endParaRPr altLang="en-US" lang="zh-CN">
                <a:solidFill>
                  <a:prstClr val="white"/>
                </a:solidFill>
              </a:endParaRPr>
            </a:p>
          </p:txBody>
        </p:sp>
        <p:sp>
          <p:nvSpPr>
            <p:cNvPr id="560" name="Freeform 154"/>
            <p:cNvSpPr/>
            <p:nvPr/>
          </p:nvSpPr>
          <p:spPr bwMode="auto">
            <a:xfrm>
              <a:off x="2838622" y="3032686"/>
              <a:ext cx="132129" cy="136685"/>
            </a:xfrm>
            <a:custGeom>
              <a:gdLst>
                <a:gd fmla="*/ 18 w 37" name="T0"/>
                <a:gd fmla="*/ 38 h 38" name="T1"/>
                <a:gd fmla="*/ 14 w 37" name="T2"/>
                <a:gd fmla="*/ 33 h 38" name="T3"/>
                <a:gd fmla="*/ 14 w 37" name="T4"/>
                <a:gd fmla="*/ 23 h 38" name="T5"/>
                <a:gd fmla="*/ 4 w 37" name="T6"/>
                <a:gd fmla="*/ 23 h 38" name="T7"/>
                <a:gd fmla="*/ 0 w 37" name="T8"/>
                <a:gd fmla="*/ 19 h 38" name="T9"/>
                <a:gd fmla="*/ 4 w 37" name="T10"/>
                <a:gd fmla="*/ 15 h 38" name="T11"/>
                <a:gd fmla="*/ 14 w 37" name="T12"/>
                <a:gd fmla="*/ 15 h 38" name="T13"/>
                <a:gd fmla="*/ 14 w 37" name="T14"/>
                <a:gd fmla="*/ 4 h 38" name="T15"/>
                <a:gd fmla="*/ 18 w 37" name="T16"/>
                <a:gd fmla="*/ 0 h 38" name="T17"/>
                <a:gd fmla="*/ 23 w 37" name="T18"/>
                <a:gd fmla="*/ 4 h 38" name="T19"/>
                <a:gd fmla="*/ 23 w 37" name="T20"/>
                <a:gd fmla="*/ 15 h 38" name="T21"/>
                <a:gd fmla="*/ 33 w 37" name="T22"/>
                <a:gd fmla="*/ 15 h 38" name="T23"/>
                <a:gd fmla="*/ 37 w 37" name="T24"/>
                <a:gd fmla="*/ 19 h 38" name="T25"/>
                <a:gd fmla="*/ 33 w 37" name="T26"/>
                <a:gd fmla="*/ 23 h 38" name="T27"/>
                <a:gd fmla="*/ 23 w 37" name="T28"/>
                <a:gd fmla="*/ 23 h 38" name="T29"/>
                <a:gd fmla="*/ 23 w 37" name="T30"/>
                <a:gd fmla="*/ 33 h 38" name="T31"/>
                <a:gd fmla="*/ 18 w 37" name="T32"/>
                <a:gd fmla="*/ 38 h 3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8" w="37">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8900" fontAlgn="base">
                <a:spcBef>
                  <a:spcPct val="0"/>
                </a:spcBef>
                <a:spcAft>
                  <a:spcPct val="0"/>
                </a:spcAft>
              </a:pPr>
              <a:endParaRPr altLang="en-US" lang="zh-CN">
                <a:solidFill>
                  <a:prstClr val="black"/>
                </a:solidFill>
              </a:endParaRPr>
            </a:p>
          </p:txBody>
        </p:sp>
      </p:grpSp>
      <p:sp>
        <p:nvSpPr>
          <p:cNvPr id="561" name="矩形 560"/>
          <p:cNvSpPr/>
          <p:nvPr/>
        </p:nvSpPr>
        <p:spPr>
          <a:xfrm flipH="1">
            <a:off x="6749375" y="3694149"/>
            <a:ext cx="2393331" cy="629765"/>
          </a:xfrm>
          <a:prstGeom prst="rect">
            <a:avLst/>
          </a:prstGeom>
          <a:effectLst/>
        </p:spPr>
        <p:txBody>
          <a:bodyPr bIns="60946" lIns="121893" rIns="121893" tIns="60946" wrap="square">
            <a:spAutoFit/>
          </a:bodyPr>
          <a:lstStyle/>
          <a:p>
            <a:pPr algn="just" defTabSz="1218900">
              <a:lnSpc>
                <a:spcPts val="1333"/>
              </a:lnSpc>
            </a:pPr>
            <a:r>
              <a:rPr altLang="en-US" lang="zh-CN" sz="1200">
                <a:solidFill>
                  <a:prstClr val="black">
                    <a:lumMod val="50000"/>
                    <a:lumOff val="50000"/>
                  </a:prstClr>
                </a:solidFill>
                <a:latin charset="-122" pitchFamily="34" typeface="微软雅黑"/>
                <a:ea charset="-122" pitchFamily="34" typeface="微软雅黑"/>
              </a:rPr>
              <a:t>请输入你的文字内容、请输入你的文字内容。请输入你的文字内容。请输入你的文字内容。</a:t>
            </a:r>
          </a:p>
        </p:txBody>
      </p:sp>
      <p:sp>
        <p:nvSpPr>
          <p:cNvPr id="562" name="矩形 561"/>
          <p:cNvSpPr/>
          <p:nvPr/>
        </p:nvSpPr>
        <p:spPr>
          <a:xfrm>
            <a:off x="6749385" y="3377371"/>
            <a:ext cx="1440161"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300">
                <a:solidFill>
                  <a:prstClr val="black"/>
                </a:solidFill>
                <a:latin charset="-122" pitchFamily="34" typeface="微软雅黑"/>
                <a:ea charset="-122" pitchFamily="34" typeface="微软雅黑"/>
              </a:rPr>
              <a:t>这里填写小标题</a:t>
            </a:r>
          </a:p>
        </p:txBody>
      </p:sp>
      <p:sp>
        <p:nvSpPr>
          <p:cNvPr id="172"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173" name="组合 172"/>
          <p:cNvGrpSpPr/>
          <p:nvPr/>
        </p:nvGrpSpPr>
        <p:grpSpPr>
          <a:xfrm>
            <a:off x="352592" y="688270"/>
            <a:ext cx="9231272" cy="67851"/>
            <a:chOff x="288133" y="483063"/>
            <a:chExt cx="8772740" cy="64666"/>
          </a:xfrm>
        </p:grpSpPr>
        <p:sp>
          <p:nvSpPr>
            <p:cNvPr id="174" name="任意多边形 173"/>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5" name="直接连接符 174"/>
            <p:cNvCxnSpPr>
              <a:stCxn id="17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6" name="组合 175"/>
          <p:cNvGrpSpPr/>
          <p:nvPr/>
        </p:nvGrpSpPr>
        <p:grpSpPr>
          <a:xfrm>
            <a:off x="0" y="290390"/>
            <a:ext cx="641111" cy="353788"/>
            <a:chOff x="0" y="252065"/>
            <a:chExt cx="641111" cy="392113"/>
          </a:xfrm>
        </p:grpSpPr>
        <p:sp>
          <p:nvSpPr>
            <p:cNvPr id="177"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178"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179" name="五边形 178"/>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68828934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76"/>
                                        </p:tgtEl>
                                        <p:attrNameLst>
                                          <p:attrName>style.visibility</p:attrName>
                                        </p:attrNameLst>
                                      </p:cBhvr>
                                      <p:to>
                                        <p:strVal val="visible"/>
                                      </p:to>
                                    </p:set>
                                    <p:animEffect filter="wipe(left)" transition="in">
                                      <p:cBhvr>
                                        <p:cTn dur="500" id="7"/>
                                        <p:tgtEl>
                                          <p:spTgt spid="176"/>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173"/>
                                        </p:tgtEl>
                                        <p:attrNameLst>
                                          <p:attrName>style.visibility</p:attrName>
                                        </p:attrNameLst>
                                      </p:cBhvr>
                                      <p:to>
                                        <p:strVal val="visible"/>
                                      </p:to>
                                    </p:set>
                                    <p:animEffect filter="wipe(down)" transition="in">
                                      <p:cBhvr>
                                        <p:cTn dur="500" id="12"/>
                                        <p:tgtEl>
                                          <p:spTgt spid="173"/>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172"/>
                                        </p:tgtEl>
                                        <p:attrNameLst>
                                          <p:attrName>style.visibility</p:attrName>
                                        </p:attrNameLst>
                                      </p:cBhvr>
                                      <p:to>
                                        <p:strVal val="visible"/>
                                      </p:to>
                                    </p:set>
                                    <p:anim calcmode="lin" valueType="num">
                                      <p:cBhvr>
                                        <p:cTn dur="500" fill="hold" id="16"/>
                                        <p:tgtEl>
                                          <p:spTgt spid="17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72"/>
                                        </p:tgtEl>
                                        <p:attrNameLst>
                                          <p:attrName>ppt_y</p:attrName>
                                        </p:attrNameLst>
                                      </p:cBhvr>
                                      <p:tavLst>
                                        <p:tav tm="0">
                                          <p:val>
                                            <p:strVal val="#ppt_y"/>
                                          </p:val>
                                        </p:tav>
                                        <p:tav tm="100000">
                                          <p:val>
                                            <p:strVal val="#ppt_y"/>
                                          </p:val>
                                        </p:tav>
                                      </p:tavLst>
                                    </p:anim>
                                    <p:anim calcmode="lin" valueType="num">
                                      <p:cBhvr>
                                        <p:cTn dur="500" fill="hold" id="18"/>
                                        <p:tgtEl>
                                          <p:spTgt spid="17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72"/>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172"/>
                                        </p:tgtEl>
                                      </p:cBhvr>
                                    </p:animEffect>
                                  </p:childTnLst>
                                </p:cTn>
                              </p:par>
                            </p:childTnLst>
                          </p:cTn>
                        </p:par>
                        <p:par>
                          <p:cTn fill="hold" id="21" nodeType="afterGroup">
                            <p:stCondLst>
                              <p:cond delay="1000"/>
                            </p:stCondLst>
                            <p:childTnLst>
                              <p:par>
                                <p:cTn fill="hold" id="22" nodeType="afterEffect" presetClass="entr" presetID="2" presetSubtype="1">
                                  <p:stCondLst>
                                    <p:cond delay="0"/>
                                  </p:stCondLst>
                                  <p:childTnLst>
                                    <p:set>
                                      <p:cBhvr>
                                        <p:cTn dur="1" fill="hold" id="23">
                                          <p:stCondLst>
                                            <p:cond delay="0"/>
                                          </p:stCondLst>
                                        </p:cTn>
                                        <p:tgtEl>
                                          <p:spTgt spid="394"/>
                                        </p:tgtEl>
                                        <p:attrNameLst>
                                          <p:attrName>style.visibility</p:attrName>
                                        </p:attrNameLst>
                                      </p:cBhvr>
                                      <p:to>
                                        <p:strVal val="visible"/>
                                      </p:to>
                                    </p:set>
                                    <p:anim calcmode="lin" valueType="num">
                                      <p:cBhvr additive="base">
                                        <p:cTn dur="300" fill="hold" id="24"/>
                                        <p:tgtEl>
                                          <p:spTgt spid="394"/>
                                        </p:tgtEl>
                                        <p:attrNameLst>
                                          <p:attrName>ppt_x</p:attrName>
                                        </p:attrNameLst>
                                      </p:cBhvr>
                                      <p:tavLst>
                                        <p:tav tm="0">
                                          <p:val>
                                            <p:strVal val="#ppt_x"/>
                                          </p:val>
                                        </p:tav>
                                        <p:tav tm="100000">
                                          <p:val>
                                            <p:strVal val="#ppt_x"/>
                                          </p:val>
                                        </p:tav>
                                      </p:tavLst>
                                    </p:anim>
                                    <p:anim calcmode="lin" valueType="num">
                                      <p:cBhvr additive="base">
                                        <p:cTn dur="300" fill="hold" id="25"/>
                                        <p:tgtEl>
                                          <p:spTgt spid="394"/>
                                        </p:tgtEl>
                                        <p:attrNameLst>
                                          <p:attrName>ppt_y</p:attrName>
                                        </p:attrNameLst>
                                      </p:cBhvr>
                                      <p:tavLst>
                                        <p:tav tm="0">
                                          <p:val>
                                            <p:strVal val="0-#ppt_h/2"/>
                                          </p:val>
                                        </p:tav>
                                        <p:tav tm="100000">
                                          <p:val>
                                            <p:strVal val="#ppt_y"/>
                                          </p:val>
                                        </p:tav>
                                      </p:tavLst>
                                    </p:anim>
                                  </p:childTnLst>
                                </p:cTn>
                              </p:par>
                              <p:par>
                                <p:cTn fill="hold" grpId="0" id="26" nodeType="withEffect" presetClass="entr" presetID="6" presetSubtype="32">
                                  <p:stCondLst>
                                    <p:cond delay="0"/>
                                  </p:stCondLst>
                                  <p:childTnLst>
                                    <p:set>
                                      <p:cBhvr>
                                        <p:cTn dur="1" fill="hold" id="27">
                                          <p:stCondLst>
                                            <p:cond delay="0"/>
                                          </p:stCondLst>
                                        </p:cTn>
                                        <p:tgtEl>
                                          <p:spTgt spid="393"/>
                                        </p:tgtEl>
                                        <p:attrNameLst>
                                          <p:attrName>style.visibility</p:attrName>
                                        </p:attrNameLst>
                                      </p:cBhvr>
                                      <p:to>
                                        <p:strVal val="visible"/>
                                      </p:to>
                                    </p:set>
                                    <p:animEffect filter="circle(out)" transition="in">
                                      <p:cBhvr>
                                        <p:cTn dur="300" id="28"/>
                                        <p:tgtEl>
                                          <p:spTgt spid="393"/>
                                        </p:tgtEl>
                                      </p:cBhvr>
                                    </p:animEffect>
                                  </p:childTnLst>
                                </p:cTn>
                              </p:par>
                            </p:childTnLst>
                          </p:cTn>
                        </p:par>
                        <p:par>
                          <p:cTn fill="hold" id="29" nodeType="afterGroup">
                            <p:stCondLst>
                              <p:cond delay="1300"/>
                            </p:stCondLst>
                            <p:childTnLst>
                              <p:par>
                                <p:cTn fill="hold" id="30" nodeType="afterEffect" presetClass="entr" presetID="10" presetSubtype="0">
                                  <p:stCondLst>
                                    <p:cond delay="0"/>
                                  </p:stCondLst>
                                  <p:childTnLst>
                                    <p:set>
                                      <p:cBhvr>
                                        <p:cTn dur="1" fill="hold" id="31">
                                          <p:stCondLst>
                                            <p:cond delay="0"/>
                                          </p:stCondLst>
                                        </p:cTn>
                                        <p:tgtEl>
                                          <p:spTgt spid="421"/>
                                        </p:tgtEl>
                                        <p:attrNameLst>
                                          <p:attrName>style.visibility</p:attrName>
                                        </p:attrNameLst>
                                      </p:cBhvr>
                                      <p:to>
                                        <p:strVal val="visible"/>
                                      </p:to>
                                    </p:set>
                                    <p:animEffect filter="fade" transition="in">
                                      <p:cBhvr>
                                        <p:cTn dur="500" id="32"/>
                                        <p:tgtEl>
                                          <p:spTgt spid="421"/>
                                        </p:tgtEl>
                                      </p:cBhvr>
                                    </p:animEffect>
                                  </p:childTnLst>
                                </p:cTn>
                              </p:par>
                              <p:par>
                                <p:cTn fill="hold" id="33" nodeType="withEffect" presetClass="emph" presetID="26" presetSubtype="0">
                                  <p:stCondLst>
                                    <p:cond delay="0"/>
                                  </p:stCondLst>
                                  <p:childTnLst>
                                    <p:animEffect filter="fade" transition="out">
                                      <p:cBhvr>
                                        <p:cTn dur="400" id="34" tmFilter="0, 0; .2, .5; .8, .5; 1, 0"/>
                                        <p:tgtEl>
                                          <p:spTgt spid="421"/>
                                        </p:tgtEl>
                                      </p:cBhvr>
                                    </p:animEffect>
                                    <p:animScale>
                                      <p:cBhvr>
                                        <p:cTn autoRev="1" dur="200" fill="hold" id="35"/>
                                        <p:tgtEl>
                                          <p:spTgt spid="421"/>
                                        </p:tgtEl>
                                      </p:cBhvr>
                                      <p:by x="105000" y="105000"/>
                                    </p:animScale>
                                  </p:childTnLst>
                                </p:cTn>
                              </p:par>
                            </p:childTnLst>
                          </p:cTn>
                        </p:par>
                        <p:par>
                          <p:cTn fill="hold" id="36" nodeType="afterGroup">
                            <p:stCondLst>
                              <p:cond delay="1800"/>
                            </p:stCondLst>
                            <p:childTnLst>
                              <p:par>
                                <p:cTn fill="hold" id="37" nodeType="afterEffect" presetClass="entr" presetID="10" presetSubtype="0">
                                  <p:stCondLst>
                                    <p:cond delay="0"/>
                                  </p:stCondLst>
                                  <p:childTnLst>
                                    <p:set>
                                      <p:cBhvr>
                                        <p:cTn dur="1" fill="hold" id="38">
                                          <p:stCondLst>
                                            <p:cond delay="0"/>
                                          </p:stCondLst>
                                        </p:cTn>
                                        <p:tgtEl>
                                          <p:spTgt spid="545"/>
                                        </p:tgtEl>
                                        <p:attrNameLst>
                                          <p:attrName>style.visibility</p:attrName>
                                        </p:attrNameLst>
                                      </p:cBhvr>
                                      <p:to>
                                        <p:strVal val="visible"/>
                                      </p:to>
                                    </p:set>
                                    <p:animEffect filter="fade" transition="in">
                                      <p:cBhvr>
                                        <p:cTn dur="350" id="39"/>
                                        <p:tgtEl>
                                          <p:spTgt spid="545"/>
                                        </p:tgtEl>
                                      </p:cBhvr>
                                    </p:animEffect>
                                  </p:childTnLst>
                                </p:cTn>
                              </p:par>
                              <p:par>
                                <p:cTn fill="hold" id="40" nodeType="withEffect" presetClass="emph" presetID="26" presetSubtype="0">
                                  <p:stCondLst>
                                    <p:cond delay="0"/>
                                  </p:stCondLst>
                                  <p:childTnLst>
                                    <p:animEffect filter="fade" transition="out">
                                      <p:cBhvr>
                                        <p:cTn dur="400" id="41" tmFilter="0, 0; .2, .5; .8, .5; 1, 0"/>
                                        <p:tgtEl>
                                          <p:spTgt spid="545"/>
                                        </p:tgtEl>
                                      </p:cBhvr>
                                    </p:animEffect>
                                    <p:animScale>
                                      <p:cBhvr>
                                        <p:cTn autoRev="1" dur="200" fill="hold" id="42"/>
                                        <p:tgtEl>
                                          <p:spTgt spid="545"/>
                                        </p:tgtEl>
                                      </p:cBhvr>
                                      <p:by x="105000" y="105000"/>
                                    </p:animScale>
                                  </p:childTnLst>
                                </p:cTn>
                              </p:par>
                            </p:childTnLst>
                          </p:cTn>
                        </p:par>
                        <p:par>
                          <p:cTn fill="hold" id="43" nodeType="afterGroup">
                            <p:stCondLst>
                              <p:cond delay="2200"/>
                            </p:stCondLst>
                            <p:childTnLst>
                              <p:par>
                                <p:cTn fill="hold" grpId="0" id="44" nodeType="afterEffect" presetClass="entr" presetID="10" presetSubtype="0">
                                  <p:stCondLst>
                                    <p:cond delay="0"/>
                                  </p:stCondLst>
                                  <p:childTnLst>
                                    <p:set>
                                      <p:cBhvr>
                                        <p:cTn dur="1" fill="hold" id="45">
                                          <p:stCondLst>
                                            <p:cond delay="0"/>
                                          </p:stCondLst>
                                        </p:cTn>
                                        <p:tgtEl>
                                          <p:spTgt spid="550"/>
                                        </p:tgtEl>
                                        <p:attrNameLst>
                                          <p:attrName>style.visibility</p:attrName>
                                        </p:attrNameLst>
                                      </p:cBhvr>
                                      <p:to>
                                        <p:strVal val="visible"/>
                                      </p:to>
                                    </p:set>
                                    <p:animEffect filter="fade" transition="in">
                                      <p:cBhvr>
                                        <p:cTn dur="350" id="46"/>
                                        <p:tgtEl>
                                          <p:spTgt spid="550"/>
                                        </p:tgtEl>
                                      </p:cBhvr>
                                    </p:animEffect>
                                  </p:childTnLst>
                                </p:cTn>
                              </p:par>
                              <p:par>
                                <p:cTn fill="hold" grpId="1" id="47" nodeType="withEffect" presetClass="emph" presetID="26" presetSubtype="0">
                                  <p:stCondLst>
                                    <p:cond delay="0"/>
                                  </p:stCondLst>
                                  <p:childTnLst>
                                    <p:animEffect filter="fade" transition="out">
                                      <p:cBhvr>
                                        <p:cTn dur="400" id="48" tmFilter="0, 0; .2, .5; .8, .5; 1, 0"/>
                                        <p:tgtEl>
                                          <p:spTgt spid="550"/>
                                        </p:tgtEl>
                                      </p:cBhvr>
                                    </p:animEffect>
                                    <p:animScale>
                                      <p:cBhvr>
                                        <p:cTn autoRev="1" dur="200" fill="hold" id="49"/>
                                        <p:tgtEl>
                                          <p:spTgt spid="550"/>
                                        </p:tgtEl>
                                      </p:cBhvr>
                                      <p:by x="105000" y="105000"/>
                                    </p:animScale>
                                  </p:childTnLst>
                                </p:cTn>
                              </p:par>
                            </p:childTnLst>
                          </p:cTn>
                        </p:par>
                        <p:par>
                          <p:cTn fill="hold" id="50" nodeType="afterGroup">
                            <p:stCondLst>
                              <p:cond delay="2600"/>
                            </p:stCondLst>
                            <p:childTnLst>
                              <p:par>
                                <p:cTn fill="hold" grpId="0" id="51" nodeType="afterEffect" presetClass="entr" presetID="10" presetSubtype="0">
                                  <p:stCondLst>
                                    <p:cond delay="0"/>
                                  </p:stCondLst>
                                  <p:childTnLst>
                                    <p:set>
                                      <p:cBhvr>
                                        <p:cTn dur="1" fill="hold" id="52">
                                          <p:stCondLst>
                                            <p:cond delay="0"/>
                                          </p:stCondLst>
                                        </p:cTn>
                                        <p:tgtEl>
                                          <p:spTgt spid="549"/>
                                        </p:tgtEl>
                                        <p:attrNameLst>
                                          <p:attrName>style.visibility</p:attrName>
                                        </p:attrNameLst>
                                      </p:cBhvr>
                                      <p:to>
                                        <p:strVal val="visible"/>
                                      </p:to>
                                    </p:set>
                                    <p:animEffect filter="fade" transition="in">
                                      <p:cBhvr>
                                        <p:cTn dur="500" id="53"/>
                                        <p:tgtEl>
                                          <p:spTgt spid="549"/>
                                        </p:tgtEl>
                                      </p:cBhvr>
                                    </p:animEffect>
                                  </p:childTnLst>
                                </p:cTn>
                              </p:par>
                            </p:childTnLst>
                          </p:cTn>
                        </p:par>
                        <p:par>
                          <p:cTn fill="hold" id="54" nodeType="afterGroup">
                            <p:stCondLst>
                              <p:cond delay="3100"/>
                            </p:stCondLst>
                            <p:childTnLst>
                              <p:par>
                                <p:cTn fill="hold" id="55" nodeType="afterEffect" presetClass="entr" presetID="10" presetSubtype="0">
                                  <p:stCondLst>
                                    <p:cond delay="0"/>
                                  </p:stCondLst>
                                  <p:childTnLst>
                                    <p:set>
                                      <p:cBhvr>
                                        <p:cTn dur="1" fill="hold" id="56">
                                          <p:stCondLst>
                                            <p:cond delay="0"/>
                                          </p:stCondLst>
                                        </p:cTn>
                                        <p:tgtEl>
                                          <p:spTgt spid="539"/>
                                        </p:tgtEl>
                                        <p:attrNameLst>
                                          <p:attrName>style.visibility</p:attrName>
                                        </p:attrNameLst>
                                      </p:cBhvr>
                                      <p:to>
                                        <p:strVal val="visible"/>
                                      </p:to>
                                    </p:set>
                                    <p:animEffect filter="fade" transition="in">
                                      <p:cBhvr>
                                        <p:cTn dur="350" id="57"/>
                                        <p:tgtEl>
                                          <p:spTgt spid="539"/>
                                        </p:tgtEl>
                                      </p:cBhvr>
                                    </p:animEffect>
                                  </p:childTnLst>
                                </p:cTn>
                              </p:par>
                              <p:par>
                                <p:cTn fill="hold" id="58" nodeType="withEffect" presetClass="emph" presetID="26" presetSubtype="0">
                                  <p:stCondLst>
                                    <p:cond delay="0"/>
                                  </p:stCondLst>
                                  <p:childTnLst>
                                    <p:animEffect filter="fade" transition="out">
                                      <p:cBhvr>
                                        <p:cTn dur="400" id="59" tmFilter="0, 0; .2, .5; .8, .5; 1, 0"/>
                                        <p:tgtEl>
                                          <p:spTgt spid="539"/>
                                        </p:tgtEl>
                                      </p:cBhvr>
                                    </p:animEffect>
                                    <p:animScale>
                                      <p:cBhvr>
                                        <p:cTn autoRev="1" dur="200" fill="hold" id="60"/>
                                        <p:tgtEl>
                                          <p:spTgt spid="539"/>
                                        </p:tgtEl>
                                      </p:cBhvr>
                                      <p:by x="105000" y="105000"/>
                                    </p:animScale>
                                  </p:childTnLst>
                                </p:cTn>
                              </p:par>
                            </p:childTnLst>
                          </p:cTn>
                        </p:par>
                        <p:par>
                          <p:cTn fill="hold" id="61" nodeType="afterGroup">
                            <p:stCondLst>
                              <p:cond delay="3500"/>
                            </p:stCondLst>
                            <p:childTnLst>
                              <p:par>
                                <p:cTn fill="hold" grpId="0" id="62" nodeType="afterEffect" presetClass="entr" presetID="10" presetSubtype="0">
                                  <p:stCondLst>
                                    <p:cond delay="0"/>
                                  </p:stCondLst>
                                  <p:childTnLst>
                                    <p:set>
                                      <p:cBhvr>
                                        <p:cTn dur="1" fill="hold" id="63">
                                          <p:stCondLst>
                                            <p:cond delay="0"/>
                                          </p:stCondLst>
                                        </p:cTn>
                                        <p:tgtEl>
                                          <p:spTgt spid="544"/>
                                        </p:tgtEl>
                                        <p:attrNameLst>
                                          <p:attrName>style.visibility</p:attrName>
                                        </p:attrNameLst>
                                      </p:cBhvr>
                                      <p:to>
                                        <p:strVal val="visible"/>
                                      </p:to>
                                    </p:set>
                                    <p:animEffect filter="fade" transition="in">
                                      <p:cBhvr>
                                        <p:cTn dur="350" id="64"/>
                                        <p:tgtEl>
                                          <p:spTgt spid="544"/>
                                        </p:tgtEl>
                                      </p:cBhvr>
                                    </p:animEffect>
                                  </p:childTnLst>
                                </p:cTn>
                              </p:par>
                              <p:par>
                                <p:cTn fill="hold" grpId="1" id="65" nodeType="withEffect" presetClass="emph" presetID="26" presetSubtype="0">
                                  <p:stCondLst>
                                    <p:cond delay="0"/>
                                  </p:stCondLst>
                                  <p:childTnLst>
                                    <p:animEffect filter="fade" transition="out">
                                      <p:cBhvr>
                                        <p:cTn dur="400" id="66" tmFilter="0, 0; .2, .5; .8, .5; 1, 0"/>
                                        <p:tgtEl>
                                          <p:spTgt spid="544"/>
                                        </p:tgtEl>
                                      </p:cBhvr>
                                    </p:animEffect>
                                    <p:animScale>
                                      <p:cBhvr>
                                        <p:cTn autoRev="1" dur="200" fill="hold" id="67"/>
                                        <p:tgtEl>
                                          <p:spTgt spid="544"/>
                                        </p:tgtEl>
                                      </p:cBhvr>
                                      <p:by x="105000" y="105000"/>
                                    </p:animScale>
                                  </p:childTnLst>
                                </p:cTn>
                              </p:par>
                            </p:childTnLst>
                          </p:cTn>
                        </p:par>
                        <p:par>
                          <p:cTn fill="hold" id="68" nodeType="afterGroup">
                            <p:stCondLst>
                              <p:cond delay="3900"/>
                            </p:stCondLst>
                            <p:childTnLst>
                              <p:par>
                                <p:cTn fill="hold" grpId="0" id="69" nodeType="afterEffect" presetClass="entr" presetID="10" presetSubtype="0">
                                  <p:stCondLst>
                                    <p:cond delay="0"/>
                                  </p:stCondLst>
                                  <p:childTnLst>
                                    <p:set>
                                      <p:cBhvr>
                                        <p:cTn dur="1" fill="hold" id="70">
                                          <p:stCondLst>
                                            <p:cond delay="0"/>
                                          </p:stCondLst>
                                        </p:cTn>
                                        <p:tgtEl>
                                          <p:spTgt spid="543"/>
                                        </p:tgtEl>
                                        <p:attrNameLst>
                                          <p:attrName>style.visibility</p:attrName>
                                        </p:attrNameLst>
                                      </p:cBhvr>
                                      <p:to>
                                        <p:strVal val="visible"/>
                                      </p:to>
                                    </p:set>
                                    <p:animEffect filter="fade" transition="in">
                                      <p:cBhvr>
                                        <p:cTn dur="500" id="71"/>
                                        <p:tgtEl>
                                          <p:spTgt spid="543"/>
                                        </p:tgtEl>
                                      </p:cBhvr>
                                    </p:animEffect>
                                  </p:childTnLst>
                                </p:cTn>
                              </p:par>
                            </p:childTnLst>
                          </p:cTn>
                        </p:par>
                        <p:par>
                          <p:cTn fill="hold" id="72" nodeType="afterGroup">
                            <p:stCondLst>
                              <p:cond delay="4400"/>
                            </p:stCondLst>
                            <p:childTnLst>
                              <p:par>
                                <p:cTn fill="hold" id="73" nodeType="afterEffect" presetClass="entr" presetID="10" presetSubtype="0">
                                  <p:stCondLst>
                                    <p:cond delay="0"/>
                                  </p:stCondLst>
                                  <p:childTnLst>
                                    <p:set>
                                      <p:cBhvr>
                                        <p:cTn dur="1" fill="hold" id="74">
                                          <p:stCondLst>
                                            <p:cond delay="0"/>
                                          </p:stCondLst>
                                        </p:cTn>
                                        <p:tgtEl>
                                          <p:spTgt spid="551"/>
                                        </p:tgtEl>
                                        <p:attrNameLst>
                                          <p:attrName>style.visibility</p:attrName>
                                        </p:attrNameLst>
                                      </p:cBhvr>
                                      <p:to>
                                        <p:strVal val="visible"/>
                                      </p:to>
                                    </p:set>
                                    <p:animEffect filter="fade" transition="in">
                                      <p:cBhvr>
                                        <p:cTn dur="350" id="75"/>
                                        <p:tgtEl>
                                          <p:spTgt spid="551"/>
                                        </p:tgtEl>
                                      </p:cBhvr>
                                    </p:animEffect>
                                  </p:childTnLst>
                                </p:cTn>
                              </p:par>
                              <p:par>
                                <p:cTn fill="hold" id="76" nodeType="withEffect" presetClass="emph" presetID="26" presetSubtype="0">
                                  <p:stCondLst>
                                    <p:cond delay="0"/>
                                  </p:stCondLst>
                                  <p:childTnLst>
                                    <p:animEffect filter="fade" transition="out">
                                      <p:cBhvr>
                                        <p:cTn dur="400" id="77" tmFilter="0, 0; .2, .5; .8, .5; 1, 0"/>
                                        <p:tgtEl>
                                          <p:spTgt spid="551"/>
                                        </p:tgtEl>
                                      </p:cBhvr>
                                    </p:animEffect>
                                    <p:animScale>
                                      <p:cBhvr>
                                        <p:cTn autoRev="1" dur="200" fill="hold" id="78"/>
                                        <p:tgtEl>
                                          <p:spTgt spid="551"/>
                                        </p:tgtEl>
                                      </p:cBhvr>
                                      <p:by x="105000" y="105000"/>
                                    </p:animScale>
                                  </p:childTnLst>
                                </p:cTn>
                              </p:par>
                            </p:childTnLst>
                          </p:cTn>
                        </p:par>
                        <p:par>
                          <p:cTn fill="hold" id="79" nodeType="afterGroup">
                            <p:stCondLst>
                              <p:cond delay="4800"/>
                            </p:stCondLst>
                            <p:childTnLst>
                              <p:par>
                                <p:cTn fill="hold" grpId="0" id="80" nodeType="afterEffect" presetClass="entr" presetID="10" presetSubtype="0">
                                  <p:stCondLst>
                                    <p:cond delay="0"/>
                                  </p:stCondLst>
                                  <p:childTnLst>
                                    <p:set>
                                      <p:cBhvr>
                                        <p:cTn dur="1" fill="hold" id="81">
                                          <p:stCondLst>
                                            <p:cond delay="0"/>
                                          </p:stCondLst>
                                        </p:cTn>
                                        <p:tgtEl>
                                          <p:spTgt spid="556"/>
                                        </p:tgtEl>
                                        <p:attrNameLst>
                                          <p:attrName>style.visibility</p:attrName>
                                        </p:attrNameLst>
                                      </p:cBhvr>
                                      <p:to>
                                        <p:strVal val="visible"/>
                                      </p:to>
                                    </p:set>
                                    <p:animEffect filter="fade" transition="in">
                                      <p:cBhvr>
                                        <p:cTn dur="350" id="82"/>
                                        <p:tgtEl>
                                          <p:spTgt spid="556"/>
                                        </p:tgtEl>
                                      </p:cBhvr>
                                    </p:animEffect>
                                  </p:childTnLst>
                                </p:cTn>
                              </p:par>
                              <p:par>
                                <p:cTn fill="hold" grpId="1" id="83" nodeType="withEffect" presetClass="emph" presetID="26" presetSubtype="0">
                                  <p:stCondLst>
                                    <p:cond delay="0"/>
                                  </p:stCondLst>
                                  <p:childTnLst>
                                    <p:animEffect filter="fade" transition="out">
                                      <p:cBhvr>
                                        <p:cTn dur="400" id="84" tmFilter="0, 0; .2, .5; .8, .5; 1, 0"/>
                                        <p:tgtEl>
                                          <p:spTgt spid="556"/>
                                        </p:tgtEl>
                                      </p:cBhvr>
                                    </p:animEffect>
                                    <p:animScale>
                                      <p:cBhvr>
                                        <p:cTn autoRev="1" dur="200" fill="hold" id="85"/>
                                        <p:tgtEl>
                                          <p:spTgt spid="556"/>
                                        </p:tgtEl>
                                      </p:cBhvr>
                                      <p:by x="105000" y="105000"/>
                                    </p:animScale>
                                  </p:childTnLst>
                                </p:cTn>
                              </p:par>
                            </p:childTnLst>
                          </p:cTn>
                        </p:par>
                        <p:par>
                          <p:cTn fill="hold" id="86" nodeType="afterGroup">
                            <p:stCondLst>
                              <p:cond delay="5200"/>
                            </p:stCondLst>
                            <p:childTnLst>
                              <p:par>
                                <p:cTn fill="hold" grpId="0" id="87" nodeType="afterEffect" presetClass="entr" presetID="10" presetSubtype="0">
                                  <p:stCondLst>
                                    <p:cond delay="0"/>
                                  </p:stCondLst>
                                  <p:childTnLst>
                                    <p:set>
                                      <p:cBhvr>
                                        <p:cTn dur="1" fill="hold" id="88">
                                          <p:stCondLst>
                                            <p:cond delay="0"/>
                                          </p:stCondLst>
                                        </p:cTn>
                                        <p:tgtEl>
                                          <p:spTgt spid="555"/>
                                        </p:tgtEl>
                                        <p:attrNameLst>
                                          <p:attrName>style.visibility</p:attrName>
                                        </p:attrNameLst>
                                      </p:cBhvr>
                                      <p:to>
                                        <p:strVal val="visible"/>
                                      </p:to>
                                    </p:set>
                                    <p:animEffect filter="fade" transition="in">
                                      <p:cBhvr>
                                        <p:cTn dur="500" id="89"/>
                                        <p:tgtEl>
                                          <p:spTgt spid="555"/>
                                        </p:tgtEl>
                                      </p:cBhvr>
                                    </p:animEffect>
                                  </p:childTnLst>
                                </p:cTn>
                              </p:par>
                            </p:childTnLst>
                          </p:cTn>
                        </p:par>
                        <p:par>
                          <p:cTn fill="hold" id="90" nodeType="afterGroup">
                            <p:stCondLst>
                              <p:cond delay="5700"/>
                            </p:stCondLst>
                            <p:childTnLst>
                              <p:par>
                                <p:cTn fill="hold" id="91" nodeType="afterEffect" presetClass="entr" presetID="10" presetSubtype="0">
                                  <p:stCondLst>
                                    <p:cond delay="0"/>
                                  </p:stCondLst>
                                  <p:childTnLst>
                                    <p:set>
                                      <p:cBhvr>
                                        <p:cTn dur="1" fill="hold" id="92">
                                          <p:stCondLst>
                                            <p:cond delay="0"/>
                                          </p:stCondLst>
                                        </p:cTn>
                                        <p:tgtEl>
                                          <p:spTgt spid="557"/>
                                        </p:tgtEl>
                                        <p:attrNameLst>
                                          <p:attrName>style.visibility</p:attrName>
                                        </p:attrNameLst>
                                      </p:cBhvr>
                                      <p:to>
                                        <p:strVal val="visible"/>
                                      </p:to>
                                    </p:set>
                                    <p:animEffect filter="fade" transition="in">
                                      <p:cBhvr>
                                        <p:cTn dur="350" id="93"/>
                                        <p:tgtEl>
                                          <p:spTgt spid="557"/>
                                        </p:tgtEl>
                                      </p:cBhvr>
                                    </p:animEffect>
                                  </p:childTnLst>
                                </p:cTn>
                              </p:par>
                              <p:par>
                                <p:cTn fill="hold" id="94" nodeType="withEffect" presetClass="emph" presetID="26" presetSubtype="0">
                                  <p:stCondLst>
                                    <p:cond delay="0"/>
                                  </p:stCondLst>
                                  <p:childTnLst>
                                    <p:animEffect filter="fade" transition="out">
                                      <p:cBhvr>
                                        <p:cTn dur="400" id="95" tmFilter="0, 0; .2, .5; .8, .5; 1, 0"/>
                                        <p:tgtEl>
                                          <p:spTgt spid="557"/>
                                        </p:tgtEl>
                                      </p:cBhvr>
                                    </p:animEffect>
                                    <p:animScale>
                                      <p:cBhvr>
                                        <p:cTn autoRev="1" dur="200" fill="hold" id="96"/>
                                        <p:tgtEl>
                                          <p:spTgt spid="557"/>
                                        </p:tgtEl>
                                      </p:cBhvr>
                                      <p:by x="105000" y="105000"/>
                                    </p:animScale>
                                  </p:childTnLst>
                                </p:cTn>
                              </p:par>
                            </p:childTnLst>
                          </p:cTn>
                        </p:par>
                        <p:par>
                          <p:cTn fill="hold" id="97" nodeType="afterGroup">
                            <p:stCondLst>
                              <p:cond delay="6100"/>
                            </p:stCondLst>
                            <p:childTnLst>
                              <p:par>
                                <p:cTn fill="hold" grpId="0" id="98" nodeType="afterEffect" presetClass="entr" presetID="10" presetSubtype="0">
                                  <p:stCondLst>
                                    <p:cond delay="0"/>
                                  </p:stCondLst>
                                  <p:childTnLst>
                                    <p:set>
                                      <p:cBhvr>
                                        <p:cTn dur="1" fill="hold" id="99">
                                          <p:stCondLst>
                                            <p:cond delay="0"/>
                                          </p:stCondLst>
                                        </p:cTn>
                                        <p:tgtEl>
                                          <p:spTgt spid="562"/>
                                        </p:tgtEl>
                                        <p:attrNameLst>
                                          <p:attrName>style.visibility</p:attrName>
                                        </p:attrNameLst>
                                      </p:cBhvr>
                                      <p:to>
                                        <p:strVal val="visible"/>
                                      </p:to>
                                    </p:set>
                                    <p:animEffect filter="fade" transition="in">
                                      <p:cBhvr>
                                        <p:cTn dur="350" id="100"/>
                                        <p:tgtEl>
                                          <p:spTgt spid="562"/>
                                        </p:tgtEl>
                                      </p:cBhvr>
                                    </p:animEffect>
                                  </p:childTnLst>
                                </p:cTn>
                              </p:par>
                              <p:par>
                                <p:cTn fill="hold" grpId="1" id="101" nodeType="withEffect" presetClass="emph" presetID="26" presetSubtype="0">
                                  <p:stCondLst>
                                    <p:cond delay="0"/>
                                  </p:stCondLst>
                                  <p:childTnLst>
                                    <p:animEffect filter="fade" transition="out">
                                      <p:cBhvr>
                                        <p:cTn dur="400" id="102" tmFilter="0, 0; .2, .5; .8, .5; 1, 0"/>
                                        <p:tgtEl>
                                          <p:spTgt spid="562"/>
                                        </p:tgtEl>
                                      </p:cBhvr>
                                    </p:animEffect>
                                    <p:animScale>
                                      <p:cBhvr>
                                        <p:cTn autoRev="1" dur="200" fill="hold" id="103"/>
                                        <p:tgtEl>
                                          <p:spTgt spid="562"/>
                                        </p:tgtEl>
                                      </p:cBhvr>
                                      <p:by x="105000" y="105000"/>
                                    </p:animScale>
                                  </p:childTnLst>
                                </p:cTn>
                              </p:par>
                            </p:childTnLst>
                          </p:cTn>
                        </p:par>
                        <p:par>
                          <p:cTn fill="hold" id="104" nodeType="afterGroup">
                            <p:stCondLst>
                              <p:cond delay="6500"/>
                            </p:stCondLst>
                            <p:childTnLst>
                              <p:par>
                                <p:cTn fill="hold" grpId="0" id="105" nodeType="afterEffect" presetClass="entr" presetID="10" presetSubtype="0">
                                  <p:stCondLst>
                                    <p:cond delay="0"/>
                                  </p:stCondLst>
                                  <p:childTnLst>
                                    <p:set>
                                      <p:cBhvr>
                                        <p:cTn dur="1" fill="hold" id="106">
                                          <p:stCondLst>
                                            <p:cond delay="0"/>
                                          </p:stCondLst>
                                        </p:cTn>
                                        <p:tgtEl>
                                          <p:spTgt spid="561"/>
                                        </p:tgtEl>
                                        <p:attrNameLst>
                                          <p:attrName>style.visibility</p:attrName>
                                        </p:attrNameLst>
                                      </p:cBhvr>
                                      <p:to>
                                        <p:strVal val="visible"/>
                                      </p:to>
                                    </p:set>
                                    <p:animEffect filter="fade" transition="in">
                                      <p:cBhvr>
                                        <p:cTn dur="500" id="107"/>
                                        <p:tgtEl>
                                          <p:spTgt spid="5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3"/>
      <p:bldP grpId="0" spid="543"/>
      <p:bldP grpId="0" spid="544"/>
      <p:bldP grpId="1" spid="544"/>
      <p:bldP grpId="0" spid="549"/>
      <p:bldP grpId="0" spid="550"/>
      <p:bldP grpId="1" spid="550"/>
      <p:bldP grpId="0" spid="555"/>
      <p:bldP grpId="0" spid="556"/>
      <p:bldP grpId="1" spid="556"/>
      <p:bldP grpId="0" spid="561"/>
      <p:bldP grpId="0" spid="562"/>
      <p:bldP grpId="1" spid="562"/>
      <p:bldP grpId="0" spid="17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9"/>
          <p:cNvSpPr>
            <a:spLocks noChangeArrowheads="1"/>
          </p:cNvSpPr>
          <p:nvPr/>
        </p:nvSpPr>
        <p:spPr bwMode="auto">
          <a:xfrm>
            <a:off x="5508997" y="3389584"/>
            <a:ext cx="3563937" cy="649288"/>
          </a:xfrm>
          <a:prstGeom prst="rect">
            <a:avLst/>
          </a:prstGeom>
          <a:solidFill>
            <a:schemeClr val="accent4"/>
          </a:solidFill>
          <a:ln cap="flat" cmpd="sng" w="25400">
            <a:noFill/>
            <a:miter lim="800000"/>
          </a:ln>
        </p:spPr>
        <p:txBody>
          <a:bodyPr anchor="ctr"/>
          <a:lstStyle/>
          <a:p>
            <a:pPr algn="ctr" defTabSz="967801" fontAlgn="auto">
              <a:spcBef>
                <a:spcPct val="0"/>
              </a:spcBef>
              <a:spcAft>
                <a:spcPct val="0"/>
              </a:spcAft>
              <a:defRPr/>
            </a:pPr>
            <a:r>
              <a:rPr altLang="en-US" lang="zh-CN" smtClean="0" sz="4000">
                <a:solidFill>
                  <a:srgbClr val="ECECEC"/>
                </a:solidFill>
                <a:latin charset="-122" pitchFamily="2" typeface="宋体"/>
                <a:ea typeface="+mn-ea"/>
                <a:sym charset="-122" pitchFamily="2" typeface="宋体"/>
              </a:rPr>
              <a:t>业务简介</a:t>
            </a:r>
          </a:p>
        </p:txBody>
      </p:sp>
      <p:sp>
        <p:nvSpPr>
          <p:cNvPr id="3" name="椭圆 7"/>
          <p:cNvSpPr>
            <a:spLocks noChangeArrowheads="1"/>
          </p:cNvSpPr>
          <p:nvPr/>
        </p:nvSpPr>
        <p:spPr bwMode="auto">
          <a:xfrm>
            <a:off x="5915397" y="509859"/>
            <a:ext cx="2752725" cy="2752725"/>
          </a:xfrm>
          <a:prstGeom prst="ellipse">
            <a:avLst/>
          </a:prstGeom>
          <a:solidFill>
            <a:srgbClr val="00B0F0"/>
          </a:solidFill>
          <a:ln w="76200">
            <a:solidFill>
              <a:srgbClr val="F6F6F6"/>
            </a:solidFill>
            <a:round/>
          </a:ln>
        </p:spPr>
        <p:txBody>
          <a:bodyPr anchor="ctr"/>
          <a:lstStyle/>
          <a:p>
            <a:pPr algn="ctr"/>
            <a:endParaRPr altLang="zh-CN" lang="zh-CN">
              <a:solidFill>
                <a:srgbClr val="FFFFFF"/>
              </a:solidFill>
              <a:latin charset="-122" pitchFamily="2" typeface="宋体"/>
              <a:ea charset="-122" pitchFamily="34" typeface="微软雅黑"/>
              <a:sym charset="-122" pitchFamily="2" typeface="宋体"/>
            </a:endParaRPr>
          </a:p>
        </p:txBody>
      </p:sp>
      <p:sp>
        <p:nvSpPr>
          <p:cNvPr id="4" name="椭圆 6"/>
          <p:cNvSpPr>
            <a:spLocks noChangeArrowheads="1"/>
          </p:cNvSpPr>
          <p:nvPr/>
        </p:nvSpPr>
        <p:spPr bwMode="auto">
          <a:xfrm>
            <a:off x="6136059" y="728934"/>
            <a:ext cx="2311400" cy="2312988"/>
          </a:xfrm>
          <a:prstGeom prst="ellipse">
            <a:avLst/>
          </a:prstGeom>
          <a:solidFill>
            <a:srgbClr val="00B0F0"/>
          </a:solidFill>
          <a:ln w="76200">
            <a:solidFill>
              <a:srgbClr val="F6F6F6"/>
            </a:solidFill>
            <a:round/>
          </a:ln>
        </p:spPr>
        <p:txBody>
          <a:bodyPr anchor="ctr"/>
          <a:lstStyle/>
          <a:p>
            <a:pPr algn="ctr"/>
            <a:endParaRPr altLang="zh-CN" lang="zh-CN">
              <a:solidFill>
                <a:srgbClr val="FFFFFF"/>
              </a:solidFill>
              <a:latin charset="-122" pitchFamily="2" typeface="宋体"/>
              <a:ea charset="-122" pitchFamily="34" typeface="微软雅黑"/>
              <a:sym charset="-122" pitchFamily="2" typeface="宋体"/>
            </a:endParaRPr>
          </a:p>
        </p:txBody>
      </p:sp>
      <p:sp>
        <p:nvSpPr>
          <p:cNvPr id="5" name="椭圆 5"/>
          <p:cNvSpPr>
            <a:spLocks noChangeArrowheads="1"/>
          </p:cNvSpPr>
          <p:nvPr/>
        </p:nvSpPr>
        <p:spPr bwMode="auto">
          <a:xfrm>
            <a:off x="6320209" y="913084"/>
            <a:ext cx="1943100" cy="1944688"/>
          </a:xfrm>
          <a:prstGeom prst="ellipse">
            <a:avLst/>
          </a:prstGeom>
          <a:solidFill>
            <a:srgbClr val="00B0F0"/>
          </a:solidFill>
          <a:ln w="76200">
            <a:solidFill>
              <a:srgbClr val="F6F6F6"/>
            </a:solidFill>
            <a:round/>
          </a:ln>
        </p:spPr>
        <p:txBody>
          <a:bodyPr anchor="ctr"/>
          <a:lstStyle/>
          <a:p>
            <a:pPr algn="ctr"/>
            <a:endParaRPr altLang="zh-CN" lang="zh-CN">
              <a:solidFill>
                <a:srgbClr val="FFFFFF"/>
              </a:solidFill>
              <a:latin charset="-122" pitchFamily="2" typeface="宋体"/>
              <a:ea charset="-122" pitchFamily="34" typeface="微软雅黑"/>
              <a:sym charset="-122" pitchFamily="2" typeface="宋体"/>
            </a:endParaRPr>
          </a:p>
        </p:txBody>
      </p:sp>
      <p:sp>
        <p:nvSpPr>
          <p:cNvPr id="6" name="椭圆 4"/>
          <p:cNvSpPr>
            <a:spLocks noChangeArrowheads="1"/>
          </p:cNvSpPr>
          <p:nvPr/>
        </p:nvSpPr>
        <p:spPr bwMode="auto">
          <a:xfrm>
            <a:off x="6536109" y="1128984"/>
            <a:ext cx="1511300" cy="1512888"/>
          </a:xfrm>
          <a:prstGeom prst="ellipse">
            <a:avLst/>
          </a:prstGeom>
          <a:gradFill flip="none" rotWithShape="1">
            <a:gsLst>
              <a:gs pos="0">
                <a:schemeClr val="accent4"/>
              </a:gs>
              <a:gs pos="100000">
                <a:schemeClr val="accent4">
                  <a:lumMod val="20000"/>
                  <a:lumOff val="80000"/>
                </a:schemeClr>
              </a:gs>
            </a:gsLst>
            <a:path path="circle">
              <a:fillToRect l="100000" t="100000"/>
            </a:path>
            <a:tileRect b="-100000" r="-100000"/>
          </a:gradFill>
          <a:ln cap="flat" cmpd="sng" w="76200">
            <a:solidFill>
              <a:srgbClr val="F6F6F6"/>
            </a:solidFill>
            <a:round/>
          </a:ln>
        </p:spPr>
        <p:txBody>
          <a:bodyPr anchor="ctr"/>
          <a:lstStyle/>
          <a:p>
            <a:pPr algn="ctr" defTabSz="967801" fontAlgn="auto">
              <a:spcBef>
                <a:spcPct val="0"/>
              </a:spcBef>
              <a:spcAft>
                <a:spcPct val="0"/>
              </a:spcAft>
              <a:defRPr/>
            </a:pPr>
            <a:endParaRPr altLang="zh-CN" lang="zh-CN">
              <a:solidFill>
                <a:srgbClr val="FFFFFF"/>
              </a:solidFill>
              <a:latin charset="-122" pitchFamily="2" typeface="宋体"/>
              <a:ea typeface="+mn-ea"/>
              <a:sym charset="-122" pitchFamily="2" typeface="宋体"/>
            </a:endParaRPr>
          </a:p>
        </p:txBody>
      </p:sp>
      <p:sp>
        <p:nvSpPr>
          <p:cNvPr id="7" name="椭圆 3"/>
          <p:cNvSpPr>
            <a:spLocks noChangeArrowheads="1"/>
          </p:cNvSpPr>
          <p:nvPr/>
        </p:nvSpPr>
        <p:spPr bwMode="auto">
          <a:xfrm>
            <a:off x="6752009" y="1344884"/>
            <a:ext cx="1079500" cy="1081088"/>
          </a:xfrm>
          <a:prstGeom prst="ellipse">
            <a:avLst/>
          </a:prstGeom>
          <a:solidFill>
            <a:schemeClr val="accent4">
              <a:lumMod val="60000"/>
              <a:lumOff val="40000"/>
            </a:schemeClr>
          </a:solidFill>
          <a:ln cap="flat" cmpd="sng" w="76200">
            <a:solidFill>
              <a:srgbClr val="F6F6F6"/>
            </a:solidFill>
            <a:round/>
          </a:ln>
        </p:spPr>
        <p:txBody>
          <a:bodyPr anchor="ctr"/>
          <a:lstStyle/>
          <a:p>
            <a:pPr algn="ctr" defTabSz="967801" fontAlgn="auto">
              <a:spcBef>
                <a:spcPct val="0"/>
              </a:spcBef>
              <a:spcAft>
                <a:spcPct val="0"/>
              </a:spcAft>
              <a:defRPr/>
            </a:pPr>
            <a:r>
              <a:rPr altLang="zh-CN" b="1" lang="en-US" sz="8000">
                <a:solidFill>
                  <a:srgbClr val="F8F8F8"/>
                </a:solidFill>
                <a:latin typeface="+mn-lt"/>
                <a:ea typeface="+mn-ea"/>
                <a:sym charset="0" pitchFamily="34" typeface="Arial"/>
              </a:rPr>
              <a:t>1</a:t>
            </a:r>
          </a:p>
        </p:txBody>
      </p:sp>
      <p:sp>
        <p:nvSpPr>
          <p:cNvPr id="8" name="矩形 20"/>
          <p:cNvSpPr>
            <a:spLocks noChangeArrowheads="1"/>
          </p:cNvSpPr>
          <p:nvPr/>
        </p:nvSpPr>
        <p:spPr bwMode="auto">
          <a:xfrm>
            <a:off x="5508997" y="4038872"/>
            <a:ext cx="3563937" cy="457200"/>
          </a:xfrm>
          <a:prstGeom prst="rect">
            <a:avLst/>
          </a:prstGeom>
          <a:noFill/>
          <a:ln>
            <a:noFill/>
          </a:ln>
          <a:extLst/>
        </p:spPr>
        <p:txBody>
          <a:bodyPr>
            <a:spAutoFit/>
          </a:bodyPr>
          <a:lstStyle/>
          <a:p>
            <a:pPr algn="ctr" defTabSz="967801" fontAlgn="auto">
              <a:spcBef>
                <a:spcPct val="0"/>
              </a:spcBef>
              <a:spcAft>
                <a:spcPct val="0"/>
              </a:spcAft>
              <a:defRPr/>
            </a:pPr>
            <a:r>
              <a:rPr altLang="zh-CN" lang="en-US" smtClean="0" sz="2400">
                <a:solidFill>
                  <a:schemeClr val="accent4"/>
                </a:solidFill>
                <a:latin charset="-122" pitchFamily="34" typeface="微软雅黑"/>
                <a:ea charset="-122" pitchFamily="34" typeface="微软雅黑"/>
                <a:sym charset="-122" pitchFamily="34" typeface="微软雅黑"/>
              </a:rPr>
              <a:t>BUSINESS PROFILE</a:t>
            </a:r>
          </a:p>
        </p:txBody>
      </p:sp>
      <p:grpSp>
        <p:nvGrpSpPr>
          <p:cNvPr id="77" name="组合 76"/>
          <p:cNvGrpSpPr/>
          <p:nvPr/>
        </p:nvGrpSpPr>
        <p:grpSpPr>
          <a:xfrm>
            <a:off x="481994" y="372584"/>
            <a:ext cx="656171" cy="656171"/>
            <a:chOff x="6157069" y="4376643"/>
            <a:chExt cx="656171" cy="656171"/>
          </a:xfrm>
        </p:grpSpPr>
        <p:grpSp>
          <p:nvGrpSpPr>
            <p:cNvPr id="78" name="组合 77"/>
            <p:cNvGrpSpPr/>
            <p:nvPr/>
          </p:nvGrpSpPr>
          <p:grpSpPr>
            <a:xfrm>
              <a:off x="6157069" y="4376643"/>
              <a:ext cx="656171" cy="656171"/>
              <a:chOff x="8415028" y="1301255"/>
              <a:chExt cx="1491176" cy="1491176"/>
            </a:xfrm>
            <a:effectLst>
              <a:outerShdw algn="tr" blurRad="304800" dir="8100000" dist="63500" rotWithShape="0">
                <a:schemeClr val="tx1">
                  <a:alpha val="60000"/>
                </a:schemeClr>
              </a:outerShdw>
            </a:effectLst>
          </p:grpSpPr>
          <p:sp>
            <p:nvSpPr>
              <p:cNvPr id="80" name="椭圆 79"/>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椭圆 80"/>
              <p:cNvSpPr/>
              <p:nvPr/>
            </p:nvSpPr>
            <p:spPr>
              <a:xfrm>
                <a:off x="8440616" y="1326843"/>
                <a:ext cx="1440000" cy="1440000"/>
              </a:xfrm>
              <a:prstGeom prst="ellipse">
                <a:avLst/>
              </a:prstGeom>
              <a:gradFill flip="none" rotWithShape="1">
                <a:gsLst>
                  <a:gs pos="100000">
                    <a:schemeClr val="accent4">
                      <a:lumMod val="75000"/>
                    </a:schemeClr>
                  </a:gs>
                  <a:gs pos="0">
                    <a:schemeClr val="accent4">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9" name="Freeform 41"/>
            <p:cNvSpPr>
              <a:spLocks noEditPoints="1"/>
            </p:cNvSpPr>
            <p:nvPr/>
          </p:nvSpPr>
          <p:spPr bwMode="auto">
            <a:xfrm>
              <a:off x="6267132" y="4512513"/>
              <a:ext cx="416457" cy="364239"/>
            </a:xfrm>
            <a:custGeom>
              <a:gdLst>
                <a:gd fmla="*/ 2147483647 w 67" name="T0"/>
                <a:gd fmla="*/ 124018912 h 60" name="T1"/>
                <a:gd fmla="*/ 2147483647 w 67" name="T2"/>
                <a:gd fmla="*/ 0 h 60" name="T3"/>
                <a:gd fmla="*/ 2147483647 w 67" name="T4"/>
                <a:gd fmla="*/ 0 h 60" name="T5"/>
                <a:gd fmla="*/ 2147483647 w 67" name="T6"/>
                <a:gd fmla="*/ 124018912 h 60" name="T7"/>
                <a:gd fmla="*/ 2147483647 w 67" name="T8"/>
                <a:gd fmla="*/ 310059138 h 60" name="T9"/>
                <a:gd fmla="*/ 2147483647 w 67" name="T10"/>
                <a:gd fmla="*/ 868156039 h 60" name="T11"/>
                <a:gd fmla="*/ 2147483647 w 67" name="T12"/>
                <a:gd fmla="*/ 124018912 h 60" name="T13"/>
                <a:gd fmla="*/ 2147483647 w 67" name="T14"/>
                <a:gd fmla="*/ 1922344337 h 60" name="T15"/>
                <a:gd fmla="*/ 2147483647 w 67" name="T16"/>
                <a:gd fmla="*/ 124018912 h 60" name="T17"/>
                <a:gd fmla="*/ 1902898002 w 67" name="T18"/>
                <a:gd fmla="*/ 124018912 h 60" name="T19"/>
                <a:gd fmla="*/ 122771150 w 67" name="T20"/>
                <a:gd fmla="*/ 1922344337 h 60" name="T21"/>
                <a:gd fmla="*/ 122771150 w 67" name="T22"/>
                <a:gd fmla="*/ 2147483647 h 60" name="T23"/>
                <a:gd fmla="*/ 245534466 w 67" name="T24"/>
                <a:gd fmla="*/ 2147483647 h 60" name="T25"/>
                <a:gd fmla="*/ 429691207 w 67" name="T26"/>
                <a:gd fmla="*/ 2147483647 h 60" name="T27"/>
                <a:gd fmla="*/ 2087055172 w 67" name="T28"/>
                <a:gd fmla="*/ 558097024 h 60" name="T29"/>
                <a:gd fmla="*/ 2147483647 w 67" name="T30"/>
                <a:gd fmla="*/ 2147483647 h 60" name="T31"/>
                <a:gd fmla="*/ 2147483647 w 67" name="T32"/>
                <a:gd fmla="*/ 2147483647 h 60" name="T33"/>
                <a:gd fmla="*/ 2147483647 w 67" name="T34"/>
                <a:gd fmla="*/ 1922344337 h 60" name="T35"/>
                <a:gd fmla="*/ 552454614 w 67" name="T36"/>
                <a:gd fmla="*/ 2147483647 h 60" name="T37"/>
                <a:gd fmla="*/ 552454614 w 67" name="T38"/>
                <a:gd fmla="*/ 2147483647 h 60" name="T39"/>
                <a:gd fmla="*/ 797989019 w 67" name="T40"/>
                <a:gd fmla="*/ 2147483647 h 60" name="T41"/>
                <a:gd fmla="*/ 1718749157 w 67" name="T42"/>
                <a:gd fmla="*/ 2147483647 h 60" name="T43"/>
                <a:gd fmla="*/ 1718749157 w 67" name="T44"/>
                <a:gd fmla="*/ 2147483647 h 60" name="T45"/>
                <a:gd fmla="*/ 1780134717 w 67" name="T46"/>
                <a:gd fmla="*/ 2147483647 h 60" name="T47"/>
                <a:gd fmla="*/ 2147483647 w 67" name="T48"/>
                <a:gd fmla="*/ 2147483647 h 60" name="T49"/>
                <a:gd fmla="*/ 2147483647 w 67" name="T50"/>
                <a:gd fmla="*/ 2147483647 h 60" name="T51"/>
                <a:gd fmla="*/ 2147483647 w 67" name="T52"/>
                <a:gd fmla="*/ 2147483647 h 60" name="T53"/>
                <a:gd fmla="*/ 2147483647 w 67" name="T54"/>
                <a:gd fmla="*/ 2147483647 h 60" name="T55"/>
                <a:gd fmla="*/ 2147483647 w 67" name="T56"/>
                <a:gd fmla="*/ 2147483647 h 60" name="T57"/>
                <a:gd fmla="*/ 2147483647 w 67" name="T58"/>
                <a:gd fmla="*/ 2147483647 h 60" name="T59"/>
                <a:gd fmla="*/ 2087055172 w 67" name="T60"/>
                <a:gd fmla="*/ 806142661 h 60" name="T61"/>
                <a:gd fmla="*/ 552454614 w 67" name="T62"/>
                <a:gd fmla="*/ 2147483647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7" name="T96"/>
                <a:gd fmla="*/ 0 h 60" name="T97"/>
                <a:gd fmla="*/ 67 w 67" name="T98"/>
                <a:gd fmla="*/ 60 h 6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60" w="67">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67801" fontAlgn="auto">
                <a:spcBef>
                  <a:spcPct val="0"/>
                </a:spcBef>
                <a:spcAft>
                  <a:spcPct val="0"/>
                </a:spcAft>
                <a:defRPr/>
              </a:pPr>
              <a:endParaRPr kern="0" lang="en-US">
                <a:solidFill>
                  <a:sysClr lastClr="000000" val="windowText"/>
                </a:solidFill>
                <a:latin charset="-122" pitchFamily="34" typeface="微软雅黑"/>
                <a:ea charset="-122" pitchFamily="34" typeface="微软雅黑"/>
              </a:endParaRPr>
            </a:p>
          </p:txBody>
        </p:sp>
      </p:grpSp>
      <p:grpSp>
        <p:nvGrpSpPr>
          <p:cNvPr id="37" name="组合 36"/>
          <p:cNvGrpSpPr/>
          <p:nvPr/>
        </p:nvGrpSpPr>
        <p:grpSpPr>
          <a:xfrm>
            <a:off x="-1" y="-1"/>
            <a:ext cx="5667376" cy="5400676"/>
            <a:chOff x="175369" y="80153"/>
            <a:chExt cx="5492006" cy="5230924"/>
          </a:xfrm>
        </p:grpSpPr>
        <p:sp>
          <p:nvSpPr>
            <p:cNvPr id="38" name="Freeform 39"/>
            <p:cNvSpPr/>
            <p:nvPr/>
          </p:nvSpPr>
          <p:spPr bwMode="auto">
            <a:xfrm>
              <a:off x="4452541" y="80153"/>
              <a:ext cx="1214834" cy="1590301"/>
            </a:xfrm>
            <a:custGeom>
              <a:gdLst>
                <a:gd fmla="*/ 0 w 614" name="T0"/>
                <a:gd fmla="*/ 347 h 347" name="T1"/>
                <a:gd fmla="*/ 302 w 614" name="T2"/>
                <a:gd fmla="*/ 9 h 347" name="T3"/>
                <a:gd fmla="*/ 614 w 614" name="T4"/>
                <a:gd fmla="*/ 0 h 347" name="T5"/>
                <a:gd fmla="*/ 319 w 614" name="T6"/>
                <a:gd fmla="*/ 301 h 347" name="T7"/>
                <a:gd fmla="*/ 0 w 614" name="T8"/>
                <a:gd fmla="*/ 347 h 347" name="T9"/>
                <a:gd fmla="*/ 0 w 7784" name="connsiteX0"/>
                <a:gd fmla="*/ 9933 h 10009" name="connsiteY0"/>
                <a:gd fmla="*/ 2932 w 7784" name="connsiteX1"/>
                <a:gd fmla="*/ 6 h 10009" name="connsiteY1"/>
                <a:gd fmla="*/ 7784 w 7784" name="connsiteX2"/>
                <a:gd fmla="*/ 0 h 10009" name="connsiteY2"/>
                <a:gd fmla="*/ 2871 w 7784" name="connsiteX3"/>
                <a:gd fmla="*/ 10009 h 10009" name="connsiteY3"/>
                <a:gd fmla="*/ 0 w 7784" name="connsiteX4"/>
                <a:gd fmla="*/ 9933 h 1000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9" w="7784">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9" name="Freeform 40"/>
            <p:cNvSpPr/>
            <p:nvPr/>
          </p:nvSpPr>
          <p:spPr bwMode="auto">
            <a:xfrm>
              <a:off x="175369" y="1138530"/>
              <a:ext cx="4753224" cy="4172547"/>
            </a:xfrm>
            <a:custGeom>
              <a:gdLst>
                <a:gd fmla="*/ 2427 w 2942" name="T0"/>
                <a:gd fmla="*/ 624 h 2302" name="T1"/>
                <a:gd fmla="*/ 2594 w 2942" name="T2"/>
                <a:gd fmla="*/ 341 h 2302" name="T3"/>
                <a:gd fmla="*/ 2942 w 2942" name="T4"/>
                <a:gd fmla="*/ 191 h 2302" name="T5"/>
                <a:gd fmla="*/ 2793 w 2942" name="T6"/>
                <a:gd fmla="*/ 0 h 2302" name="T7"/>
                <a:gd fmla="*/ 2788 w 2942" name="T8"/>
                <a:gd fmla="*/ 9 h 2302" name="T9"/>
                <a:gd fmla="*/ 2494 w 2942" name="T10"/>
                <a:gd fmla="*/ 149 h 2302" name="T11"/>
                <a:gd fmla="*/ 2347 w 2942" name="T12"/>
                <a:gd fmla="*/ 375 h 2302" name="T13"/>
                <a:gd fmla="*/ 2347 w 2942" name="T14"/>
                <a:gd fmla="*/ 374 h 2302" name="T15"/>
                <a:gd fmla="*/ 2330 w 2942" name="T16"/>
                <a:gd fmla="*/ 400 h 2302" name="T17"/>
                <a:gd fmla="*/ 2343 w 2942" name="T18"/>
                <a:gd fmla="*/ 379 h 2302" name="T19"/>
                <a:gd fmla="*/ 2072 w 2942" name="T20"/>
                <a:gd fmla="*/ 498 h 2302" name="T21"/>
                <a:gd fmla="*/ 1899 w 2942" name="T22"/>
                <a:gd fmla="*/ 751 h 2302" name="T23"/>
                <a:gd fmla="*/ 1657 w 2942" name="T24"/>
                <a:gd fmla="*/ 848 h 2302" name="T25"/>
                <a:gd fmla="*/ 1213 w 2942" name="T26"/>
                <a:gd fmla="*/ 1458 h 2302" name="T27"/>
                <a:gd fmla="*/ 508 w 2942" name="T28"/>
                <a:gd fmla="*/ 1782 h 2302" name="T29"/>
                <a:gd fmla="*/ 0 w 2942" name="T30"/>
                <a:gd fmla="*/ 2279 h 2302" name="T31"/>
                <a:gd fmla="*/ 807 w 2942" name="T32"/>
                <a:gd fmla="*/ 2302 h 2302" name="T33"/>
                <a:gd fmla="*/ 1502 w 2942" name="T34"/>
                <a:gd fmla="*/ 1394 h 2302" name="T35"/>
                <a:gd fmla="*/ 1631 w 2942" name="T36"/>
                <a:gd fmla="*/ 1144 h 2302" name="T37"/>
                <a:gd fmla="*/ 1897 w 2942" name="T38"/>
                <a:gd fmla="*/ 1055 h 2302" name="T39"/>
                <a:gd fmla="*/ 1899 w 2942" name="T40"/>
                <a:gd fmla="*/ 1048 h 2302" name="T41"/>
                <a:gd fmla="*/ 1914 w 2942" name="T42"/>
                <a:gd fmla="*/ 1047 h 2302" name="T43"/>
                <a:gd fmla="*/ 2108 w 2942" name="T44"/>
                <a:gd fmla="*/ 744 h 2302" name="T45"/>
                <a:gd fmla="*/ 2416 w 2942" name="T46"/>
                <a:gd fmla="*/ 625 h 2302" name="T47"/>
                <a:gd fmla="*/ 2427 w 2942" name="T48"/>
                <a:gd fmla="*/ 624 h 2302" name="T49"/>
                <a:gd fmla="*/ 8289 w 10000" name="connsiteX0"/>
                <a:gd fmla="*/ 2913 h 10000" name="connsiteY0"/>
                <a:gd fmla="*/ 9339 w 10000" name="connsiteX1"/>
                <a:gd fmla="*/ 1150 h 10000" name="connsiteY1"/>
                <a:gd fmla="*/ 10000 w 10000" name="connsiteX2"/>
                <a:gd fmla="*/ 726 h 10000" name="connsiteY2"/>
                <a:gd fmla="*/ 9646 w 10000" name="connsiteX3"/>
                <a:gd fmla="*/ 0 h 10000" name="connsiteY3"/>
                <a:gd fmla="*/ 9629 w 10000" name="connsiteX4"/>
                <a:gd fmla="*/ 39 h 10000" name="connsiteY4"/>
                <a:gd fmla="*/ 8613 w 10000" name="connsiteX5"/>
                <a:gd fmla="*/ 647 h 10000" name="connsiteY5"/>
                <a:gd fmla="*/ 8106 w 10000" name="connsiteX6"/>
                <a:gd fmla="*/ 1629 h 10000" name="connsiteY6"/>
                <a:gd fmla="*/ 8106 w 10000" name="connsiteX7"/>
                <a:gd fmla="*/ 1625 h 10000" name="connsiteY7"/>
                <a:gd fmla="*/ 8047 w 10000" name="connsiteX8"/>
                <a:gd fmla="*/ 1738 h 10000" name="connsiteY8"/>
                <a:gd fmla="*/ 8092 w 10000" name="connsiteX9"/>
                <a:gd fmla="*/ 1646 h 10000" name="connsiteY9"/>
                <a:gd fmla="*/ 7156 w 10000" name="connsiteX10"/>
                <a:gd fmla="*/ 2163 h 10000" name="connsiteY10"/>
                <a:gd fmla="*/ 6559 w 10000" name="connsiteX11"/>
                <a:gd fmla="*/ 3262 h 10000" name="connsiteY11"/>
                <a:gd fmla="*/ 5722 w 10000" name="connsiteX12"/>
                <a:gd fmla="*/ 3684 h 10000" name="connsiteY12"/>
                <a:gd fmla="*/ 4189 w 10000" name="connsiteX13"/>
                <a:gd fmla="*/ 6334 h 10000" name="connsiteY13"/>
                <a:gd fmla="*/ 1755 w 10000" name="connsiteX14"/>
                <a:gd fmla="*/ 7741 h 10000" name="connsiteY14"/>
                <a:gd fmla="*/ 0 w 10000" name="connsiteX15"/>
                <a:gd fmla="*/ 9900 h 10000" name="connsiteY15"/>
                <a:gd fmla="*/ 2787 w 10000" name="connsiteX16"/>
                <a:gd fmla="*/ 10000 h 10000" name="connsiteY16"/>
                <a:gd fmla="*/ 5187 w 10000" name="connsiteX17"/>
                <a:gd fmla="*/ 6056 h 10000" name="connsiteY17"/>
                <a:gd fmla="*/ 5633 w 10000" name="connsiteX18"/>
                <a:gd fmla="*/ 4970 h 10000" name="connsiteY18"/>
                <a:gd fmla="*/ 6552 w 10000" name="connsiteX19"/>
                <a:gd fmla="*/ 4583 h 10000" name="connsiteY19"/>
                <a:gd fmla="*/ 6610 w 10000" name="connsiteX20"/>
                <a:gd fmla="*/ 4548 h 10000" name="connsiteY20"/>
                <a:gd fmla="*/ 7280 w 10000" name="connsiteX21"/>
                <a:gd fmla="*/ 3232 h 10000" name="connsiteY21"/>
                <a:gd fmla="*/ 8289 w 10000" name="connsiteX22"/>
                <a:gd fmla="*/ 2913 h 10000" name="connsiteY22"/>
                <a:gd fmla="*/ 8173 w 10000" name="connsiteX23"/>
                <a:gd fmla="*/ 2906 h 1000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10000" w="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0" name="组合 39"/>
          <p:cNvGrpSpPr/>
          <p:nvPr/>
        </p:nvGrpSpPr>
        <p:grpSpPr>
          <a:xfrm>
            <a:off x="0" y="0"/>
            <a:ext cx="5385610" cy="5400675"/>
            <a:chOff x="117866" y="80153"/>
            <a:chExt cx="5267744" cy="5237586"/>
          </a:xfrm>
        </p:grpSpPr>
        <p:sp>
          <p:nvSpPr>
            <p:cNvPr id="41" name="Freeform 41"/>
            <p:cNvSpPr/>
            <p:nvPr/>
          </p:nvSpPr>
          <p:spPr bwMode="auto">
            <a:xfrm>
              <a:off x="4264801" y="80153"/>
              <a:ext cx="1120809" cy="1576939"/>
            </a:xfrm>
            <a:custGeom>
              <a:gdLst>
                <a:gd fmla="*/ 0 w 617" name="T0"/>
                <a:gd fmla="*/ 780 h 870" name="T1"/>
                <a:gd fmla="*/ 251 w 617" name="T2"/>
                <a:gd fmla="*/ 0 h 870" name="T3"/>
                <a:gd fmla="*/ 617 w 617" name="T4"/>
                <a:gd fmla="*/ 0 h 870" name="T5"/>
                <a:gd fmla="*/ 343 w 617" name="T6"/>
                <a:gd fmla="*/ 870 h 870" name="T7"/>
                <a:gd fmla="*/ 0 w 617" name="T8"/>
                <a:gd fmla="*/ 780 h 870" name="T9"/>
              </a:gdLst>
              <a:cxnLst>
                <a:cxn ang="0">
                  <a:pos x="T0" y="T1"/>
                </a:cxn>
                <a:cxn ang="0">
                  <a:pos x="T2" y="T3"/>
                </a:cxn>
                <a:cxn ang="0">
                  <a:pos x="T4" y="T5"/>
                </a:cxn>
                <a:cxn ang="0">
                  <a:pos x="T6" y="T7"/>
                </a:cxn>
                <a:cxn ang="0">
                  <a:pos x="T8" y="T9"/>
                </a:cxn>
              </a:cxnLst>
              <a:rect b="b" l="0" r="r" t="0"/>
              <a:pathLst>
                <a:path h="870" w="617">
                  <a:moveTo>
                    <a:pt x="0" y="780"/>
                  </a:moveTo>
                  <a:lnTo>
                    <a:pt x="251" y="0"/>
                  </a:lnTo>
                  <a:lnTo>
                    <a:pt x="617" y="0"/>
                  </a:lnTo>
                  <a:lnTo>
                    <a:pt x="343" y="870"/>
                  </a:lnTo>
                  <a:lnTo>
                    <a:pt x="0" y="780"/>
                  </a:lnTo>
                  <a:close/>
                </a:path>
              </a:pathLst>
            </a:custGeom>
            <a:solidFill>
              <a:srgbClr val="00B0F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2" name="Freeform 42"/>
            <p:cNvSpPr/>
            <p:nvPr/>
          </p:nvSpPr>
          <p:spPr bwMode="auto">
            <a:xfrm>
              <a:off x="4225461" y="700380"/>
              <a:ext cx="666482" cy="957040"/>
            </a:xfrm>
            <a:custGeom>
              <a:gdLst>
                <a:gd fmla="*/ 137 w 406" name="T0"/>
                <a:gd fmla="*/ 0 h 528" name="T1"/>
                <a:gd fmla="*/ 406 w 406" name="T2"/>
                <a:gd fmla="*/ 528 h 528" name="T3"/>
                <a:gd fmla="*/ 0 w 406" name="T4"/>
                <a:gd fmla="*/ 528 h 528" name="T5"/>
                <a:gd fmla="*/ 137 w 406" name="T6"/>
                <a:gd fmla="*/ 0 h 528" name="T7"/>
              </a:gdLst>
              <a:cxnLst>
                <a:cxn ang="0">
                  <a:pos x="T0" y="T1"/>
                </a:cxn>
                <a:cxn ang="0">
                  <a:pos x="T2" y="T3"/>
                </a:cxn>
                <a:cxn ang="0">
                  <a:pos x="T4" y="T5"/>
                </a:cxn>
                <a:cxn ang="0">
                  <a:pos x="T6" y="T7"/>
                </a:cxn>
              </a:cxnLst>
              <a:rect b="b" l="0" r="r" t="0"/>
              <a:pathLst>
                <a:path h="528" w="406">
                  <a:moveTo>
                    <a:pt x="137" y="0"/>
                  </a:moveTo>
                  <a:lnTo>
                    <a:pt x="406" y="528"/>
                  </a:lnTo>
                  <a:lnTo>
                    <a:pt x="0" y="528"/>
                  </a:lnTo>
                  <a:lnTo>
                    <a:pt x="137" y="0"/>
                  </a:lnTo>
                  <a:close/>
                </a:path>
              </a:pathLst>
            </a:custGeom>
            <a:solidFill>
              <a:srgbClr val="38185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43"/>
            <p:cNvSpPr/>
            <p:nvPr/>
          </p:nvSpPr>
          <p:spPr bwMode="auto">
            <a:xfrm>
              <a:off x="3540307" y="700380"/>
              <a:ext cx="914361" cy="1627693"/>
            </a:xfrm>
            <a:custGeom>
              <a:gdLst>
                <a:gd fmla="*/ 0 w 557" name="T0"/>
                <a:gd fmla="*/ 806 h 898" name="T1"/>
                <a:gd fmla="*/ 193 w 557" name="T2"/>
                <a:gd fmla="*/ 0 h 898" name="T3"/>
                <a:gd fmla="*/ 557 w 557" name="T4"/>
                <a:gd fmla="*/ 0 h 898" name="T5"/>
                <a:gd fmla="*/ 344 w 557" name="T6"/>
                <a:gd fmla="*/ 898 h 898" name="T7"/>
                <a:gd fmla="*/ 0 w 557" name="T8"/>
                <a:gd fmla="*/ 806 h 898" name="T9"/>
              </a:gdLst>
              <a:cxnLst>
                <a:cxn ang="0">
                  <a:pos x="T0" y="T1"/>
                </a:cxn>
                <a:cxn ang="0">
                  <a:pos x="T2" y="T3"/>
                </a:cxn>
                <a:cxn ang="0">
                  <a:pos x="T4" y="T5"/>
                </a:cxn>
                <a:cxn ang="0">
                  <a:pos x="T6" y="T7"/>
                </a:cxn>
                <a:cxn ang="0">
                  <a:pos x="T8" y="T9"/>
                </a:cxn>
              </a:cxnLst>
              <a:rect b="b" l="0" r="r" t="0"/>
              <a:pathLst>
                <a:path h="898" w="557">
                  <a:moveTo>
                    <a:pt x="0" y="806"/>
                  </a:moveTo>
                  <a:lnTo>
                    <a:pt x="193" y="0"/>
                  </a:lnTo>
                  <a:lnTo>
                    <a:pt x="557" y="0"/>
                  </a:lnTo>
                  <a:lnTo>
                    <a:pt x="344" y="898"/>
                  </a:lnTo>
                  <a:lnTo>
                    <a:pt x="0" y="806"/>
                  </a:lnTo>
                  <a:close/>
                </a:path>
              </a:pathLst>
            </a:custGeom>
            <a:solidFill>
              <a:srgbClr val="7030A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44"/>
            <p:cNvSpPr/>
            <p:nvPr/>
          </p:nvSpPr>
          <p:spPr bwMode="auto">
            <a:xfrm>
              <a:off x="3433928" y="1332476"/>
              <a:ext cx="666482" cy="996917"/>
            </a:xfrm>
            <a:custGeom>
              <a:gdLst>
                <a:gd fmla="*/ 155 w 406" name="T0"/>
                <a:gd fmla="*/ 0 h 550" name="T1"/>
                <a:gd fmla="*/ 406 w 406" name="T2"/>
                <a:gd fmla="*/ 550 h 550" name="T3"/>
                <a:gd fmla="*/ 0 w 406" name="T4"/>
                <a:gd fmla="*/ 550 h 550" name="T5"/>
                <a:gd fmla="*/ 155 w 406" name="T6"/>
                <a:gd fmla="*/ 0 h 550" name="T7"/>
              </a:gdLst>
              <a:cxnLst>
                <a:cxn ang="0">
                  <a:pos x="T0" y="T1"/>
                </a:cxn>
                <a:cxn ang="0">
                  <a:pos x="T2" y="T3"/>
                </a:cxn>
                <a:cxn ang="0">
                  <a:pos x="T4" y="T5"/>
                </a:cxn>
                <a:cxn ang="0">
                  <a:pos x="T6" y="T7"/>
                </a:cxn>
              </a:cxnLst>
              <a:rect b="b" l="0" r="r" t="0"/>
              <a:pathLst>
                <a:path h="550" w="406">
                  <a:moveTo>
                    <a:pt x="155" y="0"/>
                  </a:moveTo>
                  <a:lnTo>
                    <a:pt x="406" y="550"/>
                  </a:lnTo>
                  <a:lnTo>
                    <a:pt x="0" y="550"/>
                  </a:lnTo>
                  <a:lnTo>
                    <a:pt x="155" y="0"/>
                  </a:lnTo>
                  <a:close/>
                </a:path>
              </a:pathLst>
            </a:custGeom>
            <a:solidFill>
              <a:srgbClr val="9C0D2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45"/>
            <p:cNvSpPr/>
            <p:nvPr/>
          </p:nvSpPr>
          <p:spPr bwMode="auto">
            <a:xfrm>
              <a:off x="2747869" y="1330664"/>
              <a:ext cx="940626" cy="1654881"/>
            </a:xfrm>
            <a:custGeom>
              <a:gdLst>
                <a:gd fmla="*/ 0 w 573" name="T0"/>
                <a:gd fmla="*/ 822 h 913" name="T1"/>
                <a:gd fmla="*/ 208 w 573" name="T2"/>
                <a:gd fmla="*/ 0 h 913" name="T3"/>
                <a:gd fmla="*/ 573 w 573" name="T4"/>
                <a:gd fmla="*/ 0 h 913" name="T5"/>
                <a:gd fmla="*/ 343 w 573" name="T6"/>
                <a:gd fmla="*/ 913 h 913" name="T7"/>
                <a:gd fmla="*/ 0 w 573" name="T8"/>
                <a:gd fmla="*/ 822 h 913" name="T9"/>
              </a:gdLst>
              <a:cxnLst>
                <a:cxn ang="0">
                  <a:pos x="T0" y="T1"/>
                </a:cxn>
                <a:cxn ang="0">
                  <a:pos x="T2" y="T3"/>
                </a:cxn>
                <a:cxn ang="0">
                  <a:pos x="T4" y="T5"/>
                </a:cxn>
                <a:cxn ang="0">
                  <a:pos x="T6" y="T7"/>
                </a:cxn>
                <a:cxn ang="0">
                  <a:pos x="T8" y="T9"/>
                </a:cxn>
              </a:cxnLst>
              <a:rect b="b" l="0" r="r" t="0"/>
              <a:pathLst>
                <a:path h="913" w="573">
                  <a:moveTo>
                    <a:pt x="0" y="822"/>
                  </a:moveTo>
                  <a:lnTo>
                    <a:pt x="208" y="0"/>
                  </a:lnTo>
                  <a:lnTo>
                    <a:pt x="573" y="0"/>
                  </a:lnTo>
                  <a:lnTo>
                    <a:pt x="343" y="913"/>
                  </a:lnTo>
                  <a:lnTo>
                    <a:pt x="0" y="822"/>
                  </a:lnTo>
                  <a:close/>
                </a:path>
              </a:pathLst>
            </a:custGeom>
            <a:gradFill flip="none" rotWithShape="1">
              <a:gsLst>
                <a:gs pos="0">
                  <a:srgbClr val="E95314"/>
                </a:gs>
                <a:gs pos="100000">
                  <a:srgbClr val="C41023"/>
                </a:gs>
              </a:gsLst>
              <a:lin ang="5400000" scaled="0"/>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46"/>
            <p:cNvSpPr/>
            <p:nvPr/>
          </p:nvSpPr>
          <p:spPr bwMode="auto">
            <a:xfrm>
              <a:off x="2641022" y="1907062"/>
              <a:ext cx="666482" cy="1085733"/>
            </a:xfrm>
            <a:custGeom>
              <a:gdLst>
                <a:gd fmla="*/ 172 w 406" name="T0"/>
                <a:gd fmla="*/ 0 h 599" name="T1"/>
                <a:gd fmla="*/ 406 w 406" name="T2"/>
                <a:gd fmla="*/ 599 h 599" name="T3"/>
                <a:gd fmla="*/ 0 w 406" name="T4"/>
                <a:gd fmla="*/ 599 h 599" name="T5"/>
                <a:gd fmla="*/ 172 w 406" name="T6"/>
                <a:gd fmla="*/ 0 h 599" name="T7"/>
              </a:gdLst>
              <a:cxnLst>
                <a:cxn ang="0">
                  <a:pos x="T0" y="T1"/>
                </a:cxn>
                <a:cxn ang="0">
                  <a:pos x="T2" y="T3"/>
                </a:cxn>
                <a:cxn ang="0">
                  <a:pos x="T4" y="T5"/>
                </a:cxn>
                <a:cxn ang="0">
                  <a:pos x="T6" y="T7"/>
                </a:cxn>
              </a:cxnLst>
              <a:rect b="b" l="0" r="r" t="0"/>
              <a:pathLst>
                <a:path h="599" w="406">
                  <a:moveTo>
                    <a:pt x="172" y="0"/>
                  </a:moveTo>
                  <a:lnTo>
                    <a:pt x="406" y="599"/>
                  </a:lnTo>
                  <a:lnTo>
                    <a:pt x="0" y="599"/>
                  </a:lnTo>
                  <a:lnTo>
                    <a:pt x="172" y="0"/>
                  </a:lnTo>
                  <a:close/>
                </a:path>
              </a:pathLst>
            </a:custGeom>
            <a:solidFill>
              <a:srgbClr val="DD81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47"/>
            <p:cNvSpPr/>
            <p:nvPr/>
          </p:nvSpPr>
          <p:spPr bwMode="auto">
            <a:xfrm>
              <a:off x="117866" y="3489356"/>
              <a:ext cx="2516565" cy="1828383"/>
            </a:xfrm>
            <a:custGeom>
              <a:gdLst>
                <a:gd fmla="*/ 0 w 1546" name="T0"/>
                <a:gd fmla="*/ 1005 h 1005" name="T1"/>
                <a:gd fmla="*/ 0 w 1546" name="T2"/>
                <a:gd fmla="*/ 202 h 1005" name="T3"/>
                <a:gd fmla="*/ 1146 w 1546" name="T4"/>
                <a:gd fmla="*/ 0 h 1005" name="T5"/>
                <a:gd fmla="*/ 1546 w 1546" name="T6"/>
                <a:gd fmla="*/ 14 h 1005" name="T7"/>
                <a:gd fmla="*/ 838 w 1546" name="T8"/>
                <a:gd fmla="*/ 1005 h 1005" name="T9"/>
                <a:gd fmla="*/ 0 w 1546" name="T10"/>
                <a:gd fmla="*/ 1005 h 1005" name="T11"/>
                <a:gd fmla="*/ 0 w 10000" name="connsiteX0"/>
                <a:gd fmla="*/ 10009 h 10009" name="connsiteY0"/>
                <a:gd fmla="*/ 0 w 10000" name="connsiteX1"/>
                <a:gd fmla="*/ 2041 h 10009" name="connsiteY1"/>
                <a:gd fmla="*/ 7464 w 10000" name="connsiteX2"/>
                <a:gd fmla="*/ 0 h 10009" name="connsiteY2"/>
                <a:gd fmla="*/ 10000 w 10000" name="connsiteX3"/>
                <a:gd fmla="*/ 9 h 10009" name="connsiteY3"/>
                <a:gd fmla="*/ 5466 w 10000" name="connsiteX4"/>
                <a:gd fmla="*/ 10009 h 10009" name="connsiteY4"/>
                <a:gd fmla="*/ 0 w 10000" name="connsiteX5"/>
                <a:gd fmla="*/ 10009 h 1000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09" w="10000">
                  <a:moveTo>
                    <a:pt x="0" y="10009"/>
                  </a:moveTo>
                  <a:lnTo>
                    <a:pt x="0" y="2041"/>
                  </a:lnTo>
                  <a:lnTo>
                    <a:pt x="7464" y="0"/>
                  </a:lnTo>
                  <a:lnTo>
                    <a:pt x="10000" y="9"/>
                  </a:lnTo>
                  <a:lnTo>
                    <a:pt x="5466" y="10009"/>
                  </a:lnTo>
                  <a:lnTo>
                    <a:pt x="0" y="10009"/>
                  </a:lnTo>
                  <a:close/>
                </a:path>
              </a:pathLst>
            </a:custGeom>
            <a:gradFill flip="none" rotWithShape="1">
              <a:gsLst>
                <a:gs pos="0">
                  <a:srgbClr val="F8B52B"/>
                </a:gs>
                <a:gs pos="100000">
                  <a:srgbClr val="EA5712"/>
                </a:gs>
              </a:gsLst>
              <a:lin ang="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8" name="Freeform 48"/>
            <p:cNvSpPr/>
            <p:nvPr/>
          </p:nvSpPr>
          <p:spPr bwMode="auto">
            <a:xfrm>
              <a:off x="1982749" y="1907062"/>
              <a:ext cx="943908" cy="1584119"/>
            </a:xfrm>
            <a:custGeom>
              <a:gdLst>
                <a:gd fmla="*/ 0 w 575" name="T0"/>
                <a:gd fmla="*/ 873 h 887" name="T1"/>
                <a:gd fmla="*/ 210 w 575" name="T2"/>
                <a:gd fmla="*/ 0 h 887" name="T3"/>
                <a:gd fmla="*/ 575 w 575" name="T4"/>
                <a:gd fmla="*/ 0 h 887" name="T5"/>
                <a:gd fmla="*/ 398 w 575" name="T6"/>
                <a:gd fmla="*/ 887 h 887" name="T7"/>
                <a:gd fmla="*/ 0 w 575" name="T8"/>
                <a:gd fmla="*/ 873 h 887" name="T9"/>
                <a:gd fmla="*/ 0 w 10000" name="connsiteX0"/>
                <a:gd fmla="*/ 9842 h 9853" name="connsiteY0"/>
                <a:gd fmla="*/ 3652 w 10000" name="connsiteX1"/>
                <a:gd fmla="*/ 0 h 9853" name="connsiteY1"/>
                <a:gd fmla="*/ 10000 w 10000" name="connsiteX2"/>
                <a:gd fmla="*/ 0 h 9853" name="connsiteY2"/>
                <a:gd fmla="*/ 6922 w 10000" name="connsiteX3"/>
                <a:gd fmla="*/ 9853 h 9853" name="connsiteY3"/>
                <a:gd fmla="*/ 0 w 10000" name="connsiteX4"/>
                <a:gd fmla="*/ 9842 h 985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853" w="10000">
                  <a:moveTo>
                    <a:pt x="0" y="9842"/>
                  </a:moveTo>
                  <a:lnTo>
                    <a:pt x="3652" y="0"/>
                  </a:lnTo>
                  <a:lnTo>
                    <a:pt x="10000" y="0"/>
                  </a:lnTo>
                  <a:lnTo>
                    <a:pt x="6922" y="9853"/>
                  </a:lnTo>
                  <a:lnTo>
                    <a:pt x="0" y="9842"/>
                  </a:lnTo>
                  <a:close/>
                </a:path>
              </a:pathLst>
            </a:custGeom>
            <a:gradFill flip="none" rotWithShape="1">
              <a:gsLst>
                <a:gs pos="0">
                  <a:srgbClr val="F7ED11"/>
                </a:gs>
                <a:gs pos="100000">
                  <a:srgbClr val="F49B01"/>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40"/>
                                        </p:tgtEl>
                                        <p:attrNameLst>
                                          <p:attrName>style.visibility</p:attrName>
                                        </p:attrNameLst>
                                      </p:cBhvr>
                                      <p:to>
                                        <p:strVal val="visible"/>
                                      </p:to>
                                    </p:set>
                                    <p:animEffect filter="wipe(up)" transition="in">
                                      <p:cBhvr>
                                        <p:cTn dur="1000" id="7"/>
                                        <p:tgtEl>
                                          <p:spTgt spid="40"/>
                                        </p:tgtEl>
                                      </p:cBhvr>
                                    </p:animEffect>
                                  </p:childTnLst>
                                </p:cTn>
                              </p:par>
                              <p:par>
                                <p:cTn fill="hold" id="8" nodeType="withEffect" presetClass="entr" presetID="22" presetSubtype="1">
                                  <p:stCondLst>
                                    <p:cond delay="0"/>
                                  </p:stCondLst>
                                  <p:childTnLst>
                                    <p:set>
                                      <p:cBhvr>
                                        <p:cTn dur="1" fill="hold" id="9">
                                          <p:stCondLst>
                                            <p:cond delay="0"/>
                                          </p:stCondLst>
                                        </p:cTn>
                                        <p:tgtEl>
                                          <p:spTgt spid="37"/>
                                        </p:tgtEl>
                                        <p:attrNameLst>
                                          <p:attrName>style.visibility</p:attrName>
                                        </p:attrNameLst>
                                      </p:cBhvr>
                                      <p:to>
                                        <p:strVal val="visible"/>
                                      </p:to>
                                    </p:set>
                                    <p:animEffect filter="wipe(up)" transition="in">
                                      <p:cBhvr>
                                        <p:cTn dur="1000" id="10"/>
                                        <p:tgtEl>
                                          <p:spTgt spid="37"/>
                                        </p:tgtEl>
                                      </p:cBhvr>
                                    </p:animEffect>
                                  </p:childTnLst>
                                </p:cTn>
                              </p:par>
                            </p:childTnLst>
                          </p:cTn>
                        </p:par>
                        <p:par>
                          <p:cTn fill="hold" id="11" nodeType="afterGroup">
                            <p:stCondLst>
                              <p:cond delay="1000"/>
                            </p:stCondLst>
                            <p:childTnLst>
                              <p:par>
                                <p:cTn fill="hold" id="12" nodeType="afterEffect" presetClass="entr" presetID="31" presetSubtype="0">
                                  <p:stCondLst>
                                    <p:cond delay="0"/>
                                  </p:stCondLst>
                                  <p:childTnLst>
                                    <p:set>
                                      <p:cBhvr>
                                        <p:cTn dur="1" fill="hold" id="13">
                                          <p:stCondLst>
                                            <p:cond delay="0"/>
                                          </p:stCondLst>
                                        </p:cTn>
                                        <p:tgtEl>
                                          <p:spTgt spid="77"/>
                                        </p:tgtEl>
                                        <p:attrNameLst>
                                          <p:attrName>style.visibility</p:attrName>
                                        </p:attrNameLst>
                                      </p:cBhvr>
                                      <p:to>
                                        <p:strVal val="visible"/>
                                      </p:to>
                                    </p:set>
                                    <p:anim calcmode="lin" valueType="num">
                                      <p:cBhvr>
                                        <p:cTn dur="500" fill="hold" id="14"/>
                                        <p:tgtEl>
                                          <p:spTgt spid="77"/>
                                        </p:tgtEl>
                                        <p:attrNameLst>
                                          <p:attrName>ppt_w</p:attrName>
                                        </p:attrNameLst>
                                      </p:cBhvr>
                                      <p:tavLst>
                                        <p:tav tm="0">
                                          <p:val>
                                            <p:fltVal val="0"/>
                                          </p:val>
                                        </p:tav>
                                        <p:tav tm="100000">
                                          <p:val>
                                            <p:strVal val="#ppt_w"/>
                                          </p:val>
                                        </p:tav>
                                      </p:tavLst>
                                    </p:anim>
                                    <p:anim calcmode="lin" valueType="num">
                                      <p:cBhvr>
                                        <p:cTn dur="500" fill="hold" id="15"/>
                                        <p:tgtEl>
                                          <p:spTgt spid="77"/>
                                        </p:tgtEl>
                                        <p:attrNameLst>
                                          <p:attrName>ppt_h</p:attrName>
                                        </p:attrNameLst>
                                      </p:cBhvr>
                                      <p:tavLst>
                                        <p:tav tm="0">
                                          <p:val>
                                            <p:fltVal val="0"/>
                                          </p:val>
                                        </p:tav>
                                        <p:tav tm="100000">
                                          <p:val>
                                            <p:strVal val="#ppt_h"/>
                                          </p:val>
                                        </p:tav>
                                      </p:tavLst>
                                    </p:anim>
                                    <p:anim calcmode="lin" valueType="num">
                                      <p:cBhvr>
                                        <p:cTn dur="500" fill="hold" id="16"/>
                                        <p:tgtEl>
                                          <p:spTgt spid="77"/>
                                        </p:tgtEl>
                                        <p:attrNameLst>
                                          <p:attrName>style.rotation</p:attrName>
                                        </p:attrNameLst>
                                      </p:cBhvr>
                                      <p:tavLst>
                                        <p:tav tm="0">
                                          <p:val>
                                            <p:fltVal val="90"/>
                                          </p:val>
                                        </p:tav>
                                        <p:tav tm="100000">
                                          <p:val>
                                            <p:fltVal val="0"/>
                                          </p:val>
                                        </p:tav>
                                      </p:tavLst>
                                    </p:anim>
                                    <p:animEffect filter="fade" transition="in">
                                      <p:cBhvr>
                                        <p:cTn dur="500" id="17"/>
                                        <p:tgtEl>
                                          <p:spTgt spid="77"/>
                                        </p:tgtEl>
                                      </p:cBhvr>
                                    </p:animEffect>
                                  </p:childTnLst>
                                </p:cTn>
                              </p:par>
                            </p:childTnLst>
                          </p:cTn>
                        </p:par>
                        <p:par>
                          <p:cTn fill="hold" id="18" nodeType="afterGroup">
                            <p:stCondLst>
                              <p:cond delay="1500"/>
                            </p:stCondLst>
                            <p:childTnLst>
                              <p:par>
                                <p:cTn fill="hold" grpId="0" id="19" nodeType="afterEffect" presetClass="entr" presetID="21" presetSubtype="1">
                                  <p:stCondLst>
                                    <p:cond delay="0"/>
                                  </p:stCondLst>
                                  <p:childTnLst>
                                    <p:set>
                                      <p:cBhvr>
                                        <p:cTn dur="1" fill="hold" id="20">
                                          <p:stCondLst>
                                            <p:cond delay="0"/>
                                          </p:stCondLst>
                                        </p:cTn>
                                        <p:tgtEl>
                                          <p:spTgt spid="3"/>
                                        </p:tgtEl>
                                        <p:attrNameLst>
                                          <p:attrName>style.visibility</p:attrName>
                                        </p:attrNameLst>
                                      </p:cBhvr>
                                      <p:to>
                                        <p:strVal val="visible"/>
                                      </p:to>
                                    </p:set>
                                    <p:animEffect filter="wheel(1)" transition="in">
                                      <p:cBhvr>
                                        <p:cTn dur="2000" id="21"/>
                                        <p:tgtEl>
                                          <p:spTgt spid="3"/>
                                        </p:tgtEl>
                                      </p:cBhvr>
                                    </p:animEffect>
                                  </p:childTnLst>
                                </p:cTn>
                              </p:par>
                              <p:par>
                                <p:cTn fill="hold" grpId="0" id="22" nodeType="withEffect" presetClass="entr" presetID="21" presetSubtype="1">
                                  <p:stCondLst>
                                    <p:cond delay="500"/>
                                  </p:stCondLst>
                                  <p:childTnLst>
                                    <p:set>
                                      <p:cBhvr>
                                        <p:cTn dur="1" fill="hold" id="23">
                                          <p:stCondLst>
                                            <p:cond delay="0"/>
                                          </p:stCondLst>
                                        </p:cTn>
                                        <p:tgtEl>
                                          <p:spTgt spid="4"/>
                                        </p:tgtEl>
                                        <p:attrNameLst>
                                          <p:attrName>style.visibility</p:attrName>
                                        </p:attrNameLst>
                                      </p:cBhvr>
                                      <p:to>
                                        <p:strVal val="visible"/>
                                      </p:to>
                                    </p:set>
                                    <p:animEffect filter="wheel(1)" transition="in">
                                      <p:cBhvr>
                                        <p:cTn dur="2000" id="24"/>
                                        <p:tgtEl>
                                          <p:spTgt spid="4"/>
                                        </p:tgtEl>
                                      </p:cBhvr>
                                    </p:animEffect>
                                  </p:childTnLst>
                                </p:cTn>
                              </p:par>
                              <p:par>
                                <p:cTn fill="hold" grpId="0" id="25" nodeType="withEffect" presetClass="entr" presetID="21" presetSubtype="1">
                                  <p:stCondLst>
                                    <p:cond delay="1000"/>
                                  </p:stCondLst>
                                  <p:childTnLst>
                                    <p:set>
                                      <p:cBhvr>
                                        <p:cTn dur="1" fill="hold" id="26">
                                          <p:stCondLst>
                                            <p:cond delay="0"/>
                                          </p:stCondLst>
                                        </p:cTn>
                                        <p:tgtEl>
                                          <p:spTgt spid="5"/>
                                        </p:tgtEl>
                                        <p:attrNameLst>
                                          <p:attrName>style.visibility</p:attrName>
                                        </p:attrNameLst>
                                      </p:cBhvr>
                                      <p:to>
                                        <p:strVal val="visible"/>
                                      </p:to>
                                    </p:set>
                                    <p:animEffect filter="wheel(1)" transition="in">
                                      <p:cBhvr>
                                        <p:cTn dur="2000" id="27"/>
                                        <p:tgtEl>
                                          <p:spTgt spid="5"/>
                                        </p:tgtEl>
                                      </p:cBhvr>
                                    </p:animEffect>
                                  </p:childTnLst>
                                </p:cTn>
                              </p:par>
                              <p:par>
                                <p:cTn fill="hold" id="28" nodeType="withEffect" presetClass="entr" presetID="21" presetSubtype="1">
                                  <p:stCondLst>
                                    <p:cond delay="1500"/>
                                  </p:stCondLst>
                                  <p:childTnLst>
                                    <p:set>
                                      <p:cBhvr>
                                        <p:cTn dur="1" fill="hold" id="29">
                                          <p:stCondLst>
                                            <p:cond delay="0"/>
                                          </p:stCondLst>
                                        </p:cTn>
                                        <p:tgtEl>
                                          <p:spTgt spid="6"/>
                                        </p:tgtEl>
                                        <p:attrNameLst>
                                          <p:attrName>style.visibility</p:attrName>
                                        </p:attrNameLst>
                                      </p:cBhvr>
                                      <p:to>
                                        <p:strVal val="visible"/>
                                      </p:to>
                                    </p:set>
                                    <p:animEffect filter="wheel(1)" transition="in">
                                      <p:cBhvr>
                                        <p:cTn dur="2000" id="30"/>
                                        <p:tgtEl>
                                          <p:spTgt spid="6"/>
                                        </p:tgtEl>
                                      </p:cBhvr>
                                    </p:animEffect>
                                  </p:childTnLst>
                                </p:cTn>
                              </p:par>
                              <p:par>
                                <p:cTn fill="hold" grpId="0" id="31" nodeType="withEffect" presetClass="entr" presetID="21" presetSubtype="1">
                                  <p:stCondLst>
                                    <p:cond delay="2000"/>
                                  </p:stCondLst>
                                  <p:childTnLst>
                                    <p:set>
                                      <p:cBhvr>
                                        <p:cTn dur="1" fill="hold" id="32">
                                          <p:stCondLst>
                                            <p:cond delay="0"/>
                                          </p:stCondLst>
                                        </p:cTn>
                                        <p:tgtEl>
                                          <p:spTgt spid="7"/>
                                        </p:tgtEl>
                                        <p:attrNameLst>
                                          <p:attrName>style.visibility</p:attrName>
                                        </p:attrNameLst>
                                      </p:cBhvr>
                                      <p:to>
                                        <p:strVal val="visible"/>
                                      </p:to>
                                    </p:set>
                                    <p:animEffect filter="wheel(1)" transition="in">
                                      <p:cBhvr>
                                        <p:cTn dur="2000" id="33"/>
                                        <p:tgtEl>
                                          <p:spTgt spid="7"/>
                                        </p:tgtEl>
                                      </p:cBhvr>
                                    </p:animEffect>
                                  </p:childTnLst>
                                </p:cTn>
                              </p:par>
                            </p:childTnLst>
                          </p:cTn>
                        </p:par>
                        <p:par>
                          <p:cTn fill="hold" id="34" nodeType="afterGroup">
                            <p:stCondLst>
                              <p:cond delay="5500"/>
                            </p:stCondLst>
                            <p:childTnLst>
                              <p:par>
                                <p:cTn fill="hold" grpId="0" id="35" nodeType="afterEffect" presetClass="entr" presetID="42" presetSubtype="0">
                                  <p:stCondLst>
                                    <p:cond delay="0"/>
                                  </p:stCondLst>
                                  <p:childTnLst>
                                    <p:set>
                                      <p:cBhvr>
                                        <p:cTn dur="1" fill="hold" id="36">
                                          <p:stCondLst>
                                            <p:cond delay="0"/>
                                          </p:stCondLst>
                                        </p:cTn>
                                        <p:tgtEl>
                                          <p:spTgt spid="2"/>
                                        </p:tgtEl>
                                        <p:attrNameLst>
                                          <p:attrName>style.visibility</p:attrName>
                                        </p:attrNameLst>
                                      </p:cBhvr>
                                      <p:to>
                                        <p:strVal val="visible"/>
                                      </p:to>
                                    </p:set>
                                    <p:animEffect filter="">
                                      <p:cBhvr>
                                        <p:cTn dur="750" id="37"/>
                                        <p:tgtEl>
                                          <p:spTgt spid="2"/>
                                        </p:tgtEl>
                                      </p:cBhvr>
                                    </p:animEffect>
                                    <p:anim calcmode="lin" valueType="num">
                                      <p:cBhvr>
                                        <p:cTn dur="750" fill="hold" id="38"/>
                                        <p:tgtEl>
                                          <p:spTgt spid="2"/>
                                        </p:tgtEl>
                                        <p:attrNameLst>
                                          <p:attrName>ppt_x</p:attrName>
                                        </p:attrNameLst>
                                      </p:cBhvr>
                                      <p:tavLst>
                                        <p:tav tm="0">
                                          <p:val>
                                            <p:strVal val="#ppt_x"/>
                                          </p:val>
                                        </p:tav>
                                        <p:tav tm="100000">
                                          <p:val>
                                            <p:strVal val="#ppt_x"/>
                                          </p:val>
                                        </p:tav>
                                      </p:tavLst>
                                    </p:anim>
                                    <p:anim calcmode="lin" valueType="num">
                                      <p:cBhvr>
                                        <p:cTn dur="750" fill="hold" id="39"/>
                                        <p:tgtEl>
                                          <p:spTgt spid="2"/>
                                        </p:tgtEl>
                                        <p:attrNameLst>
                                          <p:attrName>ppt_y</p:attrName>
                                        </p:attrNameLst>
                                      </p:cBhvr>
                                      <p:tavLst>
                                        <p:tav tm="0">
                                          <p:val>
                                            <p:strVal val="#ppt_y+.1"/>
                                          </p:val>
                                        </p:tav>
                                        <p:tav tm="100000">
                                          <p:val>
                                            <p:strVal val="#ppt_y"/>
                                          </p:val>
                                        </p:tav>
                                      </p:tavLst>
                                    </p:anim>
                                  </p:childTnLst>
                                </p:cTn>
                              </p:par>
                              <p:par>
                                <p:cTn fill="hold" grpId="0" id="40" nodeType="withEffect" presetClass="entr" presetID="47" presetSubtype="0">
                                  <p:stCondLst>
                                    <p:cond delay="250"/>
                                  </p:stCondLst>
                                  <p:childTnLst>
                                    <p:set>
                                      <p:cBhvr>
                                        <p:cTn dur="1" fill="hold" id="41">
                                          <p:stCondLst>
                                            <p:cond delay="0"/>
                                          </p:stCondLst>
                                        </p:cTn>
                                        <p:tgtEl>
                                          <p:spTgt spid="8"/>
                                        </p:tgtEl>
                                        <p:attrNameLst>
                                          <p:attrName>style.visibility</p:attrName>
                                        </p:attrNameLst>
                                      </p:cBhvr>
                                      <p:to>
                                        <p:strVal val="visible"/>
                                      </p:to>
                                    </p:set>
                                    <p:animEffect filter="">
                                      <p:cBhvr>
                                        <p:cTn dur="750" id="42"/>
                                        <p:tgtEl>
                                          <p:spTgt spid="8"/>
                                        </p:tgtEl>
                                      </p:cBhvr>
                                    </p:animEffect>
                                    <p:anim calcmode="lin" valueType="num">
                                      <p:cBhvr>
                                        <p:cTn dur="750" fill="hold" id="43"/>
                                        <p:tgtEl>
                                          <p:spTgt spid="8"/>
                                        </p:tgtEl>
                                        <p:attrNameLst>
                                          <p:attrName>ppt_x</p:attrName>
                                        </p:attrNameLst>
                                      </p:cBhvr>
                                      <p:tavLst>
                                        <p:tav tm="0">
                                          <p:val>
                                            <p:strVal val="#ppt_x"/>
                                          </p:val>
                                        </p:tav>
                                        <p:tav tm="100000">
                                          <p:val>
                                            <p:strVal val="#ppt_x"/>
                                          </p:val>
                                        </p:tav>
                                      </p:tavLst>
                                    </p:anim>
                                    <p:anim calcmode="lin" valueType="num">
                                      <p:cBhvr>
                                        <p:cTn dur="750" fill="hold" id="44"/>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7"/>
      <p:bldP grpId="0" spid="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3061672" y="1324508"/>
            <a:ext cx="1657676" cy="1657675"/>
            <a:chOff x="3356096" y="2378025"/>
            <a:chExt cx="1295503" cy="1295501"/>
          </a:xfrm>
        </p:grpSpPr>
        <p:sp>
          <p:nvSpPr>
            <p:cNvPr id="46" name="同心圆 45"/>
            <p:cNvSpPr/>
            <p:nvPr/>
          </p:nvSpPr>
          <p:spPr>
            <a:xfrm>
              <a:off x="3356096" y="2378025"/>
              <a:ext cx="1295501" cy="1295501"/>
            </a:xfrm>
            <a:prstGeom prst="donut">
              <a:avLst>
                <a:gd fmla="val 17790" name="adj"/>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grpSp>
          <p:nvGrpSpPr>
            <p:cNvPr id="47" name="组合 46"/>
            <p:cNvGrpSpPr/>
            <p:nvPr/>
          </p:nvGrpSpPr>
          <p:grpSpPr>
            <a:xfrm>
              <a:off x="3893253" y="2753956"/>
              <a:ext cx="221187" cy="539642"/>
              <a:chOff x="704850" y="2103438"/>
              <a:chExt cx="263525" cy="642937"/>
            </a:xfrm>
          </p:grpSpPr>
          <p:sp>
            <p:nvSpPr>
              <p:cNvPr id="49" name="Freeform 7"/>
              <p:cNvSpPr/>
              <p:nvPr/>
            </p:nvSpPr>
            <p:spPr bwMode="auto">
              <a:xfrm>
                <a:off x="704850" y="2508250"/>
                <a:ext cx="263525" cy="173038"/>
              </a:xfrm>
              <a:custGeom>
                <a:gdLst>
                  <a:gd fmla="*/ 66 w 70" name="T0"/>
                  <a:gd fmla="*/ 0 h 46" name="T1"/>
                  <a:gd fmla="*/ 4 w 70" name="T2"/>
                  <a:gd fmla="*/ 0 h 46" name="T3"/>
                  <a:gd fmla="*/ 0 w 70" name="T4"/>
                  <a:gd fmla="*/ 4 h 46" name="T5"/>
                  <a:gd fmla="*/ 0 w 70" name="T6"/>
                  <a:gd fmla="*/ 21 h 46" name="T7"/>
                  <a:gd fmla="*/ 4 w 70" name="T8"/>
                  <a:gd fmla="*/ 26 h 46" name="T9"/>
                  <a:gd fmla="*/ 5 w 70" name="T10"/>
                  <a:gd fmla="*/ 26 h 46" name="T11"/>
                  <a:gd fmla="*/ 11 w 70" name="T12"/>
                  <a:gd fmla="*/ 35 h 46" name="T13"/>
                  <a:gd fmla="*/ 21 w 70" name="T14"/>
                  <a:gd fmla="*/ 46 h 46" name="T15"/>
                  <a:gd fmla="*/ 48 w 70" name="T16"/>
                  <a:gd fmla="*/ 46 h 46" name="T17"/>
                  <a:gd fmla="*/ 59 w 70" name="T18"/>
                  <a:gd fmla="*/ 35 h 46" name="T19"/>
                  <a:gd fmla="*/ 65 w 70" name="T20"/>
                  <a:gd fmla="*/ 26 h 46" name="T21"/>
                  <a:gd fmla="*/ 66 w 70" name="T22"/>
                  <a:gd fmla="*/ 26 h 46" name="T23"/>
                  <a:gd fmla="*/ 70 w 70" name="T24"/>
                  <a:gd fmla="*/ 21 h 46" name="T25"/>
                  <a:gd fmla="*/ 70 w 70" name="T26"/>
                  <a:gd fmla="*/ 4 h 46" name="T27"/>
                  <a:gd fmla="*/ 66 w 70" name="T28"/>
                  <a:gd fmla="*/ 0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70">
                    <a:moveTo>
                      <a:pt x="66" y="0"/>
                    </a:moveTo>
                    <a:cubicBezTo>
                      <a:pt x="4" y="0"/>
                      <a:pt x="4" y="0"/>
                      <a:pt x="4" y="0"/>
                    </a:cubicBezTo>
                    <a:cubicBezTo>
                      <a:pt x="2" y="0"/>
                      <a:pt x="0" y="2"/>
                      <a:pt x="0" y="4"/>
                    </a:cubicBezTo>
                    <a:cubicBezTo>
                      <a:pt x="0" y="21"/>
                      <a:pt x="0" y="21"/>
                      <a:pt x="0" y="21"/>
                    </a:cubicBezTo>
                    <a:cubicBezTo>
                      <a:pt x="0" y="24"/>
                      <a:pt x="2" y="26"/>
                      <a:pt x="4" y="26"/>
                    </a:cubicBezTo>
                    <a:cubicBezTo>
                      <a:pt x="5" y="26"/>
                      <a:pt x="5" y="26"/>
                      <a:pt x="5" y="26"/>
                    </a:cubicBezTo>
                    <a:cubicBezTo>
                      <a:pt x="11" y="35"/>
                      <a:pt x="11" y="35"/>
                      <a:pt x="11" y="35"/>
                    </a:cubicBezTo>
                    <a:cubicBezTo>
                      <a:pt x="11" y="41"/>
                      <a:pt x="16" y="46"/>
                      <a:pt x="21" y="46"/>
                    </a:cubicBezTo>
                    <a:cubicBezTo>
                      <a:pt x="48" y="46"/>
                      <a:pt x="48" y="46"/>
                      <a:pt x="48" y="46"/>
                    </a:cubicBezTo>
                    <a:cubicBezTo>
                      <a:pt x="54" y="46"/>
                      <a:pt x="59" y="41"/>
                      <a:pt x="59" y="35"/>
                    </a:cubicBezTo>
                    <a:cubicBezTo>
                      <a:pt x="65" y="26"/>
                      <a:pt x="65" y="26"/>
                      <a:pt x="65" y="26"/>
                    </a:cubicBezTo>
                    <a:cubicBezTo>
                      <a:pt x="66" y="26"/>
                      <a:pt x="66" y="26"/>
                      <a:pt x="66" y="26"/>
                    </a:cubicBezTo>
                    <a:cubicBezTo>
                      <a:pt x="68" y="26"/>
                      <a:pt x="70" y="24"/>
                      <a:pt x="70" y="21"/>
                    </a:cubicBezTo>
                    <a:cubicBezTo>
                      <a:pt x="70" y="4"/>
                      <a:pt x="70" y="4"/>
                      <a:pt x="70" y="4"/>
                    </a:cubicBezTo>
                    <a:cubicBezTo>
                      <a:pt x="70" y="2"/>
                      <a:pt x="68" y="0"/>
                      <a:pt x="66" y="0"/>
                    </a:cubicBezTo>
                    <a:close/>
                  </a:path>
                </a:pathLst>
              </a:custGeom>
              <a:solidFill>
                <a:srgbClr val="9DBA1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0" name="Freeform 8"/>
              <p:cNvSpPr/>
              <p:nvPr/>
            </p:nvSpPr>
            <p:spPr bwMode="auto">
              <a:xfrm>
                <a:off x="768350" y="2693988"/>
                <a:ext cx="136525" cy="17463"/>
              </a:xfrm>
              <a:custGeom>
                <a:gdLst>
                  <a:gd fmla="*/ 36 w 36" name="T0"/>
                  <a:gd fmla="*/ 2 h 5" name="T1"/>
                  <a:gd fmla="*/ 34 w 36" name="T2"/>
                  <a:gd fmla="*/ 5 h 5" name="T3"/>
                  <a:gd fmla="*/ 2 w 36" name="T4"/>
                  <a:gd fmla="*/ 5 h 5" name="T5"/>
                  <a:gd fmla="*/ 0 w 36" name="T6"/>
                  <a:gd fmla="*/ 2 h 5" name="T7"/>
                  <a:gd fmla="*/ 0 w 36" name="T8"/>
                  <a:gd fmla="*/ 2 h 5" name="T9"/>
                  <a:gd fmla="*/ 2 w 36" name="T10"/>
                  <a:gd fmla="*/ 0 h 5" name="T11"/>
                  <a:gd fmla="*/ 34 w 36" name="T12"/>
                  <a:gd fmla="*/ 0 h 5" name="T13"/>
                  <a:gd fmla="*/ 36 w 36" name="T14"/>
                  <a:gd fmla="*/ 2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36">
                    <a:moveTo>
                      <a:pt x="36" y="2"/>
                    </a:moveTo>
                    <a:cubicBezTo>
                      <a:pt x="36" y="4"/>
                      <a:pt x="35" y="5"/>
                      <a:pt x="34" y="5"/>
                    </a:cubicBezTo>
                    <a:cubicBezTo>
                      <a:pt x="2" y="5"/>
                      <a:pt x="2" y="5"/>
                      <a:pt x="2" y="5"/>
                    </a:cubicBezTo>
                    <a:cubicBezTo>
                      <a:pt x="1" y="5"/>
                      <a:pt x="0" y="4"/>
                      <a:pt x="0" y="2"/>
                    </a:cubicBezTo>
                    <a:cubicBezTo>
                      <a:pt x="0" y="2"/>
                      <a:pt x="0" y="2"/>
                      <a:pt x="0" y="2"/>
                    </a:cubicBezTo>
                    <a:cubicBezTo>
                      <a:pt x="0" y="1"/>
                      <a:pt x="1" y="0"/>
                      <a:pt x="2" y="0"/>
                    </a:cubicBezTo>
                    <a:cubicBezTo>
                      <a:pt x="34" y="0"/>
                      <a:pt x="34" y="0"/>
                      <a:pt x="34" y="0"/>
                    </a:cubicBezTo>
                    <a:cubicBezTo>
                      <a:pt x="35" y="0"/>
                      <a:pt x="36" y="1"/>
                      <a:pt x="36" y="2"/>
                    </a:cubicBezTo>
                    <a:close/>
                  </a:path>
                </a:pathLst>
              </a:custGeom>
              <a:solidFill>
                <a:srgbClr val="9DBA1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1" name="Freeform 9"/>
              <p:cNvSpPr/>
              <p:nvPr/>
            </p:nvSpPr>
            <p:spPr bwMode="auto">
              <a:xfrm>
                <a:off x="795338" y="2727325"/>
                <a:ext cx="82550" cy="19050"/>
              </a:xfrm>
              <a:custGeom>
                <a:gdLst>
                  <a:gd fmla="*/ 2 w 22" name="T0"/>
                  <a:gd fmla="*/ 5 h 5" name="T1"/>
                  <a:gd fmla="*/ 0 w 22" name="T2"/>
                  <a:gd fmla="*/ 3 h 5" name="T3"/>
                  <a:gd fmla="*/ 0 w 22" name="T4"/>
                  <a:gd fmla="*/ 3 h 5" name="T5"/>
                  <a:gd fmla="*/ 2 w 22" name="T6"/>
                  <a:gd fmla="*/ 0 h 5" name="T7"/>
                  <a:gd fmla="*/ 20 w 22" name="T8"/>
                  <a:gd fmla="*/ 0 h 5" name="T9"/>
                  <a:gd fmla="*/ 22 w 22" name="T10"/>
                  <a:gd fmla="*/ 3 h 5" name="T11"/>
                  <a:gd fmla="*/ 22 w 22" name="T12"/>
                  <a:gd fmla="*/ 3 h 5" name="T13"/>
                  <a:gd fmla="*/ 20 w 22" name="T14"/>
                  <a:gd fmla="*/ 5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22">
                    <a:moveTo>
                      <a:pt x="2" y="5"/>
                    </a:moveTo>
                    <a:cubicBezTo>
                      <a:pt x="1" y="5"/>
                      <a:pt x="0" y="4"/>
                      <a:pt x="0" y="3"/>
                    </a:cubicBezTo>
                    <a:cubicBezTo>
                      <a:pt x="0" y="3"/>
                      <a:pt x="0" y="3"/>
                      <a:pt x="0" y="3"/>
                    </a:cubicBezTo>
                    <a:cubicBezTo>
                      <a:pt x="0" y="1"/>
                      <a:pt x="1" y="0"/>
                      <a:pt x="2" y="0"/>
                    </a:cubicBezTo>
                    <a:cubicBezTo>
                      <a:pt x="20" y="0"/>
                      <a:pt x="20" y="0"/>
                      <a:pt x="20" y="0"/>
                    </a:cubicBezTo>
                    <a:cubicBezTo>
                      <a:pt x="21" y="0"/>
                      <a:pt x="22" y="1"/>
                      <a:pt x="22" y="3"/>
                    </a:cubicBezTo>
                    <a:cubicBezTo>
                      <a:pt x="22" y="3"/>
                      <a:pt x="22" y="3"/>
                      <a:pt x="22" y="3"/>
                    </a:cubicBezTo>
                    <a:cubicBezTo>
                      <a:pt x="22" y="4"/>
                      <a:pt x="21" y="5"/>
                      <a:pt x="20" y="5"/>
                    </a:cubicBezTo>
                  </a:path>
                </a:pathLst>
              </a:custGeom>
              <a:solidFill>
                <a:srgbClr val="9DBA1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2" name="Freeform 10"/>
              <p:cNvSpPr/>
              <p:nvPr/>
            </p:nvSpPr>
            <p:spPr bwMode="auto">
              <a:xfrm>
                <a:off x="795338" y="2103438"/>
                <a:ext cx="82550" cy="388938"/>
              </a:xfrm>
              <a:custGeom>
                <a:gdLst>
                  <a:gd fmla="*/ 22 w 22" name="T0"/>
                  <a:gd fmla="*/ 10 h 103" name="T1"/>
                  <a:gd fmla="*/ 11 w 22" name="T2"/>
                  <a:gd fmla="*/ 0 h 103" name="T3"/>
                  <a:gd fmla="*/ 11 w 22" name="T4"/>
                  <a:gd fmla="*/ 0 h 103" name="T5"/>
                  <a:gd fmla="*/ 0 w 22" name="T6"/>
                  <a:gd fmla="*/ 10 h 103" name="T7"/>
                  <a:gd fmla="*/ 0 w 22" name="T8"/>
                  <a:gd fmla="*/ 92 h 103" name="T9"/>
                  <a:gd fmla="*/ 11 w 22" name="T10"/>
                  <a:gd fmla="*/ 103 h 103" name="T11"/>
                  <a:gd fmla="*/ 11 w 22" name="T12"/>
                  <a:gd fmla="*/ 103 h 103" name="T13"/>
                  <a:gd fmla="*/ 22 w 22" name="T14"/>
                  <a:gd fmla="*/ 92 h 103" name="T15"/>
                  <a:gd fmla="*/ 22 w 22" name="T16"/>
                  <a:gd fmla="*/ 10 h 1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3" w="22">
                    <a:moveTo>
                      <a:pt x="22" y="10"/>
                    </a:moveTo>
                    <a:cubicBezTo>
                      <a:pt x="22" y="4"/>
                      <a:pt x="17" y="0"/>
                      <a:pt x="11" y="0"/>
                    </a:cubicBezTo>
                    <a:cubicBezTo>
                      <a:pt x="11" y="0"/>
                      <a:pt x="11" y="0"/>
                      <a:pt x="11" y="0"/>
                    </a:cubicBezTo>
                    <a:cubicBezTo>
                      <a:pt x="5" y="0"/>
                      <a:pt x="0" y="4"/>
                      <a:pt x="0" y="10"/>
                    </a:cubicBezTo>
                    <a:cubicBezTo>
                      <a:pt x="0" y="92"/>
                      <a:pt x="0" y="92"/>
                      <a:pt x="0" y="92"/>
                    </a:cubicBezTo>
                    <a:cubicBezTo>
                      <a:pt x="0" y="98"/>
                      <a:pt x="5" y="103"/>
                      <a:pt x="11" y="103"/>
                    </a:cubicBezTo>
                    <a:cubicBezTo>
                      <a:pt x="11" y="103"/>
                      <a:pt x="11" y="103"/>
                      <a:pt x="11" y="103"/>
                    </a:cubicBezTo>
                    <a:cubicBezTo>
                      <a:pt x="17" y="103"/>
                      <a:pt x="22" y="98"/>
                      <a:pt x="22" y="92"/>
                    </a:cubicBezTo>
                    <a:lnTo>
                      <a:pt x="22" y="10"/>
                    </a:lnTo>
                    <a:close/>
                  </a:path>
                </a:pathLst>
              </a:custGeom>
              <a:solidFill>
                <a:srgbClr val="9DBA1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3" name="Freeform 11"/>
              <p:cNvSpPr/>
              <p:nvPr/>
            </p:nvSpPr>
            <p:spPr bwMode="auto">
              <a:xfrm>
                <a:off x="727075" y="2125663"/>
                <a:ext cx="57150" cy="366713"/>
              </a:xfrm>
              <a:custGeom>
                <a:gdLst>
                  <a:gd fmla="*/ 15 w 15" name="T0"/>
                  <a:gd fmla="*/ 10 h 97" name="T1"/>
                  <a:gd fmla="*/ 7 w 15" name="T2"/>
                  <a:gd fmla="*/ 0 h 97" name="T3"/>
                  <a:gd fmla="*/ 7 w 15" name="T4"/>
                  <a:gd fmla="*/ 0 h 97" name="T5"/>
                  <a:gd fmla="*/ 0 w 15" name="T6"/>
                  <a:gd fmla="*/ 10 h 97" name="T7"/>
                  <a:gd fmla="*/ 0 w 15" name="T8"/>
                  <a:gd fmla="*/ 87 h 97" name="T9"/>
                  <a:gd fmla="*/ 7 w 15" name="T10"/>
                  <a:gd fmla="*/ 97 h 97" name="T11"/>
                  <a:gd fmla="*/ 7 w 15" name="T12"/>
                  <a:gd fmla="*/ 97 h 97" name="T13"/>
                  <a:gd fmla="*/ 15 w 15" name="T14"/>
                  <a:gd fmla="*/ 87 h 97" name="T15"/>
                  <a:gd fmla="*/ 15 w 15" name="T16"/>
                  <a:gd fmla="*/ 10 h 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7" w="15">
                    <a:moveTo>
                      <a:pt x="15" y="10"/>
                    </a:moveTo>
                    <a:cubicBezTo>
                      <a:pt x="15" y="4"/>
                      <a:pt x="11" y="0"/>
                      <a:pt x="7" y="0"/>
                    </a:cubicBezTo>
                    <a:cubicBezTo>
                      <a:pt x="7" y="0"/>
                      <a:pt x="7" y="0"/>
                      <a:pt x="7" y="0"/>
                    </a:cubicBezTo>
                    <a:cubicBezTo>
                      <a:pt x="4" y="0"/>
                      <a:pt x="0" y="4"/>
                      <a:pt x="0" y="10"/>
                    </a:cubicBezTo>
                    <a:cubicBezTo>
                      <a:pt x="0" y="87"/>
                      <a:pt x="0" y="87"/>
                      <a:pt x="0" y="87"/>
                    </a:cubicBezTo>
                    <a:cubicBezTo>
                      <a:pt x="0" y="93"/>
                      <a:pt x="4" y="97"/>
                      <a:pt x="7" y="97"/>
                    </a:cubicBezTo>
                    <a:cubicBezTo>
                      <a:pt x="7" y="97"/>
                      <a:pt x="7" y="97"/>
                      <a:pt x="7" y="97"/>
                    </a:cubicBezTo>
                    <a:cubicBezTo>
                      <a:pt x="11" y="97"/>
                      <a:pt x="15" y="93"/>
                      <a:pt x="15" y="87"/>
                    </a:cubicBezTo>
                    <a:lnTo>
                      <a:pt x="15" y="10"/>
                    </a:lnTo>
                    <a:close/>
                  </a:path>
                </a:pathLst>
              </a:custGeom>
              <a:solidFill>
                <a:srgbClr val="9DBA1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4" name="Freeform 12"/>
              <p:cNvSpPr/>
              <p:nvPr/>
            </p:nvSpPr>
            <p:spPr bwMode="auto">
              <a:xfrm>
                <a:off x="893763" y="2125663"/>
                <a:ext cx="55563" cy="366713"/>
              </a:xfrm>
              <a:custGeom>
                <a:gdLst>
                  <a:gd fmla="*/ 15 w 15" name="T0"/>
                  <a:gd fmla="*/ 10 h 97" name="T1"/>
                  <a:gd fmla="*/ 8 w 15" name="T2"/>
                  <a:gd fmla="*/ 0 h 97" name="T3"/>
                  <a:gd fmla="*/ 8 w 15" name="T4"/>
                  <a:gd fmla="*/ 0 h 97" name="T5"/>
                  <a:gd fmla="*/ 0 w 15" name="T6"/>
                  <a:gd fmla="*/ 10 h 97" name="T7"/>
                  <a:gd fmla="*/ 0 w 15" name="T8"/>
                  <a:gd fmla="*/ 87 h 97" name="T9"/>
                  <a:gd fmla="*/ 8 w 15" name="T10"/>
                  <a:gd fmla="*/ 97 h 97" name="T11"/>
                  <a:gd fmla="*/ 8 w 15" name="T12"/>
                  <a:gd fmla="*/ 97 h 97" name="T13"/>
                  <a:gd fmla="*/ 15 w 15" name="T14"/>
                  <a:gd fmla="*/ 87 h 97" name="T15"/>
                  <a:gd fmla="*/ 15 w 15" name="T16"/>
                  <a:gd fmla="*/ 10 h 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7" w="15">
                    <a:moveTo>
                      <a:pt x="15" y="10"/>
                    </a:moveTo>
                    <a:cubicBezTo>
                      <a:pt x="15" y="4"/>
                      <a:pt x="12" y="0"/>
                      <a:pt x="8" y="0"/>
                    </a:cubicBezTo>
                    <a:cubicBezTo>
                      <a:pt x="8" y="0"/>
                      <a:pt x="8" y="0"/>
                      <a:pt x="8" y="0"/>
                    </a:cubicBezTo>
                    <a:cubicBezTo>
                      <a:pt x="4" y="0"/>
                      <a:pt x="0" y="4"/>
                      <a:pt x="0" y="10"/>
                    </a:cubicBezTo>
                    <a:cubicBezTo>
                      <a:pt x="0" y="87"/>
                      <a:pt x="0" y="87"/>
                      <a:pt x="0" y="87"/>
                    </a:cubicBezTo>
                    <a:cubicBezTo>
                      <a:pt x="0" y="93"/>
                      <a:pt x="4" y="97"/>
                      <a:pt x="8" y="97"/>
                    </a:cubicBezTo>
                    <a:cubicBezTo>
                      <a:pt x="8" y="97"/>
                      <a:pt x="8" y="97"/>
                      <a:pt x="8" y="97"/>
                    </a:cubicBezTo>
                    <a:cubicBezTo>
                      <a:pt x="12" y="97"/>
                      <a:pt x="15" y="93"/>
                      <a:pt x="15" y="87"/>
                    </a:cubicBezTo>
                    <a:lnTo>
                      <a:pt x="15" y="10"/>
                    </a:lnTo>
                    <a:close/>
                  </a:path>
                </a:pathLst>
              </a:custGeom>
              <a:solidFill>
                <a:srgbClr val="9DBA1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48" name="空心弧 47"/>
            <p:cNvSpPr/>
            <p:nvPr/>
          </p:nvSpPr>
          <p:spPr>
            <a:xfrm>
              <a:off x="3357139" y="2378025"/>
              <a:ext cx="1294460" cy="1294460"/>
            </a:xfrm>
            <a:prstGeom prst="blockArc">
              <a:avLst>
                <a:gd fmla="val 16221204" name="adj1"/>
                <a:gd fmla="val 1740664" name="adj2"/>
                <a:gd fmla="val 17652" name="adj3"/>
              </a:avLst>
            </a:prstGeom>
            <a:solidFill>
              <a:srgbClr val="9DBA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grpSp>
      <p:grpSp>
        <p:nvGrpSpPr>
          <p:cNvPr id="13" name="组合 12"/>
          <p:cNvGrpSpPr/>
          <p:nvPr/>
        </p:nvGrpSpPr>
        <p:grpSpPr>
          <a:xfrm>
            <a:off x="5052942" y="1324508"/>
            <a:ext cx="1625786" cy="1625786"/>
            <a:chOff x="4986776" y="2378025"/>
            <a:chExt cx="1295502" cy="1295501"/>
          </a:xfrm>
        </p:grpSpPr>
        <p:grpSp>
          <p:nvGrpSpPr>
            <p:cNvPr id="38" name="组合 37"/>
            <p:cNvGrpSpPr/>
            <p:nvPr/>
          </p:nvGrpSpPr>
          <p:grpSpPr>
            <a:xfrm>
              <a:off x="4986776" y="2378025"/>
              <a:ext cx="1295502" cy="1295501"/>
              <a:chOff x="5318245" y="2292023"/>
              <a:chExt cx="1543479" cy="1543478"/>
            </a:xfrm>
          </p:grpSpPr>
          <p:sp>
            <p:nvSpPr>
              <p:cNvPr id="44" name="同心圆 43"/>
              <p:cNvSpPr/>
              <p:nvPr/>
            </p:nvSpPr>
            <p:spPr>
              <a:xfrm>
                <a:off x="5318245" y="2292023"/>
                <a:ext cx="1543478" cy="1543478"/>
              </a:xfrm>
              <a:prstGeom prst="donut">
                <a:avLst>
                  <a:gd fmla="val 17790" name="adj"/>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sp>
            <p:nvSpPr>
              <p:cNvPr id="45" name="空心弧 44"/>
              <p:cNvSpPr/>
              <p:nvPr/>
            </p:nvSpPr>
            <p:spPr>
              <a:xfrm>
                <a:off x="5319486" y="2292023"/>
                <a:ext cx="1542238" cy="1542238"/>
              </a:xfrm>
              <a:prstGeom prst="blockArc">
                <a:avLst>
                  <a:gd fmla="val 16221204" name="adj1"/>
                  <a:gd fmla="val 3738950" name="adj2"/>
                  <a:gd fmla="val 17717" name="adj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grpSp>
        <p:grpSp>
          <p:nvGrpSpPr>
            <p:cNvPr id="39" name="组合 38"/>
            <p:cNvGrpSpPr/>
            <p:nvPr/>
          </p:nvGrpSpPr>
          <p:grpSpPr>
            <a:xfrm>
              <a:off x="5396401" y="2758850"/>
              <a:ext cx="476250" cy="554037"/>
              <a:chOff x="2263775" y="2405063"/>
              <a:chExt cx="476250" cy="554037"/>
            </a:xfrm>
          </p:grpSpPr>
          <p:sp>
            <p:nvSpPr>
              <p:cNvPr id="40" name="Rectangle 18"/>
              <p:cNvSpPr>
                <a:spLocks noChangeArrowheads="1"/>
              </p:cNvSpPr>
              <p:nvPr/>
            </p:nvSpPr>
            <p:spPr bwMode="auto">
              <a:xfrm>
                <a:off x="2263775" y="2922588"/>
                <a:ext cx="382587" cy="36512"/>
              </a:xfrm>
              <a:prstGeom prst="rect">
                <a:avLst/>
              </a:prstGeom>
              <a:solidFill>
                <a:srgbClr val="7030A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1" name="Freeform 19"/>
              <p:cNvSpPr/>
              <p:nvPr/>
            </p:nvSpPr>
            <p:spPr bwMode="auto">
              <a:xfrm>
                <a:off x="2641600" y="2441575"/>
                <a:ext cx="98425" cy="163512"/>
              </a:xfrm>
              <a:custGeom>
                <a:gdLst>
                  <a:gd fmla="*/ 25 w 26" name="T0"/>
                  <a:gd fmla="*/ 19 h 43" name="T1"/>
                  <a:gd fmla="*/ 23 w 26" name="T2"/>
                  <a:gd fmla="*/ 15 h 43" name="T3"/>
                  <a:gd fmla="*/ 10 w 26" name="T4"/>
                  <a:gd fmla="*/ 2 h 43" name="T5"/>
                  <a:gd fmla="*/ 2 w 26" name="T6"/>
                  <a:gd fmla="*/ 3 h 43" name="T7"/>
                  <a:gd fmla="*/ 2 w 26" name="T8"/>
                  <a:gd fmla="*/ 11 h 43" name="T9"/>
                  <a:gd fmla="*/ 14 w 26" name="T10"/>
                  <a:gd fmla="*/ 21 h 43" name="T11"/>
                  <a:gd fmla="*/ 15 w 26" name="T12"/>
                  <a:gd fmla="*/ 37 h 43" name="T13"/>
                  <a:gd fmla="*/ 21 w 26" name="T14"/>
                  <a:gd fmla="*/ 43 h 43" name="T15"/>
                  <a:gd fmla="*/ 26 w 26" name="T16"/>
                  <a:gd fmla="*/ 37 h 43" name="T17"/>
                  <a:gd fmla="*/ 25 w 26" name="T18"/>
                  <a:gd fmla="*/ 19 h 43" name="T19"/>
                  <a:gd fmla="*/ 25 w 26" name="T20"/>
                  <a:gd fmla="*/ 19 h 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3" w="26">
                    <a:moveTo>
                      <a:pt x="25" y="19"/>
                    </a:moveTo>
                    <a:cubicBezTo>
                      <a:pt x="25" y="17"/>
                      <a:pt x="25" y="16"/>
                      <a:pt x="23" y="15"/>
                    </a:cubicBezTo>
                    <a:cubicBezTo>
                      <a:pt x="10" y="2"/>
                      <a:pt x="10" y="2"/>
                      <a:pt x="10" y="2"/>
                    </a:cubicBezTo>
                    <a:cubicBezTo>
                      <a:pt x="8" y="0"/>
                      <a:pt x="4" y="1"/>
                      <a:pt x="2" y="3"/>
                    </a:cubicBezTo>
                    <a:cubicBezTo>
                      <a:pt x="0" y="5"/>
                      <a:pt x="0" y="9"/>
                      <a:pt x="2" y="11"/>
                    </a:cubicBezTo>
                    <a:cubicBezTo>
                      <a:pt x="14" y="21"/>
                      <a:pt x="14" y="21"/>
                      <a:pt x="14" y="21"/>
                    </a:cubicBezTo>
                    <a:cubicBezTo>
                      <a:pt x="15" y="37"/>
                      <a:pt x="15" y="37"/>
                      <a:pt x="15" y="37"/>
                    </a:cubicBezTo>
                    <a:cubicBezTo>
                      <a:pt x="15" y="40"/>
                      <a:pt x="18" y="43"/>
                      <a:pt x="21" y="43"/>
                    </a:cubicBezTo>
                    <a:cubicBezTo>
                      <a:pt x="24" y="42"/>
                      <a:pt x="26" y="40"/>
                      <a:pt x="26" y="37"/>
                    </a:cubicBezTo>
                    <a:cubicBezTo>
                      <a:pt x="25" y="19"/>
                      <a:pt x="25" y="19"/>
                      <a:pt x="25" y="19"/>
                    </a:cubicBezTo>
                    <a:cubicBezTo>
                      <a:pt x="25" y="19"/>
                      <a:pt x="25" y="19"/>
                      <a:pt x="25" y="19"/>
                    </a:cubicBezTo>
                    <a:close/>
                  </a:path>
                </a:pathLst>
              </a:custGeom>
              <a:solidFill>
                <a:srgbClr val="7030A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2" name="Freeform 20"/>
              <p:cNvSpPr/>
              <p:nvPr/>
            </p:nvSpPr>
            <p:spPr bwMode="auto">
              <a:xfrm>
                <a:off x="2646363" y="2630488"/>
                <a:ext cx="93662" cy="276225"/>
              </a:xfrm>
              <a:custGeom>
                <a:gdLst>
                  <a:gd fmla="*/ 19 w 25" name="T0"/>
                  <a:gd fmla="*/ 0 h 73" name="T1"/>
                  <a:gd fmla="*/ 19 w 25" name="T2"/>
                  <a:gd fmla="*/ 60 h 73" name="T3"/>
                  <a:gd fmla="*/ 12 w 25" name="T4"/>
                  <a:gd fmla="*/ 66 h 73" name="T5"/>
                  <a:gd fmla="*/ 6 w 25" name="T6"/>
                  <a:gd fmla="*/ 60 h 73" name="T7"/>
                  <a:gd fmla="*/ 6 w 25" name="T8"/>
                  <a:gd fmla="*/ 15 h 73" name="T9"/>
                  <a:gd fmla="*/ 0 w 25" name="T10"/>
                  <a:gd fmla="*/ 15 h 73" name="T11"/>
                  <a:gd fmla="*/ 0 w 25" name="T12"/>
                  <a:gd fmla="*/ 60 h 73" name="T13"/>
                  <a:gd fmla="*/ 12 w 25" name="T14"/>
                  <a:gd fmla="*/ 73 h 73" name="T15"/>
                  <a:gd fmla="*/ 25 w 25" name="T16"/>
                  <a:gd fmla="*/ 60 h 73" name="T17"/>
                  <a:gd fmla="*/ 25 w 25" name="T18"/>
                  <a:gd fmla="*/ 0 h 73" name="T19"/>
                  <a:gd fmla="*/ 19 w 25" name="T20"/>
                  <a:gd fmla="*/ 0 h 7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3" w="25">
                    <a:moveTo>
                      <a:pt x="19" y="0"/>
                    </a:moveTo>
                    <a:cubicBezTo>
                      <a:pt x="19" y="60"/>
                      <a:pt x="19" y="60"/>
                      <a:pt x="19" y="60"/>
                    </a:cubicBezTo>
                    <a:cubicBezTo>
                      <a:pt x="19" y="63"/>
                      <a:pt x="16" y="66"/>
                      <a:pt x="12" y="66"/>
                    </a:cubicBezTo>
                    <a:cubicBezTo>
                      <a:pt x="9" y="66"/>
                      <a:pt x="6" y="63"/>
                      <a:pt x="6" y="60"/>
                    </a:cubicBezTo>
                    <a:cubicBezTo>
                      <a:pt x="6" y="15"/>
                      <a:pt x="6" y="15"/>
                      <a:pt x="6" y="15"/>
                    </a:cubicBezTo>
                    <a:cubicBezTo>
                      <a:pt x="0" y="15"/>
                      <a:pt x="0" y="15"/>
                      <a:pt x="0" y="15"/>
                    </a:cubicBezTo>
                    <a:cubicBezTo>
                      <a:pt x="0" y="60"/>
                      <a:pt x="0" y="60"/>
                      <a:pt x="0" y="60"/>
                    </a:cubicBezTo>
                    <a:cubicBezTo>
                      <a:pt x="0" y="67"/>
                      <a:pt x="5" y="73"/>
                      <a:pt x="12" y="73"/>
                    </a:cubicBezTo>
                    <a:cubicBezTo>
                      <a:pt x="19" y="73"/>
                      <a:pt x="25" y="67"/>
                      <a:pt x="25" y="60"/>
                    </a:cubicBezTo>
                    <a:cubicBezTo>
                      <a:pt x="25" y="0"/>
                      <a:pt x="25" y="0"/>
                      <a:pt x="25" y="0"/>
                    </a:cubicBezTo>
                    <a:lnTo>
                      <a:pt x="19" y="0"/>
                    </a:lnTo>
                    <a:close/>
                  </a:path>
                </a:pathLst>
              </a:custGeom>
              <a:solidFill>
                <a:srgbClr val="7030A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3" name="Freeform 21"/>
              <p:cNvSpPr>
                <a:spLocks noEditPoints="1"/>
              </p:cNvSpPr>
              <p:nvPr/>
            </p:nvSpPr>
            <p:spPr bwMode="auto">
              <a:xfrm>
                <a:off x="2301875" y="2405063"/>
                <a:ext cx="314325" cy="487362"/>
              </a:xfrm>
              <a:custGeom>
                <a:gdLst>
                  <a:gd fmla="*/ 73 w 83" name="T0"/>
                  <a:gd fmla="*/ 0 h 129" name="T1"/>
                  <a:gd fmla="*/ 11 w 83" name="T2"/>
                  <a:gd fmla="*/ 0 h 129" name="T3"/>
                  <a:gd fmla="*/ 0 w 83" name="T4"/>
                  <a:gd fmla="*/ 11 h 129" name="T5"/>
                  <a:gd fmla="*/ 0 w 83" name="T6"/>
                  <a:gd fmla="*/ 92 h 129" name="T7"/>
                  <a:gd fmla="*/ 0 w 83" name="T8"/>
                  <a:gd fmla="*/ 109 h 129" name="T9"/>
                  <a:gd fmla="*/ 0 w 83" name="T10"/>
                  <a:gd fmla="*/ 129 h 129" name="T11"/>
                  <a:gd fmla="*/ 83 w 83" name="T12"/>
                  <a:gd fmla="*/ 129 h 129" name="T13"/>
                  <a:gd fmla="*/ 83 w 83" name="T14"/>
                  <a:gd fmla="*/ 109 h 129" name="T15"/>
                  <a:gd fmla="*/ 83 w 83" name="T16"/>
                  <a:gd fmla="*/ 92 h 129" name="T17"/>
                  <a:gd fmla="*/ 83 w 83" name="T18"/>
                  <a:gd fmla="*/ 11 h 129" name="T19"/>
                  <a:gd fmla="*/ 73 w 83" name="T20"/>
                  <a:gd fmla="*/ 0 h 129" name="T21"/>
                  <a:gd fmla="*/ 13 w 83" name="T22"/>
                  <a:gd fmla="*/ 27 h 129" name="T23"/>
                  <a:gd fmla="*/ 24 w 83" name="T24"/>
                  <a:gd fmla="*/ 16 h 129" name="T25"/>
                  <a:gd fmla="*/ 58 w 83" name="T26"/>
                  <a:gd fmla="*/ 16 h 129" name="T27"/>
                  <a:gd fmla="*/ 68 w 83" name="T28"/>
                  <a:gd fmla="*/ 27 h 129" name="T29"/>
                  <a:gd fmla="*/ 68 w 83" name="T30"/>
                  <a:gd fmla="*/ 33 h 129" name="T31"/>
                  <a:gd fmla="*/ 58 w 83" name="T32"/>
                  <a:gd fmla="*/ 44 h 129" name="T33"/>
                  <a:gd fmla="*/ 24 w 83" name="T34"/>
                  <a:gd fmla="*/ 44 h 129" name="T35"/>
                  <a:gd fmla="*/ 13 w 83" name="T36"/>
                  <a:gd fmla="*/ 33 h 129" name="T37"/>
                  <a:gd fmla="*/ 13 w 83" name="T38"/>
                  <a:gd fmla="*/ 27 h 12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9" w="83">
                    <a:moveTo>
                      <a:pt x="73" y="0"/>
                    </a:moveTo>
                    <a:cubicBezTo>
                      <a:pt x="11" y="0"/>
                      <a:pt x="11" y="0"/>
                      <a:pt x="11" y="0"/>
                    </a:cubicBezTo>
                    <a:cubicBezTo>
                      <a:pt x="5" y="0"/>
                      <a:pt x="0" y="5"/>
                      <a:pt x="0" y="11"/>
                    </a:cubicBezTo>
                    <a:cubicBezTo>
                      <a:pt x="0" y="92"/>
                      <a:pt x="0" y="92"/>
                      <a:pt x="0" y="92"/>
                    </a:cubicBezTo>
                    <a:cubicBezTo>
                      <a:pt x="0" y="109"/>
                      <a:pt x="0" y="109"/>
                      <a:pt x="0" y="109"/>
                    </a:cubicBezTo>
                    <a:cubicBezTo>
                      <a:pt x="0" y="129"/>
                      <a:pt x="0" y="129"/>
                      <a:pt x="0" y="129"/>
                    </a:cubicBezTo>
                    <a:cubicBezTo>
                      <a:pt x="83" y="129"/>
                      <a:pt x="83" y="129"/>
                      <a:pt x="83" y="129"/>
                    </a:cubicBezTo>
                    <a:cubicBezTo>
                      <a:pt x="83" y="109"/>
                      <a:pt x="83" y="109"/>
                      <a:pt x="83" y="109"/>
                    </a:cubicBezTo>
                    <a:cubicBezTo>
                      <a:pt x="83" y="92"/>
                      <a:pt x="83" y="92"/>
                      <a:pt x="83" y="92"/>
                    </a:cubicBezTo>
                    <a:cubicBezTo>
                      <a:pt x="83" y="11"/>
                      <a:pt x="83" y="11"/>
                      <a:pt x="83" y="11"/>
                    </a:cubicBezTo>
                    <a:cubicBezTo>
                      <a:pt x="83" y="5"/>
                      <a:pt x="78" y="0"/>
                      <a:pt x="73" y="0"/>
                    </a:cubicBezTo>
                    <a:close/>
                    <a:moveTo>
                      <a:pt x="13" y="27"/>
                    </a:moveTo>
                    <a:cubicBezTo>
                      <a:pt x="13" y="21"/>
                      <a:pt x="18" y="16"/>
                      <a:pt x="24" y="16"/>
                    </a:cubicBezTo>
                    <a:cubicBezTo>
                      <a:pt x="58" y="16"/>
                      <a:pt x="58" y="16"/>
                      <a:pt x="58" y="16"/>
                    </a:cubicBezTo>
                    <a:cubicBezTo>
                      <a:pt x="64" y="16"/>
                      <a:pt x="68" y="21"/>
                      <a:pt x="68" y="27"/>
                    </a:cubicBezTo>
                    <a:cubicBezTo>
                      <a:pt x="68" y="33"/>
                      <a:pt x="68" y="33"/>
                      <a:pt x="68" y="33"/>
                    </a:cubicBezTo>
                    <a:cubicBezTo>
                      <a:pt x="68" y="39"/>
                      <a:pt x="64" y="44"/>
                      <a:pt x="58" y="44"/>
                    </a:cubicBezTo>
                    <a:cubicBezTo>
                      <a:pt x="24" y="44"/>
                      <a:pt x="24" y="44"/>
                      <a:pt x="24" y="44"/>
                    </a:cubicBezTo>
                    <a:cubicBezTo>
                      <a:pt x="18" y="44"/>
                      <a:pt x="13" y="39"/>
                      <a:pt x="13" y="33"/>
                    </a:cubicBezTo>
                    <a:lnTo>
                      <a:pt x="13" y="27"/>
                    </a:lnTo>
                    <a:close/>
                  </a:path>
                </a:pathLst>
              </a:custGeom>
              <a:solidFill>
                <a:srgbClr val="7030A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grpSp>
        <p:nvGrpSpPr>
          <p:cNvPr id="14" name="组合 13"/>
          <p:cNvGrpSpPr/>
          <p:nvPr/>
        </p:nvGrpSpPr>
        <p:grpSpPr>
          <a:xfrm>
            <a:off x="7012322" y="1324508"/>
            <a:ext cx="1625786" cy="1625786"/>
            <a:chOff x="9460299" y="2020375"/>
            <a:chExt cx="1625786" cy="1625785"/>
          </a:xfrm>
        </p:grpSpPr>
        <p:grpSp>
          <p:nvGrpSpPr>
            <p:cNvPr id="19" name="组合 18"/>
            <p:cNvGrpSpPr/>
            <p:nvPr/>
          </p:nvGrpSpPr>
          <p:grpSpPr>
            <a:xfrm>
              <a:off x="9460299" y="2020375"/>
              <a:ext cx="1625786" cy="1625785"/>
              <a:chOff x="5318245" y="2292023"/>
              <a:chExt cx="1543479" cy="1543478"/>
            </a:xfrm>
          </p:grpSpPr>
          <p:sp>
            <p:nvSpPr>
              <p:cNvPr id="27" name="同心圆 26"/>
              <p:cNvSpPr/>
              <p:nvPr/>
            </p:nvSpPr>
            <p:spPr>
              <a:xfrm>
                <a:off x="5318245" y="2292023"/>
                <a:ext cx="1543478" cy="1543478"/>
              </a:xfrm>
              <a:prstGeom prst="donut">
                <a:avLst>
                  <a:gd fmla="val 17790" name="adj"/>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sp>
            <p:nvSpPr>
              <p:cNvPr id="37" name="空心弧 36"/>
              <p:cNvSpPr/>
              <p:nvPr/>
            </p:nvSpPr>
            <p:spPr>
              <a:xfrm>
                <a:off x="5319486" y="2292023"/>
                <a:ext cx="1542238" cy="1542238"/>
              </a:xfrm>
              <a:prstGeom prst="blockArc">
                <a:avLst>
                  <a:gd fmla="val 16221204" name="adj1"/>
                  <a:gd fmla="val 21060889" name="adj2"/>
                  <a:gd fmla="val 17798" name="adj3"/>
                </a:avLst>
              </a:prstGeom>
              <a:solidFill>
                <a:srgbClr val="128C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grpSp>
        <p:grpSp>
          <p:nvGrpSpPr>
            <p:cNvPr id="20" name="组合 19"/>
            <p:cNvGrpSpPr/>
            <p:nvPr/>
          </p:nvGrpSpPr>
          <p:grpSpPr>
            <a:xfrm>
              <a:off x="10012840" y="2506189"/>
              <a:ext cx="520701" cy="687388"/>
              <a:chOff x="2149475" y="2638425"/>
              <a:chExt cx="520701" cy="687388"/>
            </a:xfrm>
          </p:grpSpPr>
          <p:sp>
            <p:nvSpPr>
              <p:cNvPr id="21" name="Freeform 27"/>
              <p:cNvSpPr/>
              <p:nvPr/>
            </p:nvSpPr>
            <p:spPr bwMode="auto">
              <a:xfrm>
                <a:off x="2217738" y="2755900"/>
                <a:ext cx="452438" cy="101600"/>
              </a:xfrm>
              <a:custGeom>
                <a:gdLst>
                  <a:gd fmla="*/ 108 w 120" name="T0"/>
                  <a:gd fmla="*/ 0 h 27" name="T1"/>
                  <a:gd fmla="*/ 13 w 120" name="T2"/>
                  <a:gd fmla="*/ 0 h 27" name="T3"/>
                  <a:gd fmla="*/ 0 w 120" name="T4"/>
                  <a:gd fmla="*/ 13 h 27" name="T5"/>
                  <a:gd fmla="*/ 0 w 120" name="T6"/>
                  <a:gd fmla="*/ 27 h 27" name="T7"/>
                  <a:gd fmla="*/ 120 w 120" name="T8"/>
                  <a:gd fmla="*/ 27 h 27" name="T9"/>
                  <a:gd fmla="*/ 120 w 120" name="T10"/>
                  <a:gd fmla="*/ 13 h 27" name="T11"/>
                  <a:gd fmla="*/ 108 w 120" name="T12"/>
                  <a:gd fmla="*/ 0 h 27" name="T13"/>
                </a:gdLst>
                <a:cxnLst>
                  <a:cxn ang="0">
                    <a:pos x="T0" y="T1"/>
                  </a:cxn>
                  <a:cxn ang="0">
                    <a:pos x="T2" y="T3"/>
                  </a:cxn>
                  <a:cxn ang="0">
                    <a:pos x="T4" y="T5"/>
                  </a:cxn>
                  <a:cxn ang="0">
                    <a:pos x="T6" y="T7"/>
                  </a:cxn>
                  <a:cxn ang="0">
                    <a:pos x="T8" y="T9"/>
                  </a:cxn>
                  <a:cxn ang="0">
                    <a:pos x="T10" y="T11"/>
                  </a:cxn>
                  <a:cxn ang="0">
                    <a:pos x="T12" y="T13"/>
                  </a:cxn>
                </a:cxnLst>
                <a:rect b="b" l="0" r="r" t="0"/>
                <a:pathLst>
                  <a:path h="27" w="120">
                    <a:moveTo>
                      <a:pt x="108" y="0"/>
                    </a:moveTo>
                    <a:cubicBezTo>
                      <a:pt x="13" y="0"/>
                      <a:pt x="13" y="0"/>
                      <a:pt x="13" y="0"/>
                    </a:cubicBezTo>
                    <a:cubicBezTo>
                      <a:pt x="6" y="0"/>
                      <a:pt x="0" y="6"/>
                      <a:pt x="0" y="13"/>
                    </a:cubicBezTo>
                    <a:cubicBezTo>
                      <a:pt x="0" y="27"/>
                      <a:pt x="0" y="27"/>
                      <a:pt x="0" y="27"/>
                    </a:cubicBezTo>
                    <a:cubicBezTo>
                      <a:pt x="120" y="27"/>
                      <a:pt x="120" y="27"/>
                      <a:pt x="120" y="27"/>
                    </a:cubicBezTo>
                    <a:cubicBezTo>
                      <a:pt x="120" y="13"/>
                      <a:pt x="120" y="13"/>
                      <a:pt x="120" y="13"/>
                    </a:cubicBezTo>
                    <a:cubicBezTo>
                      <a:pt x="120" y="6"/>
                      <a:pt x="115" y="0"/>
                      <a:pt x="108" y="0"/>
                    </a:cubicBezTo>
                    <a:close/>
                  </a:path>
                </a:pathLst>
              </a:custGeom>
              <a:solidFill>
                <a:srgbClr val="128CC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2" name="Rectangle 28"/>
              <p:cNvSpPr>
                <a:spLocks noChangeArrowheads="1"/>
              </p:cNvSpPr>
              <p:nvPr/>
            </p:nvSpPr>
            <p:spPr bwMode="auto">
              <a:xfrm>
                <a:off x="2217738" y="2868613"/>
                <a:ext cx="176213" cy="38100"/>
              </a:xfrm>
              <a:prstGeom prst="rect">
                <a:avLst/>
              </a:prstGeom>
              <a:solidFill>
                <a:srgbClr val="128CC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3" name="Oval 29"/>
              <p:cNvSpPr>
                <a:spLocks noChangeArrowheads="1"/>
              </p:cNvSpPr>
              <p:nvPr/>
            </p:nvSpPr>
            <p:spPr bwMode="auto">
              <a:xfrm>
                <a:off x="2413000" y="2638425"/>
                <a:ext cx="95250" cy="93662"/>
              </a:xfrm>
              <a:prstGeom prst="ellipse">
                <a:avLst/>
              </a:prstGeom>
              <a:solidFill>
                <a:srgbClr val="128CC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4" name="Oval 30"/>
              <p:cNvSpPr>
                <a:spLocks noChangeArrowheads="1"/>
              </p:cNvSpPr>
              <p:nvPr/>
            </p:nvSpPr>
            <p:spPr bwMode="auto">
              <a:xfrm>
                <a:off x="2557463" y="2638425"/>
                <a:ext cx="93663" cy="93662"/>
              </a:xfrm>
              <a:prstGeom prst="ellipse">
                <a:avLst/>
              </a:prstGeom>
              <a:solidFill>
                <a:srgbClr val="128CC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5" name="Oval 31"/>
              <p:cNvSpPr>
                <a:spLocks noChangeArrowheads="1"/>
              </p:cNvSpPr>
              <p:nvPr/>
            </p:nvSpPr>
            <p:spPr bwMode="auto">
              <a:xfrm>
                <a:off x="2511425" y="2663825"/>
                <a:ext cx="46038" cy="46037"/>
              </a:xfrm>
              <a:prstGeom prst="ellipse">
                <a:avLst/>
              </a:prstGeom>
              <a:solidFill>
                <a:srgbClr val="128CC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6" name="Freeform 32"/>
              <p:cNvSpPr/>
              <p:nvPr/>
            </p:nvSpPr>
            <p:spPr bwMode="auto">
              <a:xfrm>
                <a:off x="2149475" y="2944813"/>
                <a:ext cx="312738" cy="381000"/>
              </a:xfrm>
              <a:custGeom>
                <a:gdLst>
                  <a:gd fmla="*/ 69 w 83" name="T0"/>
                  <a:gd fmla="*/ 51 h 101" name="T1"/>
                  <a:gd fmla="*/ 41 w 83" name="T2"/>
                  <a:gd fmla="*/ 101 h 101" name="T3"/>
                  <a:gd fmla="*/ 14 w 83" name="T4"/>
                  <a:gd fmla="*/ 51 h 101" name="T5"/>
                  <a:gd fmla="*/ 41 w 83" name="T6"/>
                  <a:gd fmla="*/ 0 h 101" name="T7"/>
                  <a:gd fmla="*/ 69 w 83" name="T8"/>
                  <a:gd fmla="*/ 51 h 101" name="T9"/>
                </a:gdLst>
                <a:cxnLst>
                  <a:cxn ang="0">
                    <a:pos x="T0" y="T1"/>
                  </a:cxn>
                  <a:cxn ang="0">
                    <a:pos x="T2" y="T3"/>
                  </a:cxn>
                  <a:cxn ang="0">
                    <a:pos x="T4" y="T5"/>
                  </a:cxn>
                  <a:cxn ang="0">
                    <a:pos x="T6" y="T7"/>
                  </a:cxn>
                  <a:cxn ang="0">
                    <a:pos x="T8" y="T9"/>
                  </a:cxn>
                </a:cxnLst>
                <a:rect b="b" l="0" r="r" t="0"/>
                <a:pathLst>
                  <a:path h="100" w="83">
                    <a:moveTo>
                      <a:pt x="69" y="51"/>
                    </a:moveTo>
                    <a:cubicBezTo>
                      <a:pt x="83" y="79"/>
                      <a:pt x="70" y="101"/>
                      <a:pt x="41" y="101"/>
                    </a:cubicBezTo>
                    <a:cubicBezTo>
                      <a:pt x="12" y="101"/>
                      <a:pt x="0" y="79"/>
                      <a:pt x="14" y="51"/>
                    </a:cubicBezTo>
                    <a:cubicBezTo>
                      <a:pt x="28" y="23"/>
                      <a:pt x="40" y="0"/>
                      <a:pt x="41" y="0"/>
                    </a:cubicBezTo>
                    <a:cubicBezTo>
                      <a:pt x="42" y="0"/>
                      <a:pt x="55" y="23"/>
                      <a:pt x="69" y="51"/>
                    </a:cubicBezTo>
                    <a:close/>
                  </a:path>
                </a:pathLst>
              </a:custGeom>
              <a:solidFill>
                <a:srgbClr val="128CC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grpSp>
        <p:nvGrpSpPr>
          <p:cNvPr id="15" name="组合 14"/>
          <p:cNvGrpSpPr/>
          <p:nvPr/>
        </p:nvGrpSpPr>
        <p:grpSpPr>
          <a:xfrm>
            <a:off x="1070404" y="1324508"/>
            <a:ext cx="1657675" cy="1657675"/>
            <a:chOff x="3518381" y="1989818"/>
            <a:chExt cx="1657675" cy="1657674"/>
          </a:xfrm>
        </p:grpSpPr>
        <p:sp>
          <p:nvSpPr>
            <p:cNvPr id="16" name="Freeform 38"/>
            <p:cNvSpPr>
              <a:spLocks noEditPoints="1"/>
            </p:cNvSpPr>
            <p:nvPr/>
          </p:nvSpPr>
          <p:spPr bwMode="auto">
            <a:xfrm>
              <a:off x="4066230" y="2522858"/>
              <a:ext cx="561975" cy="579437"/>
            </a:xfrm>
            <a:custGeom>
              <a:gdLst>
                <a:gd fmla="*/ 117 w 149" name="T0"/>
                <a:gd fmla="*/ 38 h 153" name="T1"/>
                <a:gd fmla="*/ 95 w 149" name="T2"/>
                <a:gd fmla="*/ 53 h 153" name="T3"/>
                <a:gd fmla="*/ 93 w 149" name="T4"/>
                <a:gd fmla="*/ 53 h 153" name="T5"/>
                <a:gd fmla="*/ 89 w 149" name="T6"/>
                <a:gd fmla="*/ 46 h 153" name="T7"/>
                <a:gd fmla="*/ 73 w 149" name="T8"/>
                <a:gd fmla="*/ 17 h 153" name="T9"/>
                <a:gd fmla="*/ 92 w 149" name="T10"/>
                <a:gd fmla="*/ 2 h 153" name="T11"/>
                <a:gd fmla="*/ 113 w 149" name="T12"/>
                <a:gd fmla="*/ 29 h 153" name="T13"/>
                <a:gd fmla="*/ 118 w 149" name="T14"/>
                <a:gd fmla="*/ 37 h 153" name="T15"/>
                <a:gd fmla="*/ 87 w 149" name="T16"/>
                <a:gd fmla="*/ 0 h 153" name="T17"/>
                <a:gd fmla="*/ 48 w 149" name="T18"/>
                <a:gd fmla="*/ 2 h 153" name="T19"/>
                <a:gd fmla="*/ 28 w 149" name="T20"/>
                <a:gd fmla="*/ 38 h 153" name="T21"/>
                <a:gd fmla="*/ 55 w 149" name="T22"/>
                <a:gd fmla="*/ 43 h 153" name="T23"/>
                <a:gd fmla="*/ 71 w 149" name="T24"/>
                <a:gd fmla="*/ 16 h 153" name="T25"/>
                <a:gd fmla="*/ 71 w 149" name="T26"/>
                <a:gd fmla="*/ 16 h 153" name="T27"/>
                <a:gd fmla="*/ 94 w 149" name="T28"/>
                <a:gd fmla="*/ 153 h 153" name="T29"/>
                <a:gd fmla="*/ 116 w 149" name="T30"/>
                <a:gd fmla="*/ 137 h 153" name="T31"/>
                <a:gd fmla="*/ 126 w 149" name="T32"/>
                <a:gd fmla="*/ 114 h 153" name="T33"/>
                <a:gd fmla="*/ 117 w 149" name="T34"/>
                <a:gd fmla="*/ 107 h 153" name="T35"/>
                <a:gd fmla="*/ 89 w 149" name="T36"/>
                <a:gd fmla="*/ 91 h 153" name="T37"/>
                <a:gd fmla="*/ 82 w 149" name="T38"/>
                <a:gd fmla="*/ 107 h 153" name="T39"/>
                <a:gd fmla="*/ 75 w 149" name="T40"/>
                <a:gd fmla="*/ 123 h 153" name="T41"/>
                <a:gd fmla="*/ 84 w 149" name="T42"/>
                <a:gd fmla="*/ 137 h 153" name="T43"/>
                <a:gd fmla="*/ 128 w 149" name="T44"/>
                <a:gd fmla="*/ 113 h 153" name="T45"/>
                <a:gd fmla="*/ 149 w 149" name="T46"/>
                <a:gd fmla="*/ 97 h 153" name="T47"/>
                <a:gd fmla="*/ 148 w 149" name="T48"/>
                <a:gd fmla="*/ 93 h 153" name="T49"/>
                <a:gd fmla="*/ 104 w 149" name="T50"/>
                <a:gd fmla="*/ 71 h 153" name="T51"/>
                <a:gd fmla="*/ 122 w 149" name="T52"/>
                <a:gd fmla="*/ 102 h 153" name="T53"/>
                <a:gd fmla="*/ 125 w 149" name="T54"/>
                <a:gd fmla="*/ 106 h 153" name="T55"/>
                <a:gd fmla="*/ 128 w 149" name="T56"/>
                <a:gd fmla="*/ 113 h 153" name="T57"/>
                <a:gd fmla="*/ 15 w 149" name="T58"/>
                <a:gd fmla="*/ 68 h 153" name="T59"/>
                <a:gd fmla="*/ 2 w 149" name="T60"/>
                <a:gd fmla="*/ 99 h 153" name="T61"/>
                <a:gd fmla="*/ 25 w 149" name="T62"/>
                <a:gd fmla="*/ 108 h 153" name="T63"/>
                <a:gd fmla="*/ 42 w 149" name="T64"/>
                <a:gd fmla="*/ 81 h 153" name="T65"/>
                <a:gd fmla="*/ 46 w 149" name="T66"/>
                <a:gd fmla="*/ 74 h 153" name="T67"/>
                <a:gd fmla="*/ 44 w 149" name="T68"/>
                <a:gd fmla="*/ 71 h 153" name="T69"/>
                <a:gd fmla="*/ 21 w 149" name="T70"/>
                <a:gd fmla="*/ 60 h 153" name="T71"/>
                <a:gd fmla="*/ 0 w 149" name="T72"/>
                <a:gd fmla="*/ 61 h 153" name="T73"/>
                <a:gd fmla="*/ 3 w 149" name="T74"/>
                <a:gd fmla="*/ 105 h 153" name="T75"/>
                <a:gd fmla="*/ 24 w 149" name="T76"/>
                <a:gd fmla="*/ 137 h 153" name="T77"/>
                <a:gd fmla="*/ 65 w 149" name="T78"/>
                <a:gd fmla="*/ 137 h 153" name="T79"/>
                <a:gd fmla="*/ 56 w 149" name="T80"/>
                <a:gd fmla="*/ 111 h 153" name="T81"/>
                <a:gd fmla="*/ 25 w 149" name="T82"/>
                <a:gd fmla="*/ 111 h 153" name="T83"/>
                <a:gd fmla="*/ 24 w 149" name="T84"/>
                <a:gd fmla="*/ 111 h 15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3" w="149">
                  <a:moveTo>
                    <a:pt x="118" y="37"/>
                  </a:moveTo>
                  <a:cubicBezTo>
                    <a:pt x="117" y="38"/>
                    <a:pt x="117" y="38"/>
                    <a:pt x="117" y="38"/>
                  </a:cubicBezTo>
                  <a:cubicBezTo>
                    <a:pt x="111" y="51"/>
                    <a:pt x="111" y="51"/>
                    <a:pt x="111" y="51"/>
                  </a:cubicBezTo>
                  <a:cubicBezTo>
                    <a:pt x="95" y="53"/>
                    <a:pt x="95" y="53"/>
                    <a:pt x="95" y="53"/>
                  </a:cubicBezTo>
                  <a:cubicBezTo>
                    <a:pt x="93" y="53"/>
                    <a:pt x="93" y="53"/>
                    <a:pt x="93" y="53"/>
                  </a:cubicBezTo>
                  <a:cubicBezTo>
                    <a:pt x="93" y="53"/>
                    <a:pt x="93" y="53"/>
                    <a:pt x="93" y="53"/>
                  </a:cubicBezTo>
                  <a:cubicBezTo>
                    <a:pt x="76" y="55"/>
                    <a:pt x="76" y="55"/>
                    <a:pt x="76" y="55"/>
                  </a:cubicBezTo>
                  <a:cubicBezTo>
                    <a:pt x="89" y="46"/>
                    <a:pt x="89" y="46"/>
                    <a:pt x="89" y="46"/>
                  </a:cubicBezTo>
                  <a:cubicBezTo>
                    <a:pt x="84" y="37"/>
                    <a:pt x="79" y="29"/>
                    <a:pt x="76" y="22"/>
                  </a:cubicBezTo>
                  <a:cubicBezTo>
                    <a:pt x="75" y="21"/>
                    <a:pt x="74" y="19"/>
                    <a:pt x="73" y="17"/>
                  </a:cubicBezTo>
                  <a:cubicBezTo>
                    <a:pt x="74" y="16"/>
                    <a:pt x="76" y="14"/>
                    <a:pt x="77" y="12"/>
                  </a:cubicBezTo>
                  <a:cubicBezTo>
                    <a:pt x="81" y="7"/>
                    <a:pt x="87" y="2"/>
                    <a:pt x="92" y="2"/>
                  </a:cubicBezTo>
                  <a:cubicBezTo>
                    <a:pt x="96" y="2"/>
                    <a:pt x="99" y="4"/>
                    <a:pt x="102" y="9"/>
                  </a:cubicBezTo>
                  <a:cubicBezTo>
                    <a:pt x="113" y="29"/>
                    <a:pt x="113" y="29"/>
                    <a:pt x="113" y="29"/>
                  </a:cubicBezTo>
                  <a:cubicBezTo>
                    <a:pt x="126" y="19"/>
                    <a:pt x="126" y="19"/>
                    <a:pt x="126" y="19"/>
                  </a:cubicBezTo>
                  <a:lnTo>
                    <a:pt x="118" y="37"/>
                  </a:lnTo>
                  <a:close/>
                  <a:moveTo>
                    <a:pt x="75" y="10"/>
                  </a:moveTo>
                  <a:cubicBezTo>
                    <a:pt x="78" y="6"/>
                    <a:pt x="82" y="2"/>
                    <a:pt x="87" y="0"/>
                  </a:cubicBezTo>
                  <a:cubicBezTo>
                    <a:pt x="51" y="0"/>
                    <a:pt x="51" y="0"/>
                    <a:pt x="51" y="0"/>
                  </a:cubicBezTo>
                  <a:cubicBezTo>
                    <a:pt x="50" y="1"/>
                    <a:pt x="49" y="2"/>
                    <a:pt x="48" y="2"/>
                  </a:cubicBezTo>
                  <a:cubicBezTo>
                    <a:pt x="48" y="3"/>
                    <a:pt x="48" y="3"/>
                    <a:pt x="48" y="3"/>
                  </a:cubicBezTo>
                  <a:cubicBezTo>
                    <a:pt x="28" y="38"/>
                    <a:pt x="28" y="38"/>
                    <a:pt x="28" y="38"/>
                  </a:cubicBezTo>
                  <a:cubicBezTo>
                    <a:pt x="50" y="52"/>
                    <a:pt x="50" y="52"/>
                    <a:pt x="50" y="52"/>
                  </a:cubicBezTo>
                  <a:cubicBezTo>
                    <a:pt x="52" y="49"/>
                    <a:pt x="54" y="46"/>
                    <a:pt x="55" y="43"/>
                  </a:cubicBezTo>
                  <a:cubicBezTo>
                    <a:pt x="68" y="21"/>
                    <a:pt x="68" y="21"/>
                    <a:pt x="68" y="21"/>
                  </a:cubicBezTo>
                  <a:cubicBezTo>
                    <a:pt x="69" y="20"/>
                    <a:pt x="69" y="18"/>
                    <a:pt x="71" y="16"/>
                  </a:cubicBezTo>
                  <a:cubicBezTo>
                    <a:pt x="71" y="16"/>
                    <a:pt x="71" y="16"/>
                    <a:pt x="71" y="16"/>
                  </a:cubicBezTo>
                  <a:cubicBezTo>
                    <a:pt x="71" y="16"/>
                    <a:pt x="71" y="16"/>
                    <a:pt x="71" y="16"/>
                  </a:cubicBezTo>
                  <a:cubicBezTo>
                    <a:pt x="72" y="14"/>
                    <a:pt x="74" y="12"/>
                    <a:pt x="75" y="10"/>
                  </a:cubicBezTo>
                  <a:close/>
                  <a:moveTo>
                    <a:pt x="94" y="153"/>
                  </a:moveTo>
                  <a:cubicBezTo>
                    <a:pt x="93" y="137"/>
                    <a:pt x="93" y="137"/>
                    <a:pt x="93" y="137"/>
                  </a:cubicBezTo>
                  <a:cubicBezTo>
                    <a:pt x="116" y="137"/>
                    <a:pt x="116" y="137"/>
                    <a:pt x="116" y="137"/>
                  </a:cubicBezTo>
                  <a:cubicBezTo>
                    <a:pt x="121" y="136"/>
                    <a:pt x="124" y="135"/>
                    <a:pt x="126" y="132"/>
                  </a:cubicBezTo>
                  <a:cubicBezTo>
                    <a:pt x="129" y="127"/>
                    <a:pt x="128" y="120"/>
                    <a:pt x="126" y="114"/>
                  </a:cubicBezTo>
                  <a:cubicBezTo>
                    <a:pt x="125" y="112"/>
                    <a:pt x="124" y="110"/>
                    <a:pt x="123" y="108"/>
                  </a:cubicBezTo>
                  <a:cubicBezTo>
                    <a:pt x="121" y="108"/>
                    <a:pt x="119" y="107"/>
                    <a:pt x="117" y="107"/>
                  </a:cubicBezTo>
                  <a:cubicBezTo>
                    <a:pt x="110" y="107"/>
                    <a:pt x="100" y="107"/>
                    <a:pt x="90" y="107"/>
                  </a:cubicBezTo>
                  <a:cubicBezTo>
                    <a:pt x="89" y="91"/>
                    <a:pt x="89" y="91"/>
                    <a:pt x="89" y="91"/>
                  </a:cubicBezTo>
                  <a:cubicBezTo>
                    <a:pt x="82" y="107"/>
                    <a:pt x="82" y="107"/>
                    <a:pt x="82" y="107"/>
                  </a:cubicBezTo>
                  <a:cubicBezTo>
                    <a:pt x="82" y="107"/>
                    <a:pt x="82" y="107"/>
                    <a:pt x="82" y="107"/>
                  </a:cubicBezTo>
                  <a:cubicBezTo>
                    <a:pt x="81" y="109"/>
                    <a:pt x="81" y="109"/>
                    <a:pt x="81" y="109"/>
                  </a:cubicBezTo>
                  <a:cubicBezTo>
                    <a:pt x="75" y="123"/>
                    <a:pt x="75" y="123"/>
                    <a:pt x="75" y="123"/>
                  </a:cubicBezTo>
                  <a:cubicBezTo>
                    <a:pt x="83" y="135"/>
                    <a:pt x="83" y="135"/>
                    <a:pt x="83" y="135"/>
                  </a:cubicBezTo>
                  <a:cubicBezTo>
                    <a:pt x="84" y="137"/>
                    <a:pt x="84" y="137"/>
                    <a:pt x="84" y="137"/>
                  </a:cubicBezTo>
                  <a:lnTo>
                    <a:pt x="94" y="153"/>
                  </a:lnTo>
                  <a:close/>
                  <a:moveTo>
                    <a:pt x="128" y="113"/>
                  </a:moveTo>
                  <a:cubicBezTo>
                    <a:pt x="130" y="118"/>
                    <a:pt x="132" y="124"/>
                    <a:pt x="131" y="128"/>
                  </a:cubicBezTo>
                  <a:cubicBezTo>
                    <a:pt x="149" y="97"/>
                    <a:pt x="149" y="97"/>
                    <a:pt x="149" y="97"/>
                  </a:cubicBezTo>
                  <a:cubicBezTo>
                    <a:pt x="149" y="95"/>
                    <a:pt x="148" y="94"/>
                    <a:pt x="148" y="94"/>
                  </a:cubicBezTo>
                  <a:cubicBezTo>
                    <a:pt x="148" y="93"/>
                    <a:pt x="148" y="93"/>
                    <a:pt x="148" y="93"/>
                  </a:cubicBezTo>
                  <a:cubicBezTo>
                    <a:pt x="128" y="58"/>
                    <a:pt x="128" y="58"/>
                    <a:pt x="128" y="58"/>
                  </a:cubicBezTo>
                  <a:cubicBezTo>
                    <a:pt x="104" y="71"/>
                    <a:pt x="104" y="71"/>
                    <a:pt x="104" y="71"/>
                  </a:cubicBezTo>
                  <a:cubicBezTo>
                    <a:pt x="106" y="73"/>
                    <a:pt x="108" y="76"/>
                    <a:pt x="109" y="80"/>
                  </a:cubicBezTo>
                  <a:cubicBezTo>
                    <a:pt x="122" y="102"/>
                    <a:pt x="122" y="102"/>
                    <a:pt x="122" y="102"/>
                  </a:cubicBezTo>
                  <a:cubicBezTo>
                    <a:pt x="123" y="102"/>
                    <a:pt x="124" y="104"/>
                    <a:pt x="125" y="106"/>
                  </a:cubicBezTo>
                  <a:cubicBezTo>
                    <a:pt x="125" y="106"/>
                    <a:pt x="125" y="106"/>
                    <a:pt x="125" y="106"/>
                  </a:cubicBezTo>
                  <a:cubicBezTo>
                    <a:pt x="125" y="107"/>
                    <a:pt x="125" y="107"/>
                    <a:pt x="125" y="107"/>
                  </a:cubicBezTo>
                  <a:cubicBezTo>
                    <a:pt x="126" y="109"/>
                    <a:pt x="127" y="111"/>
                    <a:pt x="128" y="113"/>
                  </a:cubicBezTo>
                  <a:close/>
                  <a:moveTo>
                    <a:pt x="0" y="61"/>
                  </a:moveTo>
                  <a:cubicBezTo>
                    <a:pt x="15" y="68"/>
                    <a:pt x="15" y="68"/>
                    <a:pt x="15" y="68"/>
                  </a:cubicBezTo>
                  <a:cubicBezTo>
                    <a:pt x="3" y="88"/>
                    <a:pt x="3" y="88"/>
                    <a:pt x="3" y="88"/>
                  </a:cubicBezTo>
                  <a:cubicBezTo>
                    <a:pt x="1" y="93"/>
                    <a:pt x="1" y="97"/>
                    <a:pt x="2" y="99"/>
                  </a:cubicBezTo>
                  <a:cubicBezTo>
                    <a:pt x="5" y="104"/>
                    <a:pt x="12" y="107"/>
                    <a:pt x="18" y="108"/>
                  </a:cubicBezTo>
                  <a:cubicBezTo>
                    <a:pt x="20" y="108"/>
                    <a:pt x="23" y="108"/>
                    <a:pt x="25" y="108"/>
                  </a:cubicBezTo>
                  <a:cubicBezTo>
                    <a:pt x="26" y="107"/>
                    <a:pt x="27" y="105"/>
                    <a:pt x="28" y="104"/>
                  </a:cubicBezTo>
                  <a:cubicBezTo>
                    <a:pt x="32" y="98"/>
                    <a:pt x="37" y="90"/>
                    <a:pt x="42" y="81"/>
                  </a:cubicBezTo>
                  <a:cubicBezTo>
                    <a:pt x="56" y="87"/>
                    <a:pt x="56" y="87"/>
                    <a:pt x="56" y="87"/>
                  </a:cubicBezTo>
                  <a:cubicBezTo>
                    <a:pt x="46" y="74"/>
                    <a:pt x="46" y="74"/>
                    <a:pt x="46" y="74"/>
                  </a:cubicBezTo>
                  <a:cubicBezTo>
                    <a:pt x="46" y="73"/>
                    <a:pt x="46" y="73"/>
                    <a:pt x="46" y="73"/>
                  </a:cubicBezTo>
                  <a:cubicBezTo>
                    <a:pt x="44" y="71"/>
                    <a:pt x="44" y="71"/>
                    <a:pt x="44" y="71"/>
                  </a:cubicBezTo>
                  <a:cubicBezTo>
                    <a:pt x="35" y="59"/>
                    <a:pt x="35" y="59"/>
                    <a:pt x="35" y="59"/>
                  </a:cubicBezTo>
                  <a:cubicBezTo>
                    <a:pt x="21" y="60"/>
                    <a:pt x="21" y="60"/>
                    <a:pt x="21" y="60"/>
                  </a:cubicBezTo>
                  <a:cubicBezTo>
                    <a:pt x="19" y="60"/>
                    <a:pt x="19" y="60"/>
                    <a:pt x="19" y="60"/>
                  </a:cubicBezTo>
                  <a:lnTo>
                    <a:pt x="0" y="61"/>
                  </a:lnTo>
                  <a:close/>
                  <a:moveTo>
                    <a:pt x="17" y="110"/>
                  </a:moveTo>
                  <a:cubicBezTo>
                    <a:pt x="12" y="110"/>
                    <a:pt x="7" y="108"/>
                    <a:pt x="3" y="105"/>
                  </a:cubicBezTo>
                  <a:cubicBezTo>
                    <a:pt x="21" y="136"/>
                    <a:pt x="21" y="136"/>
                    <a:pt x="21" y="136"/>
                  </a:cubicBezTo>
                  <a:cubicBezTo>
                    <a:pt x="23" y="137"/>
                    <a:pt x="24" y="137"/>
                    <a:pt x="24" y="137"/>
                  </a:cubicBezTo>
                  <a:cubicBezTo>
                    <a:pt x="25" y="137"/>
                    <a:pt x="25" y="137"/>
                    <a:pt x="25" y="137"/>
                  </a:cubicBezTo>
                  <a:cubicBezTo>
                    <a:pt x="65" y="137"/>
                    <a:pt x="65" y="137"/>
                    <a:pt x="65" y="137"/>
                  </a:cubicBezTo>
                  <a:cubicBezTo>
                    <a:pt x="66" y="111"/>
                    <a:pt x="66" y="111"/>
                    <a:pt x="66" y="111"/>
                  </a:cubicBezTo>
                  <a:cubicBezTo>
                    <a:pt x="63" y="111"/>
                    <a:pt x="60" y="111"/>
                    <a:pt x="56" y="111"/>
                  </a:cubicBezTo>
                  <a:cubicBezTo>
                    <a:pt x="30" y="111"/>
                    <a:pt x="30" y="111"/>
                    <a:pt x="30" y="111"/>
                  </a:cubicBezTo>
                  <a:cubicBezTo>
                    <a:pt x="30" y="111"/>
                    <a:pt x="28" y="111"/>
                    <a:pt x="25" y="111"/>
                  </a:cubicBezTo>
                  <a:cubicBezTo>
                    <a:pt x="25" y="111"/>
                    <a:pt x="25" y="111"/>
                    <a:pt x="25" y="111"/>
                  </a:cubicBezTo>
                  <a:cubicBezTo>
                    <a:pt x="24" y="111"/>
                    <a:pt x="24" y="111"/>
                    <a:pt x="24" y="111"/>
                  </a:cubicBezTo>
                  <a:cubicBezTo>
                    <a:pt x="22" y="111"/>
                    <a:pt x="20" y="111"/>
                    <a:pt x="17" y="110"/>
                  </a:cubicBezTo>
                  <a:close/>
                </a:path>
              </a:pathLst>
            </a:custGeom>
            <a:solidFill>
              <a:srgbClr val="FF920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7" name="同心圆 16"/>
            <p:cNvSpPr/>
            <p:nvPr/>
          </p:nvSpPr>
          <p:spPr>
            <a:xfrm>
              <a:off x="3518381" y="1989818"/>
              <a:ext cx="1657674" cy="1657674"/>
            </a:xfrm>
            <a:prstGeom prst="donut">
              <a:avLst>
                <a:gd fmla="val 17790" name="adj"/>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sp>
          <p:nvSpPr>
            <p:cNvPr id="18" name="空心弧 17"/>
            <p:cNvSpPr/>
            <p:nvPr/>
          </p:nvSpPr>
          <p:spPr>
            <a:xfrm>
              <a:off x="3519714" y="1989818"/>
              <a:ext cx="1656342" cy="1656342"/>
            </a:xfrm>
            <a:prstGeom prst="blockArc">
              <a:avLst>
                <a:gd fmla="val 16221204" name="adj1"/>
                <a:gd fmla="val 10190039" name="adj2"/>
                <a:gd fmla="val 17590" name="adj3"/>
              </a:avLst>
            </a:prstGeom>
            <a:solidFill>
              <a:srgbClr val="FF92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grpSp>
      <p:sp>
        <p:nvSpPr>
          <p:cNvPr id="58" name="文本框 92"/>
          <p:cNvSpPr txBox="1"/>
          <p:nvPr/>
        </p:nvSpPr>
        <p:spPr>
          <a:xfrm>
            <a:off x="1268982" y="3323291"/>
            <a:ext cx="1249648" cy="1371596"/>
          </a:xfrm>
          <a:prstGeom prst="rect">
            <a:avLst/>
          </a:prstGeom>
          <a:noFill/>
        </p:spPr>
        <p:txBody>
          <a:bodyPr bIns="45718" lIns="91424" rIns="91424" rtlCol="0" tIns="45718" wrap="none">
            <a:spAutoFit/>
          </a:bodyPr>
          <a:lstStyle/>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p:txBody>
      </p:sp>
      <p:grpSp>
        <p:nvGrpSpPr>
          <p:cNvPr id="2" name="组合 1"/>
          <p:cNvGrpSpPr/>
          <p:nvPr/>
        </p:nvGrpSpPr>
        <p:grpSpPr>
          <a:xfrm>
            <a:off x="1618248" y="908816"/>
            <a:ext cx="6635018" cy="400111"/>
            <a:chOff x="1618248" y="908816"/>
            <a:chExt cx="6635018" cy="400111"/>
          </a:xfrm>
        </p:grpSpPr>
        <p:sp>
          <p:nvSpPr>
            <p:cNvPr id="62" name="文本框 96"/>
            <p:cNvSpPr txBox="1"/>
            <p:nvPr/>
          </p:nvSpPr>
          <p:spPr>
            <a:xfrm>
              <a:off x="1618248" y="908816"/>
              <a:ext cx="733710" cy="396236"/>
            </a:xfrm>
            <a:prstGeom prst="rect">
              <a:avLst/>
            </a:prstGeom>
            <a:noFill/>
          </p:spPr>
          <p:txBody>
            <a:bodyPr bIns="45718" lIns="91424" rIns="91424" rtlCol="0" tIns="45718" wrap="none">
              <a:spAutoFit/>
            </a:bodyPr>
            <a:lstStyle/>
            <a:p>
              <a:r>
                <a:rPr altLang="zh-CN" b="1" lang="en-US" sz="2000">
                  <a:solidFill>
                    <a:srgbClr val="FF9201"/>
                  </a:solidFill>
                  <a:latin charset="-122" pitchFamily="34" typeface="微软雅黑"/>
                  <a:ea charset="-122" pitchFamily="34" typeface="微软雅黑"/>
                </a:rPr>
                <a:t>69%</a:t>
              </a:r>
            </a:p>
          </p:txBody>
        </p:sp>
        <p:sp>
          <p:nvSpPr>
            <p:cNvPr id="63" name="文本框 97"/>
            <p:cNvSpPr txBox="1"/>
            <p:nvPr/>
          </p:nvSpPr>
          <p:spPr>
            <a:xfrm>
              <a:off x="3612507" y="908816"/>
              <a:ext cx="733710" cy="396236"/>
            </a:xfrm>
            <a:prstGeom prst="rect">
              <a:avLst/>
            </a:prstGeom>
            <a:noFill/>
          </p:spPr>
          <p:txBody>
            <a:bodyPr bIns="45718" lIns="91424" rIns="91424" rtlCol="0" tIns="45718" wrap="none">
              <a:spAutoFit/>
            </a:bodyPr>
            <a:lstStyle/>
            <a:p>
              <a:r>
                <a:rPr altLang="zh-CN" b="1" lang="en-US" sz="2000">
                  <a:solidFill>
                    <a:srgbClr val="9DBA1A"/>
                  </a:solidFill>
                  <a:latin charset="-122" pitchFamily="34" typeface="微软雅黑"/>
                  <a:ea charset="-122" pitchFamily="34" typeface="微软雅黑"/>
                </a:rPr>
                <a:t>31%</a:t>
              </a:r>
            </a:p>
          </p:txBody>
        </p:sp>
        <p:sp>
          <p:nvSpPr>
            <p:cNvPr id="64" name="文本框 98"/>
            <p:cNvSpPr txBox="1"/>
            <p:nvPr/>
          </p:nvSpPr>
          <p:spPr>
            <a:xfrm>
              <a:off x="5587824" y="908816"/>
              <a:ext cx="733710" cy="396236"/>
            </a:xfrm>
            <a:prstGeom prst="rect">
              <a:avLst/>
            </a:prstGeom>
            <a:noFill/>
          </p:spPr>
          <p:txBody>
            <a:bodyPr bIns="45718" lIns="91424" rIns="91424" rtlCol="0" tIns="45718" wrap="none">
              <a:spAutoFit/>
            </a:bodyPr>
            <a:lstStyle/>
            <a:p>
              <a:r>
                <a:rPr altLang="zh-CN" b="1" lang="en-US" sz="2000">
                  <a:solidFill>
                    <a:srgbClr val="7030A0"/>
                  </a:solidFill>
                  <a:latin charset="-122" pitchFamily="34" typeface="微软雅黑"/>
                  <a:ea charset="-122" pitchFamily="34" typeface="微软雅黑"/>
                </a:rPr>
                <a:t>45%</a:t>
              </a:r>
            </a:p>
          </p:txBody>
        </p:sp>
        <p:sp>
          <p:nvSpPr>
            <p:cNvPr id="65" name="文本框 99"/>
            <p:cNvSpPr txBox="1"/>
            <p:nvPr/>
          </p:nvSpPr>
          <p:spPr>
            <a:xfrm>
              <a:off x="7568463" y="908816"/>
              <a:ext cx="733710" cy="396236"/>
            </a:xfrm>
            <a:prstGeom prst="rect">
              <a:avLst/>
            </a:prstGeom>
            <a:noFill/>
          </p:spPr>
          <p:txBody>
            <a:bodyPr bIns="45718" lIns="91424" rIns="91424" rtlCol="0" tIns="45718" wrap="none">
              <a:spAutoFit/>
            </a:bodyPr>
            <a:lstStyle/>
            <a:p>
              <a:r>
                <a:rPr altLang="zh-CN" b="1" lang="en-US" sz="2000">
                  <a:solidFill>
                    <a:srgbClr val="128CCB"/>
                  </a:solidFill>
                  <a:latin charset="-122" pitchFamily="34" typeface="微软雅黑"/>
                  <a:ea charset="-122" pitchFamily="34" typeface="微软雅黑"/>
                </a:rPr>
                <a:t>23%</a:t>
              </a:r>
            </a:p>
          </p:txBody>
        </p:sp>
      </p:grpSp>
      <p:sp>
        <p:nvSpPr>
          <p:cNvPr id="66" name="矩形 65"/>
          <p:cNvSpPr/>
          <p:nvPr/>
        </p:nvSpPr>
        <p:spPr>
          <a:xfrm>
            <a:off x="1240568" y="3060377"/>
            <a:ext cx="1440161"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300">
                <a:solidFill>
                  <a:prstClr val="black"/>
                </a:solidFill>
                <a:latin charset="-122" pitchFamily="34" typeface="微软雅黑"/>
                <a:ea charset="-122" pitchFamily="34" typeface="微软雅黑"/>
              </a:rPr>
              <a:t>这里填写标题</a:t>
            </a:r>
          </a:p>
        </p:txBody>
      </p:sp>
      <p:sp>
        <p:nvSpPr>
          <p:cNvPr id="74" name="文本框 92"/>
          <p:cNvSpPr txBox="1"/>
          <p:nvPr/>
        </p:nvSpPr>
        <p:spPr>
          <a:xfrm>
            <a:off x="3260221" y="3323291"/>
            <a:ext cx="1249648" cy="1371596"/>
          </a:xfrm>
          <a:prstGeom prst="rect">
            <a:avLst/>
          </a:prstGeom>
          <a:noFill/>
        </p:spPr>
        <p:txBody>
          <a:bodyPr bIns="45718" lIns="91424" rIns="91424" rtlCol="0" tIns="45718" wrap="none">
            <a:spAutoFit/>
          </a:bodyPr>
          <a:lstStyle/>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p:txBody>
      </p:sp>
      <p:sp>
        <p:nvSpPr>
          <p:cNvPr id="75" name="矩形 74"/>
          <p:cNvSpPr/>
          <p:nvPr/>
        </p:nvSpPr>
        <p:spPr>
          <a:xfrm>
            <a:off x="3231807" y="3060377"/>
            <a:ext cx="1440161"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300">
                <a:solidFill>
                  <a:prstClr val="black"/>
                </a:solidFill>
                <a:latin charset="-122" pitchFamily="34" typeface="微软雅黑"/>
                <a:ea charset="-122" pitchFamily="34" typeface="微软雅黑"/>
              </a:rPr>
              <a:t>这里填写标题</a:t>
            </a:r>
          </a:p>
        </p:txBody>
      </p:sp>
      <p:sp>
        <p:nvSpPr>
          <p:cNvPr id="76" name="文本框 92"/>
          <p:cNvSpPr txBox="1"/>
          <p:nvPr/>
        </p:nvSpPr>
        <p:spPr>
          <a:xfrm>
            <a:off x="5266981" y="3323291"/>
            <a:ext cx="1249648" cy="1371596"/>
          </a:xfrm>
          <a:prstGeom prst="rect">
            <a:avLst/>
          </a:prstGeom>
          <a:noFill/>
        </p:spPr>
        <p:txBody>
          <a:bodyPr bIns="45718" lIns="91424" rIns="91424" rtlCol="0" tIns="45718" wrap="none">
            <a:spAutoFit/>
          </a:bodyPr>
          <a:lstStyle/>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p:txBody>
      </p:sp>
      <p:sp>
        <p:nvSpPr>
          <p:cNvPr id="77" name="矩形 76"/>
          <p:cNvSpPr/>
          <p:nvPr/>
        </p:nvSpPr>
        <p:spPr>
          <a:xfrm>
            <a:off x="5238567" y="3060377"/>
            <a:ext cx="1440161"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300">
                <a:solidFill>
                  <a:prstClr val="black"/>
                </a:solidFill>
                <a:latin charset="-122" pitchFamily="34" typeface="微软雅黑"/>
                <a:ea charset="-122" pitchFamily="34" typeface="微软雅黑"/>
              </a:rPr>
              <a:t>这里填写标题</a:t>
            </a:r>
          </a:p>
        </p:txBody>
      </p:sp>
      <p:sp>
        <p:nvSpPr>
          <p:cNvPr id="80" name="文本框 92"/>
          <p:cNvSpPr txBox="1"/>
          <p:nvPr/>
        </p:nvSpPr>
        <p:spPr>
          <a:xfrm>
            <a:off x="7281184" y="3323291"/>
            <a:ext cx="1249648" cy="1371596"/>
          </a:xfrm>
          <a:prstGeom prst="rect">
            <a:avLst/>
          </a:prstGeom>
          <a:noFill/>
        </p:spPr>
        <p:txBody>
          <a:bodyPr bIns="45718" lIns="91424" rIns="91424" rtlCol="0" tIns="45718" wrap="none">
            <a:spAutoFit/>
          </a:bodyPr>
          <a:lstStyle/>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a:p>
            <a:r>
              <a:rPr altLang="en-US" lang="zh-CN" smtClean="0" sz="1400">
                <a:solidFill>
                  <a:srgbClr val="E7E6E6">
                    <a:lumMod val="50000"/>
                  </a:srgbClr>
                </a:solidFill>
                <a:latin charset="-122" pitchFamily="34" typeface="微软雅黑"/>
                <a:ea charset="-122" pitchFamily="34" typeface="微软雅黑"/>
              </a:rPr>
              <a:t>此处添加文本</a:t>
            </a:r>
          </a:p>
        </p:txBody>
      </p:sp>
      <p:sp>
        <p:nvSpPr>
          <p:cNvPr id="81" name="矩形 80"/>
          <p:cNvSpPr/>
          <p:nvPr/>
        </p:nvSpPr>
        <p:spPr>
          <a:xfrm>
            <a:off x="7252770" y="3060377"/>
            <a:ext cx="1440161"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300">
                <a:solidFill>
                  <a:prstClr val="black"/>
                </a:solidFill>
                <a:latin charset="-122" pitchFamily="34" typeface="微软雅黑"/>
                <a:ea charset="-122" pitchFamily="34" typeface="微软雅黑"/>
              </a:rPr>
              <a:t>这里填写标题</a:t>
            </a:r>
          </a:p>
        </p:txBody>
      </p:sp>
      <p:sp>
        <p:nvSpPr>
          <p:cNvPr id="55"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56" name="组合 55"/>
          <p:cNvGrpSpPr/>
          <p:nvPr/>
        </p:nvGrpSpPr>
        <p:grpSpPr>
          <a:xfrm>
            <a:off x="352592" y="688270"/>
            <a:ext cx="9231272" cy="67851"/>
            <a:chOff x="288133" y="483063"/>
            <a:chExt cx="8772740" cy="64666"/>
          </a:xfrm>
        </p:grpSpPr>
        <p:sp>
          <p:nvSpPr>
            <p:cNvPr id="57" name="任意多边形 56"/>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9" name="直接连接符 58"/>
            <p:cNvCxnSpPr>
              <a:stCxn id="57"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0" name="组合 59"/>
          <p:cNvGrpSpPr/>
          <p:nvPr/>
        </p:nvGrpSpPr>
        <p:grpSpPr>
          <a:xfrm>
            <a:off x="0" y="290390"/>
            <a:ext cx="641111" cy="353788"/>
            <a:chOff x="0" y="252065"/>
            <a:chExt cx="641111" cy="392113"/>
          </a:xfrm>
        </p:grpSpPr>
        <p:sp>
          <p:nvSpPr>
            <p:cNvPr id="61"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67"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68" name="五边形 67"/>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975651730"/>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0"/>
                                        </p:tgtEl>
                                        <p:attrNameLst>
                                          <p:attrName>style.visibility</p:attrName>
                                        </p:attrNameLst>
                                      </p:cBhvr>
                                      <p:to>
                                        <p:strVal val="visible"/>
                                      </p:to>
                                    </p:set>
                                    <p:animEffect filter="wipe(left)" transition="in">
                                      <p:cBhvr>
                                        <p:cTn dur="500" id="7"/>
                                        <p:tgtEl>
                                          <p:spTgt spid="60"/>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56"/>
                                        </p:tgtEl>
                                        <p:attrNameLst>
                                          <p:attrName>style.visibility</p:attrName>
                                        </p:attrNameLst>
                                      </p:cBhvr>
                                      <p:to>
                                        <p:strVal val="visible"/>
                                      </p:to>
                                    </p:set>
                                    <p:animEffect filter="wipe(down)" transition="in">
                                      <p:cBhvr>
                                        <p:cTn dur="500" id="12"/>
                                        <p:tgtEl>
                                          <p:spTgt spid="56"/>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55"/>
                                        </p:tgtEl>
                                        <p:attrNameLst>
                                          <p:attrName>style.visibility</p:attrName>
                                        </p:attrNameLst>
                                      </p:cBhvr>
                                      <p:to>
                                        <p:strVal val="visible"/>
                                      </p:to>
                                    </p:set>
                                    <p:anim calcmode="lin" valueType="num">
                                      <p:cBhvr>
                                        <p:cTn dur="500" fill="hold" id="16"/>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55"/>
                                        </p:tgtEl>
                                        <p:attrNameLst>
                                          <p:attrName>ppt_y</p:attrName>
                                        </p:attrNameLst>
                                      </p:cBhvr>
                                      <p:tavLst>
                                        <p:tav tm="0">
                                          <p:val>
                                            <p:strVal val="#ppt_y"/>
                                          </p:val>
                                        </p:tav>
                                        <p:tav tm="100000">
                                          <p:val>
                                            <p:strVal val="#ppt_y"/>
                                          </p:val>
                                        </p:tav>
                                      </p:tavLst>
                                    </p:anim>
                                    <p:anim calcmode="lin" valueType="num">
                                      <p:cBhvr>
                                        <p:cTn dur="500" fill="hold" id="18"/>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55"/>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55"/>
                                        </p:tgtEl>
                                      </p:cBhvr>
                                    </p:animEffect>
                                  </p:childTnLst>
                                </p:cTn>
                              </p:par>
                              <p:par>
                                <p:cTn fill="hold" id="21" nodeType="withEffect" presetClass="entr" presetID="31" presetSubtype="0">
                                  <p:stCondLst>
                                    <p:cond delay="0"/>
                                  </p:stCondLst>
                                  <p:childTnLst>
                                    <p:set>
                                      <p:cBhvr>
                                        <p:cTn dur="1" fill="hold" id="22">
                                          <p:stCondLst>
                                            <p:cond delay="0"/>
                                          </p:stCondLst>
                                        </p:cTn>
                                        <p:tgtEl>
                                          <p:spTgt spid="15"/>
                                        </p:tgtEl>
                                        <p:attrNameLst>
                                          <p:attrName>style.visibility</p:attrName>
                                        </p:attrNameLst>
                                      </p:cBhvr>
                                      <p:to>
                                        <p:strVal val="visible"/>
                                      </p:to>
                                    </p:set>
                                    <p:anim calcmode="lin" valueType="num">
                                      <p:cBhvr>
                                        <p:cTn dur="1000" fill="hold" id="23"/>
                                        <p:tgtEl>
                                          <p:spTgt spid="15"/>
                                        </p:tgtEl>
                                        <p:attrNameLst>
                                          <p:attrName>ppt_w</p:attrName>
                                        </p:attrNameLst>
                                      </p:cBhvr>
                                      <p:tavLst>
                                        <p:tav tm="0">
                                          <p:val>
                                            <p:fltVal val="0"/>
                                          </p:val>
                                        </p:tav>
                                        <p:tav tm="100000">
                                          <p:val>
                                            <p:strVal val="#ppt_w"/>
                                          </p:val>
                                        </p:tav>
                                      </p:tavLst>
                                    </p:anim>
                                    <p:anim calcmode="lin" valueType="num">
                                      <p:cBhvr>
                                        <p:cTn dur="1000" fill="hold" id="24"/>
                                        <p:tgtEl>
                                          <p:spTgt spid="15"/>
                                        </p:tgtEl>
                                        <p:attrNameLst>
                                          <p:attrName>ppt_h</p:attrName>
                                        </p:attrNameLst>
                                      </p:cBhvr>
                                      <p:tavLst>
                                        <p:tav tm="0">
                                          <p:val>
                                            <p:fltVal val="0"/>
                                          </p:val>
                                        </p:tav>
                                        <p:tav tm="100000">
                                          <p:val>
                                            <p:strVal val="#ppt_h"/>
                                          </p:val>
                                        </p:tav>
                                      </p:tavLst>
                                    </p:anim>
                                    <p:anim calcmode="lin" valueType="num">
                                      <p:cBhvr>
                                        <p:cTn dur="1000" fill="hold" id="25"/>
                                        <p:tgtEl>
                                          <p:spTgt spid="15"/>
                                        </p:tgtEl>
                                        <p:attrNameLst>
                                          <p:attrName>style.rotation</p:attrName>
                                        </p:attrNameLst>
                                      </p:cBhvr>
                                      <p:tavLst>
                                        <p:tav tm="0">
                                          <p:val>
                                            <p:fltVal val="90"/>
                                          </p:val>
                                        </p:tav>
                                        <p:tav tm="100000">
                                          <p:val>
                                            <p:fltVal val="0"/>
                                          </p:val>
                                        </p:tav>
                                      </p:tavLst>
                                    </p:anim>
                                    <p:animEffect filter="fade" transition="in">
                                      <p:cBhvr>
                                        <p:cTn dur="1000" id="26"/>
                                        <p:tgtEl>
                                          <p:spTgt spid="15"/>
                                        </p:tgtEl>
                                      </p:cBhvr>
                                    </p:animEffect>
                                  </p:childTnLst>
                                </p:cTn>
                              </p:par>
                              <p:par>
                                <p:cTn fill="hold" id="27" nodeType="withEffect" presetClass="entr" presetID="31" presetSubtype="0">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p:cTn dur="1000" fill="hold" id="29"/>
                                        <p:tgtEl>
                                          <p:spTgt spid="12"/>
                                        </p:tgtEl>
                                        <p:attrNameLst>
                                          <p:attrName>ppt_w</p:attrName>
                                        </p:attrNameLst>
                                      </p:cBhvr>
                                      <p:tavLst>
                                        <p:tav tm="0">
                                          <p:val>
                                            <p:fltVal val="0"/>
                                          </p:val>
                                        </p:tav>
                                        <p:tav tm="100000">
                                          <p:val>
                                            <p:strVal val="#ppt_w"/>
                                          </p:val>
                                        </p:tav>
                                      </p:tavLst>
                                    </p:anim>
                                    <p:anim calcmode="lin" valueType="num">
                                      <p:cBhvr>
                                        <p:cTn dur="1000" fill="hold" id="30"/>
                                        <p:tgtEl>
                                          <p:spTgt spid="12"/>
                                        </p:tgtEl>
                                        <p:attrNameLst>
                                          <p:attrName>ppt_h</p:attrName>
                                        </p:attrNameLst>
                                      </p:cBhvr>
                                      <p:tavLst>
                                        <p:tav tm="0">
                                          <p:val>
                                            <p:fltVal val="0"/>
                                          </p:val>
                                        </p:tav>
                                        <p:tav tm="100000">
                                          <p:val>
                                            <p:strVal val="#ppt_h"/>
                                          </p:val>
                                        </p:tav>
                                      </p:tavLst>
                                    </p:anim>
                                    <p:anim calcmode="lin" valueType="num">
                                      <p:cBhvr>
                                        <p:cTn dur="1000" fill="hold" id="31"/>
                                        <p:tgtEl>
                                          <p:spTgt spid="12"/>
                                        </p:tgtEl>
                                        <p:attrNameLst>
                                          <p:attrName>style.rotation</p:attrName>
                                        </p:attrNameLst>
                                      </p:cBhvr>
                                      <p:tavLst>
                                        <p:tav tm="0">
                                          <p:val>
                                            <p:fltVal val="90"/>
                                          </p:val>
                                        </p:tav>
                                        <p:tav tm="100000">
                                          <p:val>
                                            <p:fltVal val="0"/>
                                          </p:val>
                                        </p:tav>
                                      </p:tavLst>
                                    </p:anim>
                                    <p:animEffect filter="fade" transition="in">
                                      <p:cBhvr>
                                        <p:cTn dur="1000" id="32"/>
                                        <p:tgtEl>
                                          <p:spTgt spid="12"/>
                                        </p:tgtEl>
                                      </p:cBhvr>
                                    </p:animEffect>
                                  </p:childTnLst>
                                </p:cTn>
                              </p:par>
                              <p:par>
                                <p:cTn fill="hold" id="33" nodeType="withEffect" presetClass="entr" presetID="31" presetSubtype="0">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p:cTn dur="1000" fill="hold" id="35"/>
                                        <p:tgtEl>
                                          <p:spTgt spid="13"/>
                                        </p:tgtEl>
                                        <p:attrNameLst>
                                          <p:attrName>ppt_w</p:attrName>
                                        </p:attrNameLst>
                                      </p:cBhvr>
                                      <p:tavLst>
                                        <p:tav tm="0">
                                          <p:val>
                                            <p:fltVal val="0"/>
                                          </p:val>
                                        </p:tav>
                                        <p:tav tm="100000">
                                          <p:val>
                                            <p:strVal val="#ppt_w"/>
                                          </p:val>
                                        </p:tav>
                                      </p:tavLst>
                                    </p:anim>
                                    <p:anim calcmode="lin" valueType="num">
                                      <p:cBhvr>
                                        <p:cTn dur="1000" fill="hold" id="36"/>
                                        <p:tgtEl>
                                          <p:spTgt spid="13"/>
                                        </p:tgtEl>
                                        <p:attrNameLst>
                                          <p:attrName>ppt_h</p:attrName>
                                        </p:attrNameLst>
                                      </p:cBhvr>
                                      <p:tavLst>
                                        <p:tav tm="0">
                                          <p:val>
                                            <p:fltVal val="0"/>
                                          </p:val>
                                        </p:tav>
                                        <p:tav tm="100000">
                                          <p:val>
                                            <p:strVal val="#ppt_h"/>
                                          </p:val>
                                        </p:tav>
                                      </p:tavLst>
                                    </p:anim>
                                    <p:anim calcmode="lin" valueType="num">
                                      <p:cBhvr>
                                        <p:cTn dur="1000" fill="hold" id="37"/>
                                        <p:tgtEl>
                                          <p:spTgt spid="13"/>
                                        </p:tgtEl>
                                        <p:attrNameLst>
                                          <p:attrName>style.rotation</p:attrName>
                                        </p:attrNameLst>
                                      </p:cBhvr>
                                      <p:tavLst>
                                        <p:tav tm="0">
                                          <p:val>
                                            <p:fltVal val="90"/>
                                          </p:val>
                                        </p:tav>
                                        <p:tav tm="100000">
                                          <p:val>
                                            <p:fltVal val="0"/>
                                          </p:val>
                                        </p:tav>
                                      </p:tavLst>
                                    </p:anim>
                                    <p:animEffect filter="fade" transition="in">
                                      <p:cBhvr>
                                        <p:cTn dur="1000" id="38"/>
                                        <p:tgtEl>
                                          <p:spTgt spid="13"/>
                                        </p:tgtEl>
                                      </p:cBhvr>
                                    </p:animEffect>
                                  </p:childTnLst>
                                </p:cTn>
                              </p:par>
                              <p:par>
                                <p:cTn fill="hold" id="39" nodeType="withEffect" presetClass="entr" presetID="31" presetSubtype="0">
                                  <p:stCondLst>
                                    <p:cond delay="0"/>
                                  </p:stCondLst>
                                  <p:childTnLst>
                                    <p:set>
                                      <p:cBhvr>
                                        <p:cTn dur="1" fill="hold" id="40">
                                          <p:stCondLst>
                                            <p:cond delay="0"/>
                                          </p:stCondLst>
                                        </p:cTn>
                                        <p:tgtEl>
                                          <p:spTgt spid="14"/>
                                        </p:tgtEl>
                                        <p:attrNameLst>
                                          <p:attrName>style.visibility</p:attrName>
                                        </p:attrNameLst>
                                      </p:cBhvr>
                                      <p:to>
                                        <p:strVal val="visible"/>
                                      </p:to>
                                    </p:set>
                                    <p:anim calcmode="lin" valueType="num">
                                      <p:cBhvr>
                                        <p:cTn dur="1000" fill="hold" id="41"/>
                                        <p:tgtEl>
                                          <p:spTgt spid="14"/>
                                        </p:tgtEl>
                                        <p:attrNameLst>
                                          <p:attrName>ppt_w</p:attrName>
                                        </p:attrNameLst>
                                      </p:cBhvr>
                                      <p:tavLst>
                                        <p:tav tm="0">
                                          <p:val>
                                            <p:fltVal val="0"/>
                                          </p:val>
                                        </p:tav>
                                        <p:tav tm="100000">
                                          <p:val>
                                            <p:strVal val="#ppt_w"/>
                                          </p:val>
                                        </p:tav>
                                      </p:tavLst>
                                    </p:anim>
                                    <p:anim calcmode="lin" valueType="num">
                                      <p:cBhvr>
                                        <p:cTn dur="1000" fill="hold" id="42"/>
                                        <p:tgtEl>
                                          <p:spTgt spid="14"/>
                                        </p:tgtEl>
                                        <p:attrNameLst>
                                          <p:attrName>ppt_h</p:attrName>
                                        </p:attrNameLst>
                                      </p:cBhvr>
                                      <p:tavLst>
                                        <p:tav tm="0">
                                          <p:val>
                                            <p:fltVal val="0"/>
                                          </p:val>
                                        </p:tav>
                                        <p:tav tm="100000">
                                          <p:val>
                                            <p:strVal val="#ppt_h"/>
                                          </p:val>
                                        </p:tav>
                                      </p:tavLst>
                                    </p:anim>
                                    <p:anim calcmode="lin" valueType="num">
                                      <p:cBhvr>
                                        <p:cTn dur="1000" fill="hold" id="43"/>
                                        <p:tgtEl>
                                          <p:spTgt spid="14"/>
                                        </p:tgtEl>
                                        <p:attrNameLst>
                                          <p:attrName>style.rotation</p:attrName>
                                        </p:attrNameLst>
                                      </p:cBhvr>
                                      <p:tavLst>
                                        <p:tav tm="0">
                                          <p:val>
                                            <p:fltVal val="90"/>
                                          </p:val>
                                        </p:tav>
                                        <p:tav tm="100000">
                                          <p:val>
                                            <p:fltVal val="0"/>
                                          </p:val>
                                        </p:tav>
                                      </p:tavLst>
                                    </p:anim>
                                    <p:animEffect filter="fade" transition="in">
                                      <p:cBhvr>
                                        <p:cTn dur="1000" id="44"/>
                                        <p:tgtEl>
                                          <p:spTgt spid="14"/>
                                        </p:tgtEl>
                                      </p:cBhvr>
                                    </p:animEffect>
                                  </p:childTnLst>
                                </p:cTn>
                              </p:par>
                            </p:childTnLst>
                          </p:cTn>
                        </p:par>
                        <p:par>
                          <p:cTn fill="hold" id="45" nodeType="afterGroup">
                            <p:stCondLst>
                              <p:cond delay="1500"/>
                            </p:stCondLst>
                            <p:childTnLst>
                              <p:par>
                                <p:cTn fill="hold" id="46" nodeType="afterEffect" presetClass="entr" presetID="22" presetSubtype="8">
                                  <p:stCondLst>
                                    <p:cond delay="0"/>
                                  </p:stCondLst>
                                  <p:childTnLst>
                                    <p:set>
                                      <p:cBhvr>
                                        <p:cTn dur="1" fill="hold" id="47">
                                          <p:stCondLst>
                                            <p:cond delay="0"/>
                                          </p:stCondLst>
                                        </p:cTn>
                                        <p:tgtEl>
                                          <p:spTgt spid="2"/>
                                        </p:tgtEl>
                                        <p:attrNameLst>
                                          <p:attrName>style.visibility</p:attrName>
                                        </p:attrNameLst>
                                      </p:cBhvr>
                                      <p:to>
                                        <p:strVal val="visible"/>
                                      </p:to>
                                    </p:set>
                                    <p:animEffect filter="wipe(left)" transition="in">
                                      <p:cBhvr>
                                        <p:cTn dur="500" id="48"/>
                                        <p:tgtEl>
                                          <p:spTgt spid="2"/>
                                        </p:tgtEl>
                                      </p:cBhvr>
                                    </p:animEffect>
                                  </p:childTnLst>
                                </p:cTn>
                              </p:par>
                            </p:childTnLst>
                          </p:cTn>
                        </p:par>
                        <p:par>
                          <p:cTn fill="hold" id="49" nodeType="afterGroup">
                            <p:stCondLst>
                              <p:cond delay="2000"/>
                            </p:stCondLst>
                            <p:childTnLst>
                              <p:par>
                                <p:cTn fill="hold" grpId="0" id="50" nodeType="afterEffect" presetClass="entr" presetID="10" presetSubtype="0">
                                  <p:stCondLst>
                                    <p:cond delay="0"/>
                                  </p:stCondLst>
                                  <p:childTnLst>
                                    <p:set>
                                      <p:cBhvr>
                                        <p:cTn dur="1" fill="hold" id="51">
                                          <p:stCondLst>
                                            <p:cond delay="0"/>
                                          </p:stCondLst>
                                        </p:cTn>
                                        <p:tgtEl>
                                          <p:spTgt spid="66"/>
                                        </p:tgtEl>
                                        <p:attrNameLst>
                                          <p:attrName>style.visibility</p:attrName>
                                        </p:attrNameLst>
                                      </p:cBhvr>
                                      <p:to>
                                        <p:strVal val="visible"/>
                                      </p:to>
                                    </p:set>
                                    <p:animEffect filter="fade" transition="in">
                                      <p:cBhvr>
                                        <p:cTn dur="350" id="52"/>
                                        <p:tgtEl>
                                          <p:spTgt spid="66"/>
                                        </p:tgtEl>
                                      </p:cBhvr>
                                    </p:animEffect>
                                  </p:childTnLst>
                                </p:cTn>
                              </p:par>
                              <p:par>
                                <p:cTn fill="hold" grpId="1" id="53" nodeType="withEffect" presetClass="emph" presetID="26" presetSubtype="0">
                                  <p:stCondLst>
                                    <p:cond delay="0"/>
                                  </p:stCondLst>
                                  <p:childTnLst>
                                    <p:animEffect filter="fade" transition="out">
                                      <p:cBhvr>
                                        <p:cTn dur="400" id="54" tmFilter="0, 0; .2, .5; .8, .5; 1, 0"/>
                                        <p:tgtEl>
                                          <p:spTgt spid="66"/>
                                        </p:tgtEl>
                                      </p:cBhvr>
                                    </p:animEffect>
                                    <p:animScale>
                                      <p:cBhvr>
                                        <p:cTn autoRev="1" dur="200" fill="hold" id="55"/>
                                        <p:tgtEl>
                                          <p:spTgt spid="66"/>
                                        </p:tgtEl>
                                      </p:cBhvr>
                                      <p:by x="105000" y="105000"/>
                                    </p:animScale>
                                  </p:childTnLst>
                                </p:cTn>
                              </p:par>
                              <p:par>
                                <p:cTn fill="hold" grpId="0" id="56" nodeType="withEffect" presetClass="entr" presetID="10" presetSubtype="0">
                                  <p:stCondLst>
                                    <p:cond delay="0"/>
                                  </p:stCondLst>
                                  <p:childTnLst>
                                    <p:set>
                                      <p:cBhvr>
                                        <p:cTn dur="1" fill="hold" id="57">
                                          <p:stCondLst>
                                            <p:cond delay="0"/>
                                          </p:stCondLst>
                                        </p:cTn>
                                        <p:tgtEl>
                                          <p:spTgt spid="75"/>
                                        </p:tgtEl>
                                        <p:attrNameLst>
                                          <p:attrName>style.visibility</p:attrName>
                                        </p:attrNameLst>
                                      </p:cBhvr>
                                      <p:to>
                                        <p:strVal val="visible"/>
                                      </p:to>
                                    </p:set>
                                    <p:animEffect filter="fade" transition="in">
                                      <p:cBhvr>
                                        <p:cTn dur="350" id="58"/>
                                        <p:tgtEl>
                                          <p:spTgt spid="75"/>
                                        </p:tgtEl>
                                      </p:cBhvr>
                                    </p:animEffect>
                                  </p:childTnLst>
                                </p:cTn>
                              </p:par>
                              <p:par>
                                <p:cTn fill="hold" grpId="1" id="59" nodeType="withEffect" presetClass="emph" presetID="26" presetSubtype="0">
                                  <p:stCondLst>
                                    <p:cond delay="0"/>
                                  </p:stCondLst>
                                  <p:childTnLst>
                                    <p:animEffect filter="fade" transition="out">
                                      <p:cBhvr>
                                        <p:cTn dur="400" id="60" tmFilter="0, 0; .2, .5; .8, .5; 1, 0"/>
                                        <p:tgtEl>
                                          <p:spTgt spid="75"/>
                                        </p:tgtEl>
                                      </p:cBhvr>
                                    </p:animEffect>
                                    <p:animScale>
                                      <p:cBhvr>
                                        <p:cTn autoRev="1" dur="200" fill="hold" id="61"/>
                                        <p:tgtEl>
                                          <p:spTgt spid="75"/>
                                        </p:tgtEl>
                                      </p:cBhvr>
                                      <p:by x="105000" y="105000"/>
                                    </p:animScale>
                                  </p:childTnLst>
                                </p:cTn>
                              </p:par>
                              <p:par>
                                <p:cTn fill="hold" grpId="0" id="62" nodeType="withEffect" presetClass="entr" presetID="10" presetSubtype="0">
                                  <p:stCondLst>
                                    <p:cond delay="0"/>
                                  </p:stCondLst>
                                  <p:childTnLst>
                                    <p:set>
                                      <p:cBhvr>
                                        <p:cTn dur="1" fill="hold" id="63">
                                          <p:stCondLst>
                                            <p:cond delay="0"/>
                                          </p:stCondLst>
                                        </p:cTn>
                                        <p:tgtEl>
                                          <p:spTgt spid="77"/>
                                        </p:tgtEl>
                                        <p:attrNameLst>
                                          <p:attrName>style.visibility</p:attrName>
                                        </p:attrNameLst>
                                      </p:cBhvr>
                                      <p:to>
                                        <p:strVal val="visible"/>
                                      </p:to>
                                    </p:set>
                                    <p:animEffect filter="fade" transition="in">
                                      <p:cBhvr>
                                        <p:cTn dur="350" id="64"/>
                                        <p:tgtEl>
                                          <p:spTgt spid="77"/>
                                        </p:tgtEl>
                                      </p:cBhvr>
                                    </p:animEffect>
                                  </p:childTnLst>
                                </p:cTn>
                              </p:par>
                              <p:par>
                                <p:cTn fill="hold" grpId="1" id="65" nodeType="withEffect" presetClass="emph" presetID="26" presetSubtype="0">
                                  <p:stCondLst>
                                    <p:cond delay="0"/>
                                  </p:stCondLst>
                                  <p:childTnLst>
                                    <p:animEffect filter="fade" transition="out">
                                      <p:cBhvr>
                                        <p:cTn dur="400" id="66" tmFilter="0, 0; .2, .5; .8, .5; 1, 0"/>
                                        <p:tgtEl>
                                          <p:spTgt spid="77"/>
                                        </p:tgtEl>
                                      </p:cBhvr>
                                    </p:animEffect>
                                    <p:animScale>
                                      <p:cBhvr>
                                        <p:cTn autoRev="1" dur="200" fill="hold" id="67"/>
                                        <p:tgtEl>
                                          <p:spTgt spid="77"/>
                                        </p:tgtEl>
                                      </p:cBhvr>
                                      <p:by x="105000" y="105000"/>
                                    </p:animScale>
                                  </p:childTnLst>
                                </p:cTn>
                              </p:par>
                              <p:par>
                                <p:cTn fill="hold" grpId="0" id="68" nodeType="withEffect" presetClass="entr" presetID="10" presetSubtype="0">
                                  <p:stCondLst>
                                    <p:cond delay="0"/>
                                  </p:stCondLst>
                                  <p:childTnLst>
                                    <p:set>
                                      <p:cBhvr>
                                        <p:cTn dur="1" fill="hold" id="69">
                                          <p:stCondLst>
                                            <p:cond delay="0"/>
                                          </p:stCondLst>
                                        </p:cTn>
                                        <p:tgtEl>
                                          <p:spTgt spid="81"/>
                                        </p:tgtEl>
                                        <p:attrNameLst>
                                          <p:attrName>style.visibility</p:attrName>
                                        </p:attrNameLst>
                                      </p:cBhvr>
                                      <p:to>
                                        <p:strVal val="visible"/>
                                      </p:to>
                                    </p:set>
                                    <p:animEffect filter="fade" transition="in">
                                      <p:cBhvr>
                                        <p:cTn dur="350" id="70"/>
                                        <p:tgtEl>
                                          <p:spTgt spid="81"/>
                                        </p:tgtEl>
                                      </p:cBhvr>
                                    </p:animEffect>
                                  </p:childTnLst>
                                </p:cTn>
                              </p:par>
                              <p:par>
                                <p:cTn fill="hold" grpId="1" id="71" nodeType="withEffect" presetClass="emph" presetID="26" presetSubtype="0">
                                  <p:stCondLst>
                                    <p:cond delay="0"/>
                                  </p:stCondLst>
                                  <p:childTnLst>
                                    <p:animEffect filter="fade" transition="out">
                                      <p:cBhvr>
                                        <p:cTn dur="400" id="72" tmFilter="0, 0; .2, .5; .8, .5; 1, 0"/>
                                        <p:tgtEl>
                                          <p:spTgt spid="81"/>
                                        </p:tgtEl>
                                      </p:cBhvr>
                                    </p:animEffect>
                                    <p:animScale>
                                      <p:cBhvr>
                                        <p:cTn autoRev="1" dur="200" fill="hold" id="73"/>
                                        <p:tgtEl>
                                          <p:spTgt spid="81"/>
                                        </p:tgtEl>
                                      </p:cBhvr>
                                      <p:by x="105000" y="105000"/>
                                    </p:animScale>
                                  </p:childTnLst>
                                </p:cTn>
                              </p:par>
                              <p:par>
                                <p:cTn fill="hold" grpId="0" id="74" nodeType="withEffect" presetClass="entr" presetID="42" presetSubtype="0">
                                  <p:stCondLst>
                                    <p:cond delay="0"/>
                                  </p:stCondLst>
                                  <p:childTnLst>
                                    <p:set>
                                      <p:cBhvr>
                                        <p:cTn dur="1" fill="hold" id="75">
                                          <p:stCondLst>
                                            <p:cond delay="0"/>
                                          </p:stCondLst>
                                        </p:cTn>
                                        <p:tgtEl>
                                          <p:spTgt spid="80"/>
                                        </p:tgtEl>
                                        <p:attrNameLst>
                                          <p:attrName>style.visibility</p:attrName>
                                        </p:attrNameLst>
                                      </p:cBhvr>
                                      <p:to>
                                        <p:strVal val="visible"/>
                                      </p:to>
                                    </p:set>
                                    <p:animEffect filter="fade" transition="in">
                                      <p:cBhvr>
                                        <p:cTn dur="1000" id="76"/>
                                        <p:tgtEl>
                                          <p:spTgt spid="80"/>
                                        </p:tgtEl>
                                      </p:cBhvr>
                                    </p:animEffect>
                                    <p:anim calcmode="lin" valueType="num">
                                      <p:cBhvr>
                                        <p:cTn dur="1000" fill="hold" id="77"/>
                                        <p:tgtEl>
                                          <p:spTgt spid="80"/>
                                        </p:tgtEl>
                                        <p:attrNameLst>
                                          <p:attrName>ppt_x</p:attrName>
                                        </p:attrNameLst>
                                      </p:cBhvr>
                                      <p:tavLst>
                                        <p:tav tm="0">
                                          <p:val>
                                            <p:strVal val="#ppt_x"/>
                                          </p:val>
                                        </p:tav>
                                        <p:tav tm="100000">
                                          <p:val>
                                            <p:strVal val="#ppt_x"/>
                                          </p:val>
                                        </p:tav>
                                      </p:tavLst>
                                    </p:anim>
                                    <p:anim calcmode="lin" valueType="num">
                                      <p:cBhvr>
                                        <p:cTn dur="1000" fill="hold" id="78"/>
                                        <p:tgtEl>
                                          <p:spTgt spid="80"/>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58"/>
                                        </p:tgtEl>
                                        <p:attrNameLst>
                                          <p:attrName>style.visibility</p:attrName>
                                        </p:attrNameLst>
                                      </p:cBhvr>
                                      <p:to>
                                        <p:strVal val="visible"/>
                                      </p:to>
                                    </p:set>
                                    <p:animEffect filter="fade" transition="in">
                                      <p:cBhvr>
                                        <p:cTn dur="1000" id="81"/>
                                        <p:tgtEl>
                                          <p:spTgt spid="58"/>
                                        </p:tgtEl>
                                      </p:cBhvr>
                                    </p:animEffect>
                                    <p:anim calcmode="lin" valueType="num">
                                      <p:cBhvr>
                                        <p:cTn dur="1000" fill="hold" id="82"/>
                                        <p:tgtEl>
                                          <p:spTgt spid="58"/>
                                        </p:tgtEl>
                                        <p:attrNameLst>
                                          <p:attrName>ppt_x</p:attrName>
                                        </p:attrNameLst>
                                      </p:cBhvr>
                                      <p:tavLst>
                                        <p:tav tm="0">
                                          <p:val>
                                            <p:strVal val="#ppt_x"/>
                                          </p:val>
                                        </p:tav>
                                        <p:tav tm="100000">
                                          <p:val>
                                            <p:strVal val="#ppt_x"/>
                                          </p:val>
                                        </p:tav>
                                      </p:tavLst>
                                    </p:anim>
                                    <p:anim calcmode="lin" valueType="num">
                                      <p:cBhvr>
                                        <p:cTn dur="1000" fill="hold" id="83"/>
                                        <p:tgtEl>
                                          <p:spTgt spid="58"/>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74"/>
                                        </p:tgtEl>
                                        <p:attrNameLst>
                                          <p:attrName>style.visibility</p:attrName>
                                        </p:attrNameLst>
                                      </p:cBhvr>
                                      <p:to>
                                        <p:strVal val="visible"/>
                                      </p:to>
                                    </p:set>
                                    <p:animEffect filter="fade" transition="in">
                                      <p:cBhvr>
                                        <p:cTn dur="1000" id="86"/>
                                        <p:tgtEl>
                                          <p:spTgt spid="74"/>
                                        </p:tgtEl>
                                      </p:cBhvr>
                                    </p:animEffect>
                                    <p:anim calcmode="lin" valueType="num">
                                      <p:cBhvr>
                                        <p:cTn dur="1000" fill="hold" id="87"/>
                                        <p:tgtEl>
                                          <p:spTgt spid="74"/>
                                        </p:tgtEl>
                                        <p:attrNameLst>
                                          <p:attrName>ppt_x</p:attrName>
                                        </p:attrNameLst>
                                      </p:cBhvr>
                                      <p:tavLst>
                                        <p:tav tm="0">
                                          <p:val>
                                            <p:strVal val="#ppt_x"/>
                                          </p:val>
                                        </p:tav>
                                        <p:tav tm="100000">
                                          <p:val>
                                            <p:strVal val="#ppt_x"/>
                                          </p:val>
                                        </p:tav>
                                      </p:tavLst>
                                    </p:anim>
                                    <p:anim calcmode="lin" valueType="num">
                                      <p:cBhvr>
                                        <p:cTn dur="1000" fill="hold" id="88"/>
                                        <p:tgtEl>
                                          <p:spTgt spid="74"/>
                                        </p:tgtEl>
                                        <p:attrNameLst>
                                          <p:attrName>ppt_y</p:attrName>
                                        </p:attrNameLst>
                                      </p:cBhvr>
                                      <p:tavLst>
                                        <p:tav tm="0">
                                          <p:val>
                                            <p:strVal val="#ppt_y+.1"/>
                                          </p:val>
                                        </p:tav>
                                        <p:tav tm="100000">
                                          <p:val>
                                            <p:strVal val="#ppt_y"/>
                                          </p:val>
                                        </p:tav>
                                      </p:tavLst>
                                    </p:anim>
                                  </p:childTnLst>
                                </p:cTn>
                              </p:par>
                              <p:par>
                                <p:cTn fill="hold" grpId="0" id="89" nodeType="withEffect" presetClass="entr" presetID="42" presetSubtype="0">
                                  <p:stCondLst>
                                    <p:cond delay="0"/>
                                  </p:stCondLst>
                                  <p:childTnLst>
                                    <p:set>
                                      <p:cBhvr>
                                        <p:cTn dur="1" fill="hold" id="90">
                                          <p:stCondLst>
                                            <p:cond delay="0"/>
                                          </p:stCondLst>
                                        </p:cTn>
                                        <p:tgtEl>
                                          <p:spTgt spid="76"/>
                                        </p:tgtEl>
                                        <p:attrNameLst>
                                          <p:attrName>style.visibility</p:attrName>
                                        </p:attrNameLst>
                                      </p:cBhvr>
                                      <p:to>
                                        <p:strVal val="visible"/>
                                      </p:to>
                                    </p:set>
                                    <p:animEffect filter="fade" transition="in">
                                      <p:cBhvr>
                                        <p:cTn dur="1000" id="91"/>
                                        <p:tgtEl>
                                          <p:spTgt spid="76"/>
                                        </p:tgtEl>
                                      </p:cBhvr>
                                    </p:animEffect>
                                    <p:anim calcmode="lin" valueType="num">
                                      <p:cBhvr>
                                        <p:cTn dur="1000" fill="hold" id="92"/>
                                        <p:tgtEl>
                                          <p:spTgt spid="76"/>
                                        </p:tgtEl>
                                        <p:attrNameLst>
                                          <p:attrName>ppt_x</p:attrName>
                                        </p:attrNameLst>
                                      </p:cBhvr>
                                      <p:tavLst>
                                        <p:tav tm="0">
                                          <p:val>
                                            <p:strVal val="#ppt_x"/>
                                          </p:val>
                                        </p:tav>
                                        <p:tav tm="100000">
                                          <p:val>
                                            <p:strVal val="#ppt_x"/>
                                          </p:val>
                                        </p:tav>
                                      </p:tavLst>
                                    </p:anim>
                                    <p:anim calcmode="lin" valueType="num">
                                      <p:cBhvr>
                                        <p:cTn dur="1000" fill="hold" id="93"/>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66"/>
      <p:bldP grpId="1" spid="66"/>
      <p:bldP grpId="0" spid="74"/>
      <p:bldP grpId="0" spid="75"/>
      <p:bldP grpId="1" spid="75"/>
      <p:bldP grpId="0" spid="76"/>
      <p:bldP grpId="0" spid="77"/>
      <p:bldP grpId="1" spid="77"/>
      <p:bldP grpId="0" spid="80"/>
      <p:bldP grpId="0" spid="81"/>
      <p:bldP grpId="1" spid="81"/>
      <p:bldP grpId="0" spid="55"/>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任意多边形 27"/>
          <p:cNvSpPr/>
          <p:nvPr/>
        </p:nvSpPr>
        <p:spPr>
          <a:xfrm>
            <a:off x="4644883" y="2484295"/>
            <a:ext cx="2376452" cy="2376452"/>
          </a:xfrm>
          <a:custGeom>
            <a:gdLst>
              <a:gd fmla="*/ 1686816 w 2376452" name="connsiteX0"/>
              <a:gd fmla="*/ 378898 h 2376452" name="connsiteY0"/>
              <a:gd fmla="*/ 1871666 w 2376452" name="connsiteX1"/>
              <a:gd fmla="*/ 223782 h 2376452" name="connsiteY1"/>
              <a:gd fmla="*/ 2019340 w 2376452" name="connsiteX2"/>
              <a:gd fmla="*/ 347695 h 2376452" name="connsiteY2"/>
              <a:gd fmla="*/ 1898679 w 2376452" name="connsiteX3"/>
              <a:gd fmla="*/ 556673 h 2376452" name="connsiteY3"/>
              <a:gd fmla="*/ 2090394 w 2376452" name="connsiteX4"/>
              <a:gd fmla="*/ 888732 h 2376452" name="connsiteY4"/>
              <a:gd fmla="*/ 2331704 w 2376452" name="connsiteX5"/>
              <a:gd fmla="*/ 888726 h 2376452" name="connsiteY5"/>
              <a:gd fmla="*/ 2365179 w 2376452" name="connsiteX6"/>
              <a:gd fmla="*/ 1078572 h 2376452" name="connsiteY6"/>
              <a:gd fmla="*/ 2138420 w 2376452" name="connsiteX7"/>
              <a:gd fmla="*/ 1161099 h 2376452" name="connsiteY7"/>
              <a:gd fmla="*/ 2071838 w 2376452" name="connsiteX8"/>
              <a:gd fmla="*/ 1538703 h 2376452" name="connsiteY8"/>
              <a:gd fmla="*/ 2256696 w 2376452" name="connsiteX9"/>
              <a:gd fmla="*/ 1693809 h 2376452" name="connsiteY9"/>
              <a:gd fmla="*/ 2160309 w 2376452" name="connsiteX10"/>
              <a:gd fmla="*/ 1860757 h 2376452" name="connsiteY10"/>
              <a:gd fmla="*/ 1933554 w 2376452" name="connsiteX11"/>
              <a:gd fmla="*/ 1778218 h 2376452" name="connsiteY11"/>
              <a:gd fmla="*/ 1639830 w 2376452" name="connsiteX12"/>
              <a:gd fmla="*/ 2024682 h 2376452" name="connsiteY12"/>
              <a:gd fmla="*/ 1681739 w 2376452" name="connsiteX13"/>
              <a:gd fmla="*/ 2262325 h 2376452" name="connsiteY13"/>
              <a:gd fmla="*/ 1500590 w 2376452" name="connsiteX14"/>
              <a:gd fmla="*/ 2328257 h 2376452" name="connsiteY14"/>
              <a:gd fmla="*/ 1379941 w 2376452" name="connsiteX15"/>
              <a:gd fmla="*/ 2119273 h 2376452" name="connsiteY15"/>
              <a:gd fmla="*/ 996512 w 2376452" name="connsiteX16"/>
              <a:gd fmla="*/ 2119273 h 2376452" name="connsiteY16"/>
              <a:gd fmla="*/ 875862 w 2376452" name="connsiteX17"/>
              <a:gd fmla="*/ 2328257 h 2376452" name="connsiteY17"/>
              <a:gd fmla="*/ 694713 w 2376452" name="connsiteX18"/>
              <a:gd fmla="*/ 2262325 h 2376452" name="connsiteY18"/>
              <a:gd fmla="*/ 736622 w 2376452" name="connsiteX19"/>
              <a:gd fmla="*/ 2024682 h 2376452" name="connsiteY19"/>
              <a:gd fmla="*/ 442898 w 2376452" name="connsiteX20"/>
              <a:gd fmla="*/ 1778218 h 2376452" name="connsiteY20"/>
              <a:gd fmla="*/ 216143 w 2376452" name="connsiteX21"/>
              <a:gd fmla="*/ 1860757 h 2376452" name="connsiteY21"/>
              <a:gd fmla="*/ 119756 w 2376452" name="connsiteX22"/>
              <a:gd fmla="*/ 1693809 h 2376452" name="connsiteY22"/>
              <a:gd fmla="*/ 304614 w 2376452" name="connsiteX23"/>
              <a:gd fmla="*/ 1538703 h 2376452" name="connsiteY23"/>
              <a:gd fmla="*/ 238032 w 2376452" name="connsiteX24"/>
              <a:gd fmla="*/ 1161099 h 2376452" name="connsiteY24"/>
              <a:gd fmla="*/ 11273 w 2376452" name="connsiteX25"/>
              <a:gd fmla="*/ 1078572 h 2376452" name="connsiteY25"/>
              <a:gd fmla="*/ 44748 w 2376452" name="connsiteX26"/>
              <a:gd fmla="*/ 888726 h 2376452" name="connsiteY26"/>
              <a:gd fmla="*/ 286058 w 2376452" name="connsiteX27"/>
              <a:gd fmla="*/ 888732 h 2376452" name="connsiteY27"/>
              <a:gd fmla="*/ 477773 w 2376452" name="connsiteX28"/>
              <a:gd fmla="*/ 556672 h 2376452" name="connsiteY28"/>
              <a:gd fmla="*/ 357112 w 2376452" name="connsiteX29"/>
              <a:gd fmla="*/ 347695 h 2376452" name="connsiteY29"/>
              <a:gd fmla="*/ 504786 w 2376452" name="connsiteX30"/>
              <a:gd fmla="*/ 223782 h 2376452" name="connsiteY30"/>
              <a:gd fmla="*/ 689636 w 2376452" name="connsiteX31"/>
              <a:gd fmla="*/ 378898 h 2376452" name="connsiteY31"/>
              <a:gd fmla="*/ 1049942 w 2376452" name="connsiteX32"/>
              <a:gd fmla="*/ 247757 h 2376452" name="connsiteY32"/>
              <a:gd fmla="*/ 1091839 w 2376452" name="connsiteX33"/>
              <a:gd fmla="*/ 10112 h 2376452" name="connsiteY33"/>
              <a:gd fmla="*/ 1284613 w 2376452" name="connsiteX34"/>
              <a:gd fmla="*/ 10112 h 2376452" name="connsiteY34"/>
              <a:gd fmla="*/ 1326510 w 2376452" name="connsiteX35"/>
              <a:gd fmla="*/ 247757 h 2376452" name="connsiteY35"/>
              <a:gd fmla="*/ 1686816 w 2376452" name="connsiteX36"/>
              <a:gd fmla="*/ 378897 h 2376452" name="connsiteY36"/>
              <a:gd fmla="*/ 1686816 w 2376452" name="connsiteX37"/>
              <a:gd fmla="*/ 378898 h 2376452"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2376452" w="2376452">
                <a:moveTo>
                  <a:pt x="1686816" y="378898"/>
                </a:moveTo>
                <a:lnTo>
                  <a:pt x="1871666" y="223782"/>
                </a:lnTo>
                <a:lnTo>
                  <a:pt x="2019340" y="347695"/>
                </a:lnTo>
                <a:lnTo>
                  <a:pt x="1898679" y="556673"/>
                </a:lnTo>
                <a:cubicBezTo>
                  <a:pt x="1984476" y="653188"/>
                  <a:pt x="2049707" y="766173"/>
                  <a:pt x="2090394" y="888732"/>
                </a:cubicBezTo>
                <a:lnTo>
                  <a:pt x="2331704" y="888726"/>
                </a:lnTo>
                <a:lnTo>
                  <a:pt x="2365179" y="1078572"/>
                </a:lnTo>
                <a:lnTo>
                  <a:pt x="2138420" y="1161099"/>
                </a:lnTo>
                <a:cubicBezTo>
                  <a:pt x="2142105" y="1290183"/>
                  <a:pt x="2119451" y="1418664"/>
                  <a:pt x="2071838" y="1538703"/>
                </a:cubicBezTo>
                <a:lnTo>
                  <a:pt x="2256696" y="1693809"/>
                </a:lnTo>
                <a:lnTo>
                  <a:pt x="2160309" y="1860757"/>
                </a:lnTo>
                <a:lnTo>
                  <a:pt x="1933554" y="1778218"/>
                </a:lnTo>
                <a:cubicBezTo>
                  <a:pt x="1853404" y="1879471"/>
                  <a:pt x="1753463" y="1963331"/>
                  <a:pt x="1639830" y="2024682"/>
                </a:cubicBezTo>
                <a:lnTo>
                  <a:pt x="1681739" y="2262325"/>
                </a:lnTo>
                <a:lnTo>
                  <a:pt x="1500590" y="2328257"/>
                </a:lnTo>
                <a:lnTo>
                  <a:pt x="1379941" y="2119273"/>
                </a:lnTo>
                <a:cubicBezTo>
                  <a:pt x="1253458" y="2145317"/>
                  <a:pt x="1122995" y="2145317"/>
                  <a:pt x="996512" y="2119273"/>
                </a:cubicBezTo>
                <a:lnTo>
                  <a:pt x="875862" y="2328257"/>
                </a:lnTo>
                <a:lnTo>
                  <a:pt x="694713" y="2262325"/>
                </a:lnTo>
                <a:lnTo>
                  <a:pt x="736622" y="2024682"/>
                </a:lnTo>
                <a:cubicBezTo>
                  <a:pt x="622989" y="1963332"/>
                  <a:pt x="523049" y="1879471"/>
                  <a:pt x="442898" y="1778218"/>
                </a:cubicBezTo>
                <a:lnTo>
                  <a:pt x="216143" y="1860757"/>
                </a:lnTo>
                <a:lnTo>
                  <a:pt x="119756" y="1693809"/>
                </a:lnTo>
                <a:lnTo>
                  <a:pt x="304614" y="1538703"/>
                </a:lnTo>
                <a:cubicBezTo>
                  <a:pt x="257002" y="1418664"/>
                  <a:pt x="234347" y="1290183"/>
                  <a:pt x="238032" y="1161099"/>
                </a:cubicBezTo>
                <a:lnTo>
                  <a:pt x="11273" y="1078572"/>
                </a:lnTo>
                <a:lnTo>
                  <a:pt x="44748" y="888726"/>
                </a:lnTo>
                <a:lnTo>
                  <a:pt x="286058" y="888732"/>
                </a:lnTo>
                <a:cubicBezTo>
                  <a:pt x="326744" y="766172"/>
                  <a:pt x="391976" y="653188"/>
                  <a:pt x="477773" y="556672"/>
                </a:cubicBezTo>
                <a:lnTo>
                  <a:pt x="357112" y="347695"/>
                </a:lnTo>
                <a:lnTo>
                  <a:pt x="504786" y="223782"/>
                </a:lnTo>
                <a:lnTo>
                  <a:pt x="689636" y="378898"/>
                </a:lnTo>
                <a:cubicBezTo>
                  <a:pt x="799583" y="311164"/>
                  <a:pt x="922179" y="266543"/>
                  <a:pt x="1049942" y="247757"/>
                </a:cubicBezTo>
                <a:lnTo>
                  <a:pt x="1091839" y="10112"/>
                </a:lnTo>
                <a:lnTo>
                  <a:pt x="1284613" y="10112"/>
                </a:lnTo>
                <a:lnTo>
                  <a:pt x="1326510" y="247757"/>
                </a:lnTo>
                <a:cubicBezTo>
                  <a:pt x="1454273" y="266543"/>
                  <a:pt x="1576868" y="311164"/>
                  <a:pt x="1686816" y="378897"/>
                </a:cubicBezTo>
                <a:lnTo>
                  <a:pt x="1686816" y="378898"/>
                </a:lnTo>
                <a:close/>
              </a:path>
            </a:pathLst>
          </a:custGeom>
          <a:solidFill>
            <a:srgbClr val="FF0000"/>
          </a:solidFill>
        </p:spPr>
        <p:style>
          <a:lnRef idx="3">
            <a:schemeClr val="lt1">
              <a:hueOff val="0"/>
              <a:satOff val="0"/>
              <a:lumOff val="0"/>
              <a:alphaOff val="0"/>
            </a:schemeClr>
          </a:lnRef>
          <a:fillRef idx="1">
            <a:scrgbClr b="0" g="0" r="0"/>
          </a:fillRef>
          <a:effectRef idx="1">
            <a:schemeClr val="accent1">
              <a:hueOff val="0"/>
              <a:satOff val="0"/>
              <a:lumOff val="0"/>
              <a:alphaOff val="0"/>
            </a:schemeClr>
          </a:effectRef>
          <a:fontRef idx="minor">
            <a:schemeClr val="lt1"/>
          </a:fontRef>
        </p:style>
        <p:txBody>
          <a:bodyPr anchor="ctr" anchorCtr="0" bIns="649034" lIns="528573" numCol="1" rIns="528573" spcCol="1270" spcFirstLastPara="0" tIns="607473" vert="horz" wrap="square">
            <a:noAutofit/>
          </a:bodyPr>
          <a:lstStyle/>
          <a:p>
            <a:pPr algn="ctr" defTabSz="1778000" lvl="0">
              <a:lnSpc>
                <a:spcPct val="90000"/>
              </a:lnSpc>
              <a:spcBef>
                <a:spcPct val="0"/>
              </a:spcBef>
              <a:spcAft>
                <a:spcPct val="35000"/>
              </a:spcAft>
            </a:pPr>
            <a:endParaRPr altLang="en-US" kern="1200" lang="zh-CN" sz="4000">
              <a:solidFill>
                <a:schemeClr val="bg1"/>
              </a:solidFill>
            </a:endParaRPr>
          </a:p>
        </p:txBody>
      </p:sp>
      <p:sp>
        <p:nvSpPr>
          <p:cNvPr id="29" name="任意多边形 28"/>
          <p:cNvSpPr/>
          <p:nvPr/>
        </p:nvSpPr>
        <p:spPr>
          <a:xfrm>
            <a:off x="3262220" y="1922589"/>
            <a:ext cx="1728328" cy="1728328"/>
          </a:xfrm>
          <a:custGeom>
            <a:gdLst>
              <a:gd fmla="*/ 1293216 w 1728328" name="connsiteX0"/>
              <a:gd fmla="*/ 437742 h 1728328" name="connsiteY0"/>
              <a:gd fmla="*/ 1548203 w 1728328" name="connsiteX1"/>
              <a:gd fmla="*/ 360893 h 1728328" name="connsiteY1"/>
              <a:gd fmla="*/ 1642029 w 1728328" name="connsiteX2"/>
              <a:gd fmla="*/ 523404 h 1728328" name="connsiteY2"/>
              <a:gd fmla="*/ 1447983 w 1728328" name="connsiteX3"/>
              <a:gd fmla="*/ 705805 h 1728328" name="connsiteY3"/>
              <a:gd fmla="*/ 1447983 w 1728328" name="connsiteX4"/>
              <a:gd fmla="*/ 1022523 h 1728328" name="connsiteY4"/>
              <a:gd fmla="*/ 1642029 w 1728328" name="connsiteX5"/>
              <a:gd fmla="*/ 1204924 h 1728328" name="connsiteY5"/>
              <a:gd fmla="*/ 1548203 w 1728328" name="connsiteX6"/>
              <a:gd fmla="*/ 1367435 h 1728328" name="connsiteY6"/>
              <a:gd fmla="*/ 1293216 w 1728328" name="connsiteX7"/>
              <a:gd fmla="*/ 1290586 h 1728328" name="connsiteY7"/>
              <a:gd fmla="*/ 1018930 w 1728328" name="connsiteX8"/>
              <a:gd fmla="*/ 1448945 h 1728328" name="connsiteY8"/>
              <a:gd fmla="*/ 957990 w 1728328" name="connsiteX9"/>
              <a:gd fmla="*/ 1708195 h 1728328" name="connsiteY9"/>
              <a:gd fmla="*/ 770338 w 1728328" name="connsiteX10"/>
              <a:gd fmla="*/ 1708195 h 1728328" name="connsiteY10"/>
              <a:gd fmla="*/ 709397 w 1728328" name="connsiteX11"/>
              <a:gd fmla="*/ 1448945 h 1728328" name="connsiteY11"/>
              <a:gd fmla="*/ 435111 w 1728328" name="connsiteX12"/>
              <a:gd fmla="*/ 1290586 h 1728328" name="connsiteY12"/>
              <a:gd fmla="*/ 180125 w 1728328" name="connsiteX13"/>
              <a:gd fmla="*/ 1367435 h 1728328" name="connsiteY13"/>
              <a:gd fmla="*/ 86299 w 1728328" name="connsiteX14"/>
              <a:gd fmla="*/ 1204924 h 1728328" name="connsiteY14"/>
              <a:gd fmla="*/ 280345 w 1728328" name="connsiteX15"/>
              <a:gd fmla="*/ 1022523 h 1728328" name="connsiteY15"/>
              <a:gd fmla="*/ 280345 w 1728328" name="connsiteX16"/>
              <a:gd fmla="*/ 705805 h 1728328" name="connsiteY16"/>
              <a:gd fmla="*/ 86299 w 1728328" name="connsiteX17"/>
              <a:gd fmla="*/ 523404 h 1728328" name="connsiteY17"/>
              <a:gd fmla="*/ 180125 w 1728328" name="connsiteX18"/>
              <a:gd fmla="*/ 360893 h 1728328" name="connsiteY18"/>
              <a:gd fmla="*/ 435112 w 1728328" name="connsiteX19"/>
              <a:gd fmla="*/ 437742 h 1728328" name="connsiteY19"/>
              <a:gd fmla="*/ 709398 w 1728328" name="connsiteX20"/>
              <a:gd fmla="*/ 279383 h 1728328" name="connsiteY20"/>
              <a:gd fmla="*/ 770338 w 1728328" name="connsiteX21"/>
              <a:gd fmla="*/ 20133 h 1728328" name="connsiteY21"/>
              <a:gd fmla="*/ 957990 w 1728328" name="connsiteX22"/>
              <a:gd fmla="*/ 20133 h 1728328" name="connsiteY22"/>
              <a:gd fmla="*/ 1018931 w 1728328" name="connsiteX23"/>
              <a:gd fmla="*/ 279383 h 1728328" name="connsiteY23"/>
              <a:gd fmla="*/ 1293217 w 1728328" name="connsiteX24"/>
              <a:gd fmla="*/ 437742 h 1728328" name="connsiteY24"/>
              <a:gd fmla="*/ 1293216 w 1728328" name="connsiteX25"/>
              <a:gd fmla="*/ 437742 h 1728328"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1728328" w="1728328">
                <a:moveTo>
                  <a:pt x="1293216" y="437742"/>
                </a:moveTo>
                <a:lnTo>
                  <a:pt x="1548203" y="360893"/>
                </a:lnTo>
                <a:lnTo>
                  <a:pt x="1642029" y="523404"/>
                </a:lnTo>
                <a:lnTo>
                  <a:pt x="1447983" y="705805"/>
                </a:lnTo>
                <a:cubicBezTo>
                  <a:pt x="1476111" y="809504"/>
                  <a:pt x="1476111" y="918824"/>
                  <a:pt x="1447983" y="1022523"/>
                </a:cubicBezTo>
                <a:lnTo>
                  <a:pt x="1642029" y="1204924"/>
                </a:lnTo>
                <a:lnTo>
                  <a:pt x="1548203" y="1367435"/>
                </a:lnTo>
                <a:lnTo>
                  <a:pt x="1293216" y="1290586"/>
                </a:lnTo>
                <a:cubicBezTo>
                  <a:pt x="1217474" y="1366795"/>
                  <a:pt x="1122800" y="1421455"/>
                  <a:pt x="1018930" y="1448945"/>
                </a:cubicBezTo>
                <a:lnTo>
                  <a:pt x="957990" y="1708195"/>
                </a:lnTo>
                <a:lnTo>
                  <a:pt x="770338" y="1708195"/>
                </a:lnTo>
                <a:lnTo>
                  <a:pt x="709397" y="1448945"/>
                </a:lnTo>
                <a:cubicBezTo>
                  <a:pt x="605527" y="1421455"/>
                  <a:pt x="510853" y="1366795"/>
                  <a:pt x="435111" y="1290586"/>
                </a:cubicBezTo>
                <a:lnTo>
                  <a:pt x="180125" y="1367435"/>
                </a:lnTo>
                <a:lnTo>
                  <a:pt x="86299" y="1204924"/>
                </a:lnTo>
                <a:lnTo>
                  <a:pt x="280345" y="1022523"/>
                </a:lnTo>
                <a:cubicBezTo>
                  <a:pt x="252217" y="918824"/>
                  <a:pt x="252217" y="809504"/>
                  <a:pt x="280345" y="705805"/>
                </a:cubicBezTo>
                <a:lnTo>
                  <a:pt x="86299" y="523404"/>
                </a:lnTo>
                <a:lnTo>
                  <a:pt x="180125" y="360893"/>
                </a:lnTo>
                <a:lnTo>
                  <a:pt x="435112" y="437742"/>
                </a:lnTo>
                <a:cubicBezTo>
                  <a:pt x="510854" y="361533"/>
                  <a:pt x="605528" y="306873"/>
                  <a:pt x="709398" y="279383"/>
                </a:cubicBezTo>
                <a:lnTo>
                  <a:pt x="770338" y="20133"/>
                </a:lnTo>
                <a:lnTo>
                  <a:pt x="957990" y="20133"/>
                </a:lnTo>
                <a:lnTo>
                  <a:pt x="1018931" y="279383"/>
                </a:lnTo>
                <a:cubicBezTo>
                  <a:pt x="1122801" y="306873"/>
                  <a:pt x="1217475" y="361533"/>
                  <a:pt x="1293217" y="437742"/>
                </a:cubicBezTo>
                <a:lnTo>
                  <a:pt x="1293216" y="437742"/>
                </a:lnTo>
                <a:close/>
              </a:path>
            </a:pathLst>
          </a:custGeom>
          <a:solidFill>
            <a:srgbClr val="00B0F0"/>
          </a:solidFill>
        </p:spPr>
        <p:style>
          <a:lnRef idx="3">
            <a:schemeClr val="lt1">
              <a:hueOff val="0"/>
              <a:satOff val="0"/>
              <a:lumOff val="0"/>
              <a:alphaOff val="0"/>
            </a:schemeClr>
          </a:lnRef>
          <a:fillRef idx="1">
            <a:scrgbClr b="0" g="0" r="0"/>
          </a:fillRef>
          <a:effectRef idx="1">
            <a:schemeClr val="accent1">
              <a:hueOff val="0"/>
              <a:satOff val="0"/>
              <a:lumOff val="0"/>
              <a:alphaOff val="0"/>
            </a:schemeClr>
          </a:effectRef>
          <a:fontRef idx="minor">
            <a:schemeClr val="lt1"/>
          </a:fontRef>
        </p:style>
        <p:txBody>
          <a:bodyPr anchor="ctr" anchorCtr="0" bIns="468222" lIns="465592" numCol="1" rIns="465592" spcCol="1270" spcFirstLastPara="0" tIns="468222" vert="horz" wrap="square">
            <a:noAutofit/>
          </a:bodyPr>
          <a:lstStyle/>
          <a:p>
            <a:pPr algn="ctr" defTabSz="1066800" lvl="0">
              <a:lnSpc>
                <a:spcPct val="90000"/>
              </a:lnSpc>
              <a:spcBef>
                <a:spcPct val="0"/>
              </a:spcBef>
              <a:spcAft>
                <a:spcPct val="35000"/>
              </a:spcAft>
            </a:pPr>
            <a:endParaRPr altLang="en-US" kern="1200" lang="zh-CN" sz="2400"/>
          </a:p>
        </p:txBody>
      </p:sp>
      <p:sp>
        <p:nvSpPr>
          <p:cNvPr id="30" name="任意多边形 29"/>
          <p:cNvSpPr/>
          <p:nvPr/>
        </p:nvSpPr>
        <p:spPr>
          <a:xfrm>
            <a:off x="4039967" y="539925"/>
            <a:ext cx="2073995" cy="2073995"/>
          </a:xfrm>
          <a:custGeom>
            <a:gdLst>
              <a:gd fmla="*/ 1267088 w 1693409" name="connsiteX0"/>
              <a:gd fmla="*/ 428897 h 1693409" name="connsiteY0"/>
              <a:gd fmla="*/ 1516923 w 1693409" name="connsiteX1"/>
              <a:gd fmla="*/ 353602 h 1693409" name="connsiteY1"/>
              <a:gd fmla="*/ 1608853 w 1693409" name="connsiteX2"/>
              <a:gd fmla="*/ 512829 h 1693409" name="connsiteY2"/>
              <a:gd fmla="*/ 1418728 w 1693409" name="connsiteX3"/>
              <a:gd fmla="*/ 691545 h 1693409" name="connsiteY3"/>
              <a:gd fmla="*/ 1418728 w 1693409" name="connsiteX4"/>
              <a:gd fmla="*/ 1001864 h 1693409" name="connsiteY4"/>
              <a:gd fmla="*/ 1608853 w 1693409" name="connsiteX5"/>
              <a:gd fmla="*/ 1180580 h 1693409" name="connsiteY5"/>
              <a:gd fmla="*/ 1516923 w 1693409" name="connsiteX6"/>
              <a:gd fmla="*/ 1339807 h 1693409" name="connsiteY6"/>
              <a:gd fmla="*/ 1267088 w 1693409" name="connsiteX7"/>
              <a:gd fmla="*/ 1264512 h 1693409" name="connsiteY7"/>
              <a:gd fmla="*/ 998344 w 1693409" name="connsiteX8"/>
              <a:gd fmla="*/ 1419671 h 1693409" name="connsiteY8"/>
              <a:gd fmla="*/ 938635 w 1693409" name="connsiteX9"/>
              <a:gd fmla="*/ 1673682 h 1693409" name="connsiteY9"/>
              <a:gd fmla="*/ 754774 w 1693409" name="connsiteX10"/>
              <a:gd fmla="*/ 1673682 h 1693409" name="connsiteY10"/>
              <a:gd fmla="*/ 695065 w 1693409" name="connsiteX11"/>
              <a:gd fmla="*/ 1419671 h 1693409" name="connsiteY11"/>
              <a:gd fmla="*/ 426321 w 1693409" name="connsiteX12"/>
              <a:gd fmla="*/ 1264512 h 1693409" name="connsiteY12"/>
              <a:gd fmla="*/ 176486 w 1693409" name="connsiteX13"/>
              <a:gd fmla="*/ 1339807 h 1693409" name="connsiteY13"/>
              <a:gd fmla="*/ 84556 w 1693409" name="connsiteX14"/>
              <a:gd fmla="*/ 1180580 h 1693409" name="connsiteY14"/>
              <a:gd fmla="*/ 274681 w 1693409" name="connsiteX15"/>
              <a:gd fmla="*/ 1001864 h 1693409" name="connsiteY15"/>
              <a:gd fmla="*/ 274681 w 1693409" name="connsiteX16"/>
              <a:gd fmla="*/ 691545 h 1693409" name="connsiteY16"/>
              <a:gd fmla="*/ 84556 w 1693409" name="connsiteX17"/>
              <a:gd fmla="*/ 512829 h 1693409" name="connsiteY17"/>
              <a:gd fmla="*/ 176486 w 1693409" name="connsiteX18"/>
              <a:gd fmla="*/ 353602 h 1693409" name="connsiteY18"/>
              <a:gd fmla="*/ 426321 w 1693409" name="connsiteX19"/>
              <a:gd fmla="*/ 428897 h 1693409" name="connsiteY19"/>
              <a:gd fmla="*/ 695065 w 1693409" name="connsiteX20"/>
              <a:gd fmla="*/ 273738 h 1693409" name="connsiteY20"/>
              <a:gd fmla="*/ 754774 w 1693409" name="connsiteX21"/>
              <a:gd fmla="*/ 19727 h 1693409" name="connsiteY21"/>
              <a:gd fmla="*/ 938635 w 1693409" name="connsiteX22"/>
              <a:gd fmla="*/ 19727 h 1693409" name="connsiteY22"/>
              <a:gd fmla="*/ 998344 w 1693409" name="connsiteX23"/>
              <a:gd fmla="*/ 273738 h 1693409" name="connsiteY23"/>
              <a:gd fmla="*/ 1267088 w 1693409" name="connsiteX24"/>
              <a:gd fmla="*/ 428897 h 1693409"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1693409" w="1693409">
                <a:moveTo>
                  <a:pt x="1089957" y="428353"/>
                </a:moveTo>
                <a:lnTo>
                  <a:pt x="1271084" y="316173"/>
                </a:lnTo>
                <a:lnTo>
                  <a:pt x="1377236" y="422324"/>
                </a:lnTo>
                <a:lnTo>
                  <a:pt x="1265056" y="603451"/>
                </a:lnTo>
                <a:cubicBezTo>
                  <a:pt x="1308263" y="677760"/>
                  <a:pt x="1330898" y="762236"/>
                  <a:pt x="1330634" y="848192"/>
                </a:cubicBezTo>
                <a:lnTo>
                  <a:pt x="1518348" y="948963"/>
                </a:lnTo>
                <a:lnTo>
                  <a:pt x="1479494" y="1093968"/>
                </a:lnTo>
                <a:lnTo>
                  <a:pt x="1266543" y="1087381"/>
                </a:lnTo>
                <a:cubicBezTo>
                  <a:pt x="1223794" y="1161954"/>
                  <a:pt x="1161953" y="1223795"/>
                  <a:pt x="1087381" y="1266544"/>
                </a:cubicBezTo>
                <a:lnTo>
                  <a:pt x="1093969" y="1479494"/>
                </a:lnTo>
                <a:lnTo>
                  <a:pt x="948962" y="1518348"/>
                </a:lnTo>
                <a:lnTo>
                  <a:pt x="848192" y="1330634"/>
                </a:lnTo>
                <a:cubicBezTo>
                  <a:pt x="762236" y="1330898"/>
                  <a:pt x="677760" y="1308263"/>
                  <a:pt x="603452" y="1265056"/>
                </a:cubicBezTo>
                <a:lnTo>
                  <a:pt x="422325" y="1377236"/>
                </a:lnTo>
                <a:lnTo>
                  <a:pt x="316173" y="1271085"/>
                </a:lnTo>
                <a:lnTo>
                  <a:pt x="428353" y="1089958"/>
                </a:lnTo>
                <a:cubicBezTo>
                  <a:pt x="385146" y="1015649"/>
                  <a:pt x="362511" y="931173"/>
                  <a:pt x="362775" y="845217"/>
                </a:cubicBezTo>
                <a:lnTo>
                  <a:pt x="175061" y="744446"/>
                </a:lnTo>
                <a:lnTo>
                  <a:pt x="213915" y="599441"/>
                </a:lnTo>
                <a:lnTo>
                  <a:pt x="426866" y="606028"/>
                </a:lnTo>
                <a:cubicBezTo>
                  <a:pt x="469615" y="531455"/>
                  <a:pt x="531456" y="469614"/>
                  <a:pt x="606028" y="426865"/>
                </a:cubicBezTo>
                <a:lnTo>
                  <a:pt x="599440" y="213915"/>
                </a:lnTo>
                <a:lnTo>
                  <a:pt x="744447" y="175061"/>
                </a:lnTo>
                <a:lnTo>
                  <a:pt x="845217" y="362775"/>
                </a:lnTo>
                <a:cubicBezTo>
                  <a:pt x="931173" y="362511"/>
                  <a:pt x="1015649" y="385146"/>
                  <a:pt x="1089957" y="428353"/>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ctr" anchorCtr="0" bIns="595998" lIns="595998" numCol="1" rIns="595997" spcCol="1270" spcFirstLastPara="0" tIns="595997" vert="horz" wrap="square">
            <a:noAutofit/>
          </a:bodyPr>
          <a:lstStyle/>
          <a:p>
            <a:pPr algn="ctr" defTabSz="1200150" lvl="0">
              <a:lnSpc>
                <a:spcPct val="90000"/>
              </a:lnSpc>
              <a:spcBef>
                <a:spcPct val="0"/>
              </a:spcBef>
              <a:spcAft>
                <a:spcPct val="35000"/>
              </a:spcAft>
            </a:pPr>
            <a:endParaRPr altLang="en-US" kern="1200" lang="zh-CN" sz="2700"/>
          </a:p>
        </p:txBody>
      </p:sp>
      <p:sp>
        <p:nvSpPr>
          <p:cNvPr id="31" name="环形箭头 30"/>
          <p:cNvSpPr/>
          <p:nvPr/>
        </p:nvSpPr>
        <p:spPr>
          <a:xfrm>
            <a:off x="4463538" y="2124904"/>
            <a:ext cx="3041858" cy="3041858"/>
          </a:xfrm>
          <a:prstGeom prst="circularArrow">
            <a:avLst>
              <a:gd fmla="val 4687" name="adj1"/>
              <a:gd fmla="val 299029" name="adj2"/>
              <a:gd fmla="val 2519157" name="adj3"/>
              <a:gd fmla="val 15854849" name="adj4"/>
              <a:gd fmla="val 5469" name="adj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a:lstStyle/>
          <a:p/>
        </p:txBody>
      </p:sp>
      <p:sp>
        <p:nvSpPr>
          <p:cNvPr id="32" name="形状 31"/>
          <p:cNvSpPr/>
          <p:nvPr/>
        </p:nvSpPr>
        <p:spPr>
          <a:xfrm>
            <a:off x="2956136" y="1539632"/>
            <a:ext cx="2210100" cy="2210100"/>
          </a:xfrm>
          <a:prstGeom prst="leftCircularArrow">
            <a:avLst>
              <a:gd fmla="val 6452" name="adj1"/>
              <a:gd fmla="val 429999" name="adj2"/>
              <a:gd fmla="val 10489124" name="adj3"/>
              <a:gd fmla="val 14837806" name="adj4"/>
              <a:gd fmla="val 7527" name="adj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a:lstStyle/>
          <a:p/>
        </p:txBody>
      </p:sp>
      <p:sp>
        <p:nvSpPr>
          <p:cNvPr id="33" name="环形箭头 32"/>
          <p:cNvSpPr/>
          <p:nvPr/>
        </p:nvSpPr>
        <p:spPr>
          <a:xfrm>
            <a:off x="3838557" y="358756"/>
            <a:ext cx="2382933" cy="2382933"/>
          </a:xfrm>
          <a:prstGeom prst="circularArrow">
            <a:avLst>
              <a:gd fmla="val 5984" name="adj1"/>
              <a:gd fmla="val 394124" name="adj2"/>
              <a:gd fmla="val 13313824" name="adj3"/>
              <a:gd fmla="val 10508221" name="adj4"/>
              <a:gd fmla="val 6981" name="adj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a:lstStyle/>
          <a:p/>
        </p:txBody>
      </p:sp>
      <p:sp>
        <p:nvSpPr>
          <p:cNvPr id="34" name="矩形 33"/>
          <p:cNvSpPr>
            <a:spLocks noChangeArrowheads="1"/>
          </p:cNvSpPr>
          <p:nvPr/>
        </p:nvSpPr>
        <p:spPr bwMode="auto">
          <a:xfrm>
            <a:off x="6157069" y="900137"/>
            <a:ext cx="235585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2000">
                <a:solidFill>
                  <a:srgbClr val="000099"/>
                </a:solidFill>
                <a:latin charset="-122" pitchFamily="34" typeface="微软雅黑"/>
                <a:ea charset="-122" pitchFamily="34" typeface="微软雅黑"/>
                <a:sym charset="-122" pitchFamily="34" typeface="微软雅黑"/>
              </a:rPr>
              <a:t>Step 1</a:t>
            </a:r>
          </a:p>
          <a:p>
            <a:r>
              <a:rPr altLang="zh-CN" b="1" lang="en-US" sz="2000">
                <a:solidFill>
                  <a:srgbClr val="000099"/>
                </a:solidFill>
                <a:latin charset="-122" pitchFamily="34" typeface="微软雅黑"/>
                <a:ea charset="-122" pitchFamily="34" typeface="微软雅黑"/>
                <a:sym charset="-122" pitchFamily="34" typeface="微软雅黑"/>
              </a:rPr>
              <a:t>请在这里输入您的标题请在这里输入您的标题请在这里</a:t>
            </a:r>
          </a:p>
        </p:txBody>
      </p:sp>
      <p:sp>
        <p:nvSpPr>
          <p:cNvPr id="35" name="矩形 34"/>
          <p:cNvSpPr>
            <a:spLocks noChangeArrowheads="1"/>
          </p:cNvSpPr>
          <p:nvPr/>
        </p:nvSpPr>
        <p:spPr bwMode="auto">
          <a:xfrm>
            <a:off x="635000" y="2451100"/>
            <a:ext cx="235585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2000">
                <a:solidFill>
                  <a:srgbClr val="0000FF"/>
                </a:solidFill>
                <a:latin charset="-122" pitchFamily="34" typeface="微软雅黑"/>
                <a:ea charset="-122" pitchFamily="34" typeface="微软雅黑"/>
                <a:sym charset="-122" pitchFamily="34" typeface="微软雅黑"/>
              </a:rPr>
              <a:t>Step 2</a:t>
            </a:r>
          </a:p>
          <a:p>
            <a:r>
              <a:rPr altLang="zh-CN" b="1" lang="en-US" sz="2000">
                <a:solidFill>
                  <a:srgbClr val="0000FF"/>
                </a:solidFill>
                <a:latin charset="-122" pitchFamily="34" typeface="微软雅黑"/>
                <a:ea charset="-122" pitchFamily="34" typeface="微软雅黑"/>
                <a:sym charset="-122" pitchFamily="34" typeface="微软雅黑"/>
              </a:rPr>
              <a:t>请在这里输入您的标题请在这里输入您的标题请在这里</a:t>
            </a:r>
          </a:p>
        </p:txBody>
      </p:sp>
      <p:sp>
        <p:nvSpPr>
          <p:cNvPr id="36" name="矩形 35"/>
          <p:cNvSpPr>
            <a:spLocks noChangeArrowheads="1"/>
          </p:cNvSpPr>
          <p:nvPr/>
        </p:nvSpPr>
        <p:spPr bwMode="auto">
          <a:xfrm>
            <a:off x="2273016" y="3924472"/>
            <a:ext cx="235585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2000">
                <a:solidFill>
                  <a:srgbClr val="0000FF"/>
                </a:solidFill>
                <a:latin charset="-122" pitchFamily="34" typeface="微软雅黑"/>
                <a:ea charset="-122" pitchFamily="34" typeface="微软雅黑"/>
                <a:sym charset="-122" pitchFamily="34" typeface="微软雅黑"/>
              </a:rPr>
              <a:t>Step 3</a:t>
            </a:r>
          </a:p>
          <a:p>
            <a:r>
              <a:rPr altLang="zh-CN" b="1" lang="en-US" sz="2000">
                <a:solidFill>
                  <a:srgbClr val="0000FF"/>
                </a:solidFill>
                <a:latin charset="-122" pitchFamily="34" typeface="微软雅黑"/>
                <a:ea charset="-122" pitchFamily="34" typeface="微软雅黑"/>
                <a:sym charset="-122" pitchFamily="34" typeface="微软雅黑"/>
              </a:rPr>
              <a:t>请在这里输入您的标题请在这里输入您的标题请在这里</a:t>
            </a:r>
          </a:p>
        </p:txBody>
      </p:sp>
      <p:sp>
        <p:nvSpPr>
          <p:cNvPr id="11"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12" name="组合 11"/>
          <p:cNvGrpSpPr/>
          <p:nvPr/>
        </p:nvGrpSpPr>
        <p:grpSpPr>
          <a:xfrm>
            <a:off x="352592" y="688270"/>
            <a:ext cx="9231272" cy="67851"/>
            <a:chOff x="288133" y="483063"/>
            <a:chExt cx="8772740" cy="64666"/>
          </a:xfrm>
        </p:grpSpPr>
        <p:sp>
          <p:nvSpPr>
            <p:cNvPr id="13" name="任意多边形 12"/>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 name="直接连接符 13"/>
            <p:cNvCxnSpPr>
              <a:stCxn id="13"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组合 14"/>
          <p:cNvGrpSpPr/>
          <p:nvPr/>
        </p:nvGrpSpPr>
        <p:grpSpPr>
          <a:xfrm>
            <a:off x="0" y="290390"/>
            <a:ext cx="641111" cy="353788"/>
            <a:chOff x="0" y="252065"/>
            <a:chExt cx="641111" cy="392113"/>
          </a:xfrm>
        </p:grpSpPr>
        <p:sp>
          <p:nvSpPr>
            <p:cNvPr id="16"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17"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18" name="五边形 17"/>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065744836"/>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5"/>
                                        </p:tgtEl>
                                        <p:attrNameLst>
                                          <p:attrName>style.visibility</p:attrName>
                                        </p:attrNameLst>
                                      </p:cBhvr>
                                      <p:to>
                                        <p:strVal val="visible"/>
                                      </p:to>
                                    </p:set>
                                    <p:animEffect filter="wipe(left)" transition="in">
                                      <p:cBhvr>
                                        <p:cTn dur="500" id="7"/>
                                        <p:tgtEl>
                                          <p:spTgt spid="1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12"/>
                                        </p:tgtEl>
                                        <p:attrNameLst>
                                          <p:attrName>style.visibility</p:attrName>
                                        </p:attrNameLst>
                                      </p:cBhvr>
                                      <p:to>
                                        <p:strVal val="visible"/>
                                      </p:to>
                                    </p:set>
                                    <p:animEffect filter="wipe(down)" transition="in">
                                      <p:cBhvr>
                                        <p:cTn dur="500" id="12"/>
                                        <p:tgtEl>
                                          <p:spTgt spid="12"/>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11"/>
                                        </p:tgtEl>
                                        <p:attrNameLst>
                                          <p:attrName>style.visibility</p:attrName>
                                        </p:attrNameLst>
                                      </p:cBhvr>
                                      <p:to>
                                        <p:strVal val="visible"/>
                                      </p:to>
                                    </p:set>
                                    <p:anim calcmode="lin" valueType="num">
                                      <p:cBhvr>
                                        <p:cTn dur="500" fill="hold" id="16"/>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1"/>
                                        </p:tgtEl>
                                        <p:attrNameLst>
                                          <p:attrName>ppt_y</p:attrName>
                                        </p:attrNameLst>
                                      </p:cBhvr>
                                      <p:tavLst>
                                        <p:tav tm="0">
                                          <p:val>
                                            <p:strVal val="#ppt_y"/>
                                          </p:val>
                                        </p:tav>
                                        <p:tav tm="100000">
                                          <p:val>
                                            <p:strVal val="#ppt_y"/>
                                          </p:val>
                                        </p:tav>
                                      </p:tavLst>
                                    </p:anim>
                                    <p:anim calcmode="lin" valueType="num">
                                      <p:cBhvr>
                                        <p:cTn dur="500" fill="hold" id="18"/>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1"/>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11"/>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grpId="0" id="23" nodeType="clickEffect" presetClass="entr" presetID="53" presetSubtype="0">
                                  <p:stCondLst>
                                    <p:cond delay="0"/>
                                  </p:stCondLst>
                                  <p:childTnLst>
                                    <p:set>
                                      <p:cBhvr>
                                        <p:cTn dur="1" fill="hold" id="24">
                                          <p:stCondLst>
                                            <p:cond delay="0"/>
                                          </p:stCondLst>
                                        </p:cTn>
                                        <p:tgtEl>
                                          <p:spTgt spid="30"/>
                                        </p:tgtEl>
                                        <p:attrNameLst>
                                          <p:attrName>style.visibility</p:attrName>
                                        </p:attrNameLst>
                                      </p:cBhvr>
                                      <p:to>
                                        <p:strVal val="visible"/>
                                      </p:to>
                                    </p:set>
                                    <p:anim calcmode="lin" valueType="num">
                                      <p:cBhvr>
                                        <p:cTn dur="500" fill="hold" id="25"/>
                                        <p:tgtEl>
                                          <p:spTgt spid="30"/>
                                        </p:tgtEl>
                                        <p:attrNameLst>
                                          <p:attrName>ppt_w</p:attrName>
                                        </p:attrNameLst>
                                      </p:cBhvr>
                                      <p:tavLst>
                                        <p:tav tm="0">
                                          <p:val>
                                            <p:fltVal val="0"/>
                                          </p:val>
                                        </p:tav>
                                        <p:tav tm="100000">
                                          <p:val>
                                            <p:strVal val="#ppt_w"/>
                                          </p:val>
                                        </p:tav>
                                      </p:tavLst>
                                    </p:anim>
                                    <p:anim calcmode="lin" valueType="num">
                                      <p:cBhvr>
                                        <p:cTn dur="500" fill="hold" id="26"/>
                                        <p:tgtEl>
                                          <p:spTgt spid="30"/>
                                        </p:tgtEl>
                                        <p:attrNameLst>
                                          <p:attrName>ppt_h</p:attrName>
                                        </p:attrNameLst>
                                      </p:cBhvr>
                                      <p:tavLst>
                                        <p:tav tm="0">
                                          <p:val>
                                            <p:fltVal val="0"/>
                                          </p:val>
                                        </p:tav>
                                        <p:tav tm="100000">
                                          <p:val>
                                            <p:strVal val="#ppt_h"/>
                                          </p:val>
                                        </p:tav>
                                      </p:tavLst>
                                    </p:anim>
                                    <p:animEffect filter="fade" transition="in">
                                      <p:cBhvr>
                                        <p:cTn dur="500" id="27"/>
                                        <p:tgtEl>
                                          <p:spTgt spid="30"/>
                                        </p:tgtEl>
                                      </p:cBhvr>
                                    </p:animEffect>
                                  </p:childTnLst>
                                </p:cTn>
                              </p:par>
                              <p:par>
                                <p:cTn fill="hold" grpId="0" id="28" nodeType="withEffect" presetClass="entr" presetID="53" presetSubtype="0">
                                  <p:stCondLst>
                                    <p:cond delay="300"/>
                                  </p:stCondLst>
                                  <p:childTnLst>
                                    <p:set>
                                      <p:cBhvr>
                                        <p:cTn dur="1" fill="hold" id="29">
                                          <p:stCondLst>
                                            <p:cond delay="0"/>
                                          </p:stCondLst>
                                        </p:cTn>
                                        <p:tgtEl>
                                          <p:spTgt spid="29"/>
                                        </p:tgtEl>
                                        <p:attrNameLst>
                                          <p:attrName>style.visibility</p:attrName>
                                        </p:attrNameLst>
                                      </p:cBhvr>
                                      <p:to>
                                        <p:strVal val="visible"/>
                                      </p:to>
                                    </p:set>
                                    <p:anim calcmode="lin" valueType="num">
                                      <p:cBhvr>
                                        <p:cTn dur="500" fill="hold" id="30"/>
                                        <p:tgtEl>
                                          <p:spTgt spid="29"/>
                                        </p:tgtEl>
                                        <p:attrNameLst>
                                          <p:attrName>ppt_w</p:attrName>
                                        </p:attrNameLst>
                                      </p:cBhvr>
                                      <p:tavLst>
                                        <p:tav tm="0">
                                          <p:val>
                                            <p:fltVal val="0"/>
                                          </p:val>
                                        </p:tav>
                                        <p:tav tm="100000">
                                          <p:val>
                                            <p:strVal val="#ppt_w"/>
                                          </p:val>
                                        </p:tav>
                                      </p:tavLst>
                                    </p:anim>
                                    <p:anim calcmode="lin" valueType="num">
                                      <p:cBhvr>
                                        <p:cTn dur="500" fill="hold" id="31"/>
                                        <p:tgtEl>
                                          <p:spTgt spid="29"/>
                                        </p:tgtEl>
                                        <p:attrNameLst>
                                          <p:attrName>ppt_h</p:attrName>
                                        </p:attrNameLst>
                                      </p:cBhvr>
                                      <p:tavLst>
                                        <p:tav tm="0">
                                          <p:val>
                                            <p:fltVal val="0"/>
                                          </p:val>
                                        </p:tav>
                                        <p:tav tm="100000">
                                          <p:val>
                                            <p:strVal val="#ppt_h"/>
                                          </p:val>
                                        </p:tav>
                                      </p:tavLst>
                                    </p:anim>
                                    <p:animEffect filter="fade" transition="in">
                                      <p:cBhvr>
                                        <p:cTn dur="500" id="32"/>
                                        <p:tgtEl>
                                          <p:spTgt spid="29"/>
                                        </p:tgtEl>
                                      </p:cBhvr>
                                    </p:animEffect>
                                  </p:childTnLst>
                                </p:cTn>
                              </p:par>
                              <p:par>
                                <p:cTn fill="hold" grpId="0" id="33" nodeType="withEffect" presetClass="entr" presetID="53" presetSubtype="0">
                                  <p:stCondLst>
                                    <p:cond delay="600"/>
                                  </p:stCondLst>
                                  <p:childTnLst>
                                    <p:set>
                                      <p:cBhvr>
                                        <p:cTn dur="1" fill="hold" id="34">
                                          <p:stCondLst>
                                            <p:cond delay="0"/>
                                          </p:stCondLst>
                                        </p:cTn>
                                        <p:tgtEl>
                                          <p:spTgt spid="28"/>
                                        </p:tgtEl>
                                        <p:attrNameLst>
                                          <p:attrName>style.visibility</p:attrName>
                                        </p:attrNameLst>
                                      </p:cBhvr>
                                      <p:to>
                                        <p:strVal val="visible"/>
                                      </p:to>
                                    </p:set>
                                    <p:anim calcmode="lin" valueType="num">
                                      <p:cBhvr>
                                        <p:cTn dur="500" fill="hold" id="35"/>
                                        <p:tgtEl>
                                          <p:spTgt spid="28"/>
                                        </p:tgtEl>
                                        <p:attrNameLst>
                                          <p:attrName>ppt_w</p:attrName>
                                        </p:attrNameLst>
                                      </p:cBhvr>
                                      <p:tavLst>
                                        <p:tav tm="0">
                                          <p:val>
                                            <p:fltVal val="0"/>
                                          </p:val>
                                        </p:tav>
                                        <p:tav tm="100000">
                                          <p:val>
                                            <p:strVal val="#ppt_w"/>
                                          </p:val>
                                        </p:tav>
                                      </p:tavLst>
                                    </p:anim>
                                    <p:anim calcmode="lin" valueType="num">
                                      <p:cBhvr>
                                        <p:cTn dur="500" fill="hold" id="36"/>
                                        <p:tgtEl>
                                          <p:spTgt spid="28"/>
                                        </p:tgtEl>
                                        <p:attrNameLst>
                                          <p:attrName>ppt_h</p:attrName>
                                        </p:attrNameLst>
                                      </p:cBhvr>
                                      <p:tavLst>
                                        <p:tav tm="0">
                                          <p:val>
                                            <p:fltVal val="0"/>
                                          </p:val>
                                        </p:tav>
                                        <p:tav tm="100000">
                                          <p:val>
                                            <p:strVal val="#ppt_h"/>
                                          </p:val>
                                        </p:tav>
                                      </p:tavLst>
                                    </p:anim>
                                    <p:animEffect filter="fade" transition="in">
                                      <p:cBhvr>
                                        <p:cTn dur="500" id="37"/>
                                        <p:tgtEl>
                                          <p:spTgt spid="28"/>
                                        </p:tgtEl>
                                      </p:cBhvr>
                                    </p:animEffect>
                                  </p:childTnLst>
                                </p:cTn>
                              </p:par>
                            </p:childTnLst>
                          </p:cTn>
                        </p:par>
                        <p:par>
                          <p:cTn fill="hold" id="38" nodeType="afterGroup">
                            <p:stCondLst>
                              <p:cond delay="1100"/>
                            </p:stCondLst>
                            <p:childTnLst>
                              <p:par>
                                <p:cTn fill="hold" id="39" nodeType="afterEffect" presetClass="entr" presetID="22" presetSubtype="4">
                                  <p:stCondLst>
                                    <p:cond delay="0"/>
                                  </p:stCondLst>
                                  <p:childTnLst>
                                    <p:set>
                                      <p:cBhvr>
                                        <p:cTn dur="1" fill="hold" id="40">
                                          <p:stCondLst>
                                            <p:cond delay="0"/>
                                          </p:stCondLst>
                                        </p:cTn>
                                        <p:tgtEl>
                                          <p:spTgt spid="33"/>
                                        </p:tgtEl>
                                        <p:attrNameLst>
                                          <p:attrName>style.visibility</p:attrName>
                                        </p:attrNameLst>
                                      </p:cBhvr>
                                      <p:to>
                                        <p:strVal val="visible"/>
                                      </p:to>
                                    </p:set>
                                    <p:animEffect filter="wipe(down)" transition="in">
                                      <p:cBhvr>
                                        <p:cTn dur="500" id="41"/>
                                        <p:tgtEl>
                                          <p:spTgt spid="33"/>
                                        </p:tgtEl>
                                      </p:cBhvr>
                                    </p:animEffect>
                                  </p:childTnLst>
                                </p:cTn>
                              </p:par>
                              <p:par>
                                <p:cTn fill="hold" id="42" nodeType="withEffect" presetClass="entr" presetID="22" presetSubtype="1">
                                  <p:stCondLst>
                                    <p:cond delay="200"/>
                                  </p:stCondLst>
                                  <p:childTnLst>
                                    <p:set>
                                      <p:cBhvr>
                                        <p:cTn dur="1" fill="hold" id="43">
                                          <p:stCondLst>
                                            <p:cond delay="0"/>
                                          </p:stCondLst>
                                        </p:cTn>
                                        <p:tgtEl>
                                          <p:spTgt spid="32"/>
                                        </p:tgtEl>
                                        <p:attrNameLst>
                                          <p:attrName>style.visibility</p:attrName>
                                        </p:attrNameLst>
                                      </p:cBhvr>
                                      <p:to>
                                        <p:strVal val="visible"/>
                                      </p:to>
                                    </p:set>
                                    <p:animEffect filter="wipe(up)" transition="in">
                                      <p:cBhvr>
                                        <p:cTn dur="500" id="44"/>
                                        <p:tgtEl>
                                          <p:spTgt spid="32"/>
                                        </p:tgtEl>
                                      </p:cBhvr>
                                    </p:animEffect>
                                  </p:childTnLst>
                                </p:cTn>
                              </p:par>
                              <p:par>
                                <p:cTn fill="hold" id="45" nodeType="withEffect" presetClass="entr" presetID="22" presetSubtype="1">
                                  <p:stCondLst>
                                    <p:cond delay="400"/>
                                  </p:stCondLst>
                                  <p:childTnLst>
                                    <p:set>
                                      <p:cBhvr>
                                        <p:cTn dur="1" fill="hold" id="46">
                                          <p:stCondLst>
                                            <p:cond delay="0"/>
                                          </p:stCondLst>
                                        </p:cTn>
                                        <p:tgtEl>
                                          <p:spTgt spid="31"/>
                                        </p:tgtEl>
                                        <p:attrNameLst>
                                          <p:attrName>style.visibility</p:attrName>
                                        </p:attrNameLst>
                                      </p:cBhvr>
                                      <p:to>
                                        <p:strVal val="visible"/>
                                      </p:to>
                                    </p:set>
                                    <p:animEffect filter="wipe(up)" transition="in">
                                      <p:cBhvr>
                                        <p:cTn dur="500" id="47"/>
                                        <p:tgtEl>
                                          <p:spTgt spid="31"/>
                                        </p:tgtEl>
                                      </p:cBhvr>
                                    </p:animEffect>
                                  </p:childTnLst>
                                </p:cTn>
                              </p:par>
                            </p:childTnLst>
                          </p:cTn>
                        </p:par>
                        <p:par>
                          <p:cTn fill="hold" id="48" nodeType="afterGroup">
                            <p:stCondLst>
                              <p:cond delay="2000"/>
                            </p:stCondLst>
                            <p:childTnLst>
                              <p:par>
                                <p:cTn fill="hold" grpId="0" id="49" nodeType="afterEffect" presetClass="entr" presetID="47" presetSubtype="0">
                                  <p:stCondLst>
                                    <p:cond delay="0"/>
                                  </p:stCondLst>
                                  <p:childTnLst>
                                    <p:set>
                                      <p:cBhvr>
                                        <p:cTn dur="1" fill="hold" id="50">
                                          <p:stCondLst>
                                            <p:cond delay="0"/>
                                          </p:stCondLst>
                                        </p:cTn>
                                        <p:tgtEl>
                                          <p:spTgt spid="34"/>
                                        </p:tgtEl>
                                        <p:attrNameLst>
                                          <p:attrName>style.visibility</p:attrName>
                                        </p:attrNameLst>
                                      </p:cBhvr>
                                      <p:to>
                                        <p:strVal val="visible"/>
                                      </p:to>
                                    </p:set>
                                    <p:animEffect filter="">
                                      <p:cBhvr>
                                        <p:cTn dur="250" id="51"/>
                                        <p:tgtEl>
                                          <p:spTgt spid="34"/>
                                        </p:tgtEl>
                                      </p:cBhvr>
                                    </p:animEffect>
                                    <p:anim calcmode="lin" valueType="num">
                                      <p:cBhvr>
                                        <p:cTn dur="250" fill="hold" id="52"/>
                                        <p:tgtEl>
                                          <p:spTgt spid="34"/>
                                        </p:tgtEl>
                                        <p:attrNameLst>
                                          <p:attrName>ppt_x</p:attrName>
                                        </p:attrNameLst>
                                      </p:cBhvr>
                                      <p:tavLst>
                                        <p:tav tm="0">
                                          <p:val>
                                            <p:strVal val="#ppt_x"/>
                                          </p:val>
                                        </p:tav>
                                        <p:tav tm="100000">
                                          <p:val>
                                            <p:strVal val="#ppt_x"/>
                                          </p:val>
                                        </p:tav>
                                      </p:tavLst>
                                    </p:anim>
                                    <p:anim calcmode="lin" valueType="num">
                                      <p:cBhvr>
                                        <p:cTn dur="250" fill="hold" id="53"/>
                                        <p:tgtEl>
                                          <p:spTgt spid="34"/>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2250"/>
                            </p:stCondLst>
                            <p:childTnLst>
                              <p:par>
                                <p:cTn fill="hold" grpId="0" id="55" nodeType="afterEffect" presetClass="entr" presetID="47" presetSubtype="0">
                                  <p:stCondLst>
                                    <p:cond delay="0"/>
                                  </p:stCondLst>
                                  <p:childTnLst>
                                    <p:set>
                                      <p:cBhvr>
                                        <p:cTn dur="1" fill="hold" id="56">
                                          <p:stCondLst>
                                            <p:cond delay="0"/>
                                          </p:stCondLst>
                                        </p:cTn>
                                        <p:tgtEl>
                                          <p:spTgt spid="35"/>
                                        </p:tgtEl>
                                        <p:attrNameLst>
                                          <p:attrName>style.visibility</p:attrName>
                                        </p:attrNameLst>
                                      </p:cBhvr>
                                      <p:to>
                                        <p:strVal val="visible"/>
                                      </p:to>
                                    </p:set>
                                    <p:animEffect filter="">
                                      <p:cBhvr>
                                        <p:cTn dur="250" id="57"/>
                                        <p:tgtEl>
                                          <p:spTgt spid="35"/>
                                        </p:tgtEl>
                                      </p:cBhvr>
                                    </p:animEffect>
                                    <p:anim calcmode="lin" valueType="num">
                                      <p:cBhvr>
                                        <p:cTn dur="250" fill="hold" id="58"/>
                                        <p:tgtEl>
                                          <p:spTgt spid="35"/>
                                        </p:tgtEl>
                                        <p:attrNameLst>
                                          <p:attrName>ppt_x</p:attrName>
                                        </p:attrNameLst>
                                      </p:cBhvr>
                                      <p:tavLst>
                                        <p:tav tm="0">
                                          <p:val>
                                            <p:strVal val="#ppt_x"/>
                                          </p:val>
                                        </p:tav>
                                        <p:tav tm="100000">
                                          <p:val>
                                            <p:strVal val="#ppt_x"/>
                                          </p:val>
                                        </p:tav>
                                      </p:tavLst>
                                    </p:anim>
                                    <p:anim calcmode="lin" valueType="num">
                                      <p:cBhvr>
                                        <p:cTn dur="250" fill="hold" id="59"/>
                                        <p:tgtEl>
                                          <p:spTgt spid="35"/>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2500"/>
                            </p:stCondLst>
                            <p:childTnLst>
                              <p:par>
                                <p:cTn fill="hold" grpId="0" id="61" nodeType="afterEffect" presetClass="entr" presetID="47" presetSubtype="0">
                                  <p:stCondLst>
                                    <p:cond delay="0"/>
                                  </p:stCondLst>
                                  <p:childTnLst>
                                    <p:set>
                                      <p:cBhvr>
                                        <p:cTn dur="1" fill="hold" id="62">
                                          <p:stCondLst>
                                            <p:cond delay="0"/>
                                          </p:stCondLst>
                                        </p:cTn>
                                        <p:tgtEl>
                                          <p:spTgt spid="36"/>
                                        </p:tgtEl>
                                        <p:attrNameLst>
                                          <p:attrName>style.visibility</p:attrName>
                                        </p:attrNameLst>
                                      </p:cBhvr>
                                      <p:to>
                                        <p:strVal val="visible"/>
                                      </p:to>
                                    </p:set>
                                    <p:animEffect filter="">
                                      <p:cBhvr>
                                        <p:cTn dur="250" id="63"/>
                                        <p:tgtEl>
                                          <p:spTgt spid="36"/>
                                        </p:tgtEl>
                                      </p:cBhvr>
                                    </p:animEffect>
                                    <p:anim calcmode="lin" valueType="num">
                                      <p:cBhvr>
                                        <p:cTn dur="250" fill="hold" id="64"/>
                                        <p:tgtEl>
                                          <p:spTgt spid="36"/>
                                        </p:tgtEl>
                                        <p:attrNameLst>
                                          <p:attrName>ppt_x</p:attrName>
                                        </p:attrNameLst>
                                      </p:cBhvr>
                                      <p:tavLst>
                                        <p:tav tm="0">
                                          <p:val>
                                            <p:strVal val="#ppt_x"/>
                                          </p:val>
                                        </p:tav>
                                        <p:tav tm="100000">
                                          <p:val>
                                            <p:strVal val="#ppt_x"/>
                                          </p:val>
                                        </p:tav>
                                      </p:tavLst>
                                    </p:anim>
                                    <p:anim calcmode="lin" valueType="num">
                                      <p:cBhvr>
                                        <p:cTn dur="250" fill="hold" id="65"/>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4"/>
      <p:bldP grpId="0" spid="35"/>
      <p:bldP grpId="0" spid="36"/>
      <p:bldP grpId="0" spid="11"/>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AutoShape 2"/>
          <p:cNvSpPr>
            <a:spLocks noChangeArrowheads="1"/>
          </p:cNvSpPr>
          <p:nvPr/>
        </p:nvSpPr>
        <p:spPr bwMode="auto">
          <a:xfrm>
            <a:off x="6824663" y="2674938"/>
            <a:ext cx="1754187" cy="1536700"/>
          </a:xfrm>
          <a:prstGeom prst="roundRect">
            <a:avLst>
              <a:gd fmla="val 0" name="adj"/>
            </a:avLst>
          </a:prstGeom>
          <a:noFill/>
          <a:ln algn="ctr" w="3175">
            <a:solidFill>
              <a:srgbClr val="969696"/>
            </a:solidFill>
            <a:prstDash val="dash"/>
            <a:round/>
          </a:ln>
          <a:extLst/>
        </p:spPr>
        <p:txBody>
          <a:bodyPr anchor="b"/>
          <a:lstStyle/>
          <a:p>
            <a:pPr defTabSz="967801" fontAlgn="auto">
              <a:lnSpc>
                <a:spcPct val="120000"/>
              </a:lnSpc>
              <a:spcBef>
                <a:spcPct val="0"/>
              </a:spcBef>
              <a:spcAft>
                <a:spcPct val="0"/>
              </a:spcAft>
              <a:defRPr/>
            </a:pPr>
            <a:r>
              <a:rPr altLang="en-US" lang="zh-CN" sz="1600">
                <a:solidFill>
                  <a:schemeClr val="accent6">
                    <a:lumMod val="75000"/>
                    <a:lumOff val="25000"/>
                  </a:schemeClr>
                </a:solidFill>
                <a:latin charset="-122" pitchFamily="34" typeface="微软雅黑"/>
                <a:ea charset="-122" pitchFamily="34" typeface="微软雅黑"/>
              </a:rPr>
              <a:t>单击添加段落文字单击添加段落文字单击添加段落文字</a:t>
            </a:r>
          </a:p>
        </p:txBody>
      </p:sp>
      <p:sp>
        <p:nvSpPr>
          <p:cNvPr id="4" name="AutoShape 3"/>
          <p:cNvSpPr>
            <a:spLocks noChangeArrowheads="1"/>
          </p:cNvSpPr>
          <p:nvPr/>
        </p:nvSpPr>
        <p:spPr bwMode="auto">
          <a:xfrm>
            <a:off x="2924175" y="2668588"/>
            <a:ext cx="1754188" cy="1541462"/>
          </a:xfrm>
          <a:prstGeom prst="roundRect">
            <a:avLst>
              <a:gd fmla="val 0" name="adj"/>
            </a:avLst>
          </a:prstGeom>
          <a:noFill/>
          <a:ln algn="ctr" w="3175">
            <a:solidFill>
              <a:srgbClr val="969696"/>
            </a:solidFill>
            <a:prstDash val="dash"/>
            <a:round/>
          </a:ln>
          <a:extLst/>
        </p:spPr>
        <p:txBody>
          <a:bodyPr anchor="b"/>
          <a:lstStyle/>
          <a:p>
            <a:pPr defTabSz="967801" fontAlgn="auto">
              <a:lnSpc>
                <a:spcPct val="120000"/>
              </a:lnSpc>
              <a:spcBef>
                <a:spcPct val="0"/>
              </a:spcBef>
              <a:spcAft>
                <a:spcPct val="0"/>
              </a:spcAft>
              <a:defRPr/>
            </a:pPr>
            <a:r>
              <a:rPr altLang="en-US" lang="zh-CN" sz="1600">
                <a:solidFill>
                  <a:schemeClr val="accent6">
                    <a:lumMod val="75000"/>
                    <a:lumOff val="25000"/>
                  </a:schemeClr>
                </a:solidFill>
                <a:latin charset="-122" pitchFamily="34" typeface="微软雅黑"/>
                <a:ea charset="-122" pitchFamily="34" typeface="微软雅黑"/>
              </a:rPr>
              <a:t>单击添加段落文字单击添加段落文字单击添加段落文字</a:t>
            </a:r>
          </a:p>
        </p:txBody>
      </p:sp>
      <p:sp>
        <p:nvSpPr>
          <p:cNvPr id="5" name="AutoShape 4"/>
          <p:cNvSpPr>
            <a:spLocks noChangeArrowheads="1"/>
          </p:cNvSpPr>
          <p:nvPr/>
        </p:nvSpPr>
        <p:spPr bwMode="auto">
          <a:xfrm>
            <a:off x="4873625" y="2681288"/>
            <a:ext cx="1744663" cy="1531937"/>
          </a:xfrm>
          <a:prstGeom prst="roundRect">
            <a:avLst>
              <a:gd fmla="val 0" name="adj"/>
            </a:avLst>
          </a:prstGeom>
          <a:noFill/>
          <a:ln algn="ctr" w="3175">
            <a:solidFill>
              <a:srgbClr val="969696"/>
            </a:solidFill>
            <a:prstDash val="dash"/>
            <a:round/>
          </a:ln>
          <a:extLst/>
        </p:spPr>
        <p:txBody>
          <a:bodyPr/>
          <a:lstStyle/>
          <a:p>
            <a:pPr defTabSz="967801" fontAlgn="auto">
              <a:lnSpc>
                <a:spcPct val="120000"/>
              </a:lnSpc>
              <a:spcBef>
                <a:spcPct val="0"/>
              </a:spcBef>
              <a:spcAft>
                <a:spcPct val="0"/>
              </a:spcAft>
              <a:defRPr/>
            </a:pPr>
            <a:r>
              <a:rPr altLang="en-US" lang="zh-CN" sz="1600">
                <a:solidFill>
                  <a:schemeClr val="accent6">
                    <a:lumMod val="75000"/>
                    <a:lumOff val="25000"/>
                  </a:schemeClr>
                </a:solidFill>
                <a:latin charset="-122" pitchFamily="34" typeface="微软雅黑"/>
                <a:ea charset="-122" pitchFamily="34" typeface="微软雅黑"/>
              </a:rPr>
              <a:t>单击添加段落文字单击添加段落文字单击添加段落文字</a:t>
            </a:r>
          </a:p>
        </p:txBody>
      </p:sp>
      <p:sp>
        <p:nvSpPr>
          <p:cNvPr id="7" name="AutoShape 6"/>
          <p:cNvSpPr>
            <a:spLocks noChangeArrowheads="1"/>
          </p:cNvSpPr>
          <p:nvPr/>
        </p:nvSpPr>
        <p:spPr bwMode="auto">
          <a:xfrm>
            <a:off x="973138" y="2668588"/>
            <a:ext cx="1703387" cy="1531937"/>
          </a:xfrm>
          <a:prstGeom prst="roundRect">
            <a:avLst>
              <a:gd fmla="val 0" name="adj"/>
            </a:avLst>
          </a:prstGeom>
          <a:noFill/>
          <a:ln algn="ctr" w="3175">
            <a:solidFill>
              <a:srgbClr val="969696"/>
            </a:solidFill>
            <a:prstDash val="dash"/>
            <a:round/>
          </a:ln>
          <a:extLst/>
        </p:spPr>
        <p:txBody>
          <a:bodyPr/>
          <a:lstStyle/>
          <a:p>
            <a:pPr defTabSz="967801" fontAlgn="auto">
              <a:lnSpc>
                <a:spcPct val="120000"/>
              </a:lnSpc>
              <a:spcBef>
                <a:spcPct val="0"/>
              </a:spcBef>
              <a:spcAft>
                <a:spcPct val="0"/>
              </a:spcAft>
              <a:defRPr/>
            </a:pPr>
            <a:r>
              <a:rPr altLang="en-US" lang="zh-CN" sz="1600">
                <a:solidFill>
                  <a:schemeClr val="accent6">
                    <a:lumMod val="75000"/>
                    <a:lumOff val="25000"/>
                  </a:schemeClr>
                </a:solidFill>
                <a:latin charset="-122" pitchFamily="34" typeface="微软雅黑"/>
                <a:ea charset="-122" pitchFamily="34" typeface="微软雅黑"/>
              </a:rPr>
              <a:t>单击添加段落文字单击添加段落文字单击添加段落文字</a:t>
            </a:r>
          </a:p>
        </p:txBody>
      </p:sp>
      <p:sp>
        <p:nvSpPr>
          <p:cNvPr id="8" name="AutoShape 9"/>
          <p:cNvSpPr>
            <a:spLocks noChangeArrowheads="1"/>
          </p:cNvSpPr>
          <p:nvPr/>
        </p:nvSpPr>
        <p:spPr bwMode="auto">
          <a:xfrm>
            <a:off x="2922588" y="1490663"/>
            <a:ext cx="2068512" cy="1190625"/>
          </a:xfrm>
          <a:prstGeom prst="chevron">
            <a:avLst>
              <a:gd fmla="val 25746" name="adj"/>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wrap="none"/>
          <a:lstStyle/>
          <a:p>
            <a:pPr algn="ctr"/>
            <a:r>
              <a:rPr altLang="zh-CN" lang="en-US" sz="2400">
                <a:solidFill>
                  <a:srgbClr val="F8F8F8"/>
                </a:solidFill>
                <a:latin charset="-122" pitchFamily="34" typeface="微软雅黑"/>
                <a:ea charset="-122" pitchFamily="34" typeface="微软雅黑"/>
              </a:rPr>
              <a:t>NO.2</a:t>
            </a:r>
          </a:p>
        </p:txBody>
      </p:sp>
      <p:sp>
        <p:nvSpPr>
          <p:cNvPr id="9" name="AutoShape 10"/>
          <p:cNvSpPr>
            <a:spLocks noChangeArrowheads="1"/>
          </p:cNvSpPr>
          <p:nvPr/>
        </p:nvSpPr>
        <p:spPr bwMode="auto">
          <a:xfrm>
            <a:off x="973138" y="1490663"/>
            <a:ext cx="2068512" cy="1190625"/>
          </a:xfrm>
          <a:prstGeom prst="homePlate">
            <a:avLst>
              <a:gd fmla="val 30452" name="adj"/>
            </a:avLst>
          </a:prstGeom>
          <a:solidFill>
            <a:schemeClr val="bg2"/>
          </a:solidFill>
          <a:ln>
            <a:noFill/>
          </a:ln>
          <a:extLst>
            <a:ext uri="{91240B29-F687-4F45-9708-019B960494DF}">
              <a14:hiddenLine w="9525">
                <a:solidFill>
                  <a:srgbClr val="000000"/>
                </a:solidFill>
                <a:miter lim="800000"/>
                <a:headEnd/>
                <a:tailEnd/>
              </a14:hiddenLine>
            </a:ext>
          </a:extLst>
        </p:spPr>
        <p:txBody>
          <a:bodyPr anchor="ctr" wrap="none"/>
          <a:lstStyle/>
          <a:p>
            <a:pPr algn="ctr"/>
            <a:r>
              <a:rPr altLang="zh-CN" lang="en-US" sz="2400">
                <a:solidFill>
                  <a:srgbClr val="F8F8F8"/>
                </a:solidFill>
                <a:latin charset="-122" pitchFamily="34" typeface="微软雅黑"/>
                <a:ea charset="-122" pitchFamily="34" typeface="微软雅黑"/>
              </a:rPr>
              <a:t>NO.1</a:t>
            </a:r>
          </a:p>
        </p:txBody>
      </p:sp>
      <p:sp>
        <p:nvSpPr>
          <p:cNvPr id="10" name="AutoShape 11"/>
          <p:cNvSpPr>
            <a:spLocks noChangeArrowheads="1"/>
          </p:cNvSpPr>
          <p:nvPr/>
        </p:nvSpPr>
        <p:spPr bwMode="auto">
          <a:xfrm>
            <a:off x="4872038" y="1490663"/>
            <a:ext cx="2068512" cy="1190625"/>
          </a:xfrm>
          <a:prstGeom prst="chevron">
            <a:avLst>
              <a:gd fmla="val 25746" name="adj"/>
            </a:avLst>
          </a:prstGeom>
          <a:solidFill>
            <a:schemeClr val="accent2"/>
          </a:solidFill>
          <a:ln>
            <a:noFill/>
          </a:ln>
          <a:extLst>
            <a:ext uri="{91240B29-F687-4F45-9708-019B960494DF}">
              <a14:hiddenLine w="9525">
                <a:solidFill>
                  <a:srgbClr val="000000"/>
                </a:solidFill>
                <a:miter lim="800000"/>
                <a:headEnd/>
                <a:tailEnd/>
              </a14:hiddenLine>
            </a:ext>
          </a:extLst>
        </p:spPr>
        <p:txBody>
          <a:bodyPr anchor="ctr" wrap="none"/>
          <a:lstStyle/>
          <a:p>
            <a:pPr algn="ctr"/>
            <a:r>
              <a:rPr altLang="zh-CN" lang="en-US" sz="2400">
                <a:solidFill>
                  <a:srgbClr val="F8F8F8"/>
                </a:solidFill>
                <a:latin charset="-122" pitchFamily="34" typeface="微软雅黑"/>
                <a:ea charset="-122" pitchFamily="34" typeface="微软雅黑"/>
              </a:rPr>
              <a:t>NO.3</a:t>
            </a:r>
          </a:p>
        </p:txBody>
      </p:sp>
      <p:sp>
        <p:nvSpPr>
          <p:cNvPr id="11" name="AutoShape 12"/>
          <p:cNvSpPr>
            <a:spLocks noChangeArrowheads="1"/>
          </p:cNvSpPr>
          <p:nvPr/>
        </p:nvSpPr>
        <p:spPr bwMode="auto">
          <a:xfrm>
            <a:off x="6819900" y="1490663"/>
            <a:ext cx="2068513" cy="1190625"/>
          </a:xfrm>
          <a:prstGeom prst="chevron">
            <a:avLst>
              <a:gd fmla="val 25780" name="adj"/>
            </a:avLst>
          </a:prstGeom>
          <a:solidFill>
            <a:schemeClr val="accent4"/>
          </a:solidFill>
          <a:ln>
            <a:noFill/>
          </a:ln>
          <a:extLst/>
        </p:spPr>
        <p:txBody>
          <a:bodyPr anchor="ctr" wrap="none"/>
          <a:lstStyle/>
          <a:p>
            <a:pPr algn="ctr" defTabSz="967801" fontAlgn="auto">
              <a:spcBef>
                <a:spcPct val="0"/>
              </a:spcBef>
              <a:spcAft>
                <a:spcPct val="0"/>
              </a:spcAft>
              <a:defRPr/>
            </a:pPr>
            <a:r>
              <a:rPr altLang="zh-CN" lang="en-US" sz="2400">
                <a:solidFill>
                  <a:srgbClr val="F8F8F8"/>
                </a:solidFill>
                <a:latin charset="-122" pitchFamily="34" typeface="微软雅黑"/>
                <a:ea charset="-122" pitchFamily="34" typeface="微软雅黑"/>
              </a:rPr>
              <a:t>NO.4</a:t>
            </a:r>
          </a:p>
        </p:txBody>
      </p:sp>
      <p:sp>
        <p:nvSpPr>
          <p:cNvPr id="12"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13" name="组合 12"/>
          <p:cNvGrpSpPr/>
          <p:nvPr/>
        </p:nvGrpSpPr>
        <p:grpSpPr>
          <a:xfrm>
            <a:off x="352592" y="688270"/>
            <a:ext cx="9231272" cy="67851"/>
            <a:chOff x="288133" y="483063"/>
            <a:chExt cx="8772740" cy="64666"/>
          </a:xfrm>
        </p:grpSpPr>
        <p:sp>
          <p:nvSpPr>
            <p:cNvPr id="14" name="任意多边形 13"/>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 name="直接连接符 14"/>
            <p:cNvCxnSpPr>
              <a:stCxn id="1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 name="组合 15"/>
          <p:cNvGrpSpPr/>
          <p:nvPr/>
        </p:nvGrpSpPr>
        <p:grpSpPr>
          <a:xfrm>
            <a:off x="0" y="290390"/>
            <a:ext cx="641111" cy="353788"/>
            <a:chOff x="0" y="252065"/>
            <a:chExt cx="641111" cy="392113"/>
          </a:xfrm>
        </p:grpSpPr>
        <p:sp>
          <p:nvSpPr>
            <p:cNvPr id="17"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18"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19" name="五边形 18"/>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6"/>
                                        </p:tgtEl>
                                        <p:attrNameLst>
                                          <p:attrName>style.visibility</p:attrName>
                                        </p:attrNameLst>
                                      </p:cBhvr>
                                      <p:to>
                                        <p:strVal val="visible"/>
                                      </p:to>
                                    </p:set>
                                    <p:animEffect filter="wipe(left)" transition="in">
                                      <p:cBhvr>
                                        <p:cTn dur="500" id="7"/>
                                        <p:tgtEl>
                                          <p:spTgt spid="16"/>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13"/>
                                        </p:tgtEl>
                                        <p:attrNameLst>
                                          <p:attrName>style.visibility</p:attrName>
                                        </p:attrNameLst>
                                      </p:cBhvr>
                                      <p:to>
                                        <p:strVal val="visible"/>
                                      </p:to>
                                    </p:set>
                                    <p:animEffect filter="wipe(down)" transition="in">
                                      <p:cBhvr>
                                        <p:cTn dur="500" id="12"/>
                                        <p:tgtEl>
                                          <p:spTgt spid="13"/>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12"/>
                                        </p:tgtEl>
                                        <p:attrNameLst>
                                          <p:attrName>style.visibility</p:attrName>
                                        </p:attrNameLst>
                                      </p:cBhvr>
                                      <p:to>
                                        <p:strVal val="visible"/>
                                      </p:to>
                                    </p:set>
                                    <p:anim calcmode="lin" valueType="num">
                                      <p:cBhvr>
                                        <p:cTn dur="500" fill="hold" id="16"/>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2"/>
                                        </p:tgtEl>
                                        <p:attrNameLst>
                                          <p:attrName>ppt_y</p:attrName>
                                        </p:attrNameLst>
                                      </p:cBhvr>
                                      <p:tavLst>
                                        <p:tav tm="0">
                                          <p:val>
                                            <p:strVal val="#ppt_y"/>
                                          </p:val>
                                        </p:tav>
                                        <p:tav tm="100000">
                                          <p:val>
                                            <p:strVal val="#ppt_y"/>
                                          </p:val>
                                        </p:tav>
                                      </p:tavLst>
                                    </p:anim>
                                    <p:anim calcmode="lin" valueType="num">
                                      <p:cBhvr>
                                        <p:cTn dur="500" fill="hold" id="18"/>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2"/>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12"/>
                                        </p:tgtEl>
                                      </p:cBhvr>
                                    </p:animEffect>
                                  </p:childTnLst>
                                </p:cTn>
                              </p:par>
                            </p:childTnLst>
                          </p:cTn>
                        </p:par>
                        <p:par>
                          <p:cTn fill="hold" id="21" nodeType="afterGroup">
                            <p:stCondLst>
                              <p:cond delay="1000"/>
                            </p:stCondLst>
                            <p:childTnLst>
                              <p:par>
                                <p:cTn fill="hold" grpId="0" id="22" nodeType="afterEffect" presetClass="entr" presetID="2" presetSubtype="8">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additive="base">
                                        <p:cTn dur="300" fill="hold" id="24"/>
                                        <p:tgtEl>
                                          <p:spTgt spid="9"/>
                                        </p:tgtEl>
                                        <p:attrNameLst>
                                          <p:attrName>ppt_x</p:attrName>
                                        </p:attrNameLst>
                                      </p:cBhvr>
                                      <p:tavLst>
                                        <p:tav tm="0">
                                          <p:val>
                                            <p:strVal val="0-#ppt_w/2"/>
                                          </p:val>
                                        </p:tav>
                                        <p:tav tm="100000">
                                          <p:val>
                                            <p:strVal val="#ppt_x"/>
                                          </p:val>
                                        </p:tav>
                                      </p:tavLst>
                                    </p:anim>
                                    <p:anim calcmode="lin" valueType="num">
                                      <p:cBhvr additive="base">
                                        <p:cTn dur="300" fill="hold" id="25"/>
                                        <p:tgtEl>
                                          <p:spTgt spid="9"/>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300"/>
                            </p:stCondLst>
                            <p:childTnLst>
                              <p:par>
                                <p:cTn fill="hold" grpId="0" id="27" nodeType="afterEffect" presetClass="entr" presetID="22" presetSubtype="1">
                                  <p:stCondLst>
                                    <p:cond delay="0"/>
                                  </p:stCondLst>
                                  <p:childTnLst>
                                    <p:set>
                                      <p:cBhvr>
                                        <p:cTn dur="1" fill="hold" id="28">
                                          <p:stCondLst>
                                            <p:cond delay="0"/>
                                          </p:stCondLst>
                                        </p:cTn>
                                        <p:tgtEl>
                                          <p:spTgt spid="7"/>
                                        </p:tgtEl>
                                        <p:attrNameLst>
                                          <p:attrName>style.visibility</p:attrName>
                                        </p:attrNameLst>
                                      </p:cBhvr>
                                      <p:to>
                                        <p:strVal val="visible"/>
                                      </p:to>
                                    </p:set>
                                    <p:animEffect filter="wipe(up)" transition="in">
                                      <p:cBhvr>
                                        <p:cTn dur="500" id="29"/>
                                        <p:tgtEl>
                                          <p:spTgt spid="7"/>
                                        </p:tgtEl>
                                      </p:cBhvr>
                                    </p:animEffect>
                                  </p:childTnLst>
                                </p:cTn>
                              </p:par>
                            </p:childTnLst>
                          </p:cTn>
                        </p:par>
                        <p:par>
                          <p:cTn fill="hold" id="30" nodeType="afterGroup">
                            <p:stCondLst>
                              <p:cond delay="1800"/>
                            </p:stCondLst>
                            <p:childTnLst>
                              <p:par>
                                <p:cTn fill="hold" grpId="0" id="31" nodeType="afterEffect" presetClass="entr" presetID="2" presetSubtype="8">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additive="base">
                                        <p:cTn dur="300" fill="hold" id="33"/>
                                        <p:tgtEl>
                                          <p:spTgt spid="8"/>
                                        </p:tgtEl>
                                        <p:attrNameLst>
                                          <p:attrName>ppt_x</p:attrName>
                                        </p:attrNameLst>
                                      </p:cBhvr>
                                      <p:tavLst>
                                        <p:tav tm="0">
                                          <p:val>
                                            <p:strVal val="0-#ppt_w/2"/>
                                          </p:val>
                                        </p:tav>
                                        <p:tav tm="100000">
                                          <p:val>
                                            <p:strVal val="#ppt_x"/>
                                          </p:val>
                                        </p:tav>
                                      </p:tavLst>
                                    </p:anim>
                                    <p:anim calcmode="lin" valueType="num">
                                      <p:cBhvr additive="base">
                                        <p:cTn dur="300" fill="hold" id="34"/>
                                        <p:tgtEl>
                                          <p:spTgt spid="8"/>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2100"/>
                            </p:stCondLst>
                            <p:childTnLst>
                              <p:par>
                                <p:cTn fill="hold" grpId="0" id="36" nodeType="afterEffect" presetClass="entr" presetID="22" presetSubtype="1">
                                  <p:stCondLst>
                                    <p:cond delay="0"/>
                                  </p:stCondLst>
                                  <p:childTnLst>
                                    <p:set>
                                      <p:cBhvr>
                                        <p:cTn dur="1" fill="hold" id="37">
                                          <p:stCondLst>
                                            <p:cond delay="0"/>
                                          </p:stCondLst>
                                        </p:cTn>
                                        <p:tgtEl>
                                          <p:spTgt spid="4"/>
                                        </p:tgtEl>
                                        <p:attrNameLst>
                                          <p:attrName>style.visibility</p:attrName>
                                        </p:attrNameLst>
                                      </p:cBhvr>
                                      <p:to>
                                        <p:strVal val="visible"/>
                                      </p:to>
                                    </p:set>
                                    <p:animEffect filter="wipe(up)" transition="in">
                                      <p:cBhvr>
                                        <p:cTn dur="500" id="38"/>
                                        <p:tgtEl>
                                          <p:spTgt spid="4"/>
                                        </p:tgtEl>
                                      </p:cBhvr>
                                    </p:animEffect>
                                  </p:childTnLst>
                                </p:cTn>
                              </p:par>
                            </p:childTnLst>
                          </p:cTn>
                        </p:par>
                        <p:par>
                          <p:cTn fill="hold" id="39" nodeType="afterGroup">
                            <p:stCondLst>
                              <p:cond delay="2600"/>
                            </p:stCondLst>
                            <p:childTnLst>
                              <p:par>
                                <p:cTn fill="hold" grpId="0" id="40" nodeType="afterEffect" presetClass="entr" presetID="2" presetSubtype="8">
                                  <p:stCondLst>
                                    <p:cond delay="0"/>
                                  </p:stCondLst>
                                  <p:childTnLst>
                                    <p:set>
                                      <p:cBhvr>
                                        <p:cTn dur="1" fill="hold" id="41">
                                          <p:stCondLst>
                                            <p:cond delay="0"/>
                                          </p:stCondLst>
                                        </p:cTn>
                                        <p:tgtEl>
                                          <p:spTgt spid="10"/>
                                        </p:tgtEl>
                                        <p:attrNameLst>
                                          <p:attrName>style.visibility</p:attrName>
                                        </p:attrNameLst>
                                      </p:cBhvr>
                                      <p:to>
                                        <p:strVal val="visible"/>
                                      </p:to>
                                    </p:set>
                                    <p:anim calcmode="lin" valueType="num">
                                      <p:cBhvr additive="base">
                                        <p:cTn dur="300" fill="hold" id="42"/>
                                        <p:tgtEl>
                                          <p:spTgt spid="10"/>
                                        </p:tgtEl>
                                        <p:attrNameLst>
                                          <p:attrName>ppt_x</p:attrName>
                                        </p:attrNameLst>
                                      </p:cBhvr>
                                      <p:tavLst>
                                        <p:tav tm="0">
                                          <p:val>
                                            <p:strVal val="0-#ppt_w/2"/>
                                          </p:val>
                                        </p:tav>
                                        <p:tav tm="100000">
                                          <p:val>
                                            <p:strVal val="#ppt_x"/>
                                          </p:val>
                                        </p:tav>
                                      </p:tavLst>
                                    </p:anim>
                                    <p:anim calcmode="lin" valueType="num">
                                      <p:cBhvr additive="base">
                                        <p:cTn dur="300" fill="hold" id="43"/>
                                        <p:tgtEl>
                                          <p:spTgt spid="10"/>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2900"/>
                            </p:stCondLst>
                            <p:childTnLst>
                              <p:par>
                                <p:cTn fill="hold" grpId="0" id="45" nodeType="afterEffect" presetClass="entr" presetID="22" presetSubtype="1">
                                  <p:stCondLst>
                                    <p:cond delay="0"/>
                                  </p:stCondLst>
                                  <p:childTnLst>
                                    <p:set>
                                      <p:cBhvr>
                                        <p:cTn dur="1" fill="hold" id="46">
                                          <p:stCondLst>
                                            <p:cond delay="0"/>
                                          </p:stCondLst>
                                        </p:cTn>
                                        <p:tgtEl>
                                          <p:spTgt spid="5"/>
                                        </p:tgtEl>
                                        <p:attrNameLst>
                                          <p:attrName>style.visibility</p:attrName>
                                        </p:attrNameLst>
                                      </p:cBhvr>
                                      <p:to>
                                        <p:strVal val="visible"/>
                                      </p:to>
                                    </p:set>
                                    <p:animEffect filter="wipe(up)" transition="in">
                                      <p:cBhvr>
                                        <p:cTn dur="500" id="47"/>
                                        <p:tgtEl>
                                          <p:spTgt spid="5"/>
                                        </p:tgtEl>
                                      </p:cBhvr>
                                    </p:animEffect>
                                  </p:childTnLst>
                                </p:cTn>
                              </p:par>
                            </p:childTnLst>
                          </p:cTn>
                        </p:par>
                        <p:par>
                          <p:cTn fill="hold" id="48" nodeType="afterGroup">
                            <p:stCondLst>
                              <p:cond delay="3400"/>
                            </p:stCondLst>
                            <p:childTnLst>
                              <p:par>
                                <p:cTn fill="hold" grpId="0" id="49" nodeType="afterEffect" presetClass="entr" presetID="2" presetSubtype="8">
                                  <p:stCondLst>
                                    <p:cond delay="0"/>
                                  </p:stCondLst>
                                  <p:childTnLst>
                                    <p:set>
                                      <p:cBhvr>
                                        <p:cTn dur="1" fill="hold" id="50">
                                          <p:stCondLst>
                                            <p:cond delay="0"/>
                                          </p:stCondLst>
                                        </p:cTn>
                                        <p:tgtEl>
                                          <p:spTgt spid="11"/>
                                        </p:tgtEl>
                                        <p:attrNameLst>
                                          <p:attrName>style.visibility</p:attrName>
                                        </p:attrNameLst>
                                      </p:cBhvr>
                                      <p:to>
                                        <p:strVal val="visible"/>
                                      </p:to>
                                    </p:set>
                                    <p:anim calcmode="lin" valueType="num">
                                      <p:cBhvr additive="base">
                                        <p:cTn dur="300" fill="hold" id="51"/>
                                        <p:tgtEl>
                                          <p:spTgt spid="11"/>
                                        </p:tgtEl>
                                        <p:attrNameLst>
                                          <p:attrName>ppt_x</p:attrName>
                                        </p:attrNameLst>
                                      </p:cBhvr>
                                      <p:tavLst>
                                        <p:tav tm="0">
                                          <p:val>
                                            <p:strVal val="0-#ppt_w/2"/>
                                          </p:val>
                                        </p:tav>
                                        <p:tav tm="100000">
                                          <p:val>
                                            <p:strVal val="#ppt_x"/>
                                          </p:val>
                                        </p:tav>
                                      </p:tavLst>
                                    </p:anim>
                                    <p:anim calcmode="lin" valueType="num">
                                      <p:cBhvr additive="base">
                                        <p:cTn dur="300" fill="hold" id="52"/>
                                        <p:tgtEl>
                                          <p:spTgt spid="11"/>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3700"/>
                            </p:stCondLst>
                            <p:childTnLst>
                              <p:par>
                                <p:cTn fill="hold" grpId="0" id="54" nodeType="afterEffect" presetClass="entr" presetID="22" presetSubtype="1">
                                  <p:stCondLst>
                                    <p:cond delay="0"/>
                                  </p:stCondLst>
                                  <p:childTnLst>
                                    <p:set>
                                      <p:cBhvr>
                                        <p:cTn dur="1" fill="hold" id="55">
                                          <p:stCondLst>
                                            <p:cond delay="0"/>
                                          </p:stCondLst>
                                        </p:cTn>
                                        <p:tgtEl>
                                          <p:spTgt spid="3"/>
                                        </p:tgtEl>
                                        <p:attrNameLst>
                                          <p:attrName>style.visibility</p:attrName>
                                        </p:attrNameLst>
                                      </p:cBhvr>
                                      <p:to>
                                        <p:strVal val="visible"/>
                                      </p:to>
                                    </p:set>
                                    <p:animEffect filter="wipe(up)" transition="in">
                                      <p:cBhvr>
                                        <p:cTn dur="500" id="56"/>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7"/>
      <p:bldP grpId="0" spid="8"/>
      <p:bldP grpId="0" spid="9"/>
      <p:bldP grpId="0" spid="10"/>
      <p:bldP grpId="0" spid="11"/>
      <p:bldP grpId="0" spid="12"/>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椭圆 14"/>
          <p:cNvSpPr>
            <a:spLocks noChangeArrowheads="1"/>
          </p:cNvSpPr>
          <p:nvPr/>
        </p:nvSpPr>
        <p:spPr bwMode="auto">
          <a:xfrm>
            <a:off x="3624263" y="3119438"/>
            <a:ext cx="1336675" cy="1336675"/>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nchor="ctr"/>
          <a:lstStyle/>
          <a:p>
            <a:pPr algn="ctr"/>
            <a:r>
              <a:rPr altLang="zh-CN" lang="en-US" sz="2800">
                <a:solidFill>
                  <a:srgbClr val="FFFFFF"/>
                </a:solidFill>
                <a:latin charset="0" pitchFamily="34" typeface="Calibri"/>
                <a:ea charset="-122" pitchFamily="34" typeface="微软雅黑"/>
                <a:cs charset="0" pitchFamily="34" typeface="Calibri"/>
                <a:sym charset="0" pitchFamily="34" typeface="Calibri"/>
              </a:rPr>
              <a:t>Step 1</a:t>
            </a:r>
          </a:p>
        </p:txBody>
      </p:sp>
      <p:sp>
        <p:nvSpPr>
          <p:cNvPr id="16" name="椭圆 15"/>
          <p:cNvSpPr>
            <a:spLocks noChangeArrowheads="1"/>
          </p:cNvSpPr>
          <p:nvPr/>
        </p:nvSpPr>
        <p:spPr bwMode="auto">
          <a:xfrm>
            <a:off x="2898775" y="2038351"/>
            <a:ext cx="936625" cy="936625"/>
          </a:xfrm>
          <a:prstGeom prst="ellipse">
            <a:avLst/>
          </a:prstGeom>
          <a:solidFill>
            <a:srgbClr val="92D050"/>
          </a:solidFill>
          <a:ln>
            <a:noFill/>
          </a:ln>
          <a:extLst>
            <a:ext uri="{91240B29-F687-4F45-9708-019B960494DF}">
              <a14:hiddenLine w="9525">
                <a:solidFill>
                  <a:srgbClr val="000000"/>
                </a:solidFill>
                <a:round/>
                <a:headEnd/>
                <a:tailEnd/>
              </a14:hiddenLine>
            </a:ext>
          </a:extLst>
        </p:spPr>
        <p:txBody>
          <a:bodyPr anchor="ctr"/>
          <a:lstStyle/>
          <a:p>
            <a:pPr algn="ctr"/>
            <a:r>
              <a:rPr altLang="zh-CN" lang="en-US">
                <a:solidFill>
                  <a:srgbClr val="FFFFFF"/>
                </a:solidFill>
                <a:latin charset="0" pitchFamily="34" typeface="Calibri"/>
                <a:ea charset="-122" pitchFamily="34" typeface="微软雅黑"/>
                <a:cs charset="0" pitchFamily="34" typeface="Calibri"/>
                <a:sym charset="0" pitchFamily="34" typeface="Calibri"/>
              </a:rPr>
              <a:t>Step 2</a:t>
            </a:r>
          </a:p>
        </p:txBody>
      </p:sp>
      <p:sp>
        <p:nvSpPr>
          <p:cNvPr id="17" name="椭圆 16"/>
          <p:cNvSpPr>
            <a:spLocks noChangeArrowheads="1"/>
          </p:cNvSpPr>
          <p:nvPr/>
        </p:nvSpPr>
        <p:spPr bwMode="auto">
          <a:xfrm>
            <a:off x="4314825" y="1763713"/>
            <a:ext cx="849313" cy="850900"/>
          </a:xfrm>
          <a:prstGeom prst="ellipse">
            <a:avLst/>
          </a:prstGeom>
          <a:solidFill>
            <a:srgbClr val="9751CB"/>
          </a:solidFill>
          <a:ln>
            <a:noFill/>
          </a:ln>
          <a:extLst>
            <a:ext uri="{91240B29-F687-4F45-9708-019B960494DF}">
              <a14:hiddenLine w="9525">
                <a:solidFill>
                  <a:srgbClr val="000000"/>
                </a:solidFill>
                <a:round/>
                <a:headEnd/>
                <a:tailEnd/>
              </a14:hiddenLine>
            </a:ext>
          </a:extLst>
        </p:spPr>
        <p:txBody>
          <a:bodyPr anchor="ctr"/>
          <a:lstStyle/>
          <a:p>
            <a:pPr algn="ctr"/>
            <a:r>
              <a:rPr altLang="zh-CN" lang="en-US" sz="1600">
                <a:solidFill>
                  <a:srgbClr val="FFFFFF"/>
                </a:solidFill>
                <a:latin charset="0" pitchFamily="34" typeface="Calibri"/>
                <a:ea charset="-122" pitchFamily="34" typeface="微软雅黑"/>
                <a:cs charset="0" pitchFamily="34" typeface="Calibri"/>
                <a:sym charset="0" pitchFamily="34" typeface="Calibri"/>
              </a:rPr>
              <a:t>Step 3</a:t>
            </a:r>
          </a:p>
        </p:txBody>
      </p:sp>
      <p:sp>
        <p:nvSpPr>
          <p:cNvPr id="18" name="椭圆 17"/>
          <p:cNvSpPr>
            <a:spLocks noChangeArrowheads="1"/>
          </p:cNvSpPr>
          <p:nvPr/>
        </p:nvSpPr>
        <p:spPr bwMode="auto">
          <a:xfrm>
            <a:off x="5278438" y="3048001"/>
            <a:ext cx="1081087" cy="1081087"/>
          </a:xfrm>
          <a:prstGeom prst="ellipse">
            <a:avLst/>
          </a:prstGeom>
          <a:solidFill>
            <a:srgbClr val="0000CC"/>
          </a:solidFill>
          <a:ln>
            <a:noFill/>
          </a:ln>
          <a:extLst>
            <a:ext uri="{91240B29-F687-4F45-9708-019B960494DF}">
              <a14:hiddenLine w="9525">
                <a:solidFill>
                  <a:srgbClr val="000000"/>
                </a:solidFill>
                <a:round/>
                <a:headEnd/>
                <a:tailEnd/>
              </a14:hiddenLine>
            </a:ext>
          </a:extLst>
        </p:spPr>
        <p:txBody>
          <a:bodyPr anchor="ctr"/>
          <a:lstStyle/>
          <a:p>
            <a:pPr algn="ctr"/>
            <a:r>
              <a:rPr altLang="zh-CN" lang="en-US" sz="2000">
                <a:solidFill>
                  <a:srgbClr val="FFFFFF"/>
                </a:solidFill>
                <a:latin charset="0" pitchFamily="34" typeface="Calibri"/>
                <a:ea charset="-122" pitchFamily="34" typeface="微软雅黑"/>
                <a:cs charset="0" pitchFamily="34" typeface="Calibri"/>
                <a:sym charset="0" pitchFamily="34" typeface="Calibri"/>
              </a:rPr>
              <a:t>Step 5</a:t>
            </a:r>
          </a:p>
        </p:txBody>
      </p:sp>
      <p:sp>
        <p:nvSpPr>
          <p:cNvPr id="19" name="椭圆 18"/>
          <p:cNvSpPr>
            <a:spLocks noChangeArrowheads="1"/>
          </p:cNvSpPr>
          <p:nvPr/>
        </p:nvSpPr>
        <p:spPr bwMode="auto">
          <a:xfrm>
            <a:off x="5643563" y="1471613"/>
            <a:ext cx="1333500" cy="1333500"/>
          </a:xfrm>
          <a:prstGeom prst="ellipse">
            <a:avLst/>
          </a:prstGeom>
          <a:solidFill>
            <a:srgbClr val="00CCFF">
              <a:alpha val="96077"/>
            </a:srgbClr>
          </a:solidFill>
          <a:ln>
            <a:noFill/>
          </a:ln>
          <a:extLst>
            <a:ext uri="{91240B29-F687-4F45-9708-019B960494DF}">
              <a14:hiddenLine w="9525">
                <a:solidFill>
                  <a:srgbClr val="000000"/>
                </a:solidFill>
                <a:round/>
                <a:headEnd/>
                <a:tailEnd/>
              </a14:hiddenLine>
            </a:ext>
          </a:extLst>
        </p:spPr>
        <p:txBody>
          <a:bodyPr anchor="ctr"/>
          <a:lstStyle/>
          <a:p>
            <a:pPr algn="ctr"/>
            <a:r>
              <a:rPr altLang="zh-CN" lang="en-US" sz="2800">
                <a:solidFill>
                  <a:srgbClr val="FFFFFF"/>
                </a:solidFill>
                <a:latin charset="0" pitchFamily="34" typeface="Calibri"/>
                <a:ea charset="-122" pitchFamily="34" typeface="微软雅黑"/>
                <a:cs charset="0" pitchFamily="34" typeface="Calibri"/>
                <a:sym charset="0" pitchFamily="34" typeface="Calibri"/>
              </a:rPr>
              <a:t>Step 4</a:t>
            </a:r>
          </a:p>
        </p:txBody>
      </p:sp>
      <p:cxnSp>
        <p:nvCxnSpPr>
          <p:cNvPr id="20" name="直接连接符 19"/>
          <p:cNvCxnSpPr>
            <a:cxnSpLocks noChangeShapeType="1"/>
            <a:stCxn id="15" idx="1"/>
            <a:endCxn id="16" idx="4"/>
          </p:cNvCxnSpPr>
          <p:nvPr/>
        </p:nvCxnSpPr>
        <p:spPr bwMode="auto">
          <a:xfrm flipH="1" flipV="1">
            <a:off x="3367088" y="2974976"/>
            <a:ext cx="454025" cy="339725"/>
          </a:xfrm>
          <a:prstGeom prst="line">
            <a:avLst/>
          </a:prstGeom>
          <a:noFill/>
          <a:ln w="38100">
            <a:solidFill>
              <a:srgbClr val="000099"/>
            </a:solidFill>
            <a:prstDash val="sysDot"/>
            <a:round/>
          </a:ln>
          <a:extLst>
            <a:ext uri="{909E8E84-426E-40DD-AFC4-6F175D3DCCD1}">
              <a14:hiddenFill>
                <a:noFill/>
              </a14:hiddenFill>
            </a:ext>
          </a:extLst>
        </p:spPr>
      </p:cxnSp>
      <p:cxnSp>
        <p:nvCxnSpPr>
          <p:cNvPr id="21" name="直接连接符 20"/>
          <p:cNvCxnSpPr>
            <a:cxnSpLocks noChangeShapeType="1"/>
            <a:stCxn id="16" idx="7"/>
            <a:endCxn id="17" idx="2"/>
          </p:cNvCxnSpPr>
          <p:nvPr/>
        </p:nvCxnSpPr>
        <p:spPr bwMode="auto">
          <a:xfrm>
            <a:off x="3697288" y="2176463"/>
            <a:ext cx="617537" cy="12700"/>
          </a:xfrm>
          <a:prstGeom prst="line">
            <a:avLst/>
          </a:prstGeom>
          <a:noFill/>
          <a:ln w="38100">
            <a:solidFill>
              <a:srgbClr val="000099"/>
            </a:solidFill>
            <a:prstDash val="sysDot"/>
            <a:round/>
          </a:ln>
          <a:extLst>
            <a:ext uri="{909E8E84-426E-40DD-AFC4-6F175D3DCCD1}">
              <a14:hiddenFill>
                <a:noFill/>
              </a14:hiddenFill>
            </a:ext>
          </a:extLst>
        </p:spPr>
      </p:cxnSp>
      <p:cxnSp>
        <p:nvCxnSpPr>
          <p:cNvPr id="22" name="直接连接符 21"/>
          <p:cNvCxnSpPr>
            <a:cxnSpLocks noChangeShapeType="1"/>
            <a:stCxn id="17" idx="6"/>
            <a:endCxn id="19" idx="1"/>
          </p:cNvCxnSpPr>
          <p:nvPr/>
        </p:nvCxnSpPr>
        <p:spPr bwMode="auto">
          <a:xfrm flipV="1">
            <a:off x="5164138" y="1666876"/>
            <a:ext cx="674687" cy="522287"/>
          </a:xfrm>
          <a:prstGeom prst="line">
            <a:avLst/>
          </a:prstGeom>
          <a:noFill/>
          <a:ln w="38100">
            <a:solidFill>
              <a:srgbClr val="000099"/>
            </a:solidFill>
            <a:prstDash val="sysDot"/>
            <a:round/>
          </a:ln>
          <a:extLst>
            <a:ext uri="{909E8E84-426E-40DD-AFC4-6F175D3DCCD1}">
              <a14:hiddenFill>
                <a:noFill/>
              </a14:hiddenFill>
            </a:ext>
          </a:extLst>
        </p:spPr>
      </p:cxnSp>
      <p:cxnSp>
        <p:nvCxnSpPr>
          <p:cNvPr id="23" name="直接连接符 22"/>
          <p:cNvCxnSpPr>
            <a:cxnSpLocks noChangeShapeType="1"/>
            <a:stCxn id="19" idx="4"/>
            <a:endCxn id="18" idx="0"/>
          </p:cNvCxnSpPr>
          <p:nvPr/>
        </p:nvCxnSpPr>
        <p:spPr bwMode="auto">
          <a:xfrm flipH="1">
            <a:off x="5819775" y="2805113"/>
            <a:ext cx="490538" cy="241300"/>
          </a:xfrm>
          <a:prstGeom prst="line">
            <a:avLst/>
          </a:prstGeom>
          <a:noFill/>
          <a:ln w="38100">
            <a:solidFill>
              <a:srgbClr val="000099"/>
            </a:solidFill>
            <a:prstDash val="sysDot"/>
            <a:round/>
          </a:ln>
          <a:extLst>
            <a:ext uri="{909E8E84-426E-40DD-AFC4-6F175D3DCCD1}">
              <a14:hiddenFill>
                <a:noFill/>
              </a14:hiddenFill>
            </a:ext>
          </a:extLst>
        </p:spPr>
      </p:cxnSp>
      <p:sp>
        <p:nvSpPr>
          <p:cNvPr id="24" name="矩形 23"/>
          <p:cNvSpPr>
            <a:spLocks noChangeArrowheads="1"/>
          </p:cNvSpPr>
          <p:nvPr/>
        </p:nvSpPr>
        <p:spPr bwMode="auto">
          <a:xfrm>
            <a:off x="2890838" y="4056063"/>
            <a:ext cx="425450" cy="425450"/>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a:r>
              <a:rPr altLang="zh-CN" lang="en-US" sz="3600">
                <a:latin charset="0" pitchFamily="34" typeface="Calibri"/>
                <a:ea charset="-122" pitchFamily="34" typeface="微软雅黑"/>
                <a:cs charset="0" pitchFamily="34" typeface="Calibri"/>
                <a:sym charset="0" pitchFamily="34" typeface="Calibri"/>
              </a:rPr>
              <a:t>S</a:t>
            </a:r>
          </a:p>
        </p:txBody>
      </p:sp>
      <p:sp>
        <p:nvSpPr>
          <p:cNvPr id="26" name="矩形 25"/>
          <p:cNvSpPr>
            <a:spLocks noChangeArrowheads="1"/>
          </p:cNvSpPr>
          <p:nvPr/>
        </p:nvSpPr>
        <p:spPr bwMode="auto">
          <a:xfrm>
            <a:off x="6416675" y="3881438"/>
            <a:ext cx="423863" cy="423863"/>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p>
            <a:pPr algn="ctr"/>
            <a:r>
              <a:rPr altLang="zh-CN" lang="en-US" sz="3600">
                <a:latin charset="0" pitchFamily="34" typeface="Calibri"/>
                <a:ea charset="-122" pitchFamily="34" typeface="微软雅黑"/>
                <a:cs charset="0" pitchFamily="34" typeface="Calibri"/>
                <a:sym charset="0" pitchFamily="34" typeface="Calibri"/>
              </a:rPr>
              <a:t>F</a:t>
            </a:r>
          </a:p>
        </p:txBody>
      </p:sp>
      <p:cxnSp>
        <p:nvCxnSpPr>
          <p:cNvPr id="27" name="直接连接符 26"/>
          <p:cNvCxnSpPr>
            <a:cxnSpLocks noChangeShapeType="1"/>
            <a:stCxn id="26" idx="1"/>
            <a:endCxn id="18" idx="6"/>
          </p:cNvCxnSpPr>
          <p:nvPr/>
        </p:nvCxnSpPr>
        <p:spPr bwMode="auto">
          <a:xfrm flipH="1" flipV="1">
            <a:off x="6359525" y="3587751"/>
            <a:ext cx="57150" cy="506412"/>
          </a:xfrm>
          <a:prstGeom prst="line">
            <a:avLst/>
          </a:prstGeom>
          <a:noFill/>
          <a:ln w="38100">
            <a:solidFill>
              <a:srgbClr val="000099"/>
            </a:solidFill>
            <a:prstDash val="sysDot"/>
            <a:round/>
          </a:ln>
          <a:extLst>
            <a:ext uri="{909E8E84-426E-40DD-AFC4-6F175D3DCCD1}">
              <a14:hiddenFill>
                <a:noFill/>
              </a14:hiddenFill>
            </a:ext>
          </a:extLst>
        </p:spPr>
      </p:cxnSp>
      <p:cxnSp>
        <p:nvCxnSpPr>
          <p:cNvPr id="28" name="直接连接符 27"/>
          <p:cNvCxnSpPr>
            <a:cxnSpLocks noChangeShapeType="1"/>
            <a:stCxn id="24" idx="3"/>
            <a:endCxn id="15" idx="3"/>
          </p:cNvCxnSpPr>
          <p:nvPr/>
        </p:nvCxnSpPr>
        <p:spPr bwMode="auto">
          <a:xfrm flipV="1">
            <a:off x="3316288" y="4260851"/>
            <a:ext cx="504825" cy="7937"/>
          </a:xfrm>
          <a:prstGeom prst="line">
            <a:avLst/>
          </a:prstGeom>
          <a:noFill/>
          <a:ln w="38100">
            <a:solidFill>
              <a:srgbClr val="000099"/>
            </a:solidFill>
            <a:prstDash val="sysDot"/>
            <a:round/>
          </a:ln>
          <a:extLst>
            <a:ext uri="{909E8E84-426E-40DD-AFC4-6F175D3DCCD1}">
              <a14:hiddenFill>
                <a:noFill/>
              </a14:hiddenFill>
            </a:ext>
          </a:extLst>
        </p:spPr>
      </p:cxnSp>
      <p:sp>
        <p:nvSpPr>
          <p:cNvPr id="29" name="矩形 28"/>
          <p:cNvSpPr>
            <a:spLocks noChangeArrowheads="1"/>
          </p:cNvSpPr>
          <p:nvPr/>
        </p:nvSpPr>
        <p:spPr bwMode="auto">
          <a:xfrm>
            <a:off x="630238" y="1154113"/>
            <a:ext cx="235585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2000">
                <a:solidFill>
                  <a:srgbClr val="000099"/>
                </a:solidFill>
                <a:latin charset="-122" pitchFamily="34" typeface="微软雅黑"/>
                <a:ea charset="-122" pitchFamily="34" typeface="微软雅黑"/>
                <a:sym charset="-122" pitchFamily="34" typeface="微软雅黑"/>
              </a:rPr>
              <a:t>Step 1</a:t>
            </a:r>
          </a:p>
          <a:p>
            <a:r>
              <a:rPr altLang="zh-CN" b="1" lang="en-US" sz="2000">
                <a:solidFill>
                  <a:srgbClr val="000099"/>
                </a:solidFill>
                <a:latin charset="-122" pitchFamily="34" typeface="微软雅黑"/>
                <a:ea charset="-122" pitchFamily="34" typeface="微软雅黑"/>
                <a:sym charset="-122" pitchFamily="34" typeface="微软雅黑"/>
              </a:rPr>
              <a:t>请在这里输入您的标题请在这里输入您的标题请在这里</a:t>
            </a:r>
          </a:p>
        </p:txBody>
      </p:sp>
      <p:sp>
        <p:nvSpPr>
          <p:cNvPr id="30" name="矩形 29"/>
          <p:cNvSpPr>
            <a:spLocks noChangeArrowheads="1"/>
          </p:cNvSpPr>
          <p:nvPr/>
        </p:nvSpPr>
        <p:spPr bwMode="auto">
          <a:xfrm>
            <a:off x="635000" y="2620963"/>
            <a:ext cx="235585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2000">
                <a:solidFill>
                  <a:srgbClr val="0000FF"/>
                </a:solidFill>
                <a:latin charset="-122" pitchFamily="34" typeface="微软雅黑"/>
                <a:ea charset="-122" pitchFamily="34" typeface="微软雅黑"/>
                <a:sym charset="-122" pitchFamily="34" typeface="微软雅黑"/>
              </a:rPr>
              <a:t>Step 2</a:t>
            </a:r>
          </a:p>
          <a:p>
            <a:r>
              <a:rPr altLang="zh-CN" b="1" lang="en-US" sz="2000">
                <a:solidFill>
                  <a:srgbClr val="0000FF"/>
                </a:solidFill>
                <a:latin charset="-122" pitchFamily="34" typeface="微软雅黑"/>
                <a:ea charset="-122" pitchFamily="34" typeface="微软雅黑"/>
                <a:sym charset="-122" pitchFamily="34" typeface="微软雅黑"/>
              </a:rPr>
              <a:t>请在这里输入您的标题请在这里输入您的标题请在这里</a:t>
            </a:r>
          </a:p>
        </p:txBody>
      </p:sp>
      <p:sp>
        <p:nvSpPr>
          <p:cNvPr id="31" name="矩形 30"/>
          <p:cNvSpPr>
            <a:spLocks noChangeArrowheads="1"/>
          </p:cNvSpPr>
          <p:nvPr/>
        </p:nvSpPr>
        <p:spPr bwMode="auto">
          <a:xfrm>
            <a:off x="6964364" y="1154113"/>
            <a:ext cx="235585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2000">
                <a:solidFill>
                  <a:srgbClr val="00CCFF"/>
                </a:solidFill>
                <a:latin charset="-122" pitchFamily="34" typeface="微软雅黑"/>
                <a:ea charset="-122" pitchFamily="34" typeface="微软雅黑"/>
                <a:sym charset="-122" pitchFamily="34" typeface="微软雅黑"/>
              </a:rPr>
              <a:t>Step 4</a:t>
            </a:r>
          </a:p>
          <a:p>
            <a:r>
              <a:rPr altLang="zh-CN" b="1" lang="en-US" sz="2000">
                <a:solidFill>
                  <a:srgbClr val="00CCFF"/>
                </a:solidFill>
                <a:latin charset="-122" pitchFamily="34" typeface="微软雅黑"/>
                <a:ea charset="-122" pitchFamily="34" typeface="微软雅黑"/>
                <a:sym charset="-122" pitchFamily="34" typeface="微软雅黑"/>
              </a:rPr>
              <a:t>请在这里输入您的标题请在这里输入您的标题请在这里</a:t>
            </a:r>
          </a:p>
        </p:txBody>
      </p:sp>
      <p:sp>
        <p:nvSpPr>
          <p:cNvPr id="32" name="矩形 31"/>
          <p:cNvSpPr>
            <a:spLocks noChangeArrowheads="1"/>
          </p:cNvSpPr>
          <p:nvPr/>
        </p:nvSpPr>
        <p:spPr bwMode="auto">
          <a:xfrm>
            <a:off x="6969124" y="2620963"/>
            <a:ext cx="235585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2000">
                <a:solidFill>
                  <a:srgbClr val="0000CC"/>
                </a:solidFill>
                <a:latin charset="-122" pitchFamily="34" typeface="微软雅黑"/>
                <a:ea charset="-122" pitchFamily="34" typeface="微软雅黑"/>
                <a:sym charset="-122" pitchFamily="34" typeface="微软雅黑"/>
              </a:rPr>
              <a:t>Step 5</a:t>
            </a:r>
          </a:p>
          <a:p>
            <a:r>
              <a:rPr altLang="zh-CN" b="1" lang="en-US" sz="2000">
                <a:solidFill>
                  <a:srgbClr val="0000CC"/>
                </a:solidFill>
                <a:latin charset="-122" pitchFamily="34" typeface="微软雅黑"/>
                <a:ea charset="-122" pitchFamily="34" typeface="微软雅黑"/>
                <a:sym charset="-122" pitchFamily="34" typeface="微软雅黑"/>
              </a:rPr>
              <a:t>请在这里输入您的标题请在这里输入您的标题请在这里</a:t>
            </a:r>
          </a:p>
        </p:txBody>
      </p:sp>
      <p:sp>
        <p:nvSpPr>
          <p:cNvPr id="25"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33" name="组合 32"/>
          <p:cNvGrpSpPr/>
          <p:nvPr/>
        </p:nvGrpSpPr>
        <p:grpSpPr>
          <a:xfrm>
            <a:off x="352592" y="688270"/>
            <a:ext cx="9231272" cy="67851"/>
            <a:chOff x="288133" y="483063"/>
            <a:chExt cx="8772740" cy="64666"/>
          </a:xfrm>
        </p:grpSpPr>
        <p:sp>
          <p:nvSpPr>
            <p:cNvPr id="34" name="任意多边形 33"/>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5" name="直接连接符 34"/>
            <p:cNvCxnSpPr>
              <a:stCxn id="3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6" name="组合 35"/>
          <p:cNvGrpSpPr/>
          <p:nvPr/>
        </p:nvGrpSpPr>
        <p:grpSpPr>
          <a:xfrm>
            <a:off x="0" y="290390"/>
            <a:ext cx="641111" cy="353788"/>
            <a:chOff x="0" y="252065"/>
            <a:chExt cx="641111" cy="392113"/>
          </a:xfrm>
        </p:grpSpPr>
        <p:sp>
          <p:nvSpPr>
            <p:cNvPr id="37"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38"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39" name="五边形 38"/>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6"/>
                                        </p:tgtEl>
                                        <p:attrNameLst>
                                          <p:attrName>style.visibility</p:attrName>
                                        </p:attrNameLst>
                                      </p:cBhvr>
                                      <p:to>
                                        <p:strVal val="visible"/>
                                      </p:to>
                                    </p:set>
                                    <p:animEffect filter="wipe(left)" transition="in">
                                      <p:cBhvr>
                                        <p:cTn dur="500" id="7"/>
                                        <p:tgtEl>
                                          <p:spTgt spid="36"/>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33"/>
                                        </p:tgtEl>
                                        <p:attrNameLst>
                                          <p:attrName>style.visibility</p:attrName>
                                        </p:attrNameLst>
                                      </p:cBhvr>
                                      <p:to>
                                        <p:strVal val="visible"/>
                                      </p:to>
                                    </p:set>
                                    <p:animEffect filter="wipe(down)" transition="in">
                                      <p:cBhvr>
                                        <p:cTn dur="500" id="12"/>
                                        <p:tgtEl>
                                          <p:spTgt spid="33"/>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25"/>
                                        </p:tgtEl>
                                        <p:attrNameLst>
                                          <p:attrName>style.visibility</p:attrName>
                                        </p:attrNameLst>
                                      </p:cBhvr>
                                      <p:to>
                                        <p:strVal val="visible"/>
                                      </p:to>
                                    </p:set>
                                    <p:anim calcmode="lin" valueType="num">
                                      <p:cBhvr>
                                        <p:cTn dur="500" fill="hold" id="16"/>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25"/>
                                        </p:tgtEl>
                                        <p:attrNameLst>
                                          <p:attrName>ppt_y</p:attrName>
                                        </p:attrNameLst>
                                      </p:cBhvr>
                                      <p:tavLst>
                                        <p:tav tm="0">
                                          <p:val>
                                            <p:strVal val="#ppt_y"/>
                                          </p:val>
                                        </p:tav>
                                        <p:tav tm="100000">
                                          <p:val>
                                            <p:strVal val="#ppt_y"/>
                                          </p:val>
                                        </p:tav>
                                      </p:tavLst>
                                    </p:anim>
                                    <p:anim calcmode="lin" valueType="num">
                                      <p:cBhvr>
                                        <p:cTn dur="500" fill="hold" id="18"/>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25"/>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25"/>
                                        </p:tgtEl>
                                      </p:cBhvr>
                                    </p:animEffect>
                                  </p:childTnLst>
                                </p:cTn>
                              </p:par>
                            </p:childTnLst>
                          </p:cTn>
                        </p:par>
                        <p:par>
                          <p:cTn fill="hold" id="21" nodeType="afterGroup">
                            <p:stCondLst>
                              <p:cond delay="1000"/>
                            </p:stCondLst>
                            <p:childTnLst>
                              <p:par>
                                <p:cTn decel="100000" fill="hold" grpId="0" id="22" nodeType="afterEffect" presetClass="entr" presetID="49" presetSubtype="0">
                                  <p:stCondLst>
                                    <p:cond delay="0"/>
                                  </p:stCondLst>
                                  <p:childTnLst>
                                    <p:set>
                                      <p:cBhvr>
                                        <p:cTn dur="1" fill="hold" id="23">
                                          <p:stCondLst>
                                            <p:cond delay="0"/>
                                          </p:stCondLst>
                                        </p:cTn>
                                        <p:tgtEl>
                                          <p:spTgt spid="24"/>
                                        </p:tgtEl>
                                        <p:attrNameLst>
                                          <p:attrName>style.visibility</p:attrName>
                                        </p:attrNameLst>
                                      </p:cBhvr>
                                      <p:to>
                                        <p:strVal val="visible"/>
                                      </p:to>
                                    </p:set>
                                    <p:anim calcmode="lin" valueType="num">
                                      <p:cBhvr>
                                        <p:cTn dur="250" fill="hold" id="24"/>
                                        <p:tgtEl>
                                          <p:spTgt spid="24"/>
                                        </p:tgtEl>
                                        <p:attrNameLst>
                                          <p:attrName>ppt_w</p:attrName>
                                        </p:attrNameLst>
                                      </p:cBhvr>
                                      <p:tavLst>
                                        <p:tav tm="0">
                                          <p:val>
                                            <p:fltVal val="0"/>
                                          </p:val>
                                        </p:tav>
                                        <p:tav tm="100000">
                                          <p:val>
                                            <p:strVal val="#ppt_w"/>
                                          </p:val>
                                        </p:tav>
                                      </p:tavLst>
                                    </p:anim>
                                    <p:anim calcmode="lin" valueType="num">
                                      <p:cBhvr>
                                        <p:cTn dur="250" fill="hold" id="25"/>
                                        <p:tgtEl>
                                          <p:spTgt spid="24"/>
                                        </p:tgtEl>
                                        <p:attrNameLst>
                                          <p:attrName>ppt_h</p:attrName>
                                        </p:attrNameLst>
                                      </p:cBhvr>
                                      <p:tavLst>
                                        <p:tav tm="0">
                                          <p:val>
                                            <p:fltVal val="0"/>
                                          </p:val>
                                        </p:tav>
                                        <p:tav tm="100000">
                                          <p:val>
                                            <p:strVal val="#ppt_h"/>
                                          </p:val>
                                        </p:tav>
                                      </p:tavLst>
                                    </p:anim>
                                    <p:anim calcmode="lin" valueType="num">
                                      <p:cBhvr>
                                        <p:cTn dur="250" fill="hold" id="26"/>
                                        <p:tgtEl>
                                          <p:spTgt spid="24"/>
                                        </p:tgtEl>
                                        <p:attrNameLst>
                                          <p:attrName>style.rotation</p:attrName>
                                        </p:attrNameLst>
                                      </p:cBhvr>
                                      <p:tavLst>
                                        <p:tav tm="0">
                                          <p:val>
                                            <p:fltVal val="360"/>
                                          </p:val>
                                        </p:tav>
                                        <p:tav tm="100000">
                                          <p:val>
                                            <p:fltVal val="0"/>
                                          </p:val>
                                        </p:tav>
                                      </p:tavLst>
                                    </p:anim>
                                    <p:animEffect filter="">
                                      <p:cBhvr>
                                        <p:cTn dur="250" id="27"/>
                                        <p:tgtEl>
                                          <p:spTgt spid="24"/>
                                        </p:tgtEl>
                                      </p:cBhvr>
                                    </p:animEffect>
                                  </p:childTnLst>
                                </p:cTn>
                              </p:par>
                            </p:childTnLst>
                          </p:cTn>
                        </p:par>
                        <p:par>
                          <p:cTn fill="hold" id="28" nodeType="afterGroup">
                            <p:stCondLst>
                              <p:cond delay="1250"/>
                            </p:stCondLst>
                            <p:childTnLst>
                              <p:par>
                                <p:cTn fill="hold" id="29" nodeType="afterEffect" presetClass="entr" presetID="22" presetSubtype="8">
                                  <p:stCondLst>
                                    <p:cond delay="0"/>
                                  </p:stCondLst>
                                  <p:childTnLst>
                                    <p:set>
                                      <p:cBhvr>
                                        <p:cTn dur="1" fill="hold" id="30">
                                          <p:stCondLst>
                                            <p:cond delay="0"/>
                                          </p:stCondLst>
                                        </p:cTn>
                                        <p:tgtEl>
                                          <p:spTgt spid="28"/>
                                        </p:tgtEl>
                                        <p:attrNameLst>
                                          <p:attrName>style.visibility</p:attrName>
                                        </p:attrNameLst>
                                      </p:cBhvr>
                                      <p:to>
                                        <p:strVal val="visible"/>
                                      </p:to>
                                    </p:set>
                                    <p:animEffect filter="">
                                      <p:cBhvr>
                                        <p:cTn dur="250" id="31"/>
                                        <p:tgtEl>
                                          <p:spTgt spid="28"/>
                                        </p:tgtEl>
                                      </p:cBhvr>
                                    </p:animEffect>
                                  </p:childTnLst>
                                </p:cTn>
                              </p:par>
                            </p:childTnLst>
                          </p:cTn>
                        </p:par>
                        <p:par>
                          <p:cTn fill="hold" id="32" nodeType="afterGroup">
                            <p:stCondLst>
                              <p:cond delay="1500"/>
                            </p:stCondLst>
                            <p:childTnLst>
                              <p:par>
                                <p:cTn decel="100000" fill="hold" grpId="0" id="33" nodeType="afterEffect" presetClass="entr" presetID="49" presetSubtype="0">
                                  <p:stCondLst>
                                    <p:cond delay="0"/>
                                  </p:stCondLst>
                                  <p:childTnLst>
                                    <p:set>
                                      <p:cBhvr>
                                        <p:cTn dur="1" fill="hold" id="34">
                                          <p:stCondLst>
                                            <p:cond delay="0"/>
                                          </p:stCondLst>
                                        </p:cTn>
                                        <p:tgtEl>
                                          <p:spTgt spid="15"/>
                                        </p:tgtEl>
                                        <p:attrNameLst>
                                          <p:attrName>style.visibility</p:attrName>
                                        </p:attrNameLst>
                                      </p:cBhvr>
                                      <p:to>
                                        <p:strVal val="visible"/>
                                      </p:to>
                                    </p:set>
                                    <p:anim calcmode="lin" valueType="num">
                                      <p:cBhvr>
                                        <p:cTn dur="250" fill="hold" id="35"/>
                                        <p:tgtEl>
                                          <p:spTgt spid="15"/>
                                        </p:tgtEl>
                                        <p:attrNameLst>
                                          <p:attrName>ppt_w</p:attrName>
                                        </p:attrNameLst>
                                      </p:cBhvr>
                                      <p:tavLst>
                                        <p:tav tm="0">
                                          <p:val>
                                            <p:fltVal val="0"/>
                                          </p:val>
                                        </p:tav>
                                        <p:tav tm="100000">
                                          <p:val>
                                            <p:strVal val="#ppt_w"/>
                                          </p:val>
                                        </p:tav>
                                      </p:tavLst>
                                    </p:anim>
                                    <p:anim calcmode="lin" valueType="num">
                                      <p:cBhvr>
                                        <p:cTn dur="250" fill="hold" id="36"/>
                                        <p:tgtEl>
                                          <p:spTgt spid="15"/>
                                        </p:tgtEl>
                                        <p:attrNameLst>
                                          <p:attrName>ppt_h</p:attrName>
                                        </p:attrNameLst>
                                      </p:cBhvr>
                                      <p:tavLst>
                                        <p:tav tm="0">
                                          <p:val>
                                            <p:fltVal val="0"/>
                                          </p:val>
                                        </p:tav>
                                        <p:tav tm="100000">
                                          <p:val>
                                            <p:strVal val="#ppt_h"/>
                                          </p:val>
                                        </p:tav>
                                      </p:tavLst>
                                    </p:anim>
                                    <p:anim calcmode="lin" valueType="num">
                                      <p:cBhvr>
                                        <p:cTn dur="250" fill="hold" id="37"/>
                                        <p:tgtEl>
                                          <p:spTgt spid="15"/>
                                        </p:tgtEl>
                                        <p:attrNameLst>
                                          <p:attrName>style.rotation</p:attrName>
                                        </p:attrNameLst>
                                      </p:cBhvr>
                                      <p:tavLst>
                                        <p:tav tm="0">
                                          <p:val>
                                            <p:fltVal val="360"/>
                                          </p:val>
                                        </p:tav>
                                        <p:tav tm="100000">
                                          <p:val>
                                            <p:fltVal val="0"/>
                                          </p:val>
                                        </p:tav>
                                      </p:tavLst>
                                    </p:anim>
                                    <p:animEffect filter="">
                                      <p:cBhvr>
                                        <p:cTn dur="250" id="38"/>
                                        <p:tgtEl>
                                          <p:spTgt spid="15"/>
                                        </p:tgtEl>
                                      </p:cBhvr>
                                    </p:animEffect>
                                  </p:childTnLst>
                                </p:cTn>
                              </p:par>
                            </p:childTnLst>
                          </p:cTn>
                        </p:par>
                        <p:par>
                          <p:cTn fill="hold" id="39" nodeType="afterGroup">
                            <p:stCondLst>
                              <p:cond delay="1750"/>
                            </p:stCondLst>
                            <p:childTnLst>
                              <p:par>
                                <p:cTn fill="hold" id="40" nodeType="afterEffect" presetClass="entr" presetID="22" presetSubtype="4">
                                  <p:stCondLst>
                                    <p:cond delay="0"/>
                                  </p:stCondLst>
                                  <p:childTnLst>
                                    <p:set>
                                      <p:cBhvr>
                                        <p:cTn dur="1" fill="hold" id="41">
                                          <p:stCondLst>
                                            <p:cond delay="0"/>
                                          </p:stCondLst>
                                        </p:cTn>
                                        <p:tgtEl>
                                          <p:spTgt spid="20"/>
                                        </p:tgtEl>
                                        <p:attrNameLst>
                                          <p:attrName>style.visibility</p:attrName>
                                        </p:attrNameLst>
                                      </p:cBhvr>
                                      <p:to>
                                        <p:strVal val="visible"/>
                                      </p:to>
                                    </p:set>
                                    <p:animEffect filter="">
                                      <p:cBhvr>
                                        <p:cTn dur="250" id="42"/>
                                        <p:tgtEl>
                                          <p:spTgt spid="20"/>
                                        </p:tgtEl>
                                      </p:cBhvr>
                                    </p:animEffect>
                                  </p:childTnLst>
                                </p:cTn>
                              </p:par>
                            </p:childTnLst>
                          </p:cTn>
                        </p:par>
                        <p:par>
                          <p:cTn fill="hold" id="43" nodeType="afterGroup">
                            <p:stCondLst>
                              <p:cond delay="2000"/>
                            </p:stCondLst>
                            <p:childTnLst>
                              <p:par>
                                <p:cTn decel="100000" fill="hold" grpId="0" id="44" nodeType="afterEffect" presetClass="entr" presetID="49" presetSubtype="0">
                                  <p:stCondLst>
                                    <p:cond delay="0"/>
                                  </p:stCondLst>
                                  <p:childTnLst>
                                    <p:set>
                                      <p:cBhvr>
                                        <p:cTn dur="1" fill="hold" id="45">
                                          <p:stCondLst>
                                            <p:cond delay="0"/>
                                          </p:stCondLst>
                                        </p:cTn>
                                        <p:tgtEl>
                                          <p:spTgt spid="16"/>
                                        </p:tgtEl>
                                        <p:attrNameLst>
                                          <p:attrName>style.visibility</p:attrName>
                                        </p:attrNameLst>
                                      </p:cBhvr>
                                      <p:to>
                                        <p:strVal val="visible"/>
                                      </p:to>
                                    </p:set>
                                    <p:anim calcmode="lin" valueType="num">
                                      <p:cBhvr>
                                        <p:cTn dur="250" fill="hold" id="46"/>
                                        <p:tgtEl>
                                          <p:spTgt spid="16"/>
                                        </p:tgtEl>
                                        <p:attrNameLst>
                                          <p:attrName>ppt_w</p:attrName>
                                        </p:attrNameLst>
                                      </p:cBhvr>
                                      <p:tavLst>
                                        <p:tav tm="0">
                                          <p:val>
                                            <p:fltVal val="0"/>
                                          </p:val>
                                        </p:tav>
                                        <p:tav tm="100000">
                                          <p:val>
                                            <p:strVal val="#ppt_w"/>
                                          </p:val>
                                        </p:tav>
                                      </p:tavLst>
                                    </p:anim>
                                    <p:anim calcmode="lin" valueType="num">
                                      <p:cBhvr>
                                        <p:cTn dur="250" fill="hold" id="47"/>
                                        <p:tgtEl>
                                          <p:spTgt spid="16"/>
                                        </p:tgtEl>
                                        <p:attrNameLst>
                                          <p:attrName>ppt_h</p:attrName>
                                        </p:attrNameLst>
                                      </p:cBhvr>
                                      <p:tavLst>
                                        <p:tav tm="0">
                                          <p:val>
                                            <p:fltVal val="0"/>
                                          </p:val>
                                        </p:tav>
                                        <p:tav tm="100000">
                                          <p:val>
                                            <p:strVal val="#ppt_h"/>
                                          </p:val>
                                        </p:tav>
                                      </p:tavLst>
                                    </p:anim>
                                    <p:anim calcmode="lin" valueType="num">
                                      <p:cBhvr>
                                        <p:cTn dur="250" fill="hold" id="48"/>
                                        <p:tgtEl>
                                          <p:spTgt spid="16"/>
                                        </p:tgtEl>
                                        <p:attrNameLst>
                                          <p:attrName>style.rotation</p:attrName>
                                        </p:attrNameLst>
                                      </p:cBhvr>
                                      <p:tavLst>
                                        <p:tav tm="0">
                                          <p:val>
                                            <p:fltVal val="360"/>
                                          </p:val>
                                        </p:tav>
                                        <p:tav tm="100000">
                                          <p:val>
                                            <p:fltVal val="0"/>
                                          </p:val>
                                        </p:tav>
                                      </p:tavLst>
                                    </p:anim>
                                    <p:animEffect filter="">
                                      <p:cBhvr>
                                        <p:cTn dur="250" id="49"/>
                                        <p:tgtEl>
                                          <p:spTgt spid="16"/>
                                        </p:tgtEl>
                                      </p:cBhvr>
                                    </p:animEffect>
                                  </p:childTnLst>
                                </p:cTn>
                              </p:par>
                            </p:childTnLst>
                          </p:cTn>
                        </p:par>
                        <p:par>
                          <p:cTn fill="hold" id="50" nodeType="afterGroup">
                            <p:stCondLst>
                              <p:cond delay="2250"/>
                            </p:stCondLst>
                            <p:childTnLst>
                              <p:par>
                                <p:cTn fill="hold" id="51" nodeType="afterEffect" presetClass="entr" presetID="22" presetSubtype="8">
                                  <p:stCondLst>
                                    <p:cond delay="0"/>
                                  </p:stCondLst>
                                  <p:childTnLst>
                                    <p:set>
                                      <p:cBhvr>
                                        <p:cTn dur="1" fill="hold" id="52">
                                          <p:stCondLst>
                                            <p:cond delay="0"/>
                                          </p:stCondLst>
                                        </p:cTn>
                                        <p:tgtEl>
                                          <p:spTgt spid="21"/>
                                        </p:tgtEl>
                                        <p:attrNameLst>
                                          <p:attrName>style.visibility</p:attrName>
                                        </p:attrNameLst>
                                      </p:cBhvr>
                                      <p:to>
                                        <p:strVal val="visible"/>
                                      </p:to>
                                    </p:set>
                                    <p:animEffect filter="">
                                      <p:cBhvr>
                                        <p:cTn dur="250" id="53"/>
                                        <p:tgtEl>
                                          <p:spTgt spid="21"/>
                                        </p:tgtEl>
                                      </p:cBhvr>
                                    </p:animEffect>
                                  </p:childTnLst>
                                </p:cTn>
                              </p:par>
                            </p:childTnLst>
                          </p:cTn>
                        </p:par>
                        <p:par>
                          <p:cTn fill="hold" id="54" nodeType="afterGroup">
                            <p:stCondLst>
                              <p:cond delay="2500"/>
                            </p:stCondLst>
                            <p:childTnLst>
                              <p:par>
                                <p:cTn decel="100000" fill="hold" grpId="0" id="55" nodeType="afterEffect" presetClass="entr" presetID="49" presetSubtype="0">
                                  <p:stCondLst>
                                    <p:cond delay="0"/>
                                  </p:stCondLst>
                                  <p:childTnLst>
                                    <p:set>
                                      <p:cBhvr>
                                        <p:cTn dur="1" fill="hold" id="56">
                                          <p:stCondLst>
                                            <p:cond delay="0"/>
                                          </p:stCondLst>
                                        </p:cTn>
                                        <p:tgtEl>
                                          <p:spTgt spid="17"/>
                                        </p:tgtEl>
                                        <p:attrNameLst>
                                          <p:attrName>style.visibility</p:attrName>
                                        </p:attrNameLst>
                                      </p:cBhvr>
                                      <p:to>
                                        <p:strVal val="visible"/>
                                      </p:to>
                                    </p:set>
                                    <p:anim calcmode="lin" valueType="num">
                                      <p:cBhvr>
                                        <p:cTn dur="250" fill="hold" id="57"/>
                                        <p:tgtEl>
                                          <p:spTgt spid="17"/>
                                        </p:tgtEl>
                                        <p:attrNameLst>
                                          <p:attrName>ppt_w</p:attrName>
                                        </p:attrNameLst>
                                      </p:cBhvr>
                                      <p:tavLst>
                                        <p:tav tm="0">
                                          <p:val>
                                            <p:fltVal val="0"/>
                                          </p:val>
                                        </p:tav>
                                        <p:tav tm="100000">
                                          <p:val>
                                            <p:strVal val="#ppt_w"/>
                                          </p:val>
                                        </p:tav>
                                      </p:tavLst>
                                    </p:anim>
                                    <p:anim calcmode="lin" valueType="num">
                                      <p:cBhvr>
                                        <p:cTn dur="250" fill="hold" id="58"/>
                                        <p:tgtEl>
                                          <p:spTgt spid="17"/>
                                        </p:tgtEl>
                                        <p:attrNameLst>
                                          <p:attrName>ppt_h</p:attrName>
                                        </p:attrNameLst>
                                      </p:cBhvr>
                                      <p:tavLst>
                                        <p:tav tm="0">
                                          <p:val>
                                            <p:fltVal val="0"/>
                                          </p:val>
                                        </p:tav>
                                        <p:tav tm="100000">
                                          <p:val>
                                            <p:strVal val="#ppt_h"/>
                                          </p:val>
                                        </p:tav>
                                      </p:tavLst>
                                    </p:anim>
                                    <p:anim calcmode="lin" valueType="num">
                                      <p:cBhvr>
                                        <p:cTn dur="250" fill="hold" id="59"/>
                                        <p:tgtEl>
                                          <p:spTgt spid="17"/>
                                        </p:tgtEl>
                                        <p:attrNameLst>
                                          <p:attrName>style.rotation</p:attrName>
                                        </p:attrNameLst>
                                      </p:cBhvr>
                                      <p:tavLst>
                                        <p:tav tm="0">
                                          <p:val>
                                            <p:fltVal val="360"/>
                                          </p:val>
                                        </p:tav>
                                        <p:tav tm="100000">
                                          <p:val>
                                            <p:fltVal val="0"/>
                                          </p:val>
                                        </p:tav>
                                      </p:tavLst>
                                    </p:anim>
                                    <p:animEffect filter="">
                                      <p:cBhvr>
                                        <p:cTn dur="250" id="60"/>
                                        <p:tgtEl>
                                          <p:spTgt spid="17"/>
                                        </p:tgtEl>
                                      </p:cBhvr>
                                    </p:animEffect>
                                  </p:childTnLst>
                                </p:cTn>
                              </p:par>
                            </p:childTnLst>
                          </p:cTn>
                        </p:par>
                        <p:par>
                          <p:cTn fill="hold" id="61" nodeType="afterGroup">
                            <p:stCondLst>
                              <p:cond delay="2750"/>
                            </p:stCondLst>
                            <p:childTnLst>
                              <p:par>
                                <p:cTn fill="hold" id="62" nodeType="afterEffect" presetClass="entr" presetID="22" presetSubtype="8">
                                  <p:stCondLst>
                                    <p:cond delay="0"/>
                                  </p:stCondLst>
                                  <p:childTnLst>
                                    <p:set>
                                      <p:cBhvr>
                                        <p:cTn dur="1" fill="hold" id="63">
                                          <p:stCondLst>
                                            <p:cond delay="0"/>
                                          </p:stCondLst>
                                        </p:cTn>
                                        <p:tgtEl>
                                          <p:spTgt spid="22"/>
                                        </p:tgtEl>
                                        <p:attrNameLst>
                                          <p:attrName>style.visibility</p:attrName>
                                        </p:attrNameLst>
                                      </p:cBhvr>
                                      <p:to>
                                        <p:strVal val="visible"/>
                                      </p:to>
                                    </p:set>
                                    <p:animEffect filter="">
                                      <p:cBhvr>
                                        <p:cTn dur="250" id="64"/>
                                        <p:tgtEl>
                                          <p:spTgt spid="22"/>
                                        </p:tgtEl>
                                      </p:cBhvr>
                                    </p:animEffect>
                                  </p:childTnLst>
                                </p:cTn>
                              </p:par>
                            </p:childTnLst>
                          </p:cTn>
                        </p:par>
                        <p:par>
                          <p:cTn fill="hold" id="65" nodeType="afterGroup">
                            <p:stCondLst>
                              <p:cond delay="3000"/>
                            </p:stCondLst>
                            <p:childTnLst>
                              <p:par>
                                <p:cTn decel="100000" fill="hold" grpId="0" id="66" nodeType="afterEffect" presetClass="entr" presetID="49" presetSubtype="0">
                                  <p:stCondLst>
                                    <p:cond delay="0"/>
                                  </p:stCondLst>
                                  <p:childTnLst>
                                    <p:set>
                                      <p:cBhvr>
                                        <p:cTn dur="1" fill="hold" id="67">
                                          <p:stCondLst>
                                            <p:cond delay="0"/>
                                          </p:stCondLst>
                                        </p:cTn>
                                        <p:tgtEl>
                                          <p:spTgt spid="19"/>
                                        </p:tgtEl>
                                        <p:attrNameLst>
                                          <p:attrName>style.visibility</p:attrName>
                                        </p:attrNameLst>
                                      </p:cBhvr>
                                      <p:to>
                                        <p:strVal val="visible"/>
                                      </p:to>
                                    </p:set>
                                    <p:anim calcmode="lin" valueType="num">
                                      <p:cBhvr>
                                        <p:cTn dur="250" fill="hold" id="68"/>
                                        <p:tgtEl>
                                          <p:spTgt spid="19"/>
                                        </p:tgtEl>
                                        <p:attrNameLst>
                                          <p:attrName>ppt_w</p:attrName>
                                        </p:attrNameLst>
                                      </p:cBhvr>
                                      <p:tavLst>
                                        <p:tav tm="0">
                                          <p:val>
                                            <p:fltVal val="0"/>
                                          </p:val>
                                        </p:tav>
                                        <p:tav tm="100000">
                                          <p:val>
                                            <p:strVal val="#ppt_w"/>
                                          </p:val>
                                        </p:tav>
                                      </p:tavLst>
                                    </p:anim>
                                    <p:anim calcmode="lin" valueType="num">
                                      <p:cBhvr>
                                        <p:cTn dur="250" fill="hold" id="69"/>
                                        <p:tgtEl>
                                          <p:spTgt spid="19"/>
                                        </p:tgtEl>
                                        <p:attrNameLst>
                                          <p:attrName>ppt_h</p:attrName>
                                        </p:attrNameLst>
                                      </p:cBhvr>
                                      <p:tavLst>
                                        <p:tav tm="0">
                                          <p:val>
                                            <p:fltVal val="0"/>
                                          </p:val>
                                        </p:tav>
                                        <p:tav tm="100000">
                                          <p:val>
                                            <p:strVal val="#ppt_h"/>
                                          </p:val>
                                        </p:tav>
                                      </p:tavLst>
                                    </p:anim>
                                    <p:anim calcmode="lin" valueType="num">
                                      <p:cBhvr>
                                        <p:cTn dur="250" fill="hold" id="70"/>
                                        <p:tgtEl>
                                          <p:spTgt spid="19"/>
                                        </p:tgtEl>
                                        <p:attrNameLst>
                                          <p:attrName>style.rotation</p:attrName>
                                        </p:attrNameLst>
                                      </p:cBhvr>
                                      <p:tavLst>
                                        <p:tav tm="0">
                                          <p:val>
                                            <p:fltVal val="360"/>
                                          </p:val>
                                        </p:tav>
                                        <p:tav tm="100000">
                                          <p:val>
                                            <p:fltVal val="0"/>
                                          </p:val>
                                        </p:tav>
                                      </p:tavLst>
                                    </p:anim>
                                    <p:animEffect filter="">
                                      <p:cBhvr>
                                        <p:cTn dur="250" id="71"/>
                                        <p:tgtEl>
                                          <p:spTgt spid="19"/>
                                        </p:tgtEl>
                                      </p:cBhvr>
                                    </p:animEffect>
                                  </p:childTnLst>
                                </p:cTn>
                              </p:par>
                            </p:childTnLst>
                          </p:cTn>
                        </p:par>
                        <p:par>
                          <p:cTn fill="hold" id="72" nodeType="afterGroup">
                            <p:stCondLst>
                              <p:cond delay="3250"/>
                            </p:stCondLst>
                            <p:childTnLst>
                              <p:par>
                                <p:cTn fill="hold" id="73" nodeType="afterEffect" presetClass="entr" presetID="22" presetSubtype="2">
                                  <p:stCondLst>
                                    <p:cond delay="0"/>
                                  </p:stCondLst>
                                  <p:childTnLst>
                                    <p:set>
                                      <p:cBhvr>
                                        <p:cTn dur="1" fill="hold" id="74">
                                          <p:stCondLst>
                                            <p:cond delay="0"/>
                                          </p:stCondLst>
                                        </p:cTn>
                                        <p:tgtEl>
                                          <p:spTgt spid="23"/>
                                        </p:tgtEl>
                                        <p:attrNameLst>
                                          <p:attrName>style.visibility</p:attrName>
                                        </p:attrNameLst>
                                      </p:cBhvr>
                                      <p:to>
                                        <p:strVal val="visible"/>
                                      </p:to>
                                    </p:set>
                                    <p:animEffect filter="">
                                      <p:cBhvr>
                                        <p:cTn dur="250" id="75"/>
                                        <p:tgtEl>
                                          <p:spTgt spid="23"/>
                                        </p:tgtEl>
                                      </p:cBhvr>
                                    </p:animEffect>
                                  </p:childTnLst>
                                </p:cTn>
                              </p:par>
                            </p:childTnLst>
                          </p:cTn>
                        </p:par>
                        <p:par>
                          <p:cTn fill="hold" id="76" nodeType="afterGroup">
                            <p:stCondLst>
                              <p:cond delay="3500"/>
                            </p:stCondLst>
                            <p:childTnLst>
                              <p:par>
                                <p:cTn decel="100000" fill="hold" grpId="0" id="77" nodeType="afterEffect" presetClass="entr" presetID="49" presetSubtype="0">
                                  <p:stCondLst>
                                    <p:cond delay="0"/>
                                  </p:stCondLst>
                                  <p:childTnLst>
                                    <p:set>
                                      <p:cBhvr>
                                        <p:cTn dur="1" fill="hold" id="78">
                                          <p:stCondLst>
                                            <p:cond delay="0"/>
                                          </p:stCondLst>
                                        </p:cTn>
                                        <p:tgtEl>
                                          <p:spTgt spid="18"/>
                                        </p:tgtEl>
                                        <p:attrNameLst>
                                          <p:attrName>style.visibility</p:attrName>
                                        </p:attrNameLst>
                                      </p:cBhvr>
                                      <p:to>
                                        <p:strVal val="visible"/>
                                      </p:to>
                                    </p:set>
                                    <p:anim calcmode="lin" valueType="num">
                                      <p:cBhvr>
                                        <p:cTn dur="250" fill="hold" id="79"/>
                                        <p:tgtEl>
                                          <p:spTgt spid="18"/>
                                        </p:tgtEl>
                                        <p:attrNameLst>
                                          <p:attrName>ppt_w</p:attrName>
                                        </p:attrNameLst>
                                      </p:cBhvr>
                                      <p:tavLst>
                                        <p:tav tm="0">
                                          <p:val>
                                            <p:fltVal val="0"/>
                                          </p:val>
                                        </p:tav>
                                        <p:tav tm="100000">
                                          <p:val>
                                            <p:strVal val="#ppt_w"/>
                                          </p:val>
                                        </p:tav>
                                      </p:tavLst>
                                    </p:anim>
                                    <p:anim calcmode="lin" valueType="num">
                                      <p:cBhvr>
                                        <p:cTn dur="250" fill="hold" id="80"/>
                                        <p:tgtEl>
                                          <p:spTgt spid="18"/>
                                        </p:tgtEl>
                                        <p:attrNameLst>
                                          <p:attrName>ppt_h</p:attrName>
                                        </p:attrNameLst>
                                      </p:cBhvr>
                                      <p:tavLst>
                                        <p:tav tm="0">
                                          <p:val>
                                            <p:fltVal val="0"/>
                                          </p:val>
                                        </p:tav>
                                        <p:tav tm="100000">
                                          <p:val>
                                            <p:strVal val="#ppt_h"/>
                                          </p:val>
                                        </p:tav>
                                      </p:tavLst>
                                    </p:anim>
                                    <p:anim calcmode="lin" valueType="num">
                                      <p:cBhvr>
                                        <p:cTn dur="250" fill="hold" id="81"/>
                                        <p:tgtEl>
                                          <p:spTgt spid="18"/>
                                        </p:tgtEl>
                                        <p:attrNameLst>
                                          <p:attrName>style.rotation</p:attrName>
                                        </p:attrNameLst>
                                      </p:cBhvr>
                                      <p:tavLst>
                                        <p:tav tm="0">
                                          <p:val>
                                            <p:fltVal val="360"/>
                                          </p:val>
                                        </p:tav>
                                        <p:tav tm="100000">
                                          <p:val>
                                            <p:fltVal val="0"/>
                                          </p:val>
                                        </p:tav>
                                      </p:tavLst>
                                    </p:anim>
                                    <p:animEffect filter="">
                                      <p:cBhvr>
                                        <p:cTn dur="250" id="82"/>
                                        <p:tgtEl>
                                          <p:spTgt spid="18"/>
                                        </p:tgtEl>
                                      </p:cBhvr>
                                    </p:animEffect>
                                  </p:childTnLst>
                                </p:cTn>
                              </p:par>
                            </p:childTnLst>
                          </p:cTn>
                        </p:par>
                        <p:par>
                          <p:cTn fill="hold" id="83" nodeType="afterGroup">
                            <p:stCondLst>
                              <p:cond delay="3750"/>
                            </p:stCondLst>
                            <p:childTnLst>
                              <p:par>
                                <p:cTn fill="hold" id="84" nodeType="afterEffect" presetClass="entr" presetID="22" presetSubtype="1">
                                  <p:stCondLst>
                                    <p:cond delay="0"/>
                                  </p:stCondLst>
                                  <p:childTnLst>
                                    <p:set>
                                      <p:cBhvr>
                                        <p:cTn dur="1" fill="hold" id="85">
                                          <p:stCondLst>
                                            <p:cond delay="0"/>
                                          </p:stCondLst>
                                        </p:cTn>
                                        <p:tgtEl>
                                          <p:spTgt spid="27"/>
                                        </p:tgtEl>
                                        <p:attrNameLst>
                                          <p:attrName>style.visibility</p:attrName>
                                        </p:attrNameLst>
                                      </p:cBhvr>
                                      <p:to>
                                        <p:strVal val="visible"/>
                                      </p:to>
                                    </p:set>
                                    <p:animEffect filter="">
                                      <p:cBhvr>
                                        <p:cTn dur="250" id="86"/>
                                        <p:tgtEl>
                                          <p:spTgt spid="27"/>
                                        </p:tgtEl>
                                      </p:cBhvr>
                                    </p:animEffect>
                                  </p:childTnLst>
                                </p:cTn>
                              </p:par>
                            </p:childTnLst>
                          </p:cTn>
                        </p:par>
                        <p:par>
                          <p:cTn fill="hold" id="87" nodeType="afterGroup">
                            <p:stCondLst>
                              <p:cond delay="4000"/>
                            </p:stCondLst>
                            <p:childTnLst>
                              <p:par>
                                <p:cTn decel="100000" fill="hold" grpId="0" id="88" nodeType="afterEffect" presetClass="entr" presetID="49" presetSubtype="0">
                                  <p:stCondLst>
                                    <p:cond delay="0"/>
                                  </p:stCondLst>
                                  <p:childTnLst>
                                    <p:set>
                                      <p:cBhvr>
                                        <p:cTn dur="1" fill="hold" id="89">
                                          <p:stCondLst>
                                            <p:cond delay="0"/>
                                          </p:stCondLst>
                                        </p:cTn>
                                        <p:tgtEl>
                                          <p:spTgt spid="26"/>
                                        </p:tgtEl>
                                        <p:attrNameLst>
                                          <p:attrName>style.visibility</p:attrName>
                                        </p:attrNameLst>
                                      </p:cBhvr>
                                      <p:to>
                                        <p:strVal val="visible"/>
                                      </p:to>
                                    </p:set>
                                    <p:anim calcmode="lin" valueType="num">
                                      <p:cBhvr>
                                        <p:cTn dur="250" fill="hold" id="90"/>
                                        <p:tgtEl>
                                          <p:spTgt spid="26"/>
                                        </p:tgtEl>
                                        <p:attrNameLst>
                                          <p:attrName>ppt_w</p:attrName>
                                        </p:attrNameLst>
                                      </p:cBhvr>
                                      <p:tavLst>
                                        <p:tav tm="0">
                                          <p:val>
                                            <p:fltVal val="0"/>
                                          </p:val>
                                        </p:tav>
                                        <p:tav tm="100000">
                                          <p:val>
                                            <p:strVal val="#ppt_w"/>
                                          </p:val>
                                        </p:tav>
                                      </p:tavLst>
                                    </p:anim>
                                    <p:anim calcmode="lin" valueType="num">
                                      <p:cBhvr>
                                        <p:cTn dur="250" fill="hold" id="91"/>
                                        <p:tgtEl>
                                          <p:spTgt spid="26"/>
                                        </p:tgtEl>
                                        <p:attrNameLst>
                                          <p:attrName>ppt_h</p:attrName>
                                        </p:attrNameLst>
                                      </p:cBhvr>
                                      <p:tavLst>
                                        <p:tav tm="0">
                                          <p:val>
                                            <p:fltVal val="0"/>
                                          </p:val>
                                        </p:tav>
                                        <p:tav tm="100000">
                                          <p:val>
                                            <p:strVal val="#ppt_h"/>
                                          </p:val>
                                        </p:tav>
                                      </p:tavLst>
                                    </p:anim>
                                    <p:anim calcmode="lin" valueType="num">
                                      <p:cBhvr>
                                        <p:cTn dur="250" fill="hold" id="92"/>
                                        <p:tgtEl>
                                          <p:spTgt spid="26"/>
                                        </p:tgtEl>
                                        <p:attrNameLst>
                                          <p:attrName>style.rotation</p:attrName>
                                        </p:attrNameLst>
                                      </p:cBhvr>
                                      <p:tavLst>
                                        <p:tav tm="0">
                                          <p:val>
                                            <p:fltVal val="360"/>
                                          </p:val>
                                        </p:tav>
                                        <p:tav tm="100000">
                                          <p:val>
                                            <p:fltVal val="0"/>
                                          </p:val>
                                        </p:tav>
                                      </p:tavLst>
                                    </p:anim>
                                    <p:animEffect filter="">
                                      <p:cBhvr>
                                        <p:cTn dur="250" id="93"/>
                                        <p:tgtEl>
                                          <p:spTgt spid="26"/>
                                        </p:tgtEl>
                                      </p:cBhvr>
                                    </p:animEffect>
                                  </p:childTnLst>
                                </p:cTn>
                              </p:par>
                            </p:childTnLst>
                          </p:cTn>
                        </p:par>
                        <p:par>
                          <p:cTn fill="hold" id="94" nodeType="afterGroup">
                            <p:stCondLst>
                              <p:cond delay="4250"/>
                            </p:stCondLst>
                            <p:childTnLst>
                              <p:par>
                                <p:cTn fill="hold" grpId="0" id="95" nodeType="afterEffect" presetClass="entr" presetID="47" presetSubtype="0">
                                  <p:stCondLst>
                                    <p:cond delay="0"/>
                                  </p:stCondLst>
                                  <p:childTnLst>
                                    <p:set>
                                      <p:cBhvr>
                                        <p:cTn dur="1" fill="hold" id="96">
                                          <p:stCondLst>
                                            <p:cond delay="0"/>
                                          </p:stCondLst>
                                        </p:cTn>
                                        <p:tgtEl>
                                          <p:spTgt spid="29"/>
                                        </p:tgtEl>
                                        <p:attrNameLst>
                                          <p:attrName>style.visibility</p:attrName>
                                        </p:attrNameLst>
                                      </p:cBhvr>
                                      <p:to>
                                        <p:strVal val="visible"/>
                                      </p:to>
                                    </p:set>
                                    <p:animEffect filter="">
                                      <p:cBhvr>
                                        <p:cTn dur="250" id="97"/>
                                        <p:tgtEl>
                                          <p:spTgt spid="29"/>
                                        </p:tgtEl>
                                      </p:cBhvr>
                                    </p:animEffect>
                                    <p:anim calcmode="lin" valueType="num">
                                      <p:cBhvr>
                                        <p:cTn dur="250" fill="hold" id="98"/>
                                        <p:tgtEl>
                                          <p:spTgt spid="29"/>
                                        </p:tgtEl>
                                        <p:attrNameLst>
                                          <p:attrName>ppt_x</p:attrName>
                                        </p:attrNameLst>
                                      </p:cBhvr>
                                      <p:tavLst>
                                        <p:tav tm="0">
                                          <p:val>
                                            <p:strVal val="#ppt_x"/>
                                          </p:val>
                                        </p:tav>
                                        <p:tav tm="100000">
                                          <p:val>
                                            <p:strVal val="#ppt_x"/>
                                          </p:val>
                                        </p:tav>
                                      </p:tavLst>
                                    </p:anim>
                                    <p:anim calcmode="lin" valueType="num">
                                      <p:cBhvr>
                                        <p:cTn dur="250" fill="hold" id="99"/>
                                        <p:tgtEl>
                                          <p:spTgt spid="29"/>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4500"/>
                            </p:stCondLst>
                            <p:childTnLst>
                              <p:par>
                                <p:cTn fill="hold" grpId="0" id="101" nodeType="afterEffect" presetClass="entr" presetID="47" presetSubtype="0">
                                  <p:stCondLst>
                                    <p:cond delay="0"/>
                                  </p:stCondLst>
                                  <p:childTnLst>
                                    <p:set>
                                      <p:cBhvr>
                                        <p:cTn dur="1" fill="hold" id="102">
                                          <p:stCondLst>
                                            <p:cond delay="0"/>
                                          </p:stCondLst>
                                        </p:cTn>
                                        <p:tgtEl>
                                          <p:spTgt spid="30"/>
                                        </p:tgtEl>
                                        <p:attrNameLst>
                                          <p:attrName>style.visibility</p:attrName>
                                        </p:attrNameLst>
                                      </p:cBhvr>
                                      <p:to>
                                        <p:strVal val="visible"/>
                                      </p:to>
                                    </p:set>
                                    <p:animEffect filter="">
                                      <p:cBhvr>
                                        <p:cTn dur="250" id="103"/>
                                        <p:tgtEl>
                                          <p:spTgt spid="30"/>
                                        </p:tgtEl>
                                      </p:cBhvr>
                                    </p:animEffect>
                                    <p:anim calcmode="lin" valueType="num">
                                      <p:cBhvr>
                                        <p:cTn dur="250" fill="hold" id="104"/>
                                        <p:tgtEl>
                                          <p:spTgt spid="30"/>
                                        </p:tgtEl>
                                        <p:attrNameLst>
                                          <p:attrName>ppt_x</p:attrName>
                                        </p:attrNameLst>
                                      </p:cBhvr>
                                      <p:tavLst>
                                        <p:tav tm="0">
                                          <p:val>
                                            <p:strVal val="#ppt_x"/>
                                          </p:val>
                                        </p:tav>
                                        <p:tav tm="100000">
                                          <p:val>
                                            <p:strVal val="#ppt_x"/>
                                          </p:val>
                                        </p:tav>
                                      </p:tavLst>
                                    </p:anim>
                                    <p:anim calcmode="lin" valueType="num">
                                      <p:cBhvr>
                                        <p:cTn dur="250" fill="hold" id="105"/>
                                        <p:tgtEl>
                                          <p:spTgt spid="30"/>
                                        </p:tgtEl>
                                        <p:attrNameLst>
                                          <p:attrName>ppt_y</p:attrName>
                                        </p:attrNameLst>
                                      </p:cBhvr>
                                      <p:tavLst>
                                        <p:tav tm="0">
                                          <p:val>
                                            <p:strVal val="#ppt_y-.1"/>
                                          </p:val>
                                        </p:tav>
                                        <p:tav tm="100000">
                                          <p:val>
                                            <p:strVal val="#ppt_y"/>
                                          </p:val>
                                        </p:tav>
                                      </p:tavLst>
                                    </p:anim>
                                  </p:childTnLst>
                                </p:cTn>
                              </p:par>
                            </p:childTnLst>
                          </p:cTn>
                        </p:par>
                        <p:par>
                          <p:cTn fill="hold" id="106" nodeType="afterGroup">
                            <p:stCondLst>
                              <p:cond delay="4750"/>
                            </p:stCondLst>
                            <p:childTnLst>
                              <p:par>
                                <p:cTn fill="hold" grpId="0" id="107" nodeType="afterEffect" presetClass="entr" presetID="47" presetSubtype="0">
                                  <p:stCondLst>
                                    <p:cond delay="0"/>
                                  </p:stCondLst>
                                  <p:childTnLst>
                                    <p:set>
                                      <p:cBhvr>
                                        <p:cTn dur="1" fill="hold" id="108">
                                          <p:stCondLst>
                                            <p:cond delay="0"/>
                                          </p:stCondLst>
                                        </p:cTn>
                                        <p:tgtEl>
                                          <p:spTgt spid="31"/>
                                        </p:tgtEl>
                                        <p:attrNameLst>
                                          <p:attrName>style.visibility</p:attrName>
                                        </p:attrNameLst>
                                      </p:cBhvr>
                                      <p:to>
                                        <p:strVal val="visible"/>
                                      </p:to>
                                    </p:set>
                                    <p:animEffect filter="">
                                      <p:cBhvr>
                                        <p:cTn dur="250" id="109"/>
                                        <p:tgtEl>
                                          <p:spTgt spid="31"/>
                                        </p:tgtEl>
                                      </p:cBhvr>
                                    </p:animEffect>
                                    <p:anim calcmode="lin" valueType="num">
                                      <p:cBhvr>
                                        <p:cTn dur="250" fill="hold" id="110"/>
                                        <p:tgtEl>
                                          <p:spTgt spid="31"/>
                                        </p:tgtEl>
                                        <p:attrNameLst>
                                          <p:attrName>ppt_x</p:attrName>
                                        </p:attrNameLst>
                                      </p:cBhvr>
                                      <p:tavLst>
                                        <p:tav tm="0">
                                          <p:val>
                                            <p:strVal val="#ppt_x"/>
                                          </p:val>
                                        </p:tav>
                                        <p:tav tm="100000">
                                          <p:val>
                                            <p:strVal val="#ppt_x"/>
                                          </p:val>
                                        </p:tav>
                                      </p:tavLst>
                                    </p:anim>
                                    <p:anim calcmode="lin" valueType="num">
                                      <p:cBhvr>
                                        <p:cTn dur="250" fill="hold" id="111"/>
                                        <p:tgtEl>
                                          <p:spTgt spid="31"/>
                                        </p:tgtEl>
                                        <p:attrNameLst>
                                          <p:attrName>ppt_y</p:attrName>
                                        </p:attrNameLst>
                                      </p:cBhvr>
                                      <p:tavLst>
                                        <p:tav tm="0">
                                          <p:val>
                                            <p:strVal val="#ppt_y-.1"/>
                                          </p:val>
                                        </p:tav>
                                        <p:tav tm="100000">
                                          <p:val>
                                            <p:strVal val="#ppt_y"/>
                                          </p:val>
                                        </p:tav>
                                      </p:tavLst>
                                    </p:anim>
                                  </p:childTnLst>
                                </p:cTn>
                              </p:par>
                            </p:childTnLst>
                          </p:cTn>
                        </p:par>
                        <p:par>
                          <p:cTn fill="hold" id="112" nodeType="afterGroup">
                            <p:stCondLst>
                              <p:cond delay="5000"/>
                            </p:stCondLst>
                            <p:childTnLst>
                              <p:par>
                                <p:cTn fill="hold" grpId="0" id="113" nodeType="afterEffect" presetClass="entr" presetID="47" presetSubtype="0">
                                  <p:stCondLst>
                                    <p:cond delay="0"/>
                                  </p:stCondLst>
                                  <p:childTnLst>
                                    <p:set>
                                      <p:cBhvr>
                                        <p:cTn dur="1" fill="hold" id="114">
                                          <p:stCondLst>
                                            <p:cond delay="0"/>
                                          </p:stCondLst>
                                        </p:cTn>
                                        <p:tgtEl>
                                          <p:spTgt spid="32"/>
                                        </p:tgtEl>
                                        <p:attrNameLst>
                                          <p:attrName>style.visibility</p:attrName>
                                        </p:attrNameLst>
                                      </p:cBhvr>
                                      <p:to>
                                        <p:strVal val="visible"/>
                                      </p:to>
                                    </p:set>
                                    <p:animEffect filter="">
                                      <p:cBhvr>
                                        <p:cTn dur="250" id="115"/>
                                        <p:tgtEl>
                                          <p:spTgt spid="32"/>
                                        </p:tgtEl>
                                      </p:cBhvr>
                                    </p:animEffect>
                                    <p:anim calcmode="lin" valueType="num">
                                      <p:cBhvr>
                                        <p:cTn dur="250" fill="hold" id="116"/>
                                        <p:tgtEl>
                                          <p:spTgt spid="32"/>
                                        </p:tgtEl>
                                        <p:attrNameLst>
                                          <p:attrName>ppt_x</p:attrName>
                                        </p:attrNameLst>
                                      </p:cBhvr>
                                      <p:tavLst>
                                        <p:tav tm="0">
                                          <p:val>
                                            <p:strVal val="#ppt_x"/>
                                          </p:val>
                                        </p:tav>
                                        <p:tav tm="100000">
                                          <p:val>
                                            <p:strVal val="#ppt_x"/>
                                          </p:val>
                                        </p:tav>
                                      </p:tavLst>
                                    </p:anim>
                                    <p:anim calcmode="lin" valueType="num">
                                      <p:cBhvr>
                                        <p:cTn dur="250" fill="hold" id="117"/>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4"/>
      <p:bldP grpId="0" spid="26"/>
      <p:bldP grpId="0" spid="29"/>
      <p:bldP grpId="0" spid="30"/>
      <p:bldP grpId="0" spid="31"/>
      <p:bldP grpId="0" spid="32"/>
      <p:bldP grpId="0" spid="25"/>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 name="组合 27"/>
          <p:cNvGrpSpPr/>
          <p:nvPr/>
        </p:nvGrpSpPr>
        <p:grpSpPr>
          <a:xfrm>
            <a:off x="2164529" y="1531668"/>
            <a:ext cx="5805711" cy="3069632"/>
            <a:chOff x="3162454" y="1898153"/>
            <a:chExt cx="5805711" cy="3069632"/>
          </a:xfrm>
        </p:grpSpPr>
        <p:sp>
          <p:nvSpPr>
            <p:cNvPr id="29" name="Freeform 5"/>
            <p:cNvSpPr/>
            <p:nvPr/>
          </p:nvSpPr>
          <p:spPr bwMode="auto">
            <a:xfrm>
              <a:off x="8438447" y="2388228"/>
              <a:ext cx="46478" cy="21189"/>
            </a:xfrm>
            <a:custGeom>
              <a:gdLst>
                <a:gd fmla="*/ 4 w 29" name="T0"/>
                <a:gd fmla="*/ 8 h 13" name="T1"/>
                <a:gd fmla="*/ 10 w 29" name="T2"/>
                <a:gd fmla="*/ 7 h 13" name="T3"/>
                <a:gd fmla="*/ 23 w 29" name="T4"/>
                <a:gd fmla="*/ 13 h 13" name="T5"/>
                <a:gd fmla="*/ 28 w 29" name="T6"/>
                <a:gd fmla="*/ 10 h 13" name="T7"/>
                <a:gd fmla="*/ 17 w 29" name="T8"/>
                <a:gd fmla="*/ 2 h 13" name="T9"/>
                <a:gd fmla="*/ 10 w 29" name="T10"/>
                <a:gd fmla="*/ 4 h 13" name="T11"/>
                <a:gd fmla="*/ 2 w 29" name="T12"/>
                <a:gd fmla="*/ 2 h 13" name="T13"/>
                <a:gd fmla="*/ 4 w 29" name="T14"/>
                <a:gd fmla="*/ 8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28">
                  <a:moveTo>
                    <a:pt x="4" y="8"/>
                  </a:moveTo>
                  <a:cubicBezTo>
                    <a:pt x="7" y="10"/>
                    <a:pt x="8" y="7"/>
                    <a:pt x="10" y="7"/>
                  </a:cubicBezTo>
                  <a:cubicBezTo>
                    <a:pt x="11" y="6"/>
                    <a:pt x="18" y="12"/>
                    <a:pt x="23" y="13"/>
                  </a:cubicBezTo>
                  <a:cubicBezTo>
                    <a:pt x="25" y="13"/>
                    <a:pt x="27" y="11"/>
                    <a:pt x="28" y="10"/>
                  </a:cubicBezTo>
                  <a:cubicBezTo>
                    <a:pt x="29" y="9"/>
                    <a:pt x="20" y="4"/>
                    <a:pt x="17" y="2"/>
                  </a:cubicBezTo>
                  <a:cubicBezTo>
                    <a:pt x="14" y="0"/>
                    <a:pt x="12" y="4"/>
                    <a:pt x="10" y="4"/>
                  </a:cubicBezTo>
                  <a:cubicBezTo>
                    <a:pt x="8" y="4"/>
                    <a:pt x="4" y="3"/>
                    <a:pt x="2" y="2"/>
                  </a:cubicBezTo>
                  <a:cubicBezTo>
                    <a:pt x="0" y="1"/>
                    <a:pt x="2" y="6"/>
                    <a:pt x="4" y="8"/>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6"/>
            <p:cNvSpPr/>
            <p:nvPr/>
          </p:nvSpPr>
          <p:spPr bwMode="auto">
            <a:xfrm>
              <a:off x="4425575" y="1988376"/>
              <a:ext cx="49896" cy="42377"/>
            </a:xfrm>
            <a:custGeom>
              <a:gdLst>
                <a:gd fmla="*/ 4 w 31" name="T0"/>
                <a:gd fmla="*/ 6 h 26" name="T1"/>
                <a:gd fmla="*/ 10 w 31" name="T2"/>
                <a:gd fmla="*/ 4 h 26" name="T3"/>
                <a:gd fmla="*/ 15 w 31" name="T4"/>
                <a:gd fmla="*/ 3 h 26" name="T5"/>
                <a:gd fmla="*/ 15 w 31" name="T6"/>
                <a:gd fmla="*/ 5 h 26" name="T7"/>
                <a:gd fmla="*/ 9 w 31" name="T8"/>
                <a:gd fmla="*/ 9 h 26" name="T9"/>
                <a:gd fmla="*/ 5 w 31" name="T10"/>
                <a:gd fmla="*/ 15 h 26" name="T11"/>
                <a:gd fmla="*/ 8 w 31" name="T12"/>
                <a:gd fmla="*/ 16 h 26" name="T13"/>
                <a:gd fmla="*/ 11 w 31" name="T14"/>
                <a:gd fmla="*/ 21 h 26" name="T15"/>
                <a:gd fmla="*/ 18 w 31" name="T16"/>
                <a:gd fmla="*/ 25 h 26" name="T17"/>
                <a:gd fmla="*/ 26 w 31" name="T18"/>
                <a:gd fmla="*/ 25 h 26" name="T19"/>
                <a:gd fmla="*/ 27 w 31" name="T20"/>
                <a:gd fmla="*/ 19 h 26" name="T21"/>
                <a:gd fmla="*/ 29 w 31" name="T22"/>
                <a:gd fmla="*/ 14 h 26" name="T23"/>
                <a:gd fmla="*/ 29 w 31" name="T24"/>
                <a:gd fmla="*/ 7 h 26" name="T25"/>
                <a:gd fmla="*/ 27 w 31" name="T26"/>
                <a:gd fmla="*/ 1 h 26" name="T27"/>
                <a:gd fmla="*/ 17 w 31" name="T28"/>
                <a:gd fmla="*/ 0 h 26" name="T29"/>
                <a:gd fmla="*/ 5 w 31" name="T30"/>
                <a:gd fmla="*/ 0 h 26" name="T31"/>
                <a:gd fmla="*/ 1 w 31" name="T32"/>
                <a:gd fmla="*/ 2 h 26" name="T33"/>
                <a:gd fmla="*/ 4 w 31" name="T34"/>
                <a:gd fmla="*/ 6 h 2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 w="31">
                  <a:moveTo>
                    <a:pt x="4" y="6"/>
                  </a:moveTo>
                  <a:cubicBezTo>
                    <a:pt x="6" y="8"/>
                    <a:pt x="8" y="5"/>
                    <a:pt x="10" y="4"/>
                  </a:cubicBezTo>
                  <a:cubicBezTo>
                    <a:pt x="11" y="3"/>
                    <a:pt x="13" y="3"/>
                    <a:pt x="15" y="3"/>
                  </a:cubicBezTo>
                  <a:cubicBezTo>
                    <a:pt x="16" y="2"/>
                    <a:pt x="15" y="4"/>
                    <a:pt x="15" y="5"/>
                  </a:cubicBezTo>
                  <a:cubicBezTo>
                    <a:pt x="15" y="7"/>
                    <a:pt x="11" y="8"/>
                    <a:pt x="9" y="9"/>
                  </a:cubicBezTo>
                  <a:cubicBezTo>
                    <a:pt x="7" y="10"/>
                    <a:pt x="5" y="13"/>
                    <a:pt x="5" y="15"/>
                  </a:cubicBezTo>
                  <a:cubicBezTo>
                    <a:pt x="6" y="17"/>
                    <a:pt x="7" y="16"/>
                    <a:pt x="8" y="16"/>
                  </a:cubicBezTo>
                  <a:cubicBezTo>
                    <a:pt x="10" y="16"/>
                    <a:pt x="9" y="20"/>
                    <a:pt x="11" y="21"/>
                  </a:cubicBezTo>
                  <a:cubicBezTo>
                    <a:pt x="13" y="22"/>
                    <a:pt x="16" y="24"/>
                    <a:pt x="18" y="25"/>
                  </a:cubicBezTo>
                  <a:cubicBezTo>
                    <a:pt x="20" y="26"/>
                    <a:pt x="24" y="26"/>
                    <a:pt x="26" y="25"/>
                  </a:cubicBezTo>
                  <a:cubicBezTo>
                    <a:pt x="28" y="24"/>
                    <a:pt x="28" y="20"/>
                    <a:pt x="27" y="19"/>
                  </a:cubicBezTo>
                  <a:cubicBezTo>
                    <a:pt x="27" y="18"/>
                    <a:pt x="29" y="15"/>
                    <a:pt x="29" y="14"/>
                  </a:cubicBezTo>
                  <a:cubicBezTo>
                    <a:pt x="30" y="13"/>
                    <a:pt x="31" y="7"/>
                    <a:pt x="29" y="7"/>
                  </a:cubicBezTo>
                  <a:cubicBezTo>
                    <a:pt x="28" y="6"/>
                    <a:pt x="28" y="1"/>
                    <a:pt x="27" y="1"/>
                  </a:cubicBezTo>
                  <a:cubicBezTo>
                    <a:pt x="25" y="0"/>
                    <a:pt x="20" y="0"/>
                    <a:pt x="17" y="0"/>
                  </a:cubicBezTo>
                  <a:cubicBezTo>
                    <a:pt x="14" y="1"/>
                    <a:pt x="10" y="0"/>
                    <a:pt x="5" y="0"/>
                  </a:cubicBezTo>
                  <a:cubicBezTo>
                    <a:pt x="0" y="0"/>
                    <a:pt x="0" y="1"/>
                    <a:pt x="1" y="2"/>
                  </a:cubicBezTo>
                  <a:cubicBezTo>
                    <a:pt x="2" y="3"/>
                    <a:pt x="3" y="5"/>
                    <a:pt x="4" y="6"/>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7"/>
            <p:cNvSpPr/>
            <p:nvPr/>
          </p:nvSpPr>
          <p:spPr bwMode="auto">
            <a:xfrm>
              <a:off x="4060583" y="3608972"/>
              <a:ext cx="21189" cy="19822"/>
            </a:xfrm>
            <a:custGeom>
              <a:gdLst>
                <a:gd fmla="*/ 4 w 13" name="T0"/>
                <a:gd fmla="*/ 12 h 12" name="T1"/>
                <a:gd fmla="*/ 12 w 13" name="T2"/>
                <a:gd fmla="*/ 8 h 12" name="T3"/>
                <a:gd fmla="*/ 7 w 13" name="T4"/>
                <a:gd fmla="*/ 1 h 12" name="T5"/>
                <a:gd fmla="*/ 6 w 13" name="T6"/>
                <a:gd fmla="*/ 6 h 12" name="T7"/>
                <a:gd fmla="*/ 4 w 13" name="T8"/>
                <a:gd fmla="*/ 12 h 12" name="T9"/>
              </a:gdLst>
              <a:cxnLst>
                <a:cxn ang="0">
                  <a:pos x="T0" y="T1"/>
                </a:cxn>
                <a:cxn ang="0">
                  <a:pos x="T2" y="T3"/>
                </a:cxn>
                <a:cxn ang="0">
                  <a:pos x="T4" y="T5"/>
                </a:cxn>
                <a:cxn ang="0">
                  <a:pos x="T6" y="T7"/>
                </a:cxn>
                <a:cxn ang="0">
                  <a:pos x="T8" y="T9"/>
                </a:cxn>
              </a:cxnLst>
              <a:rect b="b" l="0" r="r" t="0"/>
              <a:pathLst>
                <a:path h="12" w="13">
                  <a:moveTo>
                    <a:pt x="4" y="12"/>
                  </a:moveTo>
                  <a:cubicBezTo>
                    <a:pt x="6" y="12"/>
                    <a:pt x="10" y="9"/>
                    <a:pt x="12" y="8"/>
                  </a:cubicBezTo>
                  <a:cubicBezTo>
                    <a:pt x="13" y="7"/>
                    <a:pt x="9" y="2"/>
                    <a:pt x="7" y="1"/>
                  </a:cubicBezTo>
                  <a:cubicBezTo>
                    <a:pt x="5" y="0"/>
                    <a:pt x="5" y="4"/>
                    <a:pt x="6" y="6"/>
                  </a:cubicBezTo>
                  <a:cubicBezTo>
                    <a:pt x="6" y="8"/>
                    <a:pt x="0" y="12"/>
                    <a:pt x="4" y="1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8"/>
            <p:cNvSpPr/>
            <p:nvPr/>
          </p:nvSpPr>
          <p:spPr bwMode="auto">
            <a:xfrm>
              <a:off x="5381802" y="2320561"/>
              <a:ext cx="161308" cy="88856"/>
            </a:xfrm>
            <a:custGeom>
              <a:gdLst>
                <a:gd fmla="*/ 8 w 100" name="T0"/>
                <a:gd fmla="*/ 20 h 55" name="T1"/>
                <a:gd fmla="*/ 23 w 100" name="T2"/>
                <a:gd fmla="*/ 20 h 55" name="T3"/>
                <a:gd fmla="*/ 21 w 100" name="T4"/>
                <a:gd fmla="*/ 23 h 55" name="T5"/>
                <a:gd fmla="*/ 22 w 100" name="T6"/>
                <a:gd fmla="*/ 25 h 55" name="T7"/>
                <a:gd fmla="*/ 25 w 100" name="T8"/>
                <a:gd fmla="*/ 27 h 55" name="T9"/>
                <a:gd fmla="*/ 6 w 100" name="T10"/>
                <a:gd fmla="*/ 29 h 55" name="T11"/>
                <a:gd fmla="*/ 16 w 100" name="T12"/>
                <a:gd fmla="*/ 31 h 55" name="T13"/>
                <a:gd fmla="*/ 21 w 100" name="T14"/>
                <a:gd fmla="*/ 36 h 55" name="T15"/>
                <a:gd fmla="*/ 23 w 100" name="T16"/>
                <a:gd fmla="*/ 41 h 55" name="T17"/>
                <a:gd fmla="*/ 13 w 100" name="T18"/>
                <a:gd fmla="*/ 45 h 55" name="T19"/>
                <a:gd fmla="*/ 19 w 100" name="T20"/>
                <a:gd fmla="*/ 48 h 55" name="T21"/>
                <a:gd fmla="*/ 32 w 100" name="T22"/>
                <a:gd fmla="*/ 51 h 55" name="T23"/>
                <a:gd fmla="*/ 48 w 100" name="T24"/>
                <a:gd fmla="*/ 55 h 55" name="T25"/>
                <a:gd fmla="*/ 55 w 100" name="T26"/>
                <a:gd fmla="*/ 49 h 55" name="T27"/>
                <a:gd fmla="*/ 64 w 100" name="T28"/>
                <a:gd fmla="*/ 48 h 55" name="T29"/>
                <a:gd fmla="*/ 73 w 100" name="T30"/>
                <a:gd fmla="*/ 42 h 55" name="T31"/>
                <a:gd fmla="*/ 83 w 100" name="T32"/>
                <a:gd fmla="*/ 40 h 55" name="T33"/>
                <a:gd fmla="*/ 88 w 100" name="T34"/>
                <a:gd fmla="*/ 33 h 55" name="T35"/>
                <a:gd fmla="*/ 97 w 100" name="T36"/>
                <a:gd fmla="*/ 26 h 55" name="T37"/>
                <a:gd fmla="*/ 96 w 100" name="T38"/>
                <a:gd fmla="*/ 19 h 55" name="T39"/>
                <a:gd fmla="*/ 90 w 100" name="T40"/>
                <a:gd fmla="*/ 14 h 55" name="T41"/>
                <a:gd fmla="*/ 87 w 100" name="T42"/>
                <a:gd fmla="*/ 9 h 55" name="T43"/>
                <a:gd fmla="*/ 88 w 100" name="T44"/>
                <a:gd fmla="*/ 5 h 55" name="T45"/>
                <a:gd fmla="*/ 87 w 100" name="T46"/>
                <a:gd fmla="*/ 2 h 55" name="T47"/>
                <a:gd fmla="*/ 81 w 100" name="T48"/>
                <a:gd fmla="*/ 6 h 55" name="T49"/>
                <a:gd fmla="*/ 78 w 100" name="T50"/>
                <a:gd fmla="*/ 0 h 55" name="T51"/>
                <a:gd fmla="*/ 74 w 100" name="T52"/>
                <a:gd fmla="*/ 4 h 55" name="T53"/>
                <a:gd fmla="*/ 70 w 100" name="T54"/>
                <a:gd fmla="*/ 7 h 55" name="T55"/>
                <a:gd fmla="*/ 66 w 100" name="T56"/>
                <a:gd fmla="*/ 10 h 55" name="T57"/>
                <a:gd fmla="*/ 61 w 100" name="T58"/>
                <a:gd fmla="*/ 8 h 55" name="T59"/>
                <a:gd fmla="*/ 60 w 100" name="T60"/>
                <a:gd fmla="*/ 14 h 55" name="T61"/>
                <a:gd fmla="*/ 56 w 100" name="T62"/>
                <a:gd fmla="*/ 11 h 55" name="T63"/>
                <a:gd fmla="*/ 51 w 100" name="T64"/>
                <a:gd fmla="*/ 8 h 55" name="T65"/>
                <a:gd fmla="*/ 48 w 100" name="T66"/>
                <a:gd fmla="*/ 14 h 55" name="T67"/>
                <a:gd fmla="*/ 40 w 100" name="T68"/>
                <a:gd fmla="*/ 10 h 55" name="T69"/>
                <a:gd fmla="*/ 39 w 100" name="T70"/>
                <a:gd fmla="*/ 15 h 55" name="T71"/>
                <a:gd fmla="*/ 36 w 100" name="T72"/>
                <a:gd fmla="*/ 16 h 55" name="T73"/>
                <a:gd fmla="*/ 31 w 100" name="T74"/>
                <a:gd fmla="*/ 22 h 55" name="T75"/>
                <a:gd fmla="*/ 30 w 100" name="T76"/>
                <a:gd fmla="*/ 11 h 55" name="T77"/>
                <a:gd fmla="*/ 26 w 100" name="T78"/>
                <a:gd fmla="*/ 7 h 55" name="T79"/>
                <a:gd fmla="*/ 17 w 100" name="T80"/>
                <a:gd fmla="*/ 4 h 55" name="T81"/>
                <a:gd fmla="*/ 21 w 100" name="T82"/>
                <a:gd fmla="*/ 12 h 55" name="T83"/>
                <a:gd fmla="*/ 13 w 100" name="T84"/>
                <a:gd fmla="*/ 9 h 55" name="T85"/>
                <a:gd fmla="*/ 13 w 100" name="T86"/>
                <a:gd fmla="*/ 14 h 55" name="T87"/>
                <a:gd fmla="*/ 6 w 100" name="T88"/>
                <a:gd fmla="*/ 14 h 55" name="T89"/>
                <a:gd fmla="*/ 9 w 100" name="T90"/>
                <a:gd fmla="*/ 16 h 55" name="T91"/>
                <a:gd fmla="*/ 2 w 100" name="T92"/>
                <a:gd fmla="*/ 19 h 55" name="T93"/>
                <a:gd fmla="*/ 8 w 100" name="T94"/>
                <a:gd fmla="*/ 20 h 5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5" w="100">
                  <a:moveTo>
                    <a:pt x="8" y="20"/>
                  </a:moveTo>
                  <a:cubicBezTo>
                    <a:pt x="11" y="20"/>
                    <a:pt x="20" y="19"/>
                    <a:pt x="23" y="20"/>
                  </a:cubicBezTo>
                  <a:cubicBezTo>
                    <a:pt x="26" y="21"/>
                    <a:pt x="25" y="21"/>
                    <a:pt x="21" y="23"/>
                  </a:cubicBezTo>
                  <a:cubicBezTo>
                    <a:pt x="18" y="25"/>
                    <a:pt x="20" y="25"/>
                    <a:pt x="22" y="25"/>
                  </a:cubicBezTo>
                  <a:cubicBezTo>
                    <a:pt x="24" y="25"/>
                    <a:pt x="25" y="24"/>
                    <a:pt x="25" y="27"/>
                  </a:cubicBezTo>
                  <a:cubicBezTo>
                    <a:pt x="26" y="30"/>
                    <a:pt x="10" y="27"/>
                    <a:pt x="6" y="29"/>
                  </a:cubicBezTo>
                  <a:cubicBezTo>
                    <a:pt x="2" y="32"/>
                    <a:pt x="13" y="31"/>
                    <a:pt x="16" y="31"/>
                  </a:cubicBezTo>
                  <a:cubicBezTo>
                    <a:pt x="18" y="31"/>
                    <a:pt x="19" y="36"/>
                    <a:pt x="21" y="36"/>
                  </a:cubicBezTo>
                  <a:cubicBezTo>
                    <a:pt x="23" y="36"/>
                    <a:pt x="22" y="36"/>
                    <a:pt x="23" y="41"/>
                  </a:cubicBezTo>
                  <a:cubicBezTo>
                    <a:pt x="24" y="45"/>
                    <a:pt x="17" y="44"/>
                    <a:pt x="13" y="45"/>
                  </a:cubicBezTo>
                  <a:cubicBezTo>
                    <a:pt x="9" y="46"/>
                    <a:pt x="15" y="48"/>
                    <a:pt x="19" y="48"/>
                  </a:cubicBezTo>
                  <a:cubicBezTo>
                    <a:pt x="24" y="49"/>
                    <a:pt x="30" y="50"/>
                    <a:pt x="32" y="51"/>
                  </a:cubicBezTo>
                  <a:cubicBezTo>
                    <a:pt x="34" y="53"/>
                    <a:pt x="42" y="55"/>
                    <a:pt x="48" y="55"/>
                  </a:cubicBezTo>
                  <a:cubicBezTo>
                    <a:pt x="50" y="55"/>
                    <a:pt x="53" y="51"/>
                    <a:pt x="55" y="49"/>
                  </a:cubicBezTo>
                  <a:cubicBezTo>
                    <a:pt x="57" y="48"/>
                    <a:pt x="61" y="48"/>
                    <a:pt x="64" y="48"/>
                  </a:cubicBezTo>
                  <a:cubicBezTo>
                    <a:pt x="67" y="48"/>
                    <a:pt x="71" y="44"/>
                    <a:pt x="73" y="42"/>
                  </a:cubicBezTo>
                  <a:cubicBezTo>
                    <a:pt x="76" y="40"/>
                    <a:pt x="80" y="40"/>
                    <a:pt x="83" y="40"/>
                  </a:cubicBezTo>
                  <a:cubicBezTo>
                    <a:pt x="85" y="40"/>
                    <a:pt x="88" y="35"/>
                    <a:pt x="88" y="33"/>
                  </a:cubicBezTo>
                  <a:cubicBezTo>
                    <a:pt x="89" y="30"/>
                    <a:pt x="93" y="27"/>
                    <a:pt x="97" y="26"/>
                  </a:cubicBezTo>
                  <a:cubicBezTo>
                    <a:pt x="100" y="25"/>
                    <a:pt x="96" y="23"/>
                    <a:pt x="96" y="19"/>
                  </a:cubicBezTo>
                  <a:cubicBezTo>
                    <a:pt x="96" y="16"/>
                    <a:pt x="94" y="15"/>
                    <a:pt x="90" y="14"/>
                  </a:cubicBezTo>
                  <a:cubicBezTo>
                    <a:pt x="87" y="13"/>
                    <a:pt x="89" y="10"/>
                    <a:pt x="87" y="9"/>
                  </a:cubicBezTo>
                  <a:cubicBezTo>
                    <a:pt x="85" y="8"/>
                    <a:pt x="86" y="6"/>
                    <a:pt x="88" y="5"/>
                  </a:cubicBezTo>
                  <a:cubicBezTo>
                    <a:pt x="90" y="3"/>
                    <a:pt x="90" y="2"/>
                    <a:pt x="87" y="2"/>
                  </a:cubicBezTo>
                  <a:cubicBezTo>
                    <a:pt x="84" y="3"/>
                    <a:pt x="84" y="5"/>
                    <a:pt x="81" y="6"/>
                  </a:cubicBezTo>
                  <a:cubicBezTo>
                    <a:pt x="79" y="6"/>
                    <a:pt x="80" y="0"/>
                    <a:pt x="78" y="0"/>
                  </a:cubicBezTo>
                  <a:cubicBezTo>
                    <a:pt x="76" y="0"/>
                    <a:pt x="73" y="3"/>
                    <a:pt x="74" y="4"/>
                  </a:cubicBezTo>
                  <a:cubicBezTo>
                    <a:pt x="75" y="6"/>
                    <a:pt x="73" y="7"/>
                    <a:pt x="70" y="7"/>
                  </a:cubicBezTo>
                  <a:cubicBezTo>
                    <a:pt x="67" y="7"/>
                    <a:pt x="68" y="9"/>
                    <a:pt x="66" y="10"/>
                  </a:cubicBezTo>
                  <a:cubicBezTo>
                    <a:pt x="64" y="12"/>
                    <a:pt x="63" y="8"/>
                    <a:pt x="61" y="8"/>
                  </a:cubicBezTo>
                  <a:cubicBezTo>
                    <a:pt x="58" y="9"/>
                    <a:pt x="60" y="12"/>
                    <a:pt x="60" y="14"/>
                  </a:cubicBezTo>
                  <a:cubicBezTo>
                    <a:pt x="61" y="16"/>
                    <a:pt x="57" y="14"/>
                    <a:pt x="56" y="11"/>
                  </a:cubicBezTo>
                  <a:cubicBezTo>
                    <a:pt x="54" y="8"/>
                    <a:pt x="54" y="7"/>
                    <a:pt x="51" y="8"/>
                  </a:cubicBezTo>
                  <a:cubicBezTo>
                    <a:pt x="47" y="9"/>
                    <a:pt x="50" y="12"/>
                    <a:pt x="48" y="14"/>
                  </a:cubicBezTo>
                  <a:cubicBezTo>
                    <a:pt x="46" y="17"/>
                    <a:pt x="43" y="9"/>
                    <a:pt x="40" y="10"/>
                  </a:cubicBezTo>
                  <a:cubicBezTo>
                    <a:pt x="38" y="10"/>
                    <a:pt x="40" y="13"/>
                    <a:pt x="39" y="15"/>
                  </a:cubicBezTo>
                  <a:cubicBezTo>
                    <a:pt x="38" y="17"/>
                    <a:pt x="37" y="14"/>
                    <a:pt x="36" y="16"/>
                  </a:cubicBezTo>
                  <a:cubicBezTo>
                    <a:pt x="34" y="17"/>
                    <a:pt x="33" y="22"/>
                    <a:pt x="31" y="22"/>
                  </a:cubicBezTo>
                  <a:cubicBezTo>
                    <a:pt x="29" y="23"/>
                    <a:pt x="31" y="12"/>
                    <a:pt x="30" y="11"/>
                  </a:cubicBezTo>
                  <a:cubicBezTo>
                    <a:pt x="28" y="11"/>
                    <a:pt x="28" y="10"/>
                    <a:pt x="26" y="7"/>
                  </a:cubicBezTo>
                  <a:cubicBezTo>
                    <a:pt x="25" y="5"/>
                    <a:pt x="20" y="3"/>
                    <a:pt x="17" y="4"/>
                  </a:cubicBezTo>
                  <a:cubicBezTo>
                    <a:pt x="13" y="6"/>
                    <a:pt x="21" y="9"/>
                    <a:pt x="21" y="12"/>
                  </a:cubicBezTo>
                  <a:cubicBezTo>
                    <a:pt x="21" y="14"/>
                    <a:pt x="15" y="7"/>
                    <a:pt x="13" y="9"/>
                  </a:cubicBezTo>
                  <a:cubicBezTo>
                    <a:pt x="11" y="10"/>
                    <a:pt x="14" y="12"/>
                    <a:pt x="13" y="14"/>
                  </a:cubicBezTo>
                  <a:cubicBezTo>
                    <a:pt x="13" y="16"/>
                    <a:pt x="10" y="13"/>
                    <a:pt x="6" y="14"/>
                  </a:cubicBezTo>
                  <a:cubicBezTo>
                    <a:pt x="3" y="14"/>
                    <a:pt x="8" y="15"/>
                    <a:pt x="9" y="16"/>
                  </a:cubicBezTo>
                  <a:cubicBezTo>
                    <a:pt x="9" y="17"/>
                    <a:pt x="5" y="17"/>
                    <a:pt x="2" y="19"/>
                  </a:cubicBezTo>
                  <a:cubicBezTo>
                    <a:pt x="0" y="20"/>
                    <a:pt x="5" y="20"/>
                    <a:pt x="8" y="20"/>
                  </a:cubicBezTo>
                  <a:close/>
                </a:path>
              </a:pathLst>
            </a:custGeom>
            <a:solidFill>
              <a:srgbClr val="E66C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9"/>
            <p:cNvSpPr/>
            <p:nvPr/>
          </p:nvSpPr>
          <p:spPr bwMode="auto">
            <a:xfrm>
              <a:off x="5621030" y="2526980"/>
              <a:ext cx="124398" cy="197534"/>
            </a:xfrm>
            <a:custGeom>
              <a:gdLst>
                <a:gd fmla="*/ 4 w 77" name="T0"/>
                <a:gd fmla="*/ 20 h 122" name="T1"/>
                <a:gd fmla="*/ 0 w 77" name="T2"/>
                <a:gd fmla="*/ 24 h 122" name="T3"/>
                <a:gd fmla="*/ 6 w 77" name="T4"/>
                <a:gd fmla="*/ 29 h 122" name="T5"/>
                <a:gd fmla="*/ 10 w 77" name="T6"/>
                <a:gd fmla="*/ 28 h 122" name="T7"/>
                <a:gd fmla="*/ 8 w 77" name="T8"/>
                <a:gd fmla="*/ 32 h 122" name="T9"/>
                <a:gd fmla="*/ 5 w 77" name="T10"/>
                <a:gd fmla="*/ 36 h 122" name="T11"/>
                <a:gd fmla="*/ 12 w 77" name="T12"/>
                <a:gd fmla="*/ 34 h 122" name="T13"/>
                <a:gd fmla="*/ 14 w 77" name="T14"/>
                <a:gd fmla="*/ 39 h 122" name="T15"/>
                <a:gd fmla="*/ 15 w 77" name="T16"/>
                <a:gd fmla="*/ 45 h 122" name="T17"/>
                <a:gd fmla="*/ 13 w 77" name="T18"/>
                <a:gd fmla="*/ 53 h 122" name="T19"/>
                <a:gd fmla="*/ 16 w 77" name="T20"/>
                <a:gd fmla="*/ 58 h 122" name="T21"/>
                <a:gd fmla="*/ 26 w 77" name="T22"/>
                <a:gd fmla="*/ 57 h 122" name="T23"/>
                <a:gd fmla="*/ 28 w 77" name="T24"/>
                <a:gd fmla="*/ 66 h 122" name="T25"/>
                <a:gd fmla="*/ 30 w 77" name="T26"/>
                <a:gd fmla="*/ 72 h 122" name="T27"/>
                <a:gd fmla="*/ 22 w 77" name="T28"/>
                <a:gd fmla="*/ 78 h 122" name="T29"/>
                <a:gd fmla="*/ 15 w 77" name="T30"/>
                <a:gd fmla="*/ 80 h 122" name="T31"/>
                <a:gd fmla="*/ 17 w 77" name="T32"/>
                <a:gd fmla="*/ 86 h 122" name="T33"/>
                <a:gd fmla="*/ 18 w 77" name="T34"/>
                <a:gd fmla="*/ 89 h 122" name="T35"/>
                <a:gd fmla="*/ 8 w 77" name="T36"/>
                <a:gd fmla="*/ 97 h 122" name="T37"/>
                <a:gd fmla="*/ 18 w 77" name="T38"/>
                <a:gd fmla="*/ 101 h 122" name="T39"/>
                <a:gd fmla="*/ 26 w 77" name="T40"/>
                <a:gd fmla="*/ 104 h 122" name="T41"/>
                <a:gd fmla="*/ 16 w 77" name="T42"/>
                <a:gd fmla="*/ 108 h 122" name="T43"/>
                <a:gd fmla="*/ 11 w 77" name="T44"/>
                <a:gd fmla="*/ 115 h 122" name="T45"/>
                <a:gd fmla="*/ 5 w 77" name="T46"/>
                <a:gd fmla="*/ 121 h 122" name="T47"/>
                <a:gd fmla="*/ 16 w 77" name="T48"/>
                <a:gd fmla="*/ 118 h 122" name="T49"/>
                <a:gd fmla="*/ 24 w 77" name="T50"/>
                <a:gd fmla="*/ 117 h 122" name="T51"/>
                <a:gd fmla="*/ 31 w 77" name="T52"/>
                <a:gd fmla="*/ 112 h 122" name="T53"/>
                <a:gd fmla="*/ 41 w 77" name="T54"/>
                <a:gd fmla="*/ 113 h 122" name="T55"/>
                <a:gd fmla="*/ 55 w 77" name="T56"/>
                <a:gd fmla="*/ 110 h 122" name="T57"/>
                <a:gd fmla="*/ 69 w 77" name="T58"/>
                <a:gd fmla="*/ 106 h 122" name="T59"/>
                <a:gd fmla="*/ 65 w 77" name="T60"/>
                <a:gd fmla="*/ 100 h 122" name="T61"/>
                <a:gd fmla="*/ 74 w 77" name="T62"/>
                <a:gd fmla="*/ 87 h 122" name="T63"/>
                <a:gd fmla="*/ 62 w 77" name="T64"/>
                <a:gd fmla="*/ 84 h 122" name="T65"/>
                <a:gd fmla="*/ 61 w 77" name="T66"/>
                <a:gd fmla="*/ 80 h 122" name="T67"/>
                <a:gd fmla="*/ 59 w 77" name="T68"/>
                <a:gd fmla="*/ 73 h 122" name="T69"/>
                <a:gd fmla="*/ 53 w 77" name="T70"/>
                <a:gd fmla="*/ 63 h 122" name="T71"/>
                <a:gd fmla="*/ 44 w 77" name="T72"/>
                <a:gd fmla="*/ 53 h 122" name="T73"/>
                <a:gd fmla="*/ 40 w 77" name="T74"/>
                <a:gd fmla="*/ 41 h 122" name="T75"/>
                <a:gd fmla="*/ 35 w 77" name="T76"/>
                <a:gd fmla="*/ 35 h 122" name="T77"/>
                <a:gd fmla="*/ 43 w 77" name="T78"/>
                <a:gd fmla="*/ 25 h 122" name="T79"/>
                <a:gd fmla="*/ 44 w 77" name="T80"/>
                <a:gd fmla="*/ 17 h 122" name="T81"/>
                <a:gd fmla="*/ 35 w 77" name="T82"/>
                <a:gd fmla="*/ 15 h 122" name="T83"/>
                <a:gd fmla="*/ 22 w 77" name="T84"/>
                <a:gd fmla="*/ 19 h 122" name="T85"/>
                <a:gd fmla="*/ 29 w 77" name="T86"/>
                <a:gd fmla="*/ 10 h 122" name="T87"/>
                <a:gd fmla="*/ 35 w 77" name="T88"/>
                <a:gd fmla="*/ 2 h 122" name="T89"/>
                <a:gd fmla="*/ 27 w 77" name="T90"/>
                <a:gd fmla="*/ 2 h 122" name="T91"/>
                <a:gd fmla="*/ 14 w 77" name="T92"/>
                <a:gd fmla="*/ 2 h 122" name="T93"/>
                <a:gd fmla="*/ 11 w 77" name="T94"/>
                <a:gd fmla="*/ 8 h 122" name="T95"/>
                <a:gd fmla="*/ 14 w 77" name="T96"/>
                <a:gd fmla="*/ 13 h 122" name="T97"/>
                <a:gd fmla="*/ 8 w 77" name="T98"/>
                <a:gd fmla="*/ 18 h 122" name="T99"/>
                <a:gd fmla="*/ 7 w 77" name="T100"/>
                <a:gd fmla="*/ 23 h 122" name="T101"/>
                <a:gd fmla="*/ 4 w 77" name="T102"/>
                <a:gd fmla="*/ 20 h 12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22" w="77">
                  <a:moveTo>
                    <a:pt x="4" y="20"/>
                  </a:moveTo>
                  <a:cubicBezTo>
                    <a:pt x="3" y="21"/>
                    <a:pt x="0" y="23"/>
                    <a:pt x="0" y="24"/>
                  </a:cubicBezTo>
                  <a:cubicBezTo>
                    <a:pt x="1" y="26"/>
                    <a:pt x="3" y="29"/>
                    <a:pt x="6" y="29"/>
                  </a:cubicBezTo>
                  <a:cubicBezTo>
                    <a:pt x="8" y="28"/>
                    <a:pt x="11" y="27"/>
                    <a:pt x="10" y="28"/>
                  </a:cubicBezTo>
                  <a:cubicBezTo>
                    <a:pt x="10" y="30"/>
                    <a:pt x="10" y="31"/>
                    <a:pt x="8" y="32"/>
                  </a:cubicBezTo>
                  <a:cubicBezTo>
                    <a:pt x="6" y="33"/>
                    <a:pt x="3" y="36"/>
                    <a:pt x="5" y="36"/>
                  </a:cubicBezTo>
                  <a:cubicBezTo>
                    <a:pt x="6" y="37"/>
                    <a:pt x="13" y="33"/>
                    <a:pt x="12" y="34"/>
                  </a:cubicBezTo>
                  <a:cubicBezTo>
                    <a:pt x="12" y="36"/>
                    <a:pt x="13" y="38"/>
                    <a:pt x="14" y="39"/>
                  </a:cubicBezTo>
                  <a:cubicBezTo>
                    <a:pt x="15" y="40"/>
                    <a:pt x="15" y="43"/>
                    <a:pt x="15" y="45"/>
                  </a:cubicBezTo>
                  <a:cubicBezTo>
                    <a:pt x="14" y="47"/>
                    <a:pt x="14" y="51"/>
                    <a:pt x="13" y="53"/>
                  </a:cubicBezTo>
                  <a:cubicBezTo>
                    <a:pt x="12" y="54"/>
                    <a:pt x="13" y="58"/>
                    <a:pt x="16" y="58"/>
                  </a:cubicBezTo>
                  <a:cubicBezTo>
                    <a:pt x="20" y="58"/>
                    <a:pt x="25" y="55"/>
                    <a:pt x="26" y="57"/>
                  </a:cubicBezTo>
                  <a:cubicBezTo>
                    <a:pt x="26" y="58"/>
                    <a:pt x="25" y="64"/>
                    <a:pt x="28" y="66"/>
                  </a:cubicBezTo>
                  <a:cubicBezTo>
                    <a:pt x="30" y="68"/>
                    <a:pt x="32" y="70"/>
                    <a:pt x="30" y="72"/>
                  </a:cubicBezTo>
                  <a:cubicBezTo>
                    <a:pt x="29" y="74"/>
                    <a:pt x="23" y="78"/>
                    <a:pt x="22" y="78"/>
                  </a:cubicBezTo>
                  <a:cubicBezTo>
                    <a:pt x="20" y="78"/>
                    <a:pt x="15" y="78"/>
                    <a:pt x="15" y="80"/>
                  </a:cubicBezTo>
                  <a:cubicBezTo>
                    <a:pt x="14" y="83"/>
                    <a:pt x="15" y="86"/>
                    <a:pt x="17" y="86"/>
                  </a:cubicBezTo>
                  <a:cubicBezTo>
                    <a:pt x="19" y="85"/>
                    <a:pt x="22" y="86"/>
                    <a:pt x="18" y="89"/>
                  </a:cubicBezTo>
                  <a:cubicBezTo>
                    <a:pt x="15" y="93"/>
                    <a:pt x="8" y="96"/>
                    <a:pt x="8" y="97"/>
                  </a:cubicBezTo>
                  <a:cubicBezTo>
                    <a:pt x="8" y="99"/>
                    <a:pt x="14" y="100"/>
                    <a:pt x="18" y="101"/>
                  </a:cubicBezTo>
                  <a:cubicBezTo>
                    <a:pt x="21" y="102"/>
                    <a:pt x="27" y="103"/>
                    <a:pt x="26" y="104"/>
                  </a:cubicBezTo>
                  <a:cubicBezTo>
                    <a:pt x="26" y="105"/>
                    <a:pt x="17" y="106"/>
                    <a:pt x="16" y="108"/>
                  </a:cubicBezTo>
                  <a:cubicBezTo>
                    <a:pt x="14" y="109"/>
                    <a:pt x="12" y="114"/>
                    <a:pt x="11" y="115"/>
                  </a:cubicBezTo>
                  <a:cubicBezTo>
                    <a:pt x="9" y="117"/>
                    <a:pt x="2" y="121"/>
                    <a:pt x="5" y="121"/>
                  </a:cubicBezTo>
                  <a:cubicBezTo>
                    <a:pt x="8" y="122"/>
                    <a:pt x="14" y="118"/>
                    <a:pt x="16" y="118"/>
                  </a:cubicBezTo>
                  <a:cubicBezTo>
                    <a:pt x="19" y="118"/>
                    <a:pt x="21" y="120"/>
                    <a:pt x="24" y="117"/>
                  </a:cubicBezTo>
                  <a:cubicBezTo>
                    <a:pt x="27" y="114"/>
                    <a:pt x="29" y="111"/>
                    <a:pt x="31" y="112"/>
                  </a:cubicBezTo>
                  <a:cubicBezTo>
                    <a:pt x="33" y="113"/>
                    <a:pt x="35" y="116"/>
                    <a:pt x="41" y="113"/>
                  </a:cubicBezTo>
                  <a:cubicBezTo>
                    <a:pt x="46" y="110"/>
                    <a:pt x="51" y="110"/>
                    <a:pt x="55" y="110"/>
                  </a:cubicBezTo>
                  <a:cubicBezTo>
                    <a:pt x="60" y="109"/>
                    <a:pt x="71" y="107"/>
                    <a:pt x="69" y="106"/>
                  </a:cubicBezTo>
                  <a:cubicBezTo>
                    <a:pt x="67" y="104"/>
                    <a:pt x="62" y="103"/>
                    <a:pt x="65" y="100"/>
                  </a:cubicBezTo>
                  <a:cubicBezTo>
                    <a:pt x="68" y="97"/>
                    <a:pt x="77" y="91"/>
                    <a:pt x="74" y="87"/>
                  </a:cubicBezTo>
                  <a:cubicBezTo>
                    <a:pt x="72" y="84"/>
                    <a:pt x="65" y="83"/>
                    <a:pt x="62" y="84"/>
                  </a:cubicBezTo>
                  <a:cubicBezTo>
                    <a:pt x="58" y="85"/>
                    <a:pt x="61" y="82"/>
                    <a:pt x="61" y="80"/>
                  </a:cubicBezTo>
                  <a:cubicBezTo>
                    <a:pt x="61" y="78"/>
                    <a:pt x="59" y="76"/>
                    <a:pt x="59" y="73"/>
                  </a:cubicBezTo>
                  <a:cubicBezTo>
                    <a:pt x="59" y="70"/>
                    <a:pt x="56" y="64"/>
                    <a:pt x="53" y="63"/>
                  </a:cubicBezTo>
                  <a:cubicBezTo>
                    <a:pt x="50" y="61"/>
                    <a:pt x="45" y="57"/>
                    <a:pt x="44" y="53"/>
                  </a:cubicBezTo>
                  <a:cubicBezTo>
                    <a:pt x="43" y="49"/>
                    <a:pt x="44" y="44"/>
                    <a:pt x="40" y="41"/>
                  </a:cubicBezTo>
                  <a:cubicBezTo>
                    <a:pt x="36" y="39"/>
                    <a:pt x="32" y="39"/>
                    <a:pt x="35" y="35"/>
                  </a:cubicBezTo>
                  <a:cubicBezTo>
                    <a:pt x="39" y="32"/>
                    <a:pt x="41" y="27"/>
                    <a:pt x="43" y="25"/>
                  </a:cubicBezTo>
                  <a:cubicBezTo>
                    <a:pt x="45" y="22"/>
                    <a:pt x="49" y="18"/>
                    <a:pt x="44" y="17"/>
                  </a:cubicBezTo>
                  <a:cubicBezTo>
                    <a:pt x="41" y="16"/>
                    <a:pt x="37" y="15"/>
                    <a:pt x="35" y="15"/>
                  </a:cubicBezTo>
                  <a:cubicBezTo>
                    <a:pt x="33" y="15"/>
                    <a:pt x="22" y="20"/>
                    <a:pt x="22" y="19"/>
                  </a:cubicBezTo>
                  <a:cubicBezTo>
                    <a:pt x="23" y="18"/>
                    <a:pt x="27" y="11"/>
                    <a:pt x="29" y="10"/>
                  </a:cubicBezTo>
                  <a:cubicBezTo>
                    <a:pt x="31" y="8"/>
                    <a:pt x="34" y="5"/>
                    <a:pt x="35" y="2"/>
                  </a:cubicBezTo>
                  <a:cubicBezTo>
                    <a:pt x="35" y="0"/>
                    <a:pt x="30" y="2"/>
                    <a:pt x="27" y="2"/>
                  </a:cubicBezTo>
                  <a:cubicBezTo>
                    <a:pt x="23" y="2"/>
                    <a:pt x="15" y="2"/>
                    <a:pt x="14" y="2"/>
                  </a:cubicBezTo>
                  <a:cubicBezTo>
                    <a:pt x="13" y="3"/>
                    <a:pt x="12" y="7"/>
                    <a:pt x="11" y="8"/>
                  </a:cubicBezTo>
                  <a:cubicBezTo>
                    <a:pt x="10" y="9"/>
                    <a:pt x="15" y="11"/>
                    <a:pt x="14" y="13"/>
                  </a:cubicBezTo>
                  <a:cubicBezTo>
                    <a:pt x="12" y="14"/>
                    <a:pt x="7" y="17"/>
                    <a:pt x="8" y="18"/>
                  </a:cubicBezTo>
                  <a:cubicBezTo>
                    <a:pt x="9" y="19"/>
                    <a:pt x="9" y="23"/>
                    <a:pt x="7" y="23"/>
                  </a:cubicBezTo>
                  <a:cubicBezTo>
                    <a:pt x="5" y="23"/>
                    <a:pt x="4" y="19"/>
                    <a:pt x="4" y="2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0"/>
            <p:cNvSpPr/>
            <p:nvPr/>
          </p:nvSpPr>
          <p:spPr bwMode="auto">
            <a:xfrm>
              <a:off x="5547894" y="2613102"/>
              <a:ext cx="81338" cy="77237"/>
            </a:xfrm>
            <a:custGeom>
              <a:gdLst>
                <a:gd fmla="*/ 15 w 50" name="T0"/>
                <a:gd fmla="*/ 48 h 48" name="T1"/>
                <a:gd fmla="*/ 30 w 50" name="T2"/>
                <a:gd fmla="*/ 42 h 48" name="T3"/>
                <a:gd fmla="*/ 42 w 50" name="T4"/>
                <a:gd fmla="*/ 39 h 48" name="T5"/>
                <a:gd fmla="*/ 48 w 50" name="T6"/>
                <a:gd fmla="*/ 25 h 48" name="T7"/>
                <a:gd fmla="*/ 47 w 50" name="T8"/>
                <a:gd fmla="*/ 15 h 48" name="T9"/>
                <a:gd fmla="*/ 48 w 50" name="T10"/>
                <a:gd fmla="*/ 14 h 48" name="T11"/>
                <a:gd fmla="*/ 48 w 50" name="T12"/>
                <a:gd fmla="*/ 14 h 48" name="T13"/>
                <a:gd fmla="*/ 48 w 50" name="T14"/>
                <a:gd fmla="*/ 13 h 48" name="T15"/>
                <a:gd fmla="*/ 49 w 50" name="T16"/>
                <a:gd fmla="*/ 12 h 48" name="T17"/>
                <a:gd fmla="*/ 49 w 50" name="T18"/>
                <a:gd fmla="*/ 11 h 48" name="T19"/>
                <a:gd fmla="*/ 49 w 50" name="T20"/>
                <a:gd fmla="*/ 10 h 48" name="T21"/>
                <a:gd fmla="*/ 49 w 50" name="T22"/>
                <a:gd fmla="*/ 9 h 48" name="T23"/>
                <a:gd fmla="*/ 50 w 50" name="T24"/>
                <a:gd fmla="*/ 8 h 48" name="T25"/>
                <a:gd fmla="*/ 50 w 50" name="T26"/>
                <a:gd fmla="*/ 7 h 48" name="T27"/>
                <a:gd fmla="*/ 50 w 50" name="T28"/>
                <a:gd fmla="*/ 6 h 48" name="T29"/>
                <a:gd fmla="*/ 50 w 50" name="T30"/>
                <a:gd fmla="*/ 6 h 48" name="T31"/>
                <a:gd fmla="*/ 50 w 50" name="T32"/>
                <a:gd fmla="*/ 5 h 48" name="T33"/>
                <a:gd fmla="*/ 50 w 50" name="T34"/>
                <a:gd fmla="*/ 4 h 48" name="T35"/>
                <a:gd fmla="*/ 50 w 50" name="T36"/>
                <a:gd fmla="*/ 4 h 48" name="T37"/>
                <a:gd fmla="*/ 50 w 50" name="T38"/>
                <a:gd fmla="*/ 3 h 48" name="T39"/>
                <a:gd fmla="*/ 49 w 50" name="T40"/>
                <a:gd fmla="*/ 2 h 48" name="T41"/>
                <a:gd fmla="*/ 49 w 50" name="T42"/>
                <a:gd fmla="*/ 2 h 48" name="T43"/>
                <a:gd fmla="*/ 48 w 50" name="T44"/>
                <a:gd fmla="*/ 1 h 48" name="T45"/>
                <a:gd fmla="*/ 47 w 50" name="T46"/>
                <a:gd fmla="*/ 1 h 48" name="T47"/>
                <a:gd fmla="*/ 46 w 50" name="T48"/>
                <a:gd fmla="*/ 1 h 48" name="T49"/>
                <a:gd fmla="*/ 45 w 50" name="T50"/>
                <a:gd fmla="*/ 1 h 48" name="T51"/>
                <a:gd fmla="*/ 44 w 50" name="T52"/>
                <a:gd fmla="*/ 1 h 48" name="T53"/>
                <a:gd fmla="*/ 43 w 50" name="T54"/>
                <a:gd fmla="*/ 0 h 48" name="T55"/>
                <a:gd fmla="*/ 41 w 50" name="T56"/>
                <a:gd fmla="*/ 0 h 48" name="T57"/>
                <a:gd fmla="*/ 40 w 50" name="T58"/>
                <a:gd fmla="*/ 0 h 48" name="T59"/>
                <a:gd fmla="*/ 39 w 50" name="T60"/>
                <a:gd fmla="*/ 0 h 48" name="T61"/>
                <a:gd fmla="*/ 38 w 50" name="T62"/>
                <a:gd fmla="*/ 0 h 48" name="T63"/>
                <a:gd fmla="*/ 36 w 50" name="T64"/>
                <a:gd fmla="*/ 0 h 48" name="T65"/>
                <a:gd fmla="*/ 36 w 50" name="T66"/>
                <a:gd fmla="*/ 0 h 48" name="T67"/>
                <a:gd fmla="*/ 34 w 50" name="T68"/>
                <a:gd fmla="*/ 0 h 48" name="T69"/>
                <a:gd fmla="*/ 24 w 50" name="T70"/>
                <a:gd fmla="*/ 6 h 48" name="T71"/>
                <a:gd fmla="*/ 25 w 50" name="T72"/>
                <a:gd fmla="*/ 12 h 48" name="T73"/>
                <a:gd fmla="*/ 12 w 50" name="T74"/>
                <a:gd fmla="*/ 12 h 48" name="T75"/>
                <a:gd fmla="*/ 15 w 50" name="T76"/>
                <a:gd fmla="*/ 17 h 48" name="T77"/>
                <a:gd fmla="*/ 12 w 50" name="T78"/>
                <a:gd fmla="*/ 22 h 48" name="T79"/>
                <a:gd fmla="*/ 16 w 50" name="T80"/>
                <a:gd fmla="*/ 25 h 48" name="T81"/>
                <a:gd fmla="*/ 18 w 50" name="T82"/>
                <a:gd fmla="*/ 27 h 48" name="T83"/>
                <a:gd fmla="*/ 15 w 50" name="T84"/>
                <a:gd fmla="*/ 34 h 48" name="T85"/>
                <a:gd fmla="*/ 16 w 50" name="T86"/>
                <a:gd fmla="*/ 36 h 48" name="T87"/>
                <a:gd fmla="*/ 6 w 50" name="T88"/>
                <a:gd fmla="*/ 40 h 48" name="T89"/>
                <a:gd fmla="*/ 15 w 50" name="T90"/>
                <a:gd fmla="*/ 48 h 4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8" w="50">
                  <a:moveTo>
                    <a:pt x="15" y="48"/>
                  </a:moveTo>
                  <a:cubicBezTo>
                    <a:pt x="20" y="48"/>
                    <a:pt x="28" y="43"/>
                    <a:pt x="30" y="42"/>
                  </a:cubicBezTo>
                  <a:cubicBezTo>
                    <a:pt x="33" y="40"/>
                    <a:pt x="40" y="39"/>
                    <a:pt x="42" y="39"/>
                  </a:cubicBezTo>
                  <a:cubicBezTo>
                    <a:pt x="44" y="39"/>
                    <a:pt x="48" y="28"/>
                    <a:pt x="48" y="25"/>
                  </a:cubicBezTo>
                  <a:cubicBezTo>
                    <a:pt x="49" y="23"/>
                    <a:pt x="46" y="18"/>
                    <a:pt x="47" y="15"/>
                  </a:cubicBezTo>
                  <a:cubicBezTo>
                    <a:pt x="47" y="15"/>
                    <a:pt x="48" y="14"/>
                    <a:pt x="48" y="14"/>
                  </a:cubicBezTo>
                  <a:cubicBezTo>
                    <a:pt x="48" y="14"/>
                    <a:pt x="48" y="14"/>
                    <a:pt x="48" y="14"/>
                  </a:cubicBezTo>
                  <a:cubicBezTo>
                    <a:pt x="48" y="14"/>
                    <a:pt x="48" y="13"/>
                    <a:pt x="48" y="13"/>
                  </a:cubicBezTo>
                  <a:cubicBezTo>
                    <a:pt x="48" y="12"/>
                    <a:pt x="48" y="12"/>
                    <a:pt x="49" y="12"/>
                  </a:cubicBezTo>
                  <a:cubicBezTo>
                    <a:pt x="49" y="11"/>
                    <a:pt x="49" y="11"/>
                    <a:pt x="49" y="11"/>
                  </a:cubicBezTo>
                  <a:cubicBezTo>
                    <a:pt x="49" y="11"/>
                    <a:pt x="49" y="10"/>
                    <a:pt x="49" y="10"/>
                  </a:cubicBezTo>
                  <a:cubicBezTo>
                    <a:pt x="49" y="10"/>
                    <a:pt x="49" y="9"/>
                    <a:pt x="49" y="9"/>
                  </a:cubicBezTo>
                  <a:cubicBezTo>
                    <a:pt x="49" y="9"/>
                    <a:pt x="49" y="9"/>
                    <a:pt x="50" y="8"/>
                  </a:cubicBezTo>
                  <a:cubicBezTo>
                    <a:pt x="50" y="8"/>
                    <a:pt x="50" y="8"/>
                    <a:pt x="50" y="7"/>
                  </a:cubicBezTo>
                  <a:cubicBezTo>
                    <a:pt x="50" y="7"/>
                    <a:pt x="50" y="7"/>
                    <a:pt x="50" y="6"/>
                  </a:cubicBezTo>
                  <a:cubicBezTo>
                    <a:pt x="50" y="6"/>
                    <a:pt x="50" y="6"/>
                    <a:pt x="50" y="6"/>
                  </a:cubicBezTo>
                  <a:cubicBezTo>
                    <a:pt x="50" y="5"/>
                    <a:pt x="50" y="5"/>
                    <a:pt x="50" y="5"/>
                  </a:cubicBezTo>
                  <a:cubicBezTo>
                    <a:pt x="50" y="5"/>
                    <a:pt x="50" y="4"/>
                    <a:pt x="50" y="4"/>
                  </a:cubicBezTo>
                  <a:cubicBezTo>
                    <a:pt x="50" y="4"/>
                    <a:pt x="50" y="4"/>
                    <a:pt x="50" y="4"/>
                  </a:cubicBezTo>
                  <a:cubicBezTo>
                    <a:pt x="50" y="3"/>
                    <a:pt x="50" y="3"/>
                    <a:pt x="50" y="3"/>
                  </a:cubicBezTo>
                  <a:cubicBezTo>
                    <a:pt x="50" y="2"/>
                    <a:pt x="50" y="2"/>
                    <a:pt x="49" y="2"/>
                  </a:cubicBezTo>
                  <a:cubicBezTo>
                    <a:pt x="49" y="2"/>
                    <a:pt x="49" y="2"/>
                    <a:pt x="49" y="2"/>
                  </a:cubicBezTo>
                  <a:cubicBezTo>
                    <a:pt x="49" y="2"/>
                    <a:pt x="48" y="2"/>
                    <a:pt x="48" y="1"/>
                  </a:cubicBezTo>
                  <a:cubicBezTo>
                    <a:pt x="48" y="1"/>
                    <a:pt x="47" y="1"/>
                    <a:pt x="47" y="1"/>
                  </a:cubicBezTo>
                  <a:cubicBezTo>
                    <a:pt x="47" y="1"/>
                    <a:pt x="46" y="1"/>
                    <a:pt x="46" y="1"/>
                  </a:cubicBezTo>
                  <a:cubicBezTo>
                    <a:pt x="46" y="1"/>
                    <a:pt x="45" y="1"/>
                    <a:pt x="45" y="1"/>
                  </a:cubicBezTo>
                  <a:cubicBezTo>
                    <a:pt x="45" y="1"/>
                    <a:pt x="44" y="1"/>
                    <a:pt x="44" y="1"/>
                  </a:cubicBezTo>
                  <a:cubicBezTo>
                    <a:pt x="43" y="0"/>
                    <a:pt x="43" y="0"/>
                    <a:pt x="43" y="0"/>
                  </a:cubicBezTo>
                  <a:cubicBezTo>
                    <a:pt x="42" y="0"/>
                    <a:pt x="42" y="0"/>
                    <a:pt x="41" y="0"/>
                  </a:cubicBezTo>
                  <a:cubicBezTo>
                    <a:pt x="41" y="0"/>
                    <a:pt x="41" y="0"/>
                    <a:pt x="40" y="0"/>
                  </a:cubicBezTo>
                  <a:cubicBezTo>
                    <a:pt x="40" y="0"/>
                    <a:pt x="39" y="0"/>
                    <a:pt x="39" y="0"/>
                  </a:cubicBezTo>
                  <a:cubicBezTo>
                    <a:pt x="38" y="0"/>
                    <a:pt x="38" y="0"/>
                    <a:pt x="38" y="0"/>
                  </a:cubicBezTo>
                  <a:cubicBezTo>
                    <a:pt x="37" y="0"/>
                    <a:pt x="36" y="0"/>
                    <a:pt x="36" y="0"/>
                  </a:cubicBezTo>
                  <a:cubicBezTo>
                    <a:pt x="36" y="0"/>
                    <a:pt x="36" y="0"/>
                    <a:pt x="36" y="0"/>
                  </a:cubicBezTo>
                  <a:cubicBezTo>
                    <a:pt x="35" y="0"/>
                    <a:pt x="34" y="0"/>
                    <a:pt x="34" y="0"/>
                  </a:cubicBezTo>
                  <a:cubicBezTo>
                    <a:pt x="29" y="1"/>
                    <a:pt x="25" y="5"/>
                    <a:pt x="24" y="6"/>
                  </a:cubicBezTo>
                  <a:cubicBezTo>
                    <a:pt x="23" y="7"/>
                    <a:pt x="27" y="11"/>
                    <a:pt x="25" y="12"/>
                  </a:cubicBezTo>
                  <a:cubicBezTo>
                    <a:pt x="24" y="13"/>
                    <a:pt x="18" y="12"/>
                    <a:pt x="12" y="12"/>
                  </a:cubicBezTo>
                  <a:cubicBezTo>
                    <a:pt x="7" y="13"/>
                    <a:pt x="13" y="14"/>
                    <a:pt x="15" y="17"/>
                  </a:cubicBezTo>
                  <a:cubicBezTo>
                    <a:pt x="18" y="20"/>
                    <a:pt x="16" y="19"/>
                    <a:pt x="12" y="22"/>
                  </a:cubicBezTo>
                  <a:cubicBezTo>
                    <a:pt x="8" y="25"/>
                    <a:pt x="11" y="24"/>
                    <a:pt x="16" y="25"/>
                  </a:cubicBezTo>
                  <a:cubicBezTo>
                    <a:pt x="21" y="25"/>
                    <a:pt x="21" y="26"/>
                    <a:pt x="18" y="27"/>
                  </a:cubicBezTo>
                  <a:cubicBezTo>
                    <a:pt x="16" y="29"/>
                    <a:pt x="12" y="34"/>
                    <a:pt x="15" y="34"/>
                  </a:cubicBezTo>
                  <a:cubicBezTo>
                    <a:pt x="18" y="34"/>
                    <a:pt x="19" y="35"/>
                    <a:pt x="16" y="36"/>
                  </a:cubicBezTo>
                  <a:cubicBezTo>
                    <a:pt x="14" y="37"/>
                    <a:pt x="11" y="38"/>
                    <a:pt x="6" y="40"/>
                  </a:cubicBezTo>
                  <a:cubicBezTo>
                    <a:pt x="0" y="43"/>
                    <a:pt x="11" y="48"/>
                    <a:pt x="15" y="48"/>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1"/>
            <p:cNvSpPr/>
            <p:nvPr/>
          </p:nvSpPr>
          <p:spPr bwMode="auto">
            <a:xfrm>
              <a:off x="5614195" y="2533815"/>
              <a:ext cx="21189" cy="21189"/>
            </a:xfrm>
            <a:custGeom>
              <a:gdLst>
                <a:gd fmla="*/ 3 w 13" name="T0"/>
                <a:gd fmla="*/ 12 h 13" name="T1"/>
                <a:gd fmla="*/ 10 w 13" name="T2"/>
                <a:gd fmla="*/ 2 h 13" name="T3"/>
                <a:gd fmla="*/ 1 w 13" name="T4"/>
                <a:gd fmla="*/ 8 h 13" name="T5"/>
                <a:gd fmla="*/ 3 w 13" name="T6"/>
                <a:gd fmla="*/ 12 h 13" name="T7"/>
              </a:gdLst>
              <a:cxnLst>
                <a:cxn ang="0">
                  <a:pos x="T0" y="T1"/>
                </a:cxn>
                <a:cxn ang="0">
                  <a:pos x="T2" y="T3"/>
                </a:cxn>
                <a:cxn ang="0">
                  <a:pos x="T4" y="T5"/>
                </a:cxn>
                <a:cxn ang="0">
                  <a:pos x="T6" y="T7"/>
                </a:cxn>
              </a:cxnLst>
              <a:rect b="b" l="0" r="r" t="0"/>
              <a:pathLst>
                <a:path h="13" w="13">
                  <a:moveTo>
                    <a:pt x="3" y="12"/>
                  </a:moveTo>
                  <a:cubicBezTo>
                    <a:pt x="6" y="10"/>
                    <a:pt x="13" y="0"/>
                    <a:pt x="10" y="2"/>
                  </a:cubicBezTo>
                  <a:cubicBezTo>
                    <a:pt x="7" y="4"/>
                    <a:pt x="1" y="6"/>
                    <a:pt x="1" y="8"/>
                  </a:cubicBezTo>
                  <a:cubicBezTo>
                    <a:pt x="0" y="10"/>
                    <a:pt x="1" y="13"/>
                    <a:pt x="3" y="1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2"/>
            <p:cNvSpPr/>
            <p:nvPr/>
          </p:nvSpPr>
          <p:spPr bwMode="auto">
            <a:xfrm>
              <a:off x="5834284" y="2865316"/>
              <a:ext cx="21189" cy="32125"/>
            </a:xfrm>
            <a:custGeom>
              <a:gdLst>
                <a:gd fmla="*/ 11 w 13" name="T0"/>
                <a:gd fmla="*/ 11 h 20" name="T1"/>
                <a:gd fmla="*/ 10 w 13" name="T2"/>
                <a:gd fmla="*/ 1 h 20" name="T3"/>
                <a:gd fmla="*/ 2 w 13" name="T4"/>
                <a:gd fmla="*/ 7 h 20" name="T5"/>
                <a:gd fmla="*/ 5 w 13" name="T6"/>
                <a:gd fmla="*/ 20 h 20" name="T7"/>
                <a:gd fmla="*/ 11 w 13" name="T8"/>
                <a:gd fmla="*/ 11 h 20" name="T9"/>
              </a:gdLst>
              <a:cxnLst>
                <a:cxn ang="0">
                  <a:pos x="T0" y="T1"/>
                </a:cxn>
                <a:cxn ang="0">
                  <a:pos x="T2" y="T3"/>
                </a:cxn>
                <a:cxn ang="0">
                  <a:pos x="T4" y="T5"/>
                </a:cxn>
                <a:cxn ang="0">
                  <a:pos x="T6" y="T7"/>
                </a:cxn>
                <a:cxn ang="0">
                  <a:pos x="T8" y="T9"/>
                </a:cxn>
              </a:cxnLst>
              <a:rect b="b" l="0" r="r" t="0"/>
              <a:pathLst>
                <a:path h="20" w="13">
                  <a:moveTo>
                    <a:pt x="11" y="11"/>
                  </a:moveTo>
                  <a:cubicBezTo>
                    <a:pt x="11" y="7"/>
                    <a:pt x="13" y="0"/>
                    <a:pt x="10" y="1"/>
                  </a:cubicBezTo>
                  <a:cubicBezTo>
                    <a:pt x="8" y="2"/>
                    <a:pt x="4" y="5"/>
                    <a:pt x="2" y="7"/>
                  </a:cubicBezTo>
                  <a:cubicBezTo>
                    <a:pt x="0" y="10"/>
                    <a:pt x="3" y="20"/>
                    <a:pt x="5" y="20"/>
                  </a:cubicBezTo>
                  <a:cubicBezTo>
                    <a:pt x="7" y="20"/>
                    <a:pt x="11" y="15"/>
                    <a:pt x="11" y="1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3"/>
            <p:cNvSpPr/>
            <p:nvPr/>
          </p:nvSpPr>
          <p:spPr bwMode="auto">
            <a:xfrm>
              <a:off x="5829499" y="2894023"/>
              <a:ext cx="28707" cy="50580"/>
            </a:xfrm>
            <a:custGeom>
              <a:gdLst>
                <a:gd fmla="*/ 2 w 18" name="T0"/>
                <a:gd fmla="*/ 29 h 31" name="T1"/>
                <a:gd fmla="*/ 13 w 18" name="T2"/>
                <a:gd fmla="*/ 23 h 31" name="T3"/>
                <a:gd fmla="*/ 10 w 18" name="T4"/>
                <a:gd fmla="*/ 5 h 31" name="T5"/>
                <a:gd fmla="*/ 2 w 18" name="T6"/>
                <a:gd fmla="*/ 16 h 31" name="T7"/>
                <a:gd fmla="*/ 2 w 18" name="T8"/>
                <a:gd fmla="*/ 29 h 31" name="T9"/>
              </a:gdLst>
              <a:cxnLst>
                <a:cxn ang="0">
                  <a:pos x="T0" y="T1"/>
                </a:cxn>
                <a:cxn ang="0">
                  <a:pos x="T2" y="T3"/>
                </a:cxn>
                <a:cxn ang="0">
                  <a:pos x="T4" y="T5"/>
                </a:cxn>
                <a:cxn ang="0">
                  <a:pos x="T6" y="T7"/>
                </a:cxn>
                <a:cxn ang="0">
                  <a:pos x="T8" y="T9"/>
                </a:cxn>
              </a:cxnLst>
              <a:rect b="b" l="0" r="r" t="0"/>
              <a:pathLst>
                <a:path h="31" w="18">
                  <a:moveTo>
                    <a:pt x="2" y="29"/>
                  </a:moveTo>
                  <a:cubicBezTo>
                    <a:pt x="5" y="31"/>
                    <a:pt x="13" y="26"/>
                    <a:pt x="13" y="23"/>
                  </a:cubicBezTo>
                  <a:cubicBezTo>
                    <a:pt x="14" y="20"/>
                    <a:pt x="18" y="0"/>
                    <a:pt x="10" y="5"/>
                  </a:cubicBezTo>
                  <a:cubicBezTo>
                    <a:pt x="7" y="7"/>
                    <a:pt x="2" y="14"/>
                    <a:pt x="2" y="16"/>
                  </a:cubicBezTo>
                  <a:cubicBezTo>
                    <a:pt x="2" y="18"/>
                    <a:pt x="0" y="28"/>
                    <a:pt x="2" y="29"/>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4"/>
            <p:cNvSpPr/>
            <p:nvPr/>
          </p:nvSpPr>
          <p:spPr bwMode="auto">
            <a:xfrm>
              <a:off x="5892382" y="2958957"/>
              <a:ext cx="49896" cy="27340"/>
            </a:xfrm>
            <a:custGeom>
              <a:gdLst>
                <a:gd fmla="*/ 20 w 31" name="T0"/>
                <a:gd fmla="*/ 3 h 17" name="T1"/>
                <a:gd fmla="*/ 8 w 31" name="T2"/>
                <a:gd fmla="*/ 1 h 17" name="T3"/>
                <a:gd fmla="*/ 1 w 31" name="T4"/>
                <a:gd fmla="*/ 3 h 17" name="T5"/>
                <a:gd fmla="*/ 13 w 31" name="T6"/>
                <a:gd fmla="*/ 9 h 17" name="T7"/>
                <a:gd fmla="*/ 24 w 31" name="T8"/>
                <a:gd fmla="*/ 15 h 17" name="T9"/>
                <a:gd fmla="*/ 28 w 31" name="T10"/>
                <a:gd fmla="*/ 9 h 17" name="T11"/>
                <a:gd fmla="*/ 30 w 31" name="T12"/>
                <a:gd fmla="*/ 2 h 17" name="T13"/>
                <a:gd fmla="*/ 20 w 31" name="T14"/>
                <a:gd fmla="*/ 3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31">
                  <a:moveTo>
                    <a:pt x="20" y="3"/>
                  </a:moveTo>
                  <a:cubicBezTo>
                    <a:pt x="17" y="4"/>
                    <a:pt x="11" y="3"/>
                    <a:pt x="8" y="1"/>
                  </a:cubicBezTo>
                  <a:cubicBezTo>
                    <a:pt x="5" y="0"/>
                    <a:pt x="2" y="2"/>
                    <a:pt x="1" y="3"/>
                  </a:cubicBezTo>
                  <a:cubicBezTo>
                    <a:pt x="0" y="4"/>
                    <a:pt x="10" y="8"/>
                    <a:pt x="13" y="9"/>
                  </a:cubicBezTo>
                  <a:cubicBezTo>
                    <a:pt x="15" y="10"/>
                    <a:pt x="19" y="13"/>
                    <a:pt x="24" y="15"/>
                  </a:cubicBezTo>
                  <a:cubicBezTo>
                    <a:pt x="30" y="17"/>
                    <a:pt x="29" y="12"/>
                    <a:pt x="28" y="9"/>
                  </a:cubicBezTo>
                  <a:cubicBezTo>
                    <a:pt x="28" y="6"/>
                    <a:pt x="29" y="3"/>
                    <a:pt x="30" y="2"/>
                  </a:cubicBezTo>
                  <a:cubicBezTo>
                    <a:pt x="31" y="0"/>
                    <a:pt x="23" y="1"/>
                    <a:pt x="20"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15"/>
            <p:cNvSpPr/>
            <p:nvPr/>
          </p:nvSpPr>
          <p:spPr bwMode="auto">
            <a:xfrm>
              <a:off x="6068727" y="3002701"/>
              <a:ext cx="54681" cy="9569"/>
            </a:xfrm>
            <a:custGeom>
              <a:gdLst>
                <a:gd fmla="*/ 27 w 34" name="T0"/>
                <a:gd fmla="*/ 6 h 6" name="T1"/>
                <a:gd fmla="*/ 12 w 34" name="T2"/>
                <a:gd fmla="*/ 1 h 6" name="T3"/>
                <a:gd fmla="*/ 1 w 34" name="T4"/>
                <a:gd fmla="*/ 2 h 6" name="T5"/>
                <a:gd fmla="*/ 11 w 34" name="T6"/>
                <a:gd fmla="*/ 5 h 6" name="T7"/>
                <a:gd fmla="*/ 27 w 34" name="T8"/>
                <a:gd fmla="*/ 6 h 6" name="T9"/>
              </a:gdLst>
              <a:cxnLst>
                <a:cxn ang="0">
                  <a:pos x="T0" y="T1"/>
                </a:cxn>
                <a:cxn ang="0">
                  <a:pos x="T2" y="T3"/>
                </a:cxn>
                <a:cxn ang="0">
                  <a:pos x="T4" y="T5"/>
                </a:cxn>
                <a:cxn ang="0">
                  <a:pos x="T6" y="T7"/>
                </a:cxn>
                <a:cxn ang="0">
                  <a:pos x="T8" y="T9"/>
                </a:cxn>
              </a:cxnLst>
              <a:rect b="b" l="0" r="r" t="0"/>
              <a:pathLst>
                <a:path h="6" w="34">
                  <a:moveTo>
                    <a:pt x="27" y="6"/>
                  </a:moveTo>
                  <a:cubicBezTo>
                    <a:pt x="34" y="5"/>
                    <a:pt x="16" y="1"/>
                    <a:pt x="12" y="1"/>
                  </a:cubicBezTo>
                  <a:cubicBezTo>
                    <a:pt x="7" y="0"/>
                    <a:pt x="2" y="1"/>
                    <a:pt x="1" y="2"/>
                  </a:cubicBezTo>
                  <a:cubicBezTo>
                    <a:pt x="0" y="3"/>
                    <a:pt x="8" y="4"/>
                    <a:pt x="11" y="5"/>
                  </a:cubicBezTo>
                  <a:cubicBezTo>
                    <a:pt x="15" y="6"/>
                    <a:pt x="21" y="6"/>
                    <a:pt x="27" y="6"/>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16"/>
            <p:cNvSpPr/>
            <p:nvPr/>
          </p:nvSpPr>
          <p:spPr bwMode="auto">
            <a:xfrm>
              <a:off x="5378385" y="1898153"/>
              <a:ext cx="3070998" cy="2414148"/>
            </a:xfrm>
            <a:custGeom>
              <a:gdLst>
                <a:gd fmla="*/ 1277 w 1901" name="T0"/>
                <a:gd fmla="*/ 1044 h 1493" name="T1"/>
                <a:gd fmla="*/ 1218 w 1901" name="T2"/>
                <a:gd fmla="*/ 941 h 1493" name="T3"/>
                <a:gd fmla="*/ 1271 w 1901" name="T4"/>
                <a:gd fmla="*/ 865 h 1493" name="T5"/>
                <a:gd fmla="*/ 1395 w 1901" name="T6"/>
                <a:gd fmla="*/ 791 h 1493" name="T7"/>
                <a:gd fmla="*/ 1401 w 1901" name="T8"/>
                <a:gd fmla="*/ 638 h 1493" name="T9"/>
                <a:gd fmla="*/ 1461 w 1901" name="T10"/>
                <a:gd fmla="*/ 693 h 1493" name="T11"/>
                <a:gd fmla="*/ 1516 w 1901" name="T12"/>
                <a:gd fmla="*/ 460 h 1493" name="T13"/>
                <a:gd fmla="*/ 1635 w 1901" name="T14"/>
                <a:gd fmla="*/ 386 h 1493" name="T15"/>
                <a:gd fmla="*/ 1662 w 1901" name="T16"/>
                <a:gd fmla="*/ 470 h 1493" name="T17"/>
                <a:gd fmla="*/ 1725 w 1901" name="T18"/>
                <a:gd fmla="*/ 370 h 1493" name="T19"/>
                <a:gd fmla="*/ 1813 w 1901" name="T20"/>
                <a:gd fmla="*/ 262 h 1493" name="T21"/>
                <a:gd fmla="*/ 1807 w 1901" name="T22"/>
                <a:gd fmla="*/ 223 h 1493" name="T23"/>
                <a:gd fmla="*/ 1567 w 1901" name="T24"/>
                <a:gd fmla="*/ 170 h 1493" name="T25"/>
                <a:gd fmla="*/ 1418 w 1901" name="T26"/>
                <a:gd fmla="*/ 167 h 1493" name="T27"/>
                <a:gd fmla="*/ 1286 w 1901" name="T28"/>
                <a:gd fmla="*/ 108 h 1493" name="T29"/>
                <a:gd fmla="*/ 1183 w 1901" name="T30"/>
                <a:gd fmla="*/ 43 h 1493" name="T31"/>
                <a:gd fmla="*/ 1049 w 1901" name="T32"/>
                <a:gd fmla="*/ 51 h 1493" name="T33"/>
                <a:gd fmla="*/ 899 w 1901" name="T34"/>
                <a:gd fmla="*/ 131 h 1493" name="T35"/>
                <a:gd fmla="*/ 901 w 1901" name="T36"/>
                <a:gd fmla="*/ 226 h 1493" name="T37"/>
                <a:gd fmla="*/ 806 w 1901" name="T38"/>
                <a:gd fmla="*/ 189 h 1493" name="T39"/>
                <a:gd fmla="*/ 703 w 1901" name="T40"/>
                <a:gd fmla="*/ 209 h 1493" name="T41"/>
                <a:gd fmla="*/ 555 w 1901" name="T42"/>
                <a:gd fmla="*/ 284 h 1493" name="T43"/>
                <a:gd fmla="*/ 561 w 1901" name="T44"/>
                <a:gd fmla="*/ 221 h 1493" name="T45"/>
                <a:gd fmla="*/ 472 w 1901" name="T46"/>
                <a:gd fmla="*/ 168 h 1493" name="T47"/>
                <a:gd fmla="*/ 407 w 1901" name="T48"/>
                <a:gd fmla="*/ 191 h 1493" name="T49"/>
                <a:gd fmla="*/ 336 w 1901" name="T50"/>
                <a:gd fmla="*/ 262 h 1493" name="T51"/>
                <a:gd fmla="*/ 260 w 1901" name="T52"/>
                <a:gd fmla="*/ 358 h 1493" name="T53"/>
                <a:gd fmla="*/ 317 w 1901" name="T54"/>
                <a:gd fmla="*/ 397 h 1493" name="T55"/>
                <a:gd fmla="*/ 419 w 1901" name="T56"/>
                <a:gd fmla="*/ 274 h 1493" name="T57"/>
                <a:gd fmla="*/ 469 w 1901" name="T58"/>
                <a:gd fmla="*/ 377 h 1493" name="T59"/>
                <a:gd fmla="*/ 390 w 1901" name="T60"/>
                <a:gd fmla="*/ 451 h 1493" name="T61"/>
                <a:gd fmla="*/ 300 w 1901" name="T62"/>
                <a:gd fmla="*/ 441 h 1493" name="T63"/>
                <a:gd fmla="*/ 271 w 1901" name="T64"/>
                <a:gd fmla="*/ 465 h 1493" name="T65"/>
                <a:gd fmla="*/ 184 w 1901" name="T66"/>
                <a:gd fmla="*/ 552 h 1493" name="T67"/>
                <a:gd fmla="*/ 118 w 1901" name="T68"/>
                <a:gd fmla="*/ 667 h 1493" name="T69"/>
                <a:gd fmla="*/ 270 w 1901" name="T70"/>
                <a:gd fmla="*/ 593 h 1493" name="T71"/>
                <a:gd fmla="*/ 323 w 1901" name="T72"/>
                <a:gd fmla="*/ 575 h 1493" name="T73"/>
                <a:gd fmla="*/ 387 w 1901" name="T74"/>
                <a:gd fmla="*/ 611 h 1493" name="T75"/>
                <a:gd fmla="*/ 433 w 1901" name="T76"/>
                <a:gd fmla="*/ 649 h 1493" name="T77"/>
                <a:gd fmla="*/ 475 w 1901" name="T78"/>
                <a:gd fmla="*/ 591 h 1493" name="T79"/>
                <a:gd fmla="*/ 572 w 1901" name="T80"/>
                <a:gd fmla="*/ 545 h 1493" name="T81"/>
                <a:gd fmla="*/ 506 w 1901" name="T82"/>
                <a:gd fmla="*/ 615 h 1493" name="T83"/>
                <a:gd fmla="*/ 550 w 1901" name="T84"/>
                <a:gd fmla="*/ 677 h 1493" name="T85"/>
                <a:gd fmla="*/ 415 w 1901" name="T86"/>
                <a:gd fmla="*/ 714 h 1493" name="T87"/>
                <a:gd fmla="*/ 205 w 1901" name="T88"/>
                <a:gd fmla="*/ 676 h 1493" name="T89"/>
                <a:gd fmla="*/ 13 w 1901" name="T90"/>
                <a:gd fmla="*/ 831 h 1493" name="T91"/>
                <a:gd fmla="*/ 19 w 1901" name="T92"/>
                <a:gd fmla="*/ 944 h 1493" name="T93"/>
                <a:gd fmla="*/ 129 w 1901" name="T94"/>
                <a:gd fmla="*/ 1004 h 1493" name="T95"/>
                <a:gd fmla="*/ 193 w 1901" name="T96"/>
                <a:gd fmla="*/ 995 h 1493" name="T97"/>
                <a:gd fmla="*/ 277 w 1901" name="T98"/>
                <a:gd fmla="*/ 1036 h 1493" name="T99"/>
                <a:gd fmla="*/ 296 w 1901" name="T100"/>
                <a:gd fmla="*/ 1114 h 1493" name="T101"/>
                <a:gd fmla="*/ 324 w 1901" name="T102"/>
                <a:gd fmla="*/ 1377 h 1493" name="T103"/>
                <a:gd fmla="*/ 498 w 1901" name="T104"/>
                <a:gd fmla="*/ 1427 h 1493" name="T105"/>
                <a:gd fmla="*/ 598 w 1901" name="T106"/>
                <a:gd fmla="*/ 1158 h 1493" name="T107"/>
                <a:gd fmla="*/ 633 w 1901" name="T108"/>
                <a:gd fmla="*/ 935 h 1493" name="T109"/>
                <a:gd fmla="*/ 533 w 1901" name="T110"/>
                <a:gd fmla="*/ 766 h 1493" name="T111"/>
                <a:gd fmla="*/ 725 w 1901" name="T112"/>
                <a:gd fmla="*/ 885 h 1493" name="T113"/>
                <a:gd fmla="*/ 761 w 1901" name="T114"/>
                <a:gd fmla="*/ 803 h 1493" name="T115"/>
                <a:gd fmla="*/ 671 w 1901" name="T116"/>
                <a:gd fmla="*/ 751 h 1493" name="T117"/>
                <a:gd fmla="*/ 820 w 1901" name="T118"/>
                <a:gd fmla="*/ 795 h 1493" name="T119"/>
                <a:gd fmla="*/ 1012 w 1901" name="T120"/>
                <a:gd fmla="*/ 928 h 1493" name="T121"/>
                <a:gd fmla="*/ 1124 w 1901" name="T122"/>
                <a:gd fmla="*/ 839 h 149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93" w="1901">
                  <a:moveTo>
                    <a:pt x="1184" y="885"/>
                  </a:moveTo>
                  <a:cubicBezTo>
                    <a:pt x="1186" y="886"/>
                    <a:pt x="1192" y="902"/>
                    <a:pt x="1197" y="910"/>
                  </a:cubicBezTo>
                  <a:cubicBezTo>
                    <a:pt x="1201" y="917"/>
                    <a:pt x="1201" y="921"/>
                    <a:pt x="1204" y="925"/>
                  </a:cubicBezTo>
                  <a:cubicBezTo>
                    <a:pt x="1207" y="929"/>
                    <a:pt x="1204" y="936"/>
                    <a:pt x="1204" y="939"/>
                  </a:cubicBezTo>
                  <a:cubicBezTo>
                    <a:pt x="1205" y="941"/>
                    <a:pt x="1204" y="945"/>
                    <a:pt x="1204" y="948"/>
                  </a:cubicBezTo>
                  <a:cubicBezTo>
                    <a:pt x="1204" y="949"/>
                    <a:pt x="1203" y="950"/>
                    <a:pt x="1203" y="951"/>
                  </a:cubicBezTo>
                  <a:cubicBezTo>
                    <a:pt x="1202" y="952"/>
                    <a:pt x="1202" y="953"/>
                    <a:pt x="1202" y="954"/>
                  </a:cubicBezTo>
                  <a:cubicBezTo>
                    <a:pt x="1202" y="954"/>
                    <a:pt x="1202" y="954"/>
                    <a:pt x="1202" y="954"/>
                  </a:cubicBezTo>
                  <a:cubicBezTo>
                    <a:pt x="1202" y="954"/>
                    <a:pt x="1202" y="954"/>
                    <a:pt x="1202" y="954"/>
                  </a:cubicBezTo>
                  <a:cubicBezTo>
                    <a:pt x="1202" y="955"/>
                    <a:pt x="1202" y="955"/>
                    <a:pt x="1202" y="956"/>
                  </a:cubicBezTo>
                  <a:cubicBezTo>
                    <a:pt x="1203" y="959"/>
                    <a:pt x="1206" y="968"/>
                    <a:pt x="1208" y="971"/>
                  </a:cubicBezTo>
                  <a:cubicBezTo>
                    <a:pt x="1210" y="974"/>
                    <a:pt x="1211" y="973"/>
                    <a:pt x="1213" y="975"/>
                  </a:cubicBezTo>
                  <a:cubicBezTo>
                    <a:pt x="1214" y="975"/>
                    <a:pt x="1214" y="975"/>
                    <a:pt x="1215" y="976"/>
                  </a:cubicBezTo>
                  <a:cubicBezTo>
                    <a:pt x="1215" y="976"/>
                    <a:pt x="1215" y="976"/>
                    <a:pt x="1216" y="977"/>
                  </a:cubicBezTo>
                  <a:cubicBezTo>
                    <a:pt x="1216" y="977"/>
                    <a:pt x="1216" y="977"/>
                    <a:pt x="1217" y="978"/>
                  </a:cubicBezTo>
                  <a:cubicBezTo>
                    <a:pt x="1217" y="978"/>
                    <a:pt x="1218" y="978"/>
                    <a:pt x="1218" y="979"/>
                  </a:cubicBezTo>
                  <a:cubicBezTo>
                    <a:pt x="1219" y="979"/>
                    <a:pt x="1219" y="980"/>
                    <a:pt x="1219" y="980"/>
                  </a:cubicBezTo>
                  <a:cubicBezTo>
                    <a:pt x="1220" y="980"/>
                    <a:pt x="1221" y="981"/>
                    <a:pt x="1221" y="982"/>
                  </a:cubicBezTo>
                  <a:cubicBezTo>
                    <a:pt x="1222" y="982"/>
                    <a:pt x="1222" y="982"/>
                    <a:pt x="1223" y="983"/>
                  </a:cubicBezTo>
                  <a:cubicBezTo>
                    <a:pt x="1223" y="983"/>
                    <a:pt x="1224" y="984"/>
                    <a:pt x="1224" y="984"/>
                  </a:cubicBezTo>
                  <a:cubicBezTo>
                    <a:pt x="1225" y="985"/>
                    <a:pt x="1225" y="985"/>
                    <a:pt x="1226" y="986"/>
                  </a:cubicBezTo>
                  <a:cubicBezTo>
                    <a:pt x="1226" y="986"/>
                    <a:pt x="1227" y="987"/>
                    <a:pt x="1228" y="988"/>
                  </a:cubicBezTo>
                  <a:cubicBezTo>
                    <a:pt x="1228" y="988"/>
                    <a:pt x="1228" y="989"/>
                    <a:pt x="1229" y="989"/>
                  </a:cubicBezTo>
                  <a:cubicBezTo>
                    <a:pt x="1230" y="990"/>
                    <a:pt x="1230" y="991"/>
                    <a:pt x="1231" y="991"/>
                  </a:cubicBezTo>
                  <a:cubicBezTo>
                    <a:pt x="1231" y="992"/>
                    <a:pt x="1232" y="992"/>
                    <a:pt x="1232" y="993"/>
                  </a:cubicBezTo>
                  <a:cubicBezTo>
                    <a:pt x="1233" y="994"/>
                    <a:pt x="1234" y="995"/>
                    <a:pt x="1234" y="995"/>
                  </a:cubicBezTo>
                  <a:cubicBezTo>
                    <a:pt x="1236" y="1000"/>
                    <a:pt x="1233" y="1001"/>
                    <a:pt x="1235" y="1005"/>
                  </a:cubicBezTo>
                  <a:cubicBezTo>
                    <a:pt x="1238" y="1009"/>
                    <a:pt x="1240" y="1016"/>
                    <a:pt x="1243" y="1020"/>
                  </a:cubicBezTo>
                  <a:cubicBezTo>
                    <a:pt x="1245" y="1024"/>
                    <a:pt x="1248" y="1029"/>
                    <a:pt x="1252" y="1031"/>
                  </a:cubicBezTo>
                  <a:cubicBezTo>
                    <a:pt x="1257" y="1034"/>
                    <a:pt x="1268" y="1042"/>
                    <a:pt x="1272" y="1043"/>
                  </a:cubicBezTo>
                  <a:cubicBezTo>
                    <a:pt x="1273" y="1043"/>
                    <a:pt x="1275" y="1044"/>
                    <a:pt x="1276" y="1044"/>
                  </a:cubicBezTo>
                  <a:cubicBezTo>
                    <a:pt x="1276" y="1044"/>
                    <a:pt x="1277" y="1044"/>
                    <a:pt x="1277" y="1044"/>
                  </a:cubicBezTo>
                  <a:cubicBezTo>
                    <a:pt x="1278" y="1044"/>
                    <a:pt x="1278" y="1044"/>
                    <a:pt x="1279" y="1044"/>
                  </a:cubicBezTo>
                  <a:cubicBezTo>
                    <a:pt x="1279" y="1045"/>
                    <a:pt x="1280" y="1045"/>
                    <a:pt x="1280" y="1045"/>
                  </a:cubicBezTo>
                  <a:cubicBezTo>
                    <a:pt x="1280" y="1045"/>
                    <a:pt x="1281" y="1045"/>
                    <a:pt x="1281" y="1045"/>
                  </a:cubicBezTo>
                  <a:cubicBezTo>
                    <a:pt x="1282" y="1045"/>
                    <a:pt x="1282" y="1045"/>
                    <a:pt x="1283" y="1045"/>
                  </a:cubicBezTo>
                  <a:cubicBezTo>
                    <a:pt x="1283" y="1045"/>
                    <a:pt x="1283" y="1045"/>
                    <a:pt x="1283" y="1044"/>
                  </a:cubicBezTo>
                  <a:cubicBezTo>
                    <a:pt x="1283" y="1044"/>
                    <a:pt x="1283" y="1044"/>
                    <a:pt x="1283" y="1044"/>
                  </a:cubicBezTo>
                  <a:cubicBezTo>
                    <a:pt x="1283" y="1043"/>
                    <a:pt x="1283" y="1043"/>
                    <a:pt x="1283" y="1043"/>
                  </a:cubicBezTo>
                  <a:cubicBezTo>
                    <a:pt x="1283" y="1043"/>
                    <a:pt x="1283" y="1042"/>
                    <a:pt x="1283" y="1042"/>
                  </a:cubicBezTo>
                  <a:cubicBezTo>
                    <a:pt x="1282" y="1042"/>
                    <a:pt x="1282" y="1041"/>
                    <a:pt x="1282" y="1040"/>
                  </a:cubicBezTo>
                  <a:cubicBezTo>
                    <a:pt x="1282" y="1040"/>
                    <a:pt x="1282" y="1040"/>
                    <a:pt x="1282" y="1040"/>
                  </a:cubicBezTo>
                  <a:cubicBezTo>
                    <a:pt x="1281" y="1039"/>
                    <a:pt x="1281" y="1038"/>
                    <a:pt x="1281" y="1038"/>
                  </a:cubicBezTo>
                  <a:cubicBezTo>
                    <a:pt x="1281" y="1038"/>
                    <a:pt x="1281" y="1038"/>
                    <a:pt x="1281" y="1038"/>
                  </a:cubicBezTo>
                  <a:cubicBezTo>
                    <a:pt x="1281" y="1037"/>
                    <a:pt x="1280" y="1037"/>
                    <a:pt x="1280" y="1036"/>
                  </a:cubicBezTo>
                  <a:cubicBezTo>
                    <a:pt x="1280" y="1036"/>
                    <a:pt x="1280" y="1036"/>
                    <a:pt x="1280" y="1035"/>
                  </a:cubicBezTo>
                  <a:cubicBezTo>
                    <a:pt x="1279" y="1034"/>
                    <a:pt x="1279" y="1034"/>
                    <a:pt x="1278" y="1033"/>
                  </a:cubicBezTo>
                  <a:cubicBezTo>
                    <a:pt x="1278" y="1033"/>
                    <a:pt x="1278" y="1033"/>
                    <a:pt x="1278" y="1033"/>
                  </a:cubicBezTo>
                  <a:cubicBezTo>
                    <a:pt x="1278" y="1032"/>
                    <a:pt x="1277" y="1031"/>
                    <a:pt x="1277" y="1031"/>
                  </a:cubicBezTo>
                  <a:cubicBezTo>
                    <a:pt x="1277" y="1031"/>
                    <a:pt x="1277" y="1030"/>
                    <a:pt x="1277" y="1030"/>
                  </a:cubicBezTo>
                  <a:cubicBezTo>
                    <a:pt x="1276" y="1030"/>
                    <a:pt x="1276" y="1029"/>
                    <a:pt x="1275" y="1029"/>
                  </a:cubicBezTo>
                  <a:cubicBezTo>
                    <a:pt x="1272" y="1025"/>
                    <a:pt x="1270" y="1012"/>
                    <a:pt x="1270" y="1009"/>
                  </a:cubicBezTo>
                  <a:cubicBezTo>
                    <a:pt x="1269" y="1007"/>
                    <a:pt x="1258" y="999"/>
                    <a:pt x="1252" y="994"/>
                  </a:cubicBezTo>
                  <a:cubicBezTo>
                    <a:pt x="1251" y="993"/>
                    <a:pt x="1250" y="992"/>
                    <a:pt x="1249" y="992"/>
                  </a:cubicBezTo>
                  <a:cubicBezTo>
                    <a:pt x="1249" y="992"/>
                    <a:pt x="1249" y="992"/>
                    <a:pt x="1248" y="992"/>
                  </a:cubicBezTo>
                  <a:cubicBezTo>
                    <a:pt x="1248" y="991"/>
                    <a:pt x="1247" y="991"/>
                    <a:pt x="1247" y="991"/>
                  </a:cubicBezTo>
                  <a:cubicBezTo>
                    <a:pt x="1246" y="990"/>
                    <a:pt x="1246" y="990"/>
                    <a:pt x="1245" y="990"/>
                  </a:cubicBezTo>
                  <a:cubicBezTo>
                    <a:pt x="1245" y="989"/>
                    <a:pt x="1244" y="989"/>
                    <a:pt x="1244" y="989"/>
                  </a:cubicBezTo>
                  <a:cubicBezTo>
                    <a:pt x="1243" y="989"/>
                    <a:pt x="1243" y="989"/>
                    <a:pt x="1243" y="988"/>
                  </a:cubicBezTo>
                  <a:cubicBezTo>
                    <a:pt x="1241" y="988"/>
                    <a:pt x="1240" y="987"/>
                    <a:pt x="1238" y="986"/>
                  </a:cubicBezTo>
                  <a:cubicBezTo>
                    <a:pt x="1233" y="984"/>
                    <a:pt x="1226" y="967"/>
                    <a:pt x="1224" y="964"/>
                  </a:cubicBezTo>
                  <a:cubicBezTo>
                    <a:pt x="1222" y="960"/>
                    <a:pt x="1220" y="962"/>
                    <a:pt x="1219" y="962"/>
                  </a:cubicBezTo>
                  <a:cubicBezTo>
                    <a:pt x="1217" y="963"/>
                    <a:pt x="1214" y="954"/>
                    <a:pt x="1215" y="952"/>
                  </a:cubicBezTo>
                  <a:cubicBezTo>
                    <a:pt x="1216" y="950"/>
                    <a:pt x="1217" y="946"/>
                    <a:pt x="1218" y="941"/>
                  </a:cubicBezTo>
                  <a:cubicBezTo>
                    <a:pt x="1220" y="936"/>
                    <a:pt x="1221" y="921"/>
                    <a:pt x="1222" y="919"/>
                  </a:cubicBezTo>
                  <a:cubicBezTo>
                    <a:pt x="1223" y="917"/>
                    <a:pt x="1226" y="922"/>
                    <a:pt x="1228" y="924"/>
                  </a:cubicBezTo>
                  <a:cubicBezTo>
                    <a:pt x="1230" y="926"/>
                    <a:pt x="1232" y="924"/>
                    <a:pt x="1234" y="924"/>
                  </a:cubicBezTo>
                  <a:cubicBezTo>
                    <a:pt x="1237" y="924"/>
                    <a:pt x="1239" y="929"/>
                    <a:pt x="1241" y="931"/>
                  </a:cubicBezTo>
                  <a:cubicBezTo>
                    <a:pt x="1243" y="934"/>
                    <a:pt x="1244" y="933"/>
                    <a:pt x="1246" y="933"/>
                  </a:cubicBezTo>
                  <a:cubicBezTo>
                    <a:pt x="1246" y="933"/>
                    <a:pt x="1247" y="933"/>
                    <a:pt x="1247" y="933"/>
                  </a:cubicBezTo>
                  <a:cubicBezTo>
                    <a:pt x="1247" y="933"/>
                    <a:pt x="1247" y="933"/>
                    <a:pt x="1248" y="934"/>
                  </a:cubicBezTo>
                  <a:cubicBezTo>
                    <a:pt x="1248" y="934"/>
                    <a:pt x="1248" y="934"/>
                    <a:pt x="1248" y="934"/>
                  </a:cubicBezTo>
                  <a:cubicBezTo>
                    <a:pt x="1249" y="935"/>
                    <a:pt x="1249" y="936"/>
                    <a:pt x="1250" y="936"/>
                  </a:cubicBezTo>
                  <a:cubicBezTo>
                    <a:pt x="1250" y="937"/>
                    <a:pt x="1250" y="937"/>
                    <a:pt x="1250" y="937"/>
                  </a:cubicBezTo>
                  <a:cubicBezTo>
                    <a:pt x="1251" y="938"/>
                    <a:pt x="1251" y="939"/>
                    <a:pt x="1252" y="940"/>
                  </a:cubicBezTo>
                  <a:cubicBezTo>
                    <a:pt x="1252" y="940"/>
                    <a:pt x="1252" y="940"/>
                    <a:pt x="1252" y="940"/>
                  </a:cubicBezTo>
                  <a:cubicBezTo>
                    <a:pt x="1252" y="941"/>
                    <a:pt x="1253" y="942"/>
                    <a:pt x="1254" y="943"/>
                  </a:cubicBezTo>
                  <a:cubicBezTo>
                    <a:pt x="1254" y="944"/>
                    <a:pt x="1255" y="945"/>
                    <a:pt x="1255" y="945"/>
                  </a:cubicBezTo>
                  <a:cubicBezTo>
                    <a:pt x="1257" y="948"/>
                    <a:pt x="1263" y="942"/>
                    <a:pt x="1266" y="946"/>
                  </a:cubicBezTo>
                  <a:cubicBezTo>
                    <a:pt x="1266" y="947"/>
                    <a:pt x="1267" y="948"/>
                    <a:pt x="1268" y="949"/>
                  </a:cubicBezTo>
                  <a:cubicBezTo>
                    <a:pt x="1268" y="949"/>
                    <a:pt x="1269" y="949"/>
                    <a:pt x="1269" y="950"/>
                  </a:cubicBezTo>
                  <a:cubicBezTo>
                    <a:pt x="1269" y="950"/>
                    <a:pt x="1269" y="950"/>
                    <a:pt x="1270" y="950"/>
                  </a:cubicBezTo>
                  <a:cubicBezTo>
                    <a:pt x="1270" y="951"/>
                    <a:pt x="1270" y="951"/>
                    <a:pt x="1270" y="951"/>
                  </a:cubicBezTo>
                  <a:cubicBezTo>
                    <a:pt x="1272" y="952"/>
                    <a:pt x="1273" y="952"/>
                    <a:pt x="1273" y="953"/>
                  </a:cubicBezTo>
                  <a:cubicBezTo>
                    <a:pt x="1275" y="954"/>
                    <a:pt x="1275" y="954"/>
                    <a:pt x="1276" y="955"/>
                  </a:cubicBezTo>
                  <a:cubicBezTo>
                    <a:pt x="1278" y="957"/>
                    <a:pt x="1274" y="968"/>
                    <a:pt x="1276" y="971"/>
                  </a:cubicBezTo>
                  <a:cubicBezTo>
                    <a:pt x="1278" y="973"/>
                    <a:pt x="1282" y="965"/>
                    <a:pt x="1283" y="963"/>
                  </a:cubicBezTo>
                  <a:cubicBezTo>
                    <a:pt x="1284" y="961"/>
                    <a:pt x="1290" y="961"/>
                    <a:pt x="1291" y="960"/>
                  </a:cubicBezTo>
                  <a:cubicBezTo>
                    <a:pt x="1292" y="958"/>
                    <a:pt x="1292" y="954"/>
                    <a:pt x="1293" y="951"/>
                  </a:cubicBezTo>
                  <a:cubicBezTo>
                    <a:pt x="1294" y="948"/>
                    <a:pt x="1298" y="950"/>
                    <a:pt x="1301" y="950"/>
                  </a:cubicBezTo>
                  <a:cubicBezTo>
                    <a:pt x="1304" y="950"/>
                    <a:pt x="1311" y="942"/>
                    <a:pt x="1314" y="939"/>
                  </a:cubicBezTo>
                  <a:cubicBezTo>
                    <a:pt x="1317" y="936"/>
                    <a:pt x="1316" y="922"/>
                    <a:pt x="1314" y="918"/>
                  </a:cubicBezTo>
                  <a:cubicBezTo>
                    <a:pt x="1313" y="913"/>
                    <a:pt x="1309" y="902"/>
                    <a:pt x="1307" y="898"/>
                  </a:cubicBezTo>
                  <a:cubicBezTo>
                    <a:pt x="1304" y="894"/>
                    <a:pt x="1295" y="888"/>
                    <a:pt x="1291" y="886"/>
                  </a:cubicBezTo>
                  <a:cubicBezTo>
                    <a:pt x="1288" y="884"/>
                    <a:pt x="1285" y="881"/>
                    <a:pt x="1281" y="874"/>
                  </a:cubicBezTo>
                  <a:cubicBezTo>
                    <a:pt x="1276" y="868"/>
                    <a:pt x="1275" y="868"/>
                    <a:pt x="1271" y="865"/>
                  </a:cubicBezTo>
                  <a:cubicBezTo>
                    <a:pt x="1267" y="862"/>
                    <a:pt x="1269" y="861"/>
                    <a:pt x="1269" y="857"/>
                  </a:cubicBezTo>
                  <a:cubicBezTo>
                    <a:pt x="1269" y="854"/>
                    <a:pt x="1268" y="853"/>
                    <a:pt x="1270" y="851"/>
                  </a:cubicBezTo>
                  <a:cubicBezTo>
                    <a:pt x="1272" y="849"/>
                    <a:pt x="1272" y="848"/>
                    <a:pt x="1274" y="844"/>
                  </a:cubicBezTo>
                  <a:cubicBezTo>
                    <a:pt x="1274" y="844"/>
                    <a:pt x="1275" y="843"/>
                    <a:pt x="1275" y="843"/>
                  </a:cubicBezTo>
                  <a:cubicBezTo>
                    <a:pt x="1275" y="843"/>
                    <a:pt x="1275" y="842"/>
                    <a:pt x="1276" y="842"/>
                  </a:cubicBezTo>
                  <a:cubicBezTo>
                    <a:pt x="1276" y="842"/>
                    <a:pt x="1276" y="842"/>
                    <a:pt x="1277" y="841"/>
                  </a:cubicBezTo>
                  <a:cubicBezTo>
                    <a:pt x="1277" y="841"/>
                    <a:pt x="1277" y="841"/>
                    <a:pt x="1278" y="841"/>
                  </a:cubicBezTo>
                  <a:cubicBezTo>
                    <a:pt x="1278" y="841"/>
                    <a:pt x="1278" y="840"/>
                    <a:pt x="1279" y="840"/>
                  </a:cubicBezTo>
                  <a:cubicBezTo>
                    <a:pt x="1279" y="840"/>
                    <a:pt x="1280" y="840"/>
                    <a:pt x="1280" y="840"/>
                  </a:cubicBezTo>
                  <a:cubicBezTo>
                    <a:pt x="1280" y="839"/>
                    <a:pt x="1281" y="839"/>
                    <a:pt x="1281" y="839"/>
                  </a:cubicBezTo>
                  <a:cubicBezTo>
                    <a:pt x="1282" y="839"/>
                    <a:pt x="1282" y="839"/>
                    <a:pt x="1282" y="839"/>
                  </a:cubicBezTo>
                  <a:cubicBezTo>
                    <a:pt x="1284" y="838"/>
                    <a:pt x="1286" y="837"/>
                    <a:pt x="1287" y="836"/>
                  </a:cubicBezTo>
                  <a:cubicBezTo>
                    <a:pt x="1288" y="836"/>
                    <a:pt x="1288" y="836"/>
                    <a:pt x="1288" y="836"/>
                  </a:cubicBezTo>
                  <a:cubicBezTo>
                    <a:pt x="1288" y="836"/>
                    <a:pt x="1288" y="836"/>
                    <a:pt x="1288" y="836"/>
                  </a:cubicBezTo>
                  <a:cubicBezTo>
                    <a:pt x="1289" y="836"/>
                    <a:pt x="1289" y="835"/>
                    <a:pt x="1290" y="835"/>
                  </a:cubicBezTo>
                  <a:cubicBezTo>
                    <a:pt x="1292" y="833"/>
                    <a:pt x="1292" y="837"/>
                    <a:pt x="1295" y="838"/>
                  </a:cubicBezTo>
                  <a:cubicBezTo>
                    <a:pt x="1298" y="838"/>
                    <a:pt x="1299" y="835"/>
                    <a:pt x="1302" y="835"/>
                  </a:cubicBezTo>
                  <a:cubicBezTo>
                    <a:pt x="1304" y="835"/>
                    <a:pt x="1303" y="837"/>
                    <a:pt x="1305" y="841"/>
                  </a:cubicBezTo>
                  <a:cubicBezTo>
                    <a:pt x="1306" y="845"/>
                    <a:pt x="1312" y="845"/>
                    <a:pt x="1312" y="843"/>
                  </a:cubicBezTo>
                  <a:cubicBezTo>
                    <a:pt x="1311" y="841"/>
                    <a:pt x="1312" y="840"/>
                    <a:pt x="1314" y="837"/>
                  </a:cubicBezTo>
                  <a:cubicBezTo>
                    <a:pt x="1316" y="835"/>
                    <a:pt x="1322" y="835"/>
                    <a:pt x="1326" y="835"/>
                  </a:cubicBezTo>
                  <a:cubicBezTo>
                    <a:pt x="1330" y="835"/>
                    <a:pt x="1339" y="832"/>
                    <a:pt x="1341" y="831"/>
                  </a:cubicBezTo>
                  <a:cubicBezTo>
                    <a:pt x="1342" y="830"/>
                    <a:pt x="1341" y="826"/>
                    <a:pt x="1341" y="824"/>
                  </a:cubicBezTo>
                  <a:cubicBezTo>
                    <a:pt x="1341" y="823"/>
                    <a:pt x="1345" y="826"/>
                    <a:pt x="1348" y="826"/>
                  </a:cubicBezTo>
                  <a:cubicBezTo>
                    <a:pt x="1351" y="826"/>
                    <a:pt x="1352" y="822"/>
                    <a:pt x="1353" y="820"/>
                  </a:cubicBezTo>
                  <a:cubicBezTo>
                    <a:pt x="1355" y="818"/>
                    <a:pt x="1359" y="821"/>
                    <a:pt x="1362" y="821"/>
                  </a:cubicBezTo>
                  <a:cubicBezTo>
                    <a:pt x="1365" y="821"/>
                    <a:pt x="1367" y="819"/>
                    <a:pt x="1368" y="818"/>
                  </a:cubicBezTo>
                  <a:cubicBezTo>
                    <a:pt x="1369" y="816"/>
                    <a:pt x="1371" y="815"/>
                    <a:pt x="1374" y="815"/>
                  </a:cubicBezTo>
                  <a:cubicBezTo>
                    <a:pt x="1376" y="815"/>
                    <a:pt x="1380" y="810"/>
                    <a:pt x="1382" y="807"/>
                  </a:cubicBezTo>
                  <a:cubicBezTo>
                    <a:pt x="1384" y="804"/>
                    <a:pt x="1382" y="802"/>
                    <a:pt x="1386" y="801"/>
                  </a:cubicBezTo>
                  <a:cubicBezTo>
                    <a:pt x="1389" y="801"/>
                    <a:pt x="1388" y="797"/>
                    <a:pt x="1388" y="796"/>
                  </a:cubicBezTo>
                  <a:cubicBezTo>
                    <a:pt x="1387" y="795"/>
                    <a:pt x="1393" y="794"/>
                    <a:pt x="1395" y="791"/>
                  </a:cubicBezTo>
                  <a:cubicBezTo>
                    <a:pt x="1397" y="789"/>
                    <a:pt x="1394" y="786"/>
                    <a:pt x="1395" y="785"/>
                  </a:cubicBezTo>
                  <a:cubicBezTo>
                    <a:pt x="1396" y="783"/>
                    <a:pt x="1397" y="775"/>
                    <a:pt x="1397" y="772"/>
                  </a:cubicBezTo>
                  <a:cubicBezTo>
                    <a:pt x="1398" y="769"/>
                    <a:pt x="1402" y="766"/>
                    <a:pt x="1405" y="766"/>
                  </a:cubicBezTo>
                  <a:cubicBezTo>
                    <a:pt x="1409" y="765"/>
                    <a:pt x="1410" y="765"/>
                    <a:pt x="1409" y="761"/>
                  </a:cubicBezTo>
                  <a:cubicBezTo>
                    <a:pt x="1409" y="756"/>
                    <a:pt x="1411" y="755"/>
                    <a:pt x="1411" y="754"/>
                  </a:cubicBezTo>
                  <a:cubicBezTo>
                    <a:pt x="1412" y="753"/>
                    <a:pt x="1411" y="749"/>
                    <a:pt x="1410" y="747"/>
                  </a:cubicBezTo>
                  <a:cubicBezTo>
                    <a:pt x="1409" y="744"/>
                    <a:pt x="1402" y="744"/>
                    <a:pt x="1399" y="743"/>
                  </a:cubicBezTo>
                  <a:cubicBezTo>
                    <a:pt x="1397" y="742"/>
                    <a:pt x="1405" y="734"/>
                    <a:pt x="1405" y="733"/>
                  </a:cubicBezTo>
                  <a:cubicBezTo>
                    <a:pt x="1406" y="732"/>
                    <a:pt x="1402" y="728"/>
                    <a:pt x="1401" y="728"/>
                  </a:cubicBezTo>
                  <a:cubicBezTo>
                    <a:pt x="1400" y="727"/>
                    <a:pt x="1401" y="727"/>
                    <a:pt x="1402" y="726"/>
                  </a:cubicBezTo>
                  <a:cubicBezTo>
                    <a:pt x="1403" y="724"/>
                    <a:pt x="1398" y="718"/>
                    <a:pt x="1396" y="717"/>
                  </a:cubicBezTo>
                  <a:cubicBezTo>
                    <a:pt x="1393" y="716"/>
                    <a:pt x="1387" y="711"/>
                    <a:pt x="1385" y="707"/>
                  </a:cubicBezTo>
                  <a:cubicBezTo>
                    <a:pt x="1383" y="703"/>
                    <a:pt x="1377" y="695"/>
                    <a:pt x="1374" y="693"/>
                  </a:cubicBezTo>
                  <a:cubicBezTo>
                    <a:pt x="1371" y="691"/>
                    <a:pt x="1370" y="689"/>
                    <a:pt x="1372" y="687"/>
                  </a:cubicBezTo>
                  <a:cubicBezTo>
                    <a:pt x="1374" y="685"/>
                    <a:pt x="1378" y="680"/>
                    <a:pt x="1378" y="678"/>
                  </a:cubicBezTo>
                  <a:cubicBezTo>
                    <a:pt x="1379" y="676"/>
                    <a:pt x="1381" y="672"/>
                    <a:pt x="1384" y="672"/>
                  </a:cubicBezTo>
                  <a:cubicBezTo>
                    <a:pt x="1388" y="671"/>
                    <a:pt x="1394" y="670"/>
                    <a:pt x="1399" y="669"/>
                  </a:cubicBezTo>
                  <a:cubicBezTo>
                    <a:pt x="1403" y="668"/>
                    <a:pt x="1402" y="665"/>
                    <a:pt x="1397" y="665"/>
                  </a:cubicBezTo>
                  <a:cubicBezTo>
                    <a:pt x="1391" y="665"/>
                    <a:pt x="1385" y="662"/>
                    <a:pt x="1382" y="661"/>
                  </a:cubicBezTo>
                  <a:cubicBezTo>
                    <a:pt x="1378" y="660"/>
                    <a:pt x="1370" y="665"/>
                    <a:pt x="1368" y="666"/>
                  </a:cubicBezTo>
                  <a:cubicBezTo>
                    <a:pt x="1366" y="668"/>
                    <a:pt x="1362" y="664"/>
                    <a:pt x="1359" y="661"/>
                  </a:cubicBezTo>
                  <a:cubicBezTo>
                    <a:pt x="1356" y="657"/>
                    <a:pt x="1350" y="653"/>
                    <a:pt x="1347" y="650"/>
                  </a:cubicBezTo>
                  <a:cubicBezTo>
                    <a:pt x="1344" y="646"/>
                    <a:pt x="1343" y="645"/>
                    <a:pt x="1347" y="644"/>
                  </a:cubicBezTo>
                  <a:cubicBezTo>
                    <a:pt x="1351" y="643"/>
                    <a:pt x="1356" y="643"/>
                    <a:pt x="1360" y="643"/>
                  </a:cubicBezTo>
                  <a:cubicBezTo>
                    <a:pt x="1363" y="642"/>
                    <a:pt x="1360" y="638"/>
                    <a:pt x="1362" y="636"/>
                  </a:cubicBezTo>
                  <a:cubicBezTo>
                    <a:pt x="1364" y="633"/>
                    <a:pt x="1375" y="625"/>
                    <a:pt x="1376" y="624"/>
                  </a:cubicBezTo>
                  <a:cubicBezTo>
                    <a:pt x="1378" y="623"/>
                    <a:pt x="1379" y="623"/>
                    <a:pt x="1381" y="623"/>
                  </a:cubicBezTo>
                  <a:cubicBezTo>
                    <a:pt x="1382" y="623"/>
                    <a:pt x="1384" y="624"/>
                    <a:pt x="1385" y="627"/>
                  </a:cubicBezTo>
                  <a:cubicBezTo>
                    <a:pt x="1386" y="630"/>
                    <a:pt x="1384" y="633"/>
                    <a:pt x="1382" y="635"/>
                  </a:cubicBezTo>
                  <a:cubicBezTo>
                    <a:pt x="1380" y="637"/>
                    <a:pt x="1382" y="638"/>
                    <a:pt x="1383" y="640"/>
                  </a:cubicBezTo>
                  <a:cubicBezTo>
                    <a:pt x="1384" y="643"/>
                    <a:pt x="1383" y="645"/>
                    <a:pt x="1385" y="646"/>
                  </a:cubicBezTo>
                  <a:cubicBezTo>
                    <a:pt x="1386" y="647"/>
                    <a:pt x="1396" y="638"/>
                    <a:pt x="1401" y="638"/>
                  </a:cubicBezTo>
                  <a:cubicBezTo>
                    <a:pt x="1402" y="638"/>
                    <a:pt x="1403" y="638"/>
                    <a:pt x="1404" y="638"/>
                  </a:cubicBezTo>
                  <a:cubicBezTo>
                    <a:pt x="1404" y="638"/>
                    <a:pt x="1404" y="638"/>
                    <a:pt x="1404" y="637"/>
                  </a:cubicBezTo>
                  <a:cubicBezTo>
                    <a:pt x="1405" y="637"/>
                    <a:pt x="1406" y="637"/>
                    <a:pt x="1406" y="637"/>
                  </a:cubicBezTo>
                  <a:cubicBezTo>
                    <a:pt x="1407" y="637"/>
                    <a:pt x="1407" y="637"/>
                    <a:pt x="1407" y="637"/>
                  </a:cubicBezTo>
                  <a:cubicBezTo>
                    <a:pt x="1408" y="637"/>
                    <a:pt x="1408" y="637"/>
                    <a:pt x="1408" y="637"/>
                  </a:cubicBezTo>
                  <a:cubicBezTo>
                    <a:pt x="1408" y="637"/>
                    <a:pt x="1408" y="637"/>
                    <a:pt x="1409" y="637"/>
                  </a:cubicBezTo>
                  <a:cubicBezTo>
                    <a:pt x="1409" y="637"/>
                    <a:pt x="1409" y="637"/>
                    <a:pt x="1409" y="637"/>
                  </a:cubicBezTo>
                  <a:cubicBezTo>
                    <a:pt x="1409" y="637"/>
                    <a:pt x="1409" y="637"/>
                    <a:pt x="1410" y="637"/>
                  </a:cubicBezTo>
                  <a:cubicBezTo>
                    <a:pt x="1410" y="637"/>
                    <a:pt x="1410" y="637"/>
                    <a:pt x="1410" y="637"/>
                  </a:cubicBezTo>
                  <a:cubicBezTo>
                    <a:pt x="1410" y="637"/>
                    <a:pt x="1410" y="637"/>
                    <a:pt x="1411" y="637"/>
                  </a:cubicBezTo>
                  <a:cubicBezTo>
                    <a:pt x="1413" y="640"/>
                    <a:pt x="1416" y="639"/>
                    <a:pt x="1418" y="639"/>
                  </a:cubicBezTo>
                  <a:cubicBezTo>
                    <a:pt x="1419" y="639"/>
                    <a:pt x="1418" y="643"/>
                    <a:pt x="1419" y="646"/>
                  </a:cubicBezTo>
                  <a:cubicBezTo>
                    <a:pt x="1420" y="650"/>
                    <a:pt x="1416" y="654"/>
                    <a:pt x="1416" y="655"/>
                  </a:cubicBezTo>
                  <a:cubicBezTo>
                    <a:pt x="1416" y="656"/>
                    <a:pt x="1416" y="656"/>
                    <a:pt x="1417" y="656"/>
                  </a:cubicBezTo>
                  <a:cubicBezTo>
                    <a:pt x="1417" y="656"/>
                    <a:pt x="1417" y="656"/>
                    <a:pt x="1417" y="656"/>
                  </a:cubicBezTo>
                  <a:cubicBezTo>
                    <a:pt x="1418" y="656"/>
                    <a:pt x="1418" y="657"/>
                    <a:pt x="1419" y="657"/>
                  </a:cubicBezTo>
                  <a:cubicBezTo>
                    <a:pt x="1419" y="657"/>
                    <a:pt x="1419" y="657"/>
                    <a:pt x="1419" y="657"/>
                  </a:cubicBezTo>
                  <a:cubicBezTo>
                    <a:pt x="1420" y="657"/>
                    <a:pt x="1421" y="657"/>
                    <a:pt x="1421" y="658"/>
                  </a:cubicBezTo>
                  <a:cubicBezTo>
                    <a:pt x="1422" y="658"/>
                    <a:pt x="1422" y="658"/>
                    <a:pt x="1422" y="658"/>
                  </a:cubicBezTo>
                  <a:cubicBezTo>
                    <a:pt x="1423" y="658"/>
                    <a:pt x="1424" y="658"/>
                    <a:pt x="1425" y="658"/>
                  </a:cubicBezTo>
                  <a:cubicBezTo>
                    <a:pt x="1425" y="658"/>
                    <a:pt x="1425" y="658"/>
                    <a:pt x="1425" y="658"/>
                  </a:cubicBezTo>
                  <a:cubicBezTo>
                    <a:pt x="1428" y="659"/>
                    <a:pt x="1431" y="660"/>
                    <a:pt x="1433" y="660"/>
                  </a:cubicBezTo>
                  <a:cubicBezTo>
                    <a:pt x="1433" y="660"/>
                    <a:pt x="1433" y="660"/>
                    <a:pt x="1434" y="660"/>
                  </a:cubicBezTo>
                  <a:cubicBezTo>
                    <a:pt x="1434" y="660"/>
                    <a:pt x="1434" y="660"/>
                    <a:pt x="1434" y="660"/>
                  </a:cubicBezTo>
                  <a:cubicBezTo>
                    <a:pt x="1435" y="660"/>
                    <a:pt x="1435" y="661"/>
                    <a:pt x="1436" y="661"/>
                  </a:cubicBezTo>
                  <a:cubicBezTo>
                    <a:pt x="1437" y="661"/>
                    <a:pt x="1440" y="667"/>
                    <a:pt x="1440" y="669"/>
                  </a:cubicBezTo>
                  <a:cubicBezTo>
                    <a:pt x="1440" y="670"/>
                    <a:pt x="1437" y="668"/>
                    <a:pt x="1435" y="669"/>
                  </a:cubicBezTo>
                  <a:cubicBezTo>
                    <a:pt x="1433" y="669"/>
                    <a:pt x="1439" y="678"/>
                    <a:pt x="1441" y="680"/>
                  </a:cubicBezTo>
                  <a:cubicBezTo>
                    <a:pt x="1442" y="682"/>
                    <a:pt x="1439" y="687"/>
                    <a:pt x="1439" y="690"/>
                  </a:cubicBezTo>
                  <a:cubicBezTo>
                    <a:pt x="1438" y="693"/>
                    <a:pt x="1442" y="698"/>
                    <a:pt x="1444" y="699"/>
                  </a:cubicBezTo>
                  <a:cubicBezTo>
                    <a:pt x="1446" y="699"/>
                    <a:pt x="1451" y="694"/>
                    <a:pt x="1453" y="693"/>
                  </a:cubicBezTo>
                  <a:cubicBezTo>
                    <a:pt x="1455" y="692"/>
                    <a:pt x="1459" y="692"/>
                    <a:pt x="1461" y="693"/>
                  </a:cubicBezTo>
                  <a:cubicBezTo>
                    <a:pt x="1463" y="693"/>
                    <a:pt x="1466" y="688"/>
                    <a:pt x="1467" y="685"/>
                  </a:cubicBezTo>
                  <a:cubicBezTo>
                    <a:pt x="1469" y="682"/>
                    <a:pt x="1466" y="678"/>
                    <a:pt x="1464" y="674"/>
                  </a:cubicBezTo>
                  <a:cubicBezTo>
                    <a:pt x="1462" y="671"/>
                    <a:pt x="1460" y="662"/>
                    <a:pt x="1458" y="659"/>
                  </a:cubicBezTo>
                  <a:cubicBezTo>
                    <a:pt x="1458" y="659"/>
                    <a:pt x="1458" y="658"/>
                    <a:pt x="1457" y="657"/>
                  </a:cubicBezTo>
                  <a:cubicBezTo>
                    <a:pt x="1457" y="657"/>
                    <a:pt x="1457" y="657"/>
                    <a:pt x="1457" y="657"/>
                  </a:cubicBezTo>
                  <a:cubicBezTo>
                    <a:pt x="1455" y="654"/>
                    <a:pt x="1452" y="650"/>
                    <a:pt x="1448" y="647"/>
                  </a:cubicBezTo>
                  <a:cubicBezTo>
                    <a:pt x="1448" y="647"/>
                    <a:pt x="1448" y="647"/>
                    <a:pt x="1447" y="647"/>
                  </a:cubicBezTo>
                  <a:cubicBezTo>
                    <a:pt x="1447" y="646"/>
                    <a:pt x="1445" y="645"/>
                    <a:pt x="1444" y="645"/>
                  </a:cubicBezTo>
                  <a:cubicBezTo>
                    <a:pt x="1437" y="641"/>
                    <a:pt x="1440" y="639"/>
                    <a:pt x="1440" y="637"/>
                  </a:cubicBezTo>
                  <a:cubicBezTo>
                    <a:pt x="1441" y="635"/>
                    <a:pt x="1446" y="633"/>
                    <a:pt x="1448" y="632"/>
                  </a:cubicBezTo>
                  <a:cubicBezTo>
                    <a:pt x="1450" y="630"/>
                    <a:pt x="1456" y="620"/>
                    <a:pt x="1457" y="618"/>
                  </a:cubicBezTo>
                  <a:cubicBezTo>
                    <a:pt x="1457" y="616"/>
                    <a:pt x="1460" y="607"/>
                    <a:pt x="1461" y="605"/>
                  </a:cubicBezTo>
                  <a:cubicBezTo>
                    <a:pt x="1461" y="605"/>
                    <a:pt x="1461" y="605"/>
                    <a:pt x="1462" y="604"/>
                  </a:cubicBezTo>
                  <a:cubicBezTo>
                    <a:pt x="1463" y="603"/>
                    <a:pt x="1465" y="602"/>
                    <a:pt x="1467" y="602"/>
                  </a:cubicBezTo>
                  <a:cubicBezTo>
                    <a:pt x="1467" y="602"/>
                    <a:pt x="1467" y="602"/>
                    <a:pt x="1467" y="602"/>
                  </a:cubicBezTo>
                  <a:cubicBezTo>
                    <a:pt x="1467" y="602"/>
                    <a:pt x="1468" y="602"/>
                    <a:pt x="1468" y="602"/>
                  </a:cubicBezTo>
                  <a:cubicBezTo>
                    <a:pt x="1469" y="601"/>
                    <a:pt x="1470" y="596"/>
                    <a:pt x="1471" y="595"/>
                  </a:cubicBezTo>
                  <a:cubicBezTo>
                    <a:pt x="1473" y="594"/>
                    <a:pt x="1477" y="598"/>
                    <a:pt x="1481" y="601"/>
                  </a:cubicBezTo>
                  <a:cubicBezTo>
                    <a:pt x="1484" y="603"/>
                    <a:pt x="1493" y="599"/>
                    <a:pt x="1496" y="598"/>
                  </a:cubicBezTo>
                  <a:cubicBezTo>
                    <a:pt x="1500" y="597"/>
                    <a:pt x="1504" y="589"/>
                    <a:pt x="1505" y="587"/>
                  </a:cubicBezTo>
                  <a:cubicBezTo>
                    <a:pt x="1506" y="585"/>
                    <a:pt x="1509" y="580"/>
                    <a:pt x="1511" y="577"/>
                  </a:cubicBezTo>
                  <a:cubicBezTo>
                    <a:pt x="1513" y="575"/>
                    <a:pt x="1516" y="572"/>
                    <a:pt x="1519" y="570"/>
                  </a:cubicBezTo>
                  <a:cubicBezTo>
                    <a:pt x="1523" y="567"/>
                    <a:pt x="1525" y="560"/>
                    <a:pt x="1525" y="557"/>
                  </a:cubicBezTo>
                  <a:cubicBezTo>
                    <a:pt x="1525" y="554"/>
                    <a:pt x="1529" y="546"/>
                    <a:pt x="1531" y="542"/>
                  </a:cubicBezTo>
                  <a:cubicBezTo>
                    <a:pt x="1533" y="538"/>
                    <a:pt x="1534" y="537"/>
                    <a:pt x="1536" y="535"/>
                  </a:cubicBezTo>
                  <a:cubicBezTo>
                    <a:pt x="1538" y="532"/>
                    <a:pt x="1535" y="519"/>
                    <a:pt x="1535" y="512"/>
                  </a:cubicBezTo>
                  <a:cubicBezTo>
                    <a:pt x="1535" y="504"/>
                    <a:pt x="1532" y="502"/>
                    <a:pt x="1532" y="498"/>
                  </a:cubicBezTo>
                  <a:cubicBezTo>
                    <a:pt x="1532" y="494"/>
                    <a:pt x="1535" y="486"/>
                    <a:pt x="1536" y="483"/>
                  </a:cubicBezTo>
                  <a:cubicBezTo>
                    <a:pt x="1536" y="480"/>
                    <a:pt x="1533" y="478"/>
                    <a:pt x="1531" y="479"/>
                  </a:cubicBezTo>
                  <a:cubicBezTo>
                    <a:pt x="1530" y="480"/>
                    <a:pt x="1526" y="471"/>
                    <a:pt x="1525" y="470"/>
                  </a:cubicBezTo>
                  <a:cubicBezTo>
                    <a:pt x="1523" y="468"/>
                    <a:pt x="1525" y="468"/>
                    <a:pt x="1526" y="467"/>
                  </a:cubicBezTo>
                  <a:cubicBezTo>
                    <a:pt x="1528" y="466"/>
                    <a:pt x="1519" y="461"/>
                    <a:pt x="1516" y="460"/>
                  </a:cubicBezTo>
                  <a:cubicBezTo>
                    <a:pt x="1512" y="460"/>
                    <a:pt x="1513" y="455"/>
                    <a:pt x="1510" y="454"/>
                  </a:cubicBezTo>
                  <a:cubicBezTo>
                    <a:pt x="1506" y="452"/>
                    <a:pt x="1498" y="450"/>
                    <a:pt x="1496" y="450"/>
                  </a:cubicBezTo>
                  <a:cubicBezTo>
                    <a:pt x="1493" y="450"/>
                    <a:pt x="1500" y="456"/>
                    <a:pt x="1498" y="456"/>
                  </a:cubicBezTo>
                  <a:cubicBezTo>
                    <a:pt x="1495" y="456"/>
                    <a:pt x="1495" y="459"/>
                    <a:pt x="1490" y="459"/>
                  </a:cubicBezTo>
                  <a:cubicBezTo>
                    <a:pt x="1485" y="459"/>
                    <a:pt x="1490" y="457"/>
                    <a:pt x="1489" y="456"/>
                  </a:cubicBezTo>
                  <a:cubicBezTo>
                    <a:pt x="1489" y="454"/>
                    <a:pt x="1482" y="457"/>
                    <a:pt x="1480" y="457"/>
                  </a:cubicBezTo>
                  <a:cubicBezTo>
                    <a:pt x="1478" y="458"/>
                    <a:pt x="1481" y="453"/>
                    <a:pt x="1481" y="452"/>
                  </a:cubicBezTo>
                  <a:cubicBezTo>
                    <a:pt x="1480" y="450"/>
                    <a:pt x="1478" y="451"/>
                    <a:pt x="1477" y="451"/>
                  </a:cubicBezTo>
                  <a:cubicBezTo>
                    <a:pt x="1475" y="452"/>
                    <a:pt x="1468" y="448"/>
                    <a:pt x="1466" y="448"/>
                  </a:cubicBezTo>
                  <a:cubicBezTo>
                    <a:pt x="1463" y="449"/>
                    <a:pt x="1460" y="446"/>
                    <a:pt x="1466" y="442"/>
                  </a:cubicBezTo>
                  <a:cubicBezTo>
                    <a:pt x="1471" y="438"/>
                    <a:pt x="1483" y="426"/>
                    <a:pt x="1484" y="423"/>
                  </a:cubicBezTo>
                  <a:cubicBezTo>
                    <a:pt x="1485" y="420"/>
                    <a:pt x="1493" y="415"/>
                    <a:pt x="1496" y="413"/>
                  </a:cubicBezTo>
                  <a:cubicBezTo>
                    <a:pt x="1499" y="411"/>
                    <a:pt x="1502" y="403"/>
                    <a:pt x="1505" y="399"/>
                  </a:cubicBezTo>
                  <a:cubicBezTo>
                    <a:pt x="1508" y="395"/>
                    <a:pt x="1506" y="393"/>
                    <a:pt x="1512" y="386"/>
                  </a:cubicBezTo>
                  <a:cubicBezTo>
                    <a:pt x="1519" y="379"/>
                    <a:pt x="1540" y="382"/>
                    <a:pt x="1545" y="383"/>
                  </a:cubicBezTo>
                  <a:cubicBezTo>
                    <a:pt x="1549" y="384"/>
                    <a:pt x="1556" y="384"/>
                    <a:pt x="1560" y="384"/>
                  </a:cubicBezTo>
                  <a:cubicBezTo>
                    <a:pt x="1563" y="385"/>
                    <a:pt x="1572" y="387"/>
                    <a:pt x="1574" y="385"/>
                  </a:cubicBezTo>
                  <a:cubicBezTo>
                    <a:pt x="1577" y="383"/>
                    <a:pt x="1574" y="383"/>
                    <a:pt x="1569" y="383"/>
                  </a:cubicBezTo>
                  <a:cubicBezTo>
                    <a:pt x="1564" y="382"/>
                    <a:pt x="1573" y="380"/>
                    <a:pt x="1575" y="379"/>
                  </a:cubicBezTo>
                  <a:cubicBezTo>
                    <a:pt x="1577" y="379"/>
                    <a:pt x="1576" y="379"/>
                    <a:pt x="1574" y="378"/>
                  </a:cubicBezTo>
                  <a:cubicBezTo>
                    <a:pt x="1572" y="377"/>
                    <a:pt x="1581" y="377"/>
                    <a:pt x="1584" y="377"/>
                  </a:cubicBezTo>
                  <a:cubicBezTo>
                    <a:pt x="1587" y="377"/>
                    <a:pt x="1586" y="379"/>
                    <a:pt x="1587" y="380"/>
                  </a:cubicBezTo>
                  <a:cubicBezTo>
                    <a:pt x="1587" y="380"/>
                    <a:pt x="1590" y="378"/>
                    <a:pt x="1591" y="377"/>
                  </a:cubicBezTo>
                  <a:cubicBezTo>
                    <a:pt x="1592" y="377"/>
                    <a:pt x="1593" y="380"/>
                    <a:pt x="1593" y="382"/>
                  </a:cubicBezTo>
                  <a:cubicBezTo>
                    <a:pt x="1594" y="383"/>
                    <a:pt x="1597" y="383"/>
                    <a:pt x="1599" y="386"/>
                  </a:cubicBezTo>
                  <a:cubicBezTo>
                    <a:pt x="1602" y="388"/>
                    <a:pt x="1596" y="388"/>
                    <a:pt x="1594" y="388"/>
                  </a:cubicBezTo>
                  <a:cubicBezTo>
                    <a:pt x="1593" y="389"/>
                    <a:pt x="1598" y="393"/>
                    <a:pt x="1600" y="393"/>
                  </a:cubicBezTo>
                  <a:cubicBezTo>
                    <a:pt x="1601" y="393"/>
                    <a:pt x="1609" y="390"/>
                    <a:pt x="1612" y="388"/>
                  </a:cubicBezTo>
                  <a:cubicBezTo>
                    <a:pt x="1614" y="386"/>
                    <a:pt x="1615" y="387"/>
                    <a:pt x="1618" y="387"/>
                  </a:cubicBezTo>
                  <a:cubicBezTo>
                    <a:pt x="1622" y="388"/>
                    <a:pt x="1622" y="388"/>
                    <a:pt x="1623" y="388"/>
                  </a:cubicBezTo>
                  <a:cubicBezTo>
                    <a:pt x="1625" y="387"/>
                    <a:pt x="1627" y="388"/>
                    <a:pt x="1629" y="388"/>
                  </a:cubicBezTo>
                  <a:cubicBezTo>
                    <a:pt x="1631" y="388"/>
                    <a:pt x="1632" y="387"/>
                    <a:pt x="1635" y="386"/>
                  </a:cubicBezTo>
                  <a:cubicBezTo>
                    <a:pt x="1637" y="385"/>
                    <a:pt x="1638" y="385"/>
                    <a:pt x="1637" y="382"/>
                  </a:cubicBezTo>
                  <a:cubicBezTo>
                    <a:pt x="1636" y="380"/>
                    <a:pt x="1629" y="381"/>
                    <a:pt x="1627" y="381"/>
                  </a:cubicBezTo>
                  <a:cubicBezTo>
                    <a:pt x="1624" y="382"/>
                    <a:pt x="1625" y="379"/>
                    <a:pt x="1627" y="378"/>
                  </a:cubicBezTo>
                  <a:cubicBezTo>
                    <a:pt x="1629" y="376"/>
                    <a:pt x="1630" y="372"/>
                    <a:pt x="1631" y="370"/>
                  </a:cubicBezTo>
                  <a:cubicBezTo>
                    <a:pt x="1632" y="368"/>
                    <a:pt x="1635" y="368"/>
                    <a:pt x="1638" y="366"/>
                  </a:cubicBezTo>
                  <a:cubicBezTo>
                    <a:pt x="1641" y="365"/>
                    <a:pt x="1641" y="352"/>
                    <a:pt x="1643" y="348"/>
                  </a:cubicBezTo>
                  <a:cubicBezTo>
                    <a:pt x="1646" y="345"/>
                    <a:pt x="1654" y="344"/>
                    <a:pt x="1655" y="343"/>
                  </a:cubicBezTo>
                  <a:cubicBezTo>
                    <a:pt x="1657" y="342"/>
                    <a:pt x="1658" y="343"/>
                    <a:pt x="1661" y="342"/>
                  </a:cubicBezTo>
                  <a:cubicBezTo>
                    <a:pt x="1664" y="342"/>
                    <a:pt x="1665" y="336"/>
                    <a:pt x="1666" y="335"/>
                  </a:cubicBezTo>
                  <a:cubicBezTo>
                    <a:pt x="1668" y="335"/>
                    <a:pt x="1665" y="342"/>
                    <a:pt x="1665" y="345"/>
                  </a:cubicBezTo>
                  <a:cubicBezTo>
                    <a:pt x="1666" y="348"/>
                    <a:pt x="1663" y="350"/>
                    <a:pt x="1663" y="353"/>
                  </a:cubicBezTo>
                  <a:cubicBezTo>
                    <a:pt x="1664" y="356"/>
                    <a:pt x="1669" y="357"/>
                    <a:pt x="1671" y="358"/>
                  </a:cubicBezTo>
                  <a:cubicBezTo>
                    <a:pt x="1672" y="359"/>
                    <a:pt x="1673" y="357"/>
                    <a:pt x="1674" y="355"/>
                  </a:cubicBezTo>
                  <a:cubicBezTo>
                    <a:pt x="1675" y="353"/>
                    <a:pt x="1681" y="346"/>
                    <a:pt x="1682" y="345"/>
                  </a:cubicBezTo>
                  <a:cubicBezTo>
                    <a:pt x="1683" y="344"/>
                    <a:pt x="1680" y="340"/>
                    <a:pt x="1678" y="337"/>
                  </a:cubicBezTo>
                  <a:cubicBezTo>
                    <a:pt x="1676" y="334"/>
                    <a:pt x="1679" y="332"/>
                    <a:pt x="1681" y="331"/>
                  </a:cubicBezTo>
                  <a:cubicBezTo>
                    <a:pt x="1684" y="331"/>
                    <a:pt x="1685" y="329"/>
                    <a:pt x="1686" y="329"/>
                  </a:cubicBezTo>
                  <a:cubicBezTo>
                    <a:pt x="1688" y="328"/>
                    <a:pt x="1688" y="331"/>
                    <a:pt x="1689" y="333"/>
                  </a:cubicBezTo>
                  <a:cubicBezTo>
                    <a:pt x="1689" y="334"/>
                    <a:pt x="1689" y="334"/>
                    <a:pt x="1688" y="336"/>
                  </a:cubicBezTo>
                  <a:cubicBezTo>
                    <a:pt x="1686" y="338"/>
                    <a:pt x="1687" y="346"/>
                    <a:pt x="1687" y="347"/>
                  </a:cubicBezTo>
                  <a:cubicBezTo>
                    <a:pt x="1688" y="348"/>
                    <a:pt x="1689" y="351"/>
                    <a:pt x="1691" y="352"/>
                  </a:cubicBezTo>
                  <a:cubicBezTo>
                    <a:pt x="1692" y="353"/>
                    <a:pt x="1690" y="354"/>
                    <a:pt x="1689" y="355"/>
                  </a:cubicBezTo>
                  <a:cubicBezTo>
                    <a:pt x="1688" y="356"/>
                    <a:pt x="1691" y="358"/>
                    <a:pt x="1692" y="359"/>
                  </a:cubicBezTo>
                  <a:cubicBezTo>
                    <a:pt x="1693" y="359"/>
                    <a:pt x="1684" y="365"/>
                    <a:pt x="1685" y="367"/>
                  </a:cubicBezTo>
                  <a:cubicBezTo>
                    <a:pt x="1685" y="370"/>
                    <a:pt x="1683" y="371"/>
                    <a:pt x="1680" y="373"/>
                  </a:cubicBezTo>
                  <a:cubicBezTo>
                    <a:pt x="1678" y="375"/>
                    <a:pt x="1671" y="383"/>
                    <a:pt x="1669" y="386"/>
                  </a:cubicBezTo>
                  <a:cubicBezTo>
                    <a:pt x="1666" y="389"/>
                    <a:pt x="1664" y="399"/>
                    <a:pt x="1664" y="402"/>
                  </a:cubicBezTo>
                  <a:cubicBezTo>
                    <a:pt x="1663" y="404"/>
                    <a:pt x="1657" y="404"/>
                    <a:pt x="1655" y="405"/>
                  </a:cubicBezTo>
                  <a:cubicBezTo>
                    <a:pt x="1653" y="406"/>
                    <a:pt x="1654" y="407"/>
                    <a:pt x="1654" y="410"/>
                  </a:cubicBezTo>
                  <a:cubicBezTo>
                    <a:pt x="1655" y="413"/>
                    <a:pt x="1648" y="424"/>
                    <a:pt x="1647" y="426"/>
                  </a:cubicBezTo>
                  <a:cubicBezTo>
                    <a:pt x="1646" y="429"/>
                    <a:pt x="1650" y="444"/>
                    <a:pt x="1654" y="449"/>
                  </a:cubicBezTo>
                  <a:cubicBezTo>
                    <a:pt x="1658" y="455"/>
                    <a:pt x="1661" y="465"/>
                    <a:pt x="1662" y="470"/>
                  </a:cubicBezTo>
                  <a:cubicBezTo>
                    <a:pt x="1664" y="475"/>
                    <a:pt x="1668" y="479"/>
                    <a:pt x="1669" y="480"/>
                  </a:cubicBezTo>
                  <a:cubicBezTo>
                    <a:pt x="1670" y="480"/>
                    <a:pt x="1674" y="484"/>
                    <a:pt x="1676" y="487"/>
                  </a:cubicBezTo>
                  <a:cubicBezTo>
                    <a:pt x="1678" y="490"/>
                    <a:pt x="1679" y="496"/>
                    <a:pt x="1683" y="500"/>
                  </a:cubicBezTo>
                  <a:cubicBezTo>
                    <a:pt x="1687" y="503"/>
                    <a:pt x="1686" y="494"/>
                    <a:pt x="1688" y="493"/>
                  </a:cubicBezTo>
                  <a:cubicBezTo>
                    <a:pt x="1691" y="492"/>
                    <a:pt x="1692" y="486"/>
                    <a:pt x="1693" y="484"/>
                  </a:cubicBezTo>
                  <a:cubicBezTo>
                    <a:pt x="1693" y="481"/>
                    <a:pt x="1689" y="481"/>
                    <a:pt x="1689" y="480"/>
                  </a:cubicBezTo>
                  <a:cubicBezTo>
                    <a:pt x="1690" y="478"/>
                    <a:pt x="1688" y="477"/>
                    <a:pt x="1687" y="475"/>
                  </a:cubicBezTo>
                  <a:cubicBezTo>
                    <a:pt x="1686" y="473"/>
                    <a:pt x="1689" y="469"/>
                    <a:pt x="1690" y="468"/>
                  </a:cubicBezTo>
                  <a:cubicBezTo>
                    <a:pt x="1692" y="467"/>
                    <a:pt x="1697" y="468"/>
                    <a:pt x="1698" y="468"/>
                  </a:cubicBezTo>
                  <a:cubicBezTo>
                    <a:pt x="1699" y="468"/>
                    <a:pt x="1693" y="461"/>
                    <a:pt x="1694" y="458"/>
                  </a:cubicBezTo>
                  <a:cubicBezTo>
                    <a:pt x="1694" y="455"/>
                    <a:pt x="1697" y="454"/>
                    <a:pt x="1698" y="452"/>
                  </a:cubicBezTo>
                  <a:cubicBezTo>
                    <a:pt x="1699" y="449"/>
                    <a:pt x="1705" y="447"/>
                    <a:pt x="1707" y="447"/>
                  </a:cubicBezTo>
                  <a:cubicBezTo>
                    <a:pt x="1709" y="447"/>
                    <a:pt x="1712" y="448"/>
                    <a:pt x="1713" y="446"/>
                  </a:cubicBezTo>
                  <a:cubicBezTo>
                    <a:pt x="1713" y="444"/>
                    <a:pt x="1712" y="441"/>
                    <a:pt x="1710" y="440"/>
                  </a:cubicBezTo>
                  <a:cubicBezTo>
                    <a:pt x="1708" y="439"/>
                    <a:pt x="1707" y="437"/>
                    <a:pt x="1708" y="436"/>
                  </a:cubicBezTo>
                  <a:cubicBezTo>
                    <a:pt x="1709" y="435"/>
                    <a:pt x="1708" y="434"/>
                    <a:pt x="1708" y="432"/>
                  </a:cubicBezTo>
                  <a:cubicBezTo>
                    <a:pt x="1707" y="431"/>
                    <a:pt x="1710" y="427"/>
                    <a:pt x="1712" y="427"/>
                  </a:cubicBezTo>
                  <a:cubicBezTo>
                    <a:pt x="1714" y="426"/>
                    <a:pt x="1715" y="428"/>
                    <a:pt x="1717" y="428"/>
                  </a:cubicBezTo>
                  <a:cubicBezTo>
                    <a:pt x="1719" y="427"/>
                    <a:pt x="1719" y="424"/>
                    <a:pt x="1718" y="422"/>
                  </a:cubicBezTo>
                  <a:cubicBezTo>
                    <a:pt x="1717" y="420"/>
                    <a:pt x="1714" y="419"/>
                    <a:pt x="1712" y="419"/>
                  </a:cubicBezTo>
                  <a:cubicBezTo>
                    <a:pt x="1710" y="420"/>
                    <a:pt x="1708" y="416"/>
                    <a:pt x="1706" y="412"/>
                  </a:cubicBezTo>
                  <a:cubicBezTo>
                    <a:pt x="1705" y="408"/>
                    <a:pt x="1709" y="408"/>
                    <a:pt x="1710" y="407"/>
                  </a:cubicBezTo>
                  <a:cubicBezTo>
                    <a:pt x="1711" y="405"/>
                    <a:pt x="1706" y="401"/>
                    <a:pt x="1704" y="401"/>
                  </a:cubicBezTo>
                  <a:cubicBezTo>
                    <a:pt x="1702" y="402"/>
                    <a:pt x="1701" y="400"/>
                    <a:pt x="1702" y="399"/>
                  </a:cubicBezTo>
                  <a:cubicBezTo>
                    <a:pt x="1702" y="398"/>
                    <a:pt x="1699" y="393"/>
                    <a:pt x="1699" y="391"/>
                  </a:cubicBezTo>
                  <a:cubicBezTo>
                    <a:pt x="1700" y="389"/>
                    <a:pt x="1702" y="382"/>
                    <a:pt x="1704" y="380"/>
                  </a:cubicBezTo>
                  <a:cubicBezTo>
                    <a:pt x="1706" y="379"/>
                    <a:pt x="1706" y="377"/>
                    <a:pt x="1705" y="375"/>
                  </a:cubicBezTo>
                  <a:cubicBezTo>
                    <a:pt x="1705" y="373"/>
                    <a:pt x="1707" y="372"/>
                    <a:pt x="1709" y="371"/>
                  </a:cubicBezTo>
                  <a:cubicBezTo>
                    <a:pt x="1712" y="370"/>
                    <a:pt x="1712" y="372"/>
                    <a:pt x="1714" y="372"/>
                  </a:cubicBezTo>
                  <a:cubicBezTo>
                    <a:pt x="1716" y="372"/>
                    <a:pt x="1715" y="371"/>
                    <a:pt x="1716" y="369"/>
                  </a:cubicBezTo>
                  <a:cubicBezTo>
                    <a:pt x="1717" y="366"/>
                    <a:pt x="1722" y="364"/>
                    <a:pt x="1724" y="364"/>
                  </a:cubicBezTo>
                  <a:cubicBezTo>
                    <a:pt x="1725" y="364"/>
                    <a:pt x="1724" y="369"/>
                    <a:pt x="1725" y="370"/>
                  </a:cubicBezTo>
                  <a:cubicBezTo>
                    <a:pt x="1727" y="371"/>
                    <a:pt x="1731" y="365"/>
                    <a:pt x="1733" y="364"/>
                  </a:cubicBezTo>
                  <a:cubicBezTo>
                    <a:pt x="1735" y="362"/>
                    <a:pt x="1735" y="361"/>
                    <a:pt x="1736" y="360"/>
                  </a:cubicBezTo>
                  <a:cubicBezTo>
                    <a:pt x="1736" y="359"/>
                    <a:pt x="1740" y="358"/>
                    <a:pt x="1743" y="358"/>
                  </a:cubicBezTo>
                  <a:cubicBezTo>
                    <a:pt x="1746" y="359"/>
                    <a:pt x="1749" y="364"/>
                    <a:pt x="1750" y="366"/>
                  </a:cubicBezTo>
                  <a:cubicBezTo>
                    <a:pt x="1752" y="369"/>
                    <a:pt x="1755" y="368"/>
                    <a:pt x="1755" y="366"/>
                  </a:cubicBezTo>
                  <a:cubicBezTo>
                    <a:pt x="1755" y="363"/>
                    <a:pt x="1757" y="360"/>
                    <a:pt x="1757" y="359"/>
                  </a:cubicBezTo>
                  <a:cubicBezTo>
                    <a:pt x="1758" y="358"/>
                    <a:pt x="1762" y="357"/>
                    <a:pt x="1763" y="357"/>
                  </a:cubicBezTo>
                  <a:cubicBezTo>
                    <a:pt x="1764" y="357"/>
                    <a:pt x="1762" y="354"/>
                    <a:pt x="1762" y="352"/>
                  </a:cubicBezTo>
                  <a:cubicBezTo>
                    <a:pt x="1762" y="350"/>
                    <a:pt x="1765" y="353"/>
                    <a:pt x="1767" y="352"/>
                  </a:cubicBezTo>
                  <a:cubicBezTo>
                    <a:pt x="1769" y="352"/>
                    <a:pt x="1764" y="349"/>
                    <a:pt x="1764" y="347"/>
                  </a:cubicBezTo>
                  <a:cubicBezTo>
                    <a:pt x="1764" y="347"/>
                    <a:pt x="1766" y="348"/>
                    <a:pt x="1767" y="348"/>
                  </a:cubicBezTo>
                  <a:cubicBezTo>
                    <a:pt x="1768" y="348"/>
                    <a:pt x="1771" y="345"/>
                    <a:pt x="1771" y="344"/>
                  </a:cubicBezTo>
                  <a:cubicBezTo>
                    <a:pt x="1772" y="344"/>
                    <a:pt x="1773" y="345"/>
                    <a:pt x="1774" y="345"/>
                  </a:cubicBezTo>
                  <a:cubicBezTo>
                    <a:pt x="1776" y="345"/>
                    <a:pt x="1778" y="339"/>
                    <a:pt x="1786" y="332"/>
                  </a:cubicBezTo>
                  <a:cubicBezTo>
                    <a:pt x="1794" y="324"/>
                    <a:pt x="1805" y="324"/>
                    <a:pt x="1808" y="324"/>
                  </a:cubicBezTo>
                  <a:cubicBezTo>
                    <a:pt x="1811" y="324"/>
                    <a:pt x="1812" y="325"/>
                    <a:pt x="1816" y="326"/>
                  </a:cubicBezTo>
                  <a:cubicBezTo>
                    <a:pt x="1821" y="328"/>
                    <a:pt x="1820" y="326"/>
                    <a:pt x="1822" y="325"/>
                  </a:cubicBezTo>
                  <a:cubicBezTo>
                    <a:pt x="1823" y="324"/>
                    <a:pt x="1822" y="321"/>
                    <a:pt x="1822" y="319"/>
                  </a:cubicBezTo>
                  <a:cubicBezTo>
                    <a:pt x="1821" y="318"/>
                    <a:pt x="1819" y="313"/>
                    <a:pt x="1816" y="312"/>
                  </a:cubicBezTo>
                  <a:cubicBezTo>
                    <a:pt x="1813" y="312"/>
                    <a:pt x="1813" y="308"/>
                    <a:pt x="1809" y="307"/>
                  </a:cubicBezTo>
                  <a:cubicBezTo>
                    <a:pt x="1805" y="306"/>
                    <a:pt x="1806" y="304"/>
                    <a:pt x="1805" y="302"/>
                  </a:cubicBezTo>
                  <a:cubicBezTo>
                    <a:pt x="1804" y="300"/>
                    <a:pt x="1804" y="302"/>
                    <a:pt x="1803" y="303"/>
                  </a:cubicBezTo>
                  <a:cubicBezTo>
                    <a:pt x="1802" y="305"/>
                    <a:pt x="1803" y="305"/>
                    <a:pt x="1796" y="304"/>
                  </a:cubicBezTo>
                  <a:cubicBezTo>
                    <a:pt x="1790" y="303"/>
                    <a:pt x="1791" y="295"/>
                    <a:pt x="1791" y="293"/>
                  </a:cubicBezTo>
                  <a:cubicBezTo>
                    <a:pt x="1791" y="291"/>
                    <a:pt x="1791" y="290"/>
                    <a:pt x="1787" y="289"/>
                  </a:cubicBezTo>
                  <a:cubicBezTo>
                    <a:pt x="1782" y="288"/>
                    <a:pt x="1785" y="286"/>
                    <a:pt x="1787" y="286"/>
                  </a:cubicBezTo>
                  <a:cubicBezTo>
                    <a:pt x="1789" y="286"/>
                    <a:pt x="1794" y="288"/>
                    <a:pt x="1796" y="288"/>
                  </a:cubicBezTo>
                  <a:cubicBezTo>
                    <a:pt x="1798" y="288"/>
                    <a:pt x="1801" y="289"/>
                    <a:pt x="1803" y="289"/>
                  </a:cubicBezTo>
                  <a:cubicBezTo>
                    <a:pt x="1806" y="289"/>
                    <a:pt x="1811" y="287"/>
                    <a:pt x="1814" y="285"/>
                  </a:cubicBezTo>
                  <a:cubicBezTo>
                    <a:pt x="1818" y="283"/>
                    <a:pt x="1817" y="277"/>
                    <a:pt x="1817" y="275"/>
                  </a:cubicBezTo>
                  <a:cubicBezTo>
                    <a:pt x="1816" y="274"/>
                    <a:pt x="1815" y="272"/>
                    <a:pt x="1814" y="272"/>
                  </a:cubicBezTo>
                  <a:cubicBezTo>
                    <a:pt x="1813" y="272"/>
                    <a:pt x="1813" y="264"/>
                    <a:pt x="1813" y="262"/>
                  </a:cubicBezTo>
                  <a:cubicBezTo>
                    <a:pt x="1812" y="261"/>
                    <a:pt x="1815" y="263"/>
                    <a:pt x="1817" y="264"/>
                  </a:cubicBezTo>
                  <a:cubicBezTo>
                    <a:pt x="1819" y="265"/>
                    <a:pt x="1820" y="266"/>
                    <a:pt x="1819" y="267"/>
                  </a:cubicBezTo>
                  <a:cubicBezTo>
                    <a:pt x="1818" y="268"/>
                    <a:pt x="1819" y="270"/>
                    <a:pt x="1821" y="271"/>
                  </a:cubicBezTo>
                  <a:cubicBezTo>
                    <a:pt x="1823" y="273"/>
                    <a:pt x="1824" y="274"/>
                    <a:pt x="1827" y="275"/>
                  </a:cubicBezTo>
                  <a:cubicBezTo>
                    <a:pt x="1830" y="277"/>
                    <a:pt x="1843" y="276"/>
                    <a:pt x="1845" y="277"/>
                  </a:cubicBezTo>
                  <a:cubicBezTo>
                    <a:pt x="1847" y="277"/>
                    <a:pt x="1852" y="283"/>
                    <a:pt x="1851" y="284"/>
                  </a:cubicBezTo>
                  <a:cubicBezTo>
                    <a:pt x="1849" y="285"/>
                    <a:pt x="1853" y="288"/>
                    <a:pt x="1855" y="289"/>
                  </a:cubicBezTo>
                  <a:cubicBezTo>
                    <a:pt x="1857" y="290"/>
                    <a:pt x="1865" y="290"/>
                    <a:pt x="1869" y="291"/>
                  </a:cubicBezTo>
                  <a:cubicBezTo>
                    <a:pt x="1873" y="292"/>
                    <a:pt x="1875" y="295"/>
                    <a:pt x="1878" y="296"/>
                  </a:cubicBezTo>
                  <a:cubicBezTo>
                    <a:pt x="1882" y="296"/>
                    <a:pt x="1887" y="294"/>
                    <a:pt x="1886" y="292"/>
                  </a:cubicBezTo>
                  <a:cubicBezTo>
                    <a:pt x="1886" y="290"/>
                    <a:pt x="1883" y="290"/>
                    <a:pt x="1882" y="290"/>
                  </a:cubicBezTo>
                  <a:cubicBezTo>
                    <a:pt x="1880" y="291"/>
                    <a:pt x="1879" y="290"/>
                    <a:pt x="1878" y="288"/>
                  </a:cubicBezTo>
                  <a:cubicBezTo>
                    <a:pt x="1877" y="287"/>
                    <a:pt x="1880" y="287"/>
                    <a:pt x="1882" y="286"/>
                  </a:cubicBezTo>
                  <a:cubicBezTo>
                    <a:pt x="1884" y="285"/>
                    <a:pt x="1881" y="281"/>
                    <a:pt x="1880" y="279"/>
                  </a:cubicBezTo>
                  <a:cubicBezTo>
                    <a:pt x="1879" y="277"/>
                    <a:pt x="1877" y="275"/>
                    <a:pt x="1878" y="275"/>
                  </a:cubicBezTo>
                  <a:cubicBezTo>
                    <a:pt x="1879" y="275"/>
                    <a:pt x="1885" y="275"/>
                    <a:pt x="1887" y="275"/>
                  </a:cubicBezTo>
                  <a:cubicBezTo>
                    <a:pt x="1890" y="275"/>
                    <a:pt x="1887" y="273"/>
                    <a:pt x="1886" y="271"/>
                  </a:cubicBezTo>
                  <a:cubicBezTo>
                    <a:pt x="1885" y="269"/>
                    <a:pt x="1890" y="273"/>
                    <a:pt x="1893" y="274"/>
                  </a:cubicBezTo>
                  <a:cubicBezTo>
                    <a:pt x="1896" y="276"/>
                    <a:pt x="1894" y="274"/>
                    <a:pt x="1895" y="271"/>
                  </a:cubicBezTo>
                  <a:cubicBezTo>
                    <a:pt x="1895" y="268"/>
                    <a:pt x="1896" y="267"/>
                    <a:pt x="1898" y="266"/>
                  </a:cubicBezTo>
                  <a:cubicBezTo>
                    <a:pt x="1901" y="266"/>
                    <a:pt x="1899" y="265"/>
                    <a:pt x="1893" y="263"/>
                  </a:cubicBezTo>
                  <a:cubicBezTo>
                    <a:pt x="1888" y="261"/>
                    <a:pt x="1887" y="257"/>
                    <a:pt x="1885" y="255"/>
                  </a:cubicBezTo>
                  <a:cubicBezTo>
                    <a:pt x="1883" y="253"/>
                    <a:pt x="1883" y="254"/>
                    <a:pt x="1881" y="255"/>
                  </a:cubicBezTo>
                  <a:cubicBezTo>
                    <a:pt x="1879" y="256"/>
                    <a:pt x="1877" y="249"/>
                    <a:pt x="1874" y="249"/>
                  </a:cubicBezTo>
                  <a:cubicBezTo>
                    <a:pt x="1872" y="249"/>
                    <a:pt x="1868" y="247"/>
                    <a:pt x="1867" y="248"/>
                  </a:cubicBezTo>
                  <a:cubicBezTo>
                    <a:pt x="1866" y="248"/>
                    <a:pt x="1859" y="247"/>
                    <a:pt x="1858" y="248"/>
                  </a:cubicBezTo>
                  <a:cubicBezTo>
                    <a:pt x="1856" y="249"/>
                    <a:pt x="1860" y="259"/>
                    <a:pt x="1858" y="259"/>
                  </a:cubicBezTo>
                  <a:cubicBezTo>
                    <a:pt x="1857" y="259"/>
                    <a:pt x="1852" y="244"/>
                    <a:pt x="1851" y="242"/>
                  </a:cubicBezTo>
                  <a:cubicBezTo>
                    <a:pt x="1850" y="240"/>
                    <a:pt x="1848" y="236"/>
                    <a:pt x="1846" y="236"/>
                  </a:cubicBezTo>
                  <a:cubicBezTo>
                    <a:pt x="1845" y="236"/>
                    <a:pt x="1836" y="236"/>
                    <a:pt x="1832" y="235"/>
                  </a:cubicBezTo>
                  <a:cubicBezTo>
                    <a:pt x="1828" y="235"/>
                    <a:pt x="1824" y="228"/>
                    <a:pt x="1821" y="227"/>
                  </a:cubicBezTo>
                  <a:cubicBezTo>
                    <a:pt x="1817" y="226"/>
                    <a:pt x="1811" y="225"/>
                    <a:pt x="1807" y="223"/>
                  </a:cubicBezTo>
                  <a:cubicBezTo>
                    <a:pt x="1803" y="221"/>
                    <a:pt x="1802" y="220"/>
                    <a:pt x="1796" y="217"/>
                  </a:cubicBezTo>
                  <a:cubicBezTo>
                    <a:pt x="1790" y="215"/>
                    <a:pt x="1789" y="213"/>
                    <a:pt x="1786" y="211"/>
                  </a:cubicBezTo>
                  <a:cubicBezTo>
                    <a:pt x="1783" y="209"/>
                    <a:pt x="1781" y="210"/>
                    <a:pt x="1779" y="209"/>
                  </a:cubicBezTo>
                  <a:cubicBezTo>
                    <a:pt x="1776" y="209"/>
                    <a:pt x="1775" y="203"/>
                    <a:pt x="1772" y="203"/>
                  </a:cubicBezTo>
                  <a:cubicBezTo>
                    <a:pt x="1769" y="202"/>
                    <a:pt x="1763" y="200"/>
                    <a:pt x="1759" y="199"/>
                  </a:cubicBezTo>
                  <a:cubicBezTo>
                    <a:pt x="1755" y="198"/>
                    <a:pt x="1755" y="194"/>
                    <a:pt x="1749" y="192"/>
                  </a:cubicBezTo>
                  <a:cubicBezTo>
                    <a:pt x="1742" y="189"/>
                    <a:pt x="1723" y="191"/>
                    <a:pt x="1716" y="191"/>
                  </a:cubicBezTo>
                  <a:cubicBezTo>
                    <a:pt x="1709" y="190"/>
                    <a:pt x="1705" y="186"/>
                    <a:pt x="1703" y="188"/>
                  </a:cubicBezTo>
                  <a:cubicBezTo>
                    <a:pt x="1702" y="190"/>
                    <a:pt x="1704" y="191"/>
                    <a:pt x="1706" y="192"/>
                  </a:cubicBezTo>
                  <a:cubicBezTo>
                    <a:pt x="1708" y="193"/>
                    <a:pt x="1702" y="193"/>
                    <a:pt x="1702" y="195"/>
                  </a:cubicBezTo>
                  <a:cubicBezTo>
                    <a:pt x="1703" y="197"/>
                    <a:pt x="1705" y="199"/>
                    <a:pt x="1708" y="200"/>
                  </a:cubicBezTo>
                  <a:cubicBezTo>
                    <a:pt x="1710" y="200"/>
                    <a:pt x="1710" y="201"/>
                    <a:pt x="1709" y="203"/>
                  </a:cubicBezTo>
                  <a:cubicBezTo>
                    <a:pt x="1709" y="205"/>
                    <a:pt x="1710" y="207"/>
                    <a:pt x="1712" y="208"/>
                  </a:cubicBezTo>
                  <a:cubicBezTo>
                    <a:pt x="1715" y="210"/>
                    <a:pt x="1713" y="211"/>
                    <a:pt x="1711" y="212"/>
                  </a:cubicBezTo>
                  <a:cubicBezTo>
                    <a:pt x="1710" y="212"/>
                    <a:pt x="1711" y="217"/>
                    <a:pt x="1709" y="217"/>
                  </a:cubicBezTo>
                  <a:cubicBezTo>
                    <a:pt x="1707" y="218"/>
                    <a:pt x="1704" y="214"/>
                    <a:pt x="1703" y="213"/>
                  </a:cubicBezTo>
                  <a:cubicBezTo>
                    <a:pt x="1702" y="213"/>
                    <a:pt x="1703" y="217"/>
                    <a:pt x="1703" y="218"/>
                  </a:cubicBezTo>
                  <a:cubicBezTo>
                    <a:pt x="1703" y="219"/>
                    <a:pt x="1698" y="212"/>
                    <a:pt x="1698" y="210"/>
                  </a:cubicBezTo>
                  <a:cubicBezTo>
                    <a:pt x="1697" y="208"/>
                    <a:pt x="1690" y="206"/>
                    <a:pt x="1687" y="203"/>
                  </a:cubicBezTo>
                  <a:cubicBezTo>
                    <a:pt x="1685" y="201"/>
                    <a:pt x="1684" y="195"/>
                    <a:pt x="1682" y="194"/>
                  </a:cubicBezTo>
                  <a:cubicBezTo>
                    <a:pt x="1680" y="193"/>
                    <a:pt x="1680" y="195"/>
                    <a:pt x="1680" y="197"/>
                  </a:cubicBezTo>
                  <a:cubicBezTo>
                    <a:pt x="1681" y="199"/>
                    <a:pt x="1664" y="198"/>
                    <a:pt x="1658" y="196"/>
                  </a:cubicBezTo>
                  <a:cubicBezTo>
                    <a:pt x="1653" y="195"/>
                    <a:pt x="1642" y="193"/>
                    <a:pt x="1638" y="194"/>
                  </a:cubicBezTo>
                  <a:cubicBezTo>
                    <a:pt x="1634" y="196"/>
                    <a:pt x="1632" y="199"/>
                    <a:pt x="1631" y="201"/>
                  </a:cubicBezTo>
                  <a:cubicBezTo>
                    <a:pt x="1631" y="203"/>
                    <a:pt x="1634" y="211"/>
                    <a:pt x="1633" y="212"/>
                  </a:cubicBezTo>
                  <a:cubicBezTo>
                    <a:pt x="1631" y="213"/>
                    <a:pt x="1628" y="205"/>
                    <a:pt x="1628" y="204"/>
                  </a:cubicBezTo>
                  <a:cubicBezTo>
                    <a:pt x="1629" y="202"/>
                    <a:pt x="1625" y="202"/>
                    <a:pt x="1622" y="199"/>
                  </a:cubicBezTo>
                  <a:cubicBezTo>
                    <a:pt x="1618" y="196"/>
                    <a:pt x="1616" y="195"/>
                    <a:pt x="1613" y="193"/>
                  </a:cubicBezTo>
                  <a:cubicBezTo>
                    <a:pt x="1610" y="190"/>
                    <a:pt x="1612" y="192"/>
                    <a:pt x="1612" y="190"/>
                  </a:cubicBezTo>
                  <a:cubicBezTo>
                    <a:pt x="1613" y="187"/>
                    <a:pt x="1610" y="186"/>
                    <a:pt x="1608" y="182"/>
                  </a:cubicBezTo>
                  <a:cubicBezTo>
                    <a:pt x="1606" y="179"/>
                    <a:pt x="1600" y="172"/>
                    <a:pt x="1595" y="170"/>
                  </a:cubicBezTo>
                  <a:cubicBezTo>
                    <a:pt x="1589" y="168"/>
                    <a:pt x="1574" y="170"/>
                    <a:pt x="1567" y="170"/>
                  </a:cubicBezTo>
                  <a:cubicBezTo>
                    <a:pt x="1560" y="171"/>
                    <a:pt x="1550" y="174"/>
                    <a:pt x="1546" y="174"/>
                  </a:cubicBezTo>
                  <a:cubicBezTo>
                    <a:pt x="1542" y="174"/>
                    <a:pt x="1536" y="171"/>
                    <a:pt x="1534" y="169"/>
                  </a:cubicBezTo>
                  <a:cubicBezTo>
                    <a:pt x="1531" y="168"/>
                    <a:pt x="1522" y="159"/>
                    <a:pt x="1520" y="157"/>
                  </a:cubicBezTo>
                  <a:cubicBezTo>
                    <a:pt x="1517" y="155"/>
                    <a:pt x="1513" y="155"/>
                    <a:pt x="1513" y="154"/>
                  </a:cubicBezTo>
                  <a:cubicBezTo>
                    <a:pt x="1513" y="152"/>
                    <a:pt x="1517" y="154"/>
                    <a:pt x="1519" y="154"/>
                  </a:cubicBezTo>
                  <a:cubicBezTo>
                    <a:pt x="1520" y="154"/>
                    <a:pt x="1518" y="149"/>
                    <a:pt x="1516" y="147"/>
                  </a:cubicBezTo>
                  <a:cubicBezTo>
                    <a:pt x="1515" y="145"/>
                    <a:pt x="1509" y="142"/>
                    <a:pt x="1505" y="142"/>
                  </a:cubicBezTo>
                  <a:cubicBezTo>
                    <a:pt x="1500" y="142"/>
                    <a:pt x="1498" y="140"/>
                    <a:pt x="1493" y="140"/>
                  </a:cubicBezTo>
                  <a:cubicBezTo>
                    <a:pt x="1489" y="140"/>
                    <a:pt x="1491" y="141"/>
                    <a:pt x="1490" y="141"/>
                  </a:cubicBezTo>
                  <a:cubicBezTo>
                    <a:pt x="1488" y="142"/>
                    <a:pt x="1485" y="141"/>
                    <a:pt x="1483" y="141"/>
                  </a:cubicBezTo>
                  <a:cubicBezTo>
                    <a:pt x="1481" y="141"/>
                    <a:pt x="1479" y="144"/>
                    <a:pt x="1477" y="144"/>
                  </a:cubicBezTo>
                  <a:cubicBezTo>
                    <a:pt x="1475" y="145"/>
                    <a:pt x="1470" y="145"/>
                    <a:pt x="1467" y="145"/>
                  </a:cubicBezTo>
                  <a:cubicBezTo>
                    <a:pt x="1463" y="145"/>
                    <a:pt x="1466" y="144"/>
                    <a:pt x="1467" y="142"/>
                  </a:cubicBezTo>
                  <a:cubicBezTo>
                    <a:pt x="1469" y="141"/>
                    <a:pt x="1467" y="139"/>
                    <a:pt x="1467" y="139"/>
                  </a:cubicBezTo>
                  <a:cubicBezTo>
                    <a:pt x="1466" y="138"/>
                    <a:pt x="1467" y="137"/>
                    <a:pt x="1470" y="137"/>
                  </a:cubicBezTo>
                  <a:cubicBezTo>
                    <a:pt x="1472" y="137"/>
                    <a:pt x="1485" y="140"/>
                    <a:pt x="1487" y="140"/>
                  </a:cubicBezTo>
                  <a:cubicBezTo>
                    <a:pt x="1490" y="139"/>
                    <a:pt x="1472" y="134"/>
                    <a:pt x="1465" y="134"/>
                  </a:cubicBezTo>
                  <a:cubicBezTo>
                    <a:pt x="1458" y="134"/>
                    <a:pt x="1443" y="132"/>
                    <a:pt x="1440" y="133"/>
                  </a:cubicBezTo>
                  <a:cubicBezTo>
                    <a:pt x="1438" y="134"/>
                    <a:pt x="1427" y="137"/>
                    <a:pt x="1426" y="137"/>
                  </a:cubicBezTo>
                  <a:cubicBezTo>
                    <a:pt x="1424" y="137"/>
                    <a:pt x="1424" y="141"/>
                    <a:pt x="1425" y="144"/>
                  </a:cubicBezTo>
                  <a:cubicBezTo>
                    <a:pt x="1427" y="147"/>
                    <a:pt x="1427" y="144"/>
                    <a:pt x="1428" y="143"/>
                  </a:cubicBezTo>
                  <a:cubicBezTo>
                    <a:pt x="1429" y="142"/>
                    <a:pt x="1430" y="144"/>
                    <a:pt x="1434" y="145"/>
                  </a:cubicBezTo>
                  <a:cubicBezTo>
                    <a:pt x="1437" y="146"/>
                    <a:pt x="1431" y="145"/>
                    <a:pt x="1431" y="146"/>
                  </a:cubicBezTo>
                  <a:cubicBezTo>
                    <a:pt x="1431" y="147"/>
                    <a:pt x="1430" y="146"/>
                    <a:pt x="1429" y="149"/>
                  </a:cubicBezTo>
                  <a:cubicBezTo>
                    <a:pt x="1428" y="151"/>
                    <a:pt x="1436" y="156"/>
                    <a:pt x="1436" y="158"/>
                  </a:cubicBezTo>
                  <a:cubicBezTo>
                    <a:pt x="1437" y="159"/>
                    <a:pt x="1435" y="158"/>
                    <a:pt x="1433" y="158"/>
                  </a:cubicBezTo>
                  <a:cubicBezTo>
                    <a:pt x="1431" y="158"/>
                    <a:pt x="1432" y="159"/>
                    <a:pt x="1430" y="160"/>
                  </a:cubicBezTo>
                  <a:cubicBezTo>
                    <a:pt x="1428" y="161"/>
                    <a:pt x="1425" y="156"/>
                    <a:pt x="1425" y="156"/>
                  </a:cubicBezTo>
                  <a:cubicBezTo>
                    <a:pt x="1426" y="155"/>
                    <a:pt x="1421" y="154"/>
                    <a:pt x="1419" y="155"/>
                  </a:cubicBezTo>
                  <a:cubicBezTo>
                    <a:pt x="1417" y="157"/>
                    <a:pt x="1421" y="160"/>
                    <a:pt x="1422" y="162"/>
                  </a:cubicBezTo>
                  <a:cubicBezTo>
                    <a:pt x="1423" y="164"/>
                    <a:pt x="1421" y="162"/>
                    <a:pt x="1419" y="162"/>
                  </a:cubicBezTo>
                  <a:cubicBezTo>
                    <a:pt x="1418" y="162"/>
                    <a:pt x="1420" y="167"/>
                    <a:pt x="1418" y="167"/>
                  </a:cubicBezTo>
                  <a:cubicBezTo>
                    <a:pt x="1416" y="167"/>
                    <a:pt x="1412" y="161"/>
                    <a:pt x="1409" y="160"/>
                  </a:cubicBezTo>
                  <a:cubicBezTo>
                    <a:pt x="1405" y="159"/>
                    <a:pt x="1404" y="157"/>
                    <a:pt x="1401" y="158"/>
                  </a:cubicBezTo>
                  <a:cubicBezTo>
                    <a:pt x="1399" y="158"/>
                    <a:pt x="1397" y="156"/>
                    <a:pt x="1393" y="155"/>
                  </a:cubicBezTo>
                  <a:cubicBezTo>
                    <a:pt x="1389" y="155"/>
                    <a:pt x="1387" y="157"/>
                    <a:pt x="1386" y="158"/>
                  </a:cubicBezTo>
                  <a:cubicBezTo>
                    <a:pt x="1385" y="159"/>
                    <a:pt x="1383" y="160"/>
                    <a:pt x="1380" y="159"/>
                  </a:cubicBezTo>
                  <a:cubicBezTo>
                    <a:pt x="1378" y="159"/>
                    <a:pt x="1373" y="152"/>
                    <a:pt x="1371" y="150"/>
                  </a:cubicBezTo>
                  <a:cubicBezTo>
                    <a:pt x="1369" y="147"/>
                    <a:pt x="1370" y="150"/>
                    <a:pt x="1368" y="153"/>
                  </a:cubicBezTo>
                  <a:cubicBezTo>
                    <a:pt x="1366" y="157"/>
                    <a:pt x="1366" y="160"/>
                    <a:pt x="1368" y="165"/>
                  </a:cubicBezTo>
                  <a:cubicBezTo>
                    <a:pt x="1369" y="170"/>
                    <a:pt x="1364" y="174"/>
                    <a:pt x="1363" y="175"/>
                  </a:cubicBezTo>
                  <a:cubicBezTo>
                    <a:pt x="1362" y="176"/>
                    <a:pt x="1361" y="173"/>
                    <a:pt x="1360" y="171"/>
                  </a:cubicBezTo>
                  <a:cubicBezTo>
                    <a:pt x="1359" y="170"/>
                    <a:pt x="1356" y="170"/>
                    <a:pt x="1355" y="170"/>
                  </a:cubicBezTo>
                  <a:cubicBezTo>
                    <a:pt x="1354" y="170"/>
                    <a:pt x="1352" y="167"/>
                    <a:pt x="1352" y="165"/>
                  </a:cubicBezTo>
                  <a:cubicBezTo>
                    <a:pt x="1351" y="164"/>
                    <a:pt x="1350" y="162"/>
                    <a:pt x="1348" y="161"/>
                  </a:cubicBezTo>
                  <a:cubicBezTo>
                    <a:pt x="1347" y="159"/>
                    <a:pt x="1347" y="158"/>
                    <a:pt x="1343" y="157"/>
                  </a:cubicBezTo>
                  <a:cubicBezTo>
                    <a:pt x="1339" y="155"/>
                    <a:pt x="1341" y="154"/>
                    <a:pt x="1339" y="152"/>
                  </a:cubicBezTo>
                  <a:cubicBezTo>
                    <a:pt x="1337" y="150"/>
                    <a:pt x="1337" y="151"/>
                    <a:pt x="1336" y="151"/>
                  </a:cubicBezTo>
                  <a:cubicBezTo>
                    <a:pt x="1335" y="152"/>
                    <a:pt x="1334" y="150"/>
                    <a:pt x="1333" y="148"/>
                  </a:cubicBezTo>
                  <a:cubicBezTo>
                    <a:pt x="1333" y="147"/>
                    <a:pt x="1331" y="148"/>
                    <a:pt x="1330" y="148"/>
                  </a:cubicBezTo>
                  <a:cubicBezTo>
                    <a:pt x="1329" y="149"/>
                    <a:pt x="1327" y="143"/>
                    <a:pt x="1325" y="142"/>
                  </a:cubicBezTo>
                  <a:cubicBezTo>
                    <a:pt x="1323" y="141"/>
                    <a:pt x="1319" y="140"/>
                    <a:pt x="1317" y="140"/>
                  </a:cubicBezTo>
                  <a:cubicBezTo>
                    <a:pt x="1314" y="140"/>
                    <a:pt x="1311" y="136"/>
                    <a:pt x="1310" y="135"/>
                  </a:cubicBezTo>
                  <a:cubicBezTo>
                    <a:pt x="1310" y="134"/>
                    <a:pt x="1320" y="137"/>
                    <a:pt x="1324" y="139"/>
                  </a:cubicBezTo>
                  <a:cubicBezTo>
                    <a:pt x="1328" y="140"/>
                    <a:pt x="1328" y="142"/>
                    <a:pt x="1331" y="145"/>
                  </a:cubicBezTo>
                  <a:cubicBezTo>
                    <a:pt x="1335" y="147"/>
                    <a:pt x="1338" y="147"/>
                    <a:pt x="1337" y="146"/>
                  </a:cubicBezTo>
                  <a:cubicBezTo>
                    <a:pt x="1337" y="144"/>
                    <a:pt x="1336" y="131"/>
                    <a:pt x="1335" y="129"/>
                  </a:cubicBezTo>
                  <a:cubicBezTo>
                    <a:pt x="1335" y="127"/>
                    <a:pt x="1331" y="125"/>
                    <a:pt x="1327" y="123"/>
                  </a:cubicBezTo>
                  <a:cubicBezTo>
                    <a:pt x="1323" y="121"/>
                    <a:pt x="1325" y="118"/>
                    <a:pt x="1321" y="117"/>
                  </a:cubicBezTo>
                  <a:cubicBezTo>
                    <a:pt x="1318" y="116"/>
                    <a:pt x="1319" y="115"/>
                    <a:pt x="1316" y="115"/>
                  </a:cubicBezTo>
                  <a:cubicBezTo>
                    <a:pt x="1313" y="115"/>
                    <a:pt x="1310" y="113"/>
                    <a:pt x="1309" y="114"/>
                  </a:cubicBezTo>
                  <a:cubicBezTo>
                    <a:pt x="1307" y="114"/>
                    <a:pt x="1305" y="114"/>
                    <a:pt x="1301" y="114"/>
                  </a:cubicBezTo>
                  <a:cubicBezTo>
                    <a:pt x="1297" y="113"/>
                    <a:pt x="1294" y="113"/>
                    <a:pt x="1292" y="111"/>
                  </a:cubicBezTo>
                  <a:cubicBezTo>
                    <a:pt x="1290" y="109"/>
                    <a:pt x="1290" y="108"/>
                    <a:pt x="1286" y="108"/>
                  </a:cubicBezTo>
                  <a:cubicBezTo>
                    <a:pt x="1283" y="108"/>
                    <a:pt x="1282" y="106"/>
                    <a:pt x="1279" y="106"/>
                  </a:cubicBezTo>
                  <a:cubicBezTo>
                    <a:pt x="1277" y="106"/>
                    <a:pt x="1275" y="108"/>
                    <a:pt x="1275" y="110"/>
                  </a:cubicBezTo>
                  <a:cubicBezTo>
                    <a:pt x="1274" y="112"/>
                    <a:pt x="1278" y="115"/>
                    <a:pt x="1280" y="116"/>
                  </a:cubicBezTo>
                  <a:cubicBezTo>
                    <a:pt x="1283" y="118"/>
                    <a:pt x="1283" y="118"/>
                    <a:pt x="1281" y="119"/>
                  </a:cubicBezTo>
                  <a:cubicBezTo>
                    <a:pt x="1278" y="120"/>
                    <a:pt x="1279" y="120"/>
                    <a:pt x="1282" y="123"/>
                  </a:cubicBezTo>
                  <a:cubicBezTo>
                    <a:pt x="1285" y="126"/>
                    <a:pt x="1278" y="124"/>
                    <a:pt x="1280" y="126"/>
                  </a:cubicBezTo>
                  <a:cubicBezTo>
                    <a:pt x="1282" y="129"/>
                    <a:pt x="1274" y="128"/>
                    <a:pt x="1268" y="126"/>
                  </a:cubicBezTo>
                  <a:cubicBezTo>
                    <a:pt x="1263" y="124"/>
                    <a:pt x="1257" y="126"/>
                    <a:pt x="1255" y="126"/>
                  </a:cubicBezTo>
                  <a:cubicBezTo>
                    <a:pt x="1253" y="127"/>
                    <a:pt x="1250" y="118"/>
                    <a:pt x="1249" y="117"/>
                  </a:cubicBezTo>
                  <a:cubicBezTo>
                    <a:pt x="1249" y="117"/>
                    <a:pt x="1242" y="116"/>
                    <a:pt x="1238" y="116"/>
                  </a:cubicBezTo>
                  <a:cubicBezTo>
                    <a:pt x="1234" y="117"/>
                    <a:pt x="1227" y="113"/>
                    <a:pt x="1225" y="112"/>
                  </a:cubicBezTo>
                  <a:cubicBezTo>
                    <a:pt x="1223" y="111"/>
                    <a:pt x="1223" y="112"/>
                    <a:pt x="1222" y="114"/>
                  </a:cubicBezTo>
                  <a:cubicBezTo>
                    <a:pt x="1221" y="115"/>
                    <a:pt x="1211" y="109"/>
                    <a:pt x="1207" y="109"/>
                  </a:cubicBezTo>
                  <a:cubicBezTo>
                    <a:pt x="1203" y="109"/>
                    <a:pt x="1199" y="108"/>
                    <a:pt x="1198" y="110"/>
                  </a:cubicBezTo>
                  <a:cubicBezTo>
                    <a:pt x="1197" y="113"/>
                    <a:pt x="1203" y="118"/>
                    <a:pt x="1205" y="120"/>
                  </a:cubicBezTo>
                  <a:cubicBezTo>
                    <a:pt x="1207" y="123"/>
                    <a:pt x="1201" y="126"/>
                    <a:pt x="1199" y="127"/>
                  </a:cubicBezTo>
                  <a:cubicBezTo>
                    <a:pt x="1197" y="128"/>
                    <a:pt x="1200" y="123"/>
                    <a:pt x="1199" y="121"/>
                  </a:cubicBezTo>
                  <a:cubicBezTo>
                    <a:pt x="1199" y="119"/>
                    <a:pt x="1192" y="105"/>
                    <a:pt x="1192" y="103"/>
                  </a:cubicBezTo>
                  <a:cubicBezTo>
                    <a:pt x="1191" y="101"/>
                    <a:pt x="1188" y="101"/>
                    <a:pt x="1184" y="102"/>
                  </a:cubicBezTo>
                  <a:cubicBezTo>
                    <a:pt x="1181" y="102"/>
                    <a:pt x="1180" y="95"/>
                    <a:pt x="1180" y="93"/>
                  </a:cubicBezTo>
                  <a:cubicBezTo>
                    <a:pt x="1179" y="92"/>
                    <a:pt x="1178" y="95"/>
                    <a:pt x="1175" y="96"/>
                  </a:cubicBezTo>
                  <a:cubicBezTo>
                    <a:pt x="1172" y="97"/>
                    <a:pt x="1173" y="97"/>
                    <a:pt x="1169" y="100"/>
                  </a:cubicBezTo>
                  <a:cubicBezTo>
                    <a:pt x="1166" y="103"/>
                    <a:pt x="1164" y="103"/>
                    <a:pt x="1160" y="106"/>
                  </a:cubicBezTo>
                  <a:cubicBezTo>
                    <a:pt x="1157" y="108"/>
                    <a:pt x="1149" y="120"/>
                    <a:pt x="1146" y="122"/>
                  </a:cubicBezTo>
                  <a:cubicBezTo>
                    <a:pt x="1142" y="124"/>
                    <a:pt x="1144" y="116"/>
                    <a:pt x="1144" y="110"/>
                  </a:cubicBezTo>
                  <a:cubicBezTo>
                    <a:pt x="1144" y="105"/>
                    <a:pt x="1142" y="103"/>
                    <a:pt x="1142" y="101"/>
                  </a:cubicBezTo>
                  <a:cubicBezTo>
                    <a:pt x="1141" y="99"/>
                    <a:pt x="1147" y="103"/>
                    <a:pt x="1149" y="102"/>
                  </a:cubicBezTo>
                  <a:cubicBezTo>
                    <a:pt x="1152" y="101"/>
                    <a:pt x="1161" y="88"/>
                    <a:pt x="1164" y="86"/>
                  </a:cubicBezTo>
                  <a:cubicBezTo>
                    <a:pt x="1166" y="85"/>
                    <a:pt x="1167" y="84"/>
                    <a:pt x="1171" y="82"/>
                  </a:cubicBezTo>
                  <a:cubicBezTo>
                    <a:pt x="1175" y="79"/>
                    <a:pt x="1178" y="80"/>
                    <a:pt x="1183" y="76"/>
                  </a:cubicBezTo>
                  <a:cubicBezTo>
                    <a:pt x="1188" y="72"/>
                    <a:pt x="1186" y="59"/>
                    <a:pt x="1186" y="54"/>
                  </a:cubicBezTo>
                  <a:cubicBezTo>
                    <a:pt x="1186" y="49"/>
                    <a:pt x="1186" y="45"/>
                    <a:pt x="1183" y="43"/>
                  </a:cubicBezTo>
                  <a:cubicBezTo>
                    <a:pt x="1181" y="41"/>
                    <a:pt x="1182" y="39"/>
                    <a:pt x="1179" y="36"/>
                  </a:cubicBezTo>
                  <a:cubicBezTo>
                    <a:pt x="1177" y="32"/>
                    <a:pt x="1175" y="32"/>
                    <a:pt x="1173" y="32"/>
                  </a:cubicBezTo>
                  <a:cubicBezTo>
                    <a:pt x="1170" y="32"/>
                    <a:pt x="1167" y="30"/>
                    <a:pt x="1167" y="30"/>
                  </a:cubicBezTo>
                  <a:cubicBezTo>
                    <a:pt x="1166" y="30"/>
                    <a:pt x="1163" y="31"/>
                    <a:pt x="1161" y="32"/>
                  </a:cubicBezTo>
                  <a:cubicBezTo>
                    <a:pt x="1159" y="33"/>
                    <a:pt x="1139" y="31"/>
                    <a:pt x="1132" y="31"/>
                  </a:cubicBezTo>
                  <a:cubicBezTo>
                    <a:pt x="1126" y="31"/>
                    <a:pt x="1128" y="34"/>
                    <a:pt x="1125" y="36"/>
                  </a:cubicBezTo>
                  <a:cubicBezTo>
                    <a:pt x="1122" y="37"/>
                    <a:pt x="1119" y="39"/>
                    <a:pt x="1118" y="40"/>
                  </a:cubicBezTo>
                  <a:cubicBezTo>
                    <a:pt x="1116" y="41"/>
                    <a:pt x="1116" y="35"/>
                    <a:pt x="1117" y="33"/>
                  </a:cubicBezTo>
                  <a:cubicBezTo>
                    <a:pt x="1117" y="32"/>
                    <a:pt x="1119" y="25"/>
                    <a:pt x="1120" y="23"/>
                  </a:cubicBezTo>
                  <a:cubicBezTo>
                    <a:pt x="1121" y="21"/>
                    <a:pt x="1114" y="22"/>
                    <a:pt x="1112" y="22"/>
                  </a:cubicBezTo>
                  <a:cubicBezTo>
                    <a:pt x="1110" y="22"/>
                    <a:pt x="1115" y="18"/>
                    <a:pt x="1116" y="17"/>
                  </a:cubicBezTo>
                  <a:cubicBezTo>
                    <a:pt x="1117" y="16"/>
                    <a:pt x="1119" y="15"/>
                    <a:pt x="1118" y="12"/>
                  </a:cubicBezTo>
                  <a:cubicBezTo>
                    <a:pt x="1117" y="9"/>
                    <a:pt x="1118" y="9"/>
                    <a:pt x="1114" y="7"/>
                  </a:cubicBezTo>
                  <a:cubicBezTo>
                    <a:pt x="1109" y="6"/>
                    <a:pt x="1109" y="3"/>
                    <a:pt x="1105" y="2"/>
                  </a:cubicBezTo>
                  <a:cubicBezTo>
                    <a:pt x="1101" y="1"/>
                    <a:pt x="1100" y="0"/>
                    <a:pt x="1098" y="0"/>
                  </a:cubicBezTo>
                  <a:cubicBezTo>
                    <a:pt x="1096" y="0"/>
                    <a:pt x="1096" y="1"/>
                    <a:pt x="1094" y="2"/>
                  </a:cubicBezTo>
                  <a:cubicBezTo>
                    <a:pt x="1091" y="3"/>
                    <a:pt x="1085" y="6"/>
                    <a:pt x="1084" y="8"/>
                  </a:cubicBezTo>
                  <a:cubicBezTo>
                    <a:pt x="1084" y="10"/>
                    <a:pt x="1084" y="13"/>
                    <a:pt x="1081" y="17"/>
                  </a:cubicBezTo>
                  <a:cubicBezTo>
                    <a:pt x="1077" y="21"/>
                    <a:pt x="1080" y="23"/>
                    <a:pt x="1080" y="29"/>
                  </a:cubicBezTo>
                  <a:cubicBezTo>
                    <a:pt x="1080" y="34"/>
                    <a:pt x="1079" y="35"/>
                    <a:pt x="1071" y="37"/>
                  </a:cubicBezTo>
                  <a:cubicBezTo>
                    <a:pt x="1064" y="38"/>
                    <a:pt x="1064" y="34"/>
                    <a:pt x="1061" y="37"/>
                  </a:cubicBezTo>
                  <a:cubicBezTo>
                    <a:pt x="1058" y="41"/>
                    <a:pt x="1063" y="45"/>
                    <a:pt x="1072" y="49"/>
                  </a:cubicBezTo>
                  <a:cubicBezTo>
                    <a:pt x="1081" y="53"/>
                    <a:pt x="1080" y="51"/>
                    <a:pt x="1080" y="53"/>
                  </a:cubicBezTo>
                  <a:cubicBezTo>
                    <a:pt x="1080" y="54"/>
                    <a:pt x="1074" y="53"/>
                    <a:pt x="1071" y="53"/>
                  </a:cubicBezTo>
                  <a:cubicBezTo>
                    <a:pt x="1069" y="54"/>
                    <a:pt x="1073" y="56"/>
                    <a:pt x="1076" y="56"/>
                  </a:cubicBezTo>
                  <a:cubicBezTo>
                    <a:pt x="1078" y="56"/>
                    <a:pt x="1079" y="57"/>
                    <a:pt x="1081" y="60"/>
                  </a:cubicBezTo>
                  <a:cubicBezTo>
                    <a:pt x="1083" y="64"/>
                    <a:pt x="1080" y="67"/>
                    <a:pt x="1079" y="68"/>
                  </a:cubicBezTo>
                  <a:cubicBezTo>
                    <a:pt x="1079" y="69"/>
                    <a:pt x="1079" y="64"/>
                    <a:pt x="1078" y="62"/>
                  </a:cubicBezTo>
                  <a:cubicBezTo>
                    <a:pt x="1077" y="59"/>
                    <a:pt x="1075" y="60"/>
                    <a:pt x="1072" y="61"/>
                  </a:cubicBezTo>
                  <a:cubicBezTo>
                    <a:pt x="1068" y="61"/>
                    <a:pt x="1067" y="59"/>
                    <a:pt x="1065" y="57"/>
                  </a:cubicBezTo>
                  <a:cubicBezTo>
                    <a:pt x="1064" y="54"/>
                    <a:pt x="1061" y="51"/>
                    <a:pt x="1057" y="50"/>
                  </a:cubicBezTo>
                  <a:cubicBezTo>
                    <a:pt x="1053" y="49"/>
                    <a:pt x="1053" y="50"/>
                    <a:pt x="1049" y="51"/>
                  </a:cubicBezTo>
                  <a:cubicBezTo>
                    <a:pt x="1046" y="52"/>
                    <a:pt x="1048" y="48"/>
                    <a:pt x="1045" y="46"/>
                  </a:cubicBezTo>
                  <a:cubicBezTo>
                    <a:pt x="1043" y="44"/>
                    <a:pt x="1043" y="44"/>
                    <a:pt x="1040" y="44"/>
                  </a:cubicBezTo>
                  <a:cubicBezTo>
                    <a:pt x="1037" y="45"/>
                    <a:pt x="1036" y="46"/>
                    <a:pt x="1032" y="45"/>
                  </a:cubicBezTo>
                  <a:cubicBezTo>
                    <a:pt x="1027" y="45"/>
                    <a:pt x="1028" y="47"/>
                    <a:pt x="1024" y="47"/>
                  </a:cubicBezTo>
                  <a:cubicBezTo>
                    <a:pt x="1020" y="47"/>
                    <a:pt x="1022" y="45"/>
                    <a:pt x="1022" y="43"/>
                  </a:cubicBezTo>
                  <a:cubicBezTo>
                    <a:pt x="1022" y="42"/>
                    <a:pt x="1018" y="46"/>
                    <a:pt x="1015" y="47"/>
                  </a:cubicBezTo>
                  <a:cubicBezTo>
                    <a:pt x="1012" y="47"/>
                    <a:pt x="1008" y="50"/>
                    <a:pt x="1006" y="51"/>
                  </a:cubicBezTo>
                  <a:cubicBezTo>
                    <a:pt x="1004" y="53"/>
                    <a:pt x="994" y="55"/>
                    <a:pt x="987" y="58"/>
                  </a:cubicBezTo>
                  <a:cubicBezTo>
                    <a:pt x="981" y="62"/>
                    <a:pt x="980" y="68"/>
                    <a:pt x="976" y="70"/>
                  </a:cubicBezTo>
                  <a:cubicBezTo>
                    <a:pt x="973" y="73"/>
                    <a:pt x="975" y="74"/>
                    <a:pt x="971" y="76"/>
                  </a:cubicBezTo>
                  <a:cubicBezTo>
                    <a:pt x="968" y="77"/>
                    <a:pt x="964" y="79"/>
                    <a:pt x="961" y="81"/>
                  </a:cubicBezTo>
                  <a:cubicBezTo>
                    <a:pt x="958" y="83"/>
                    <a:pt x="959" y="84"/>
                    <a:pt x="956" y="85"/>
                  </a:cubicBezTo>
                  <a:cubicBezTo>
                    <a:pt x="952" y="87"/>
                    <a:pt x="954" y="90"/>
                    <a:pt x="954" y="93"/>
                  </a:cubicBezTo>
                  <a:cubicBezTo>
                    <a:pt x="954" y="95"/>
                    <a:pt x="959" y="96"/>
                    <a:pt x="958" y="97"/>
                  </a:cubicBezTo>
                  <a:cubicBezTo>
                    <a:pt x="956" y="99"/>
                    <a:pt x="957" y="101"/>
                    <a:pt x="952" y="102"/>
                  </a:cubicBezTo>
                  <a:cubicBezTo>
                    <a:pt x="946" y="102"/>
                    <a:pt x="945" y="104"/>
                    <a:pt x="938" y="107"/>
                  </a:cubicBezTo>
                  <a:cubicBezTo>
                    <a:pt x="931" y="109"/>
                    <a:pt x="926" y="107"/>
                    <a:pt x="923" y="109"/>
                  </a:cubicBezTo>
                  <a:cubicBezTo>
                    <a:pt x="920" y="111"/>
                    <a:pt x="923" y="118"/>
                    <a:pt x="922" y="122"/>
                  </a:cubicBezTo>
                  <a:cubicBezTo>
                    <a:pt x="921" y="125"/>
                    <a:pt x="922" y="127"/>
                    <a:pt x="925" y="131"/>
                  </a:cubicBezTo>
                  <a:cubicBezTo>
                    <a:pt x="927" y="135"/>
                    <a:pt x="929" y="137"/>
                    <a:pt x="932" y="138"/>
                  </a:cubicBezTo>
                  <a:cubicBezTo>
                    <a:pt x="935" y="139"/>
                    <a:pt x="939" y="143"/>
                    <a:pt x="942" y="145"/>
                  </a:cubicBezTo>
                  <a:cubicBezTo>
                    <a:pt x="945" y="148"/>
                    <a:pt x="947" y="148"/>
                    <a:pt x="949" y="149"/>
                  </a:cubicBezTo>
                  <a:cubicBezTo>
                    <a:pt x="952" y="151"/>
                    <a:pt x="952" y="158"/>
                    <a:pt x="952" y="160"/>
                  </a:cubicBezTo>
                  <a:cubicBezTo>
                    <a:pt x="951" y="162"/>
                    <a:pt x="951" y="172"/>
                    <a:pt x="950" y="174"/>
                  </a:cubicBezTo>
                  <a:cubicBezTo>
                    <a:pt x="949" y="177"/>
                    <a:pt x="947" y="170"/>
                    <a:pt x="946" y="169"/>
                  </a:cubicBezTo>
                  <a:cubicBezTo>
                    <a:pt x="945" y="168"/>
                    <a:pt x="942" y="168"/>
                    <a:pt x="941" y="169"/>
                  </a:cubicBezTo>
                  <a:cubicBezTo>
                    <a:pt x="939" y="171"/>
                    <a:pt x="942" y="164"/>
                    <a:pt x="944" y="162"/>
                  </a:cubicBezTo>
                  <a:cubicBezTo>
                    <a:pt x="946" y="160"/>
                    <a:pt x="946" y="156"/>
                    <a:pt x="947" y="154"/>
                  </a:cubicBezTo>
                  <a:cubicBezTo>
                    <a:pt x="948" y="152"/>
                    <a:pt x="933" y="151"/>
                    <a:pt x="929" y="149"/>
                  </a:cubicBezTo>
                  <a:cubicBezTo>
                    <a:pt x="925" y="147"/>
                    <a:pt x="917" y="133"/>
                    <a:pt x="915" y="129"/>
                  </a:cubicBezTo>
                  <a:cubicBezTo>
                    <a:pt x="913" y="126"/>
                    <a:pt x="908" y="125"/>
                    <a:pt x="907" y="126"/>
                  </a:cubicBezTo>
                  <a:cubicBezTo>
                    <a:pt x="905" y="127"/>
                    <a:pt x="900" y="130"/>
                    <a:pt x="899" y="131"/>
                  </a:cubicBezTo>
                  <a:cubicBezTo>
                    <a:pt x="898" y="133"/>
                    <a:pt x="902" y="133"/>
                    <a:pt x="905" y="135"/>
                  </a:cubicBezTo>
                  <a:cubicBezTo>
                    <a:pt x="907" y="136"/>
                    <a:pt x="907" y="138"/>
                    <a:pt x="906" y="139"/>
                  </a:cubicBezTo>
                  <a:cubicBezTo>
                    <a:pt x="904" y="141"/>
                    <a:pt x="903" y="136"/>
                    <a:pt x="901" y="137"/>
                  </a:cubicBezTo>
                  <a:cubicBezTo>
                    <a:pt x="899" y="139"/>
                    <a:pt x="896" y="136"/>
                    <a:pt x="893" y="135"/>
                  </a:cubicBezTo>
                  <a:cubicBezTo>
                    <a:pt x="890" y="135"/>
                    <a:pt x="885" y="135"/>
                    <a:pt x="886" y="136"/>
                  </a:cubicBezTo>
                  <a:cubicBezTo>
                    <a:pt x="887" y="138"/>
                    <a:pt x="886" y="140"/>
                    <a:pt x="887" y="143"/>
                  </a:cubicBezTo>
                  <a:cubicBezTo>
                    <a:pt x="888" y="146"/>
                    <a:pt x="893" y="150"/>
                    <a:pt x="895" y="151"/>
                  </a:cubicBezTo>
                  <a:cubicBezTo>
                    <a:pt x="897" y="151"/>
                    <a:pt x="903" y="152"/>
                    <a:pt x="904" y="154"/>
                  </a:cubicBezTo>
                  <a:cubicBezTo>
                    <a:pt x="906" y="156"/>
                    <a:pt x="907" y="160"/>
                    <a:pt x="905" y="162"/>
                  </a:cubicBezTo>
                  <a:cubicBezTo>
                    <a:pt x="904" y="163"/>
                    <a:pt x="899" y="158"/>
                    <a:pt x="896" y="159"/>
                  </a:cubicBezTo>
                  <a:cubicBezTo>
                    <a:pt x="893" y="160"/>
                    <a:pt x="889" y="160"/>
                    <a:pt x="887" y="160"/>
                  </a:cubicBezTo>
                  <a:cubicBezTo>
                    <a:pt x="884" y="161"/>
                    <a:pt x="882" y="158"/>
                    <a:pt x="882" y="155"/>
                  </a:cubicBezTo>
                  <a:cubicBezTo>
                    <a:pt x="882" y="152"/>
                    <a:pt x="882" y="133"/>
                    <a:pt x="880" y="130"/>
                  </a:cubicBezTo>
                  <a:cubicBezTo>
                    <a:pt x="877" y="128"/>
                    <a:pt x="875" y="126"/>
                    <a:pt x="874" y="127"/>
                  </a:cubicBezTo>
                  <a:cubicBezTo>
                    <a:pt x="873" y="127"/>
                    <a:pt x="874" y="137"/>
                    <a:pt x="874" y="140"/>
                  </a:cubicBezTo>
                  <a:cubicBezTo>
                    <a:pt x="874" y="143"/>
                    <a:pt x="865" y="147"/>
                    <a:pt x="865" y="150"/>
                  </a:cubicBezTo>
                  <a:cubicBezTo>
                    <a:pt x="865" y="154"/>
                    <a:pt x="862" y="155"/>
                    <a:pt x="861" y="158"/>
                  </a:cubicBezTo>
                  <a:cubicBezTo>
                    <a:pt x="860" y="162"/>
                    <a:pt x="870" y="169"/>
                    <a:pt x="872" y="170"/>
                  </a:cubicBezTo>
                  <a:cubicBezTo>
                    <a:pt x="874" y="172"/>
                    <a:pt x="871" y="175"/>
                    <a:pt x="871" y="177"/>
                  </a:cubicBezTo>
                  <a:cubicBezTo>
                    <a:pt x="871" y="178"/>
                    <a:pt x="870" y="193"/>
                    <a:pt x="871" y="198"/>
                  </a:cubicBezTo>
                  <a:cubicBezTo>
                    <a:pt x="871" y="203"/>
                    <a:pt x="872" y="207"/>
                    <a:pt x="874" y="208"/>
                  </a:cubicBezTo>
                  <a:cubicBezTo>
                    <a:pt x="876" y="209"/>
                    <a:pt x="877" y="207"/>
                    <a:pt x="879" y="207"/>
                  </a:cubicBezTo>
                  <a:cubicBezTo>
                    <a:pt x="882" y="207"/>
                    <a:pt x="883" y="205"/>
                    <a:pt x="886" y="204"/>
                  </a:cubicBezTo>
                  <a:cubicBezTo>
                    <a:pt x="889" y="204"/>
                    <a:pt x="896" y="203"/>
                    <a:pt x="900" y="205"/>
                  </a:cubicBezTo>
                  <a:cubicBezTo>
                    <a:pt x="905" y="206"/>
                    <a:pt x="905" y="209"/>
                    <a:pt x="907" y="212"/>
                  </a:cubicBezTo>
                  <a:cubicBezTo>
                    <a:pt x="908" y="216"/>
                    <a:pt x="912" y="220"/>
                    <a:pt x="914" y="223"/>
                  </a:cubicBezTo>
                  <a:cubicBezTo>
                    <a:pt x="916" y="227"/>
                    <a:pt x="909" y="226"/>
                    <a:pt x="909" y="233"/>
                  </a:cubicBezTo>
                  <a:cubicBezTo>
                    <a:pt x="909" y="240"/>
                    <a:pt x="913" y="241"/>
                    <a:pt x="918" y="242"/>
                  </a:cubicBezTo>
                  <a:cubicBezTo>
                    <a:pt x="922" y="244"/>
                    <a:pt x="916" y="245"/>
                    <a:pt x="914" y="245"/>
                  </a:cubicBezTo>
                  <a:cubicBezTo>
                    <a:pt x="912" y="245"/>
                    <a:pt x="909" y="247"/>
                    <a:pt x="908" y="248"/>
                  </a:cubicBezTo>
                  <a:cubicBezTo>
                    <a:pt x="907" y="249"/>
                    <a:pt x="906" y="246"/>
                    <a:pt x="904" y="245"/>
                  </a:cubicBezTo>
                  <a:cubicBezTo>
                    <a:pt x="901" y="243"/>
                    <a:pt x="902" y="231"/>
                    <a:pt x="901" y="226"/>
                  </a:cubicBezTo>
                  <a:cubicBezTo>
                    <a:pt x="900" y="221"/>
                    <a:pt x="897" y="214"/>
                    <a:pt x="894" y="213"/>
                  </a:cubicBezTo>
                  <a:cubicBezTo>
                    <a:pt x="891" y="211"/>
                    <a:pt x="877" y="221"/>
                    <a:pt x="877" y="223"/>
                  </a:cubicBezTo>
                  <a:cubicBezTo>
                    <a:pt x="876" y="225"/>
                    <a:pt x="878" y="225"/>
                    <a:pt x="880" y="229"/>
                  </a:cubicBezTo>
                  <a:cubicBezTo>
                    <a:pt x="882" y="232"/>
                    <a:pt x="878" y="238"/>
                    <a:pt x="875" y="245"/>
                  </a:cubicBezTo>
                  <a:cubicBezTo>
                    <a:pt x="873" y="251"/>
                    <a:pt x="868" y="259"/>
                    <a:pt x="865" y="261"/>
                  </a:cubicBezTo>
                  <a:cubicBezTo>
                    <a:pt x="863" y="263"/>
                    <a:pt x="868" y="266"/>
                    <a:pt x="871" y="269"/>
                  </a:cubicBezTo>
                  <a:cubicBezTo>
                    <a:pt x="874" y="273"/>
                    <a:pt x="874" y="276"/>
                    <a:pt x="872" y="279"/>
                  </a:cubicBezTo>
                  <a:cubicBezTo>
                    <a:pt x="870" y="281"/>
                    <a:pt x="865" y="267"/>
                    <a:pt x="862" y="265"/>
                  </a:cubicBezTo>
                  <a:cubicBezTo>
                    <a:pt x="859" y="263"/>
                    <a:pt x="852" y="263"/>
                    <a:pt x="847" y="263"/>
                  </a:cubicBezTo>
                  <a:cubicBezTo>
                    <a:pt x="842" y="263"/>
                    <a:pt x="837" y="259"/>
                    <a:pt x="834" y="257"/>
                  </a:cubicBezTo>
                  <a:cubicBezTo>
                    <a:pt x="831" y="254"/>
                    <a:pt x="830" y="256"/>
                    <a:pt x="828" y="257"/>
                  </a:cubicBezTo>
                  <a:cubicBezTo>
                    <a:pt x="826" y="258"/>
                    <a:pt x="826" y="255"/>
                    <a:pt x="828" y="253"/>
                  </a:cubicBezTo>
                  <a:cubicBezTo>
                    <a:pt x="829" y="251"/>
                    <a:pt x="841" y="253"/>
                    <a:pt x="846" y="253"/>
                  </a:cubicBezTo>
                  <a:cubicBezTo>
                    <a:pt x="851" y="253"/>
                    <a:pt x="853" y="252"/>
                    <a:pt x="857" y="250"/>
                  </a:cubicBezTo>
                  <a:cubicBezTo>
                    <a:pt x="861" y="247"/>
                    <a:pt x="867" y="225"/>
                    <a:pt x="867" y="223"/>
                  </a:cubicBezTo>
                  <a:cubicBezTo>
                    <a:pt x="868" y="221"/>
                    <a:pt x="867" y="217"/>
                    <a:pt x="864" y="215"/>
                  </a:cubicBezTo>
                  <a:cubicBezTo>
                    <a:pt x="861" y="213"/>
                    <a:pt x="858" y="202"/>
                    <a:pt x="857" y="195"/>
                  </a:cubicBezTo>
                  <a:cubicBezTo>
                    <a:pt x="856" y="187"/>
                    <a:pt x="858" y="179"/>
                    <a:pt x="857" y="175"/>
                  </a:cubicBezTo>
                  <a:cubicBezTo>
                    <a:pt x="857" y="172"/>
                    <a:pt x="851" y="165"/>
                    <a:pt x="849" y="162"/>
                  </a:cubicBezTo>
                  <a:cubicBezTo>
                    <a:pt x="847" y="159"/>
                    <a:pt x="850" y="157"/>
                    <a:pt x="851" y="155"/>
                  </a:cubicBezTo>
                  <a:cubicBezTo>
                    <a:pt x="853" y="152"/>
                    <a:pt x="853" y="138"/>
                    <a:pt x="854" y="136"/>
                  </a:cubicBezTo>
                  <a:cubicBezTo>
                    <a:pt x="854" y="133"/>
                    <a:pt x="857" y="132"/>
                    <a:pt x="857" y="130"/>
                  </a:cubicBezTo>
                  <a:cubicBezTo>
                    <a:pt x="856" y="128"/>
                    <a:pt x="853" y="127"/>
                    <a:pt x="850" y="127"/>
                  </a:cubicBezTo>
                  <a:cubicBezTo>
                    <a:pt x="847" y="127"/>
                    <a:pt x="843" y="127"/>
                    <a:pt x="838" y="127"/>
                  </a:cubicBezTo>
                  <a:cubicBezTo>
                    <a:pt x="833" y="127"/>
                    <a:pt x="831" y="126"/>
                    <a:pt x="830" y="125"/>
                  </a:cubicBezTo>
                  <a:cubicBezTo>
                    <a:pt x="829" y="125"/>
                    <a:pt x="827" y="126"/>
                    <a:pt x="825" y="128"/>
                  </a:cubicBezTo>
                  <a:cubicBezTo>
                    <a:pt x="823" y="129"/>
                    <a:pt x="825" y="133"/>
                    <a:pt x="821" y="146"/>
                  </a:cubicBezTo>
                  <a:cubicBezTo>
                    <a:pt x="816" y="160"/>
                    <a:pt x="806" y="161"/>
                    <a:pt x="806" y="163"/>
                  </a:cubicBezTo>
                  <a:cubicBezTo>
                    <a:pt x="806" y="166"/>
                    <a:pt x="804" y="168"/>
                    <a:pt x="803" y="170"/>
                  </a:cubicBezTo>
                  <a:cubicBezTo>
                    <a:pt x="802" y="173"/>
                    <a:pt x="804" y="172"/>
                    <a:pt x="806" y="172"/>
                  </a:cubicBezTo>
                  <a:cubicBezTo>
                    <a:pt x="808" y="172"/>
                    <a:pt x="809" y="186"/>
                    <a:pt x="809" y="188"/>
                  </a:cubicBezTo>
                  <a:cubicBezTo>
                    <a:pt x="809" y="190"/>
                    <a:pt x="806" y="188"/>
                    <a:pt x="806" y="189"/>
                  </a:cubicBezTo>
                  <a:cubicBezTo>
                    <a:pt x="805" y="189"/>
                    <a:pt x="805" y="197"/>
                    <a:pt x="807" y="199"/>
                  </a:cubicBezTo>
                  <a:cubicBezTo>
                    <a:pt x="810" y="202"/>
                    <a:pt x="810" y="198"/>
                    <a:pt x="812" y="198"/>
                  </a:cubicBezTo>
                  <a:cubicBezTo>
                    <a:pt x="813" y="198"/>
                    <a:pt x="814" y="205"/>
                    <a:pt x="817" y="208"/>
                  </a:cubicBezTo>
                  <a:cubicBezTo>
                    <a:pt x="820" y="211"/>
                    <a:pt x="823" y="212"/>
                    <a:pt x="825" y="211"/>
                  </a:cubicBezTo>
                  <a:cubicBezTo>
                    <a:pt x="828" y="210"/>
                    <a:pt x="826" y="223"/>
                    <a:pt x="824" y="226"/>
                  </a:cubicBezTo>
                  <a:cubicBezTo>
                    <a:pt x="822" y="228"/>
                    <a:pt x="821" y="218"/>
                    <a:pt x="815" y="214"/>
                  </a:cubicBezTo>
                  <a:cubicBezTo>
                    <a:pt x="810" y="211"/>
                    <a:pt x="804" y="207"/>
                    <a:pt x="802" y="206"/>
                  </a:cubicBezTo>
                  <a:cubicBezTo>
                    <a:pt x="799" y="205"/>
                    <a:pt x="790" y="197"/>
                    <a:pt x="785" y="197"/>
                  </a:cubicBezTo>
                  <a:cubicBezTo>
                    <a:pt x="779" y="197"/>
                    <a:pt x="774" y="194"/>
                    <a:pt x="768" y="194"/>
                  </a:cubicBezTo>
                  <a:cubicBezTo>
                    <a:pt x="762" y="194"/>
                    <a:pt x="761" y="192"/>
                    <a:pt x="759" y="191"/>
                  </a:cubicBezTo>
                  <a:cubicBezTo>
                    <a:pt x="757" y="190"/>
                    <a:pt x="754" y="192"/>
                    <a:pt x="755" y="193"/>
                  </a:cubicBezTo>
                  <a:cubicBezTo>
                    <a:pt x="755" y="195"/>
                    <a:pt x="751" y="197"/>
                    <a:pt x="753" y="201"/>
                  </a:cubicBezTo>
                  <a:cubicBezTo>
                    <a:pt x="755" y="205"/>
                    <a:pt x="757" y="208"/>
                    <a:pt x="759" y="211"/>
                  </a:cubicBezTo>
                  <a:cubicBezTo>
                    <a:pt x="760" y="214"/>
                    <a:pt x="755" y="215"/>
                    <a:pt x="752" y="215"/>
                  </a:cubicBezTo>
                  <a:cubicBezTo>
                    <a:pt x="749" y="216"/>
                    <a:pt x="751" y="219"/>
                    <a:pt x="751" y="223"/>
                  </a:cubicBezTo>
                  <a:cubicBezTo>
                    <a:pt x="751" y="226"/>
                    <a:pt x="748" y="222"/>
                    <a:pt x="746" y="221"/>
                  </a:cubicBezTo>
                  <a:cubicBezTo>
                    <a:pt x="744" y="221"/>
                    <a:pt x="744" y="220"/>
                    <a:pt x="745" y="219"/>
                  </a:cubicBezTo>
                  <a:cubicBezTo>
                    <a:pt x="747" y="219"/>
                    <a:pt x="746" y="217"/>
                    <a:pt x="747" y="216"/>
                  </a:cubicBezTo>
                  <a:cubicBezTo>
                    <a:pt x="747" y="215"/>
                    <a:pt x="745" y="213"/>
                    <a:pt x="743" y="212"/>
                  </a:cubicBezTo>
                  <a:cubicBezTo>
                    <a:pt x="741" y="211"/>
                    <a:pt x="739" y="212"/>
                    <a:pt x="735" y="214"/>
                  </a:cubicBezTo>
                  <a:cubicBezTo>
                    <a:pt x="732" y="217"/>
                    <a:pt x="731" y="217"/>
                    <a:pt x="725" y="218"/>
                  </a:cubicBezTo>
                  <a:cubicBezTo>
                    <a:pt x="719" y="219"/>
                    <a:pt x="719" y="217"/>
                    <a:pt x="715" y="218"/>
                  </a:cubicBezTo>
                  <a:cubicBezTo>
                    <a:pt x="711" y="220"/>
                    <a:pt x="710" y="220"/>
                    <a:pt x="709" y="222"/>
                  </a:cubicBezTo>
                  <a:cubicBezTo>
                    <a:pt x="707" y="224"/>
                    <a:pt x="710" y="224"/>
                    <a:pt x="707" y="226"/>
                  </a:cubicBezTo>
                  <a:cubicBezTo>
                    <a:pt x="705" y="227"/>
                    <a:pt x="704" y="224"/>
                    <a:pt x="703" y="227"/>
                  </a:cubicBezTo>
                  <a:cubicBezTo>
                    <a:pt x="701" y="230"/>
                    <a:pt x="699" y="230"/>
                    <a:pt x="698" y="231"/>
                  </a:cubicBezTo>
                  <a:cubicBezTo>
                    <a:pt x="696" y="232"/>
                    <a:pt x="696" y="231"/>
                    <a:pt x="694" y="231"/>
                  </a:cubicBezTo>
                  <a:cubicBezTo>
                    <a:pt x="691" y="231"/>
                    <a:pt x="693" y="229"/>
                    <a:pt x="690" y="230"/>
                  </a:cubicBezTo>
                  <a:cubicBezTo>
                    <a:pt x="687" y="231"/>
                    <a:pt x="690" y="228"/>
                    <a:pt x="690" y="227"/>
                  </a:cubicBezTo>
                  <a:cubicBezTo>
                    <a:pt x="691" y="226"/>
                    <a:pt x="697" y="223"/>
                    <a:pt x="698" y="222"/>
                  </a:cubicBezTo>
                  <a:cubicBezTo>
                    <a:pt x="700" y="221"/>
                    <a:pt x="700" y="214"/>
                    <a:pt x="699" y="213"/>
                  </a:cubicBezTo>
                  <a:cubicBezTo>
                    <a:pt x="698" y="212"/>
                    <a:pt x="702" y="210"/>
                    <a:pt x="703" y="209"/>
                  </a:cubicBezTo>
                  <a:cubicBezTo>
                    <a:pt x="704" y="209"/>
                    <a:pt x="698" y="211"/>
                    <a:pt x="695" y="212"/>
                  </a:cubicBezTo>
                  <a:cubicBezTo>
                    <a:pt x="692" y="213"/>
                    <a:pt x="687" y="217"/>
                    <a:pt x="685" y="219"/>
                  </a:cubicBezTo>
                  <a:cubicBezTo>
                    <a:pt x="682" y="220"/>
                    <a:pt x="679" y="221"/>
                    <a:pt x="674" y="222"/>
                  </a:cubicBezTo>
                  <a:cubicBezTo>
                    <a:pt x="668" y="224"/>
                    <a:pt x="665" y="230"/>
                    <a:pt x="664" y="230"/>
                  </a:cubicBezTo>
                  <a:cubicBezTo>
                    <a:pt x="662" y="231"/>
                    <a:pt x="658" y="229"/>
                    <a:pt x="656" y="229"/>
                  </a:cubicBezTo>
                  <a:cubicBezTo>
                    <a:pt x="654" y="229"/>
                    <a:pt x="658" y="232"/>
                    <a:pt x="658" y="234"/>
                  </a:cubicBezTo>
                  <a:cubicBezTo>
                    <a:pt x="659" y="235"/>
                    <a:pt x="652" y="236"/>
                    <a:pt x="650" y="236"/>
                  </a:cubicBezTo>
                  <a:cubicBezTo>
                    <a:pt x="649" y="237"/>
                    <a:pt x="651" y="242"/>
                    <a:pt x="649" y="247"/>
                  </a:cubicBezTo>
                  <a:cubicBezTo>
                    <a:pt x="648" y="252"/>
                    <a:pt x="639" y="250"/>
                    <a:pt x="635" y="250"/>
                  </a:cubicBezTo>
                  <a:cubicBezTo>
                    <a:pt x="630" y="251"/>
                    <a:pt x="631" y="247"/>
                    <a:pt x="629" y="245"/>
                  </a:cubicBezTo>
                  <a:cubicBezTo>
                    <a:pt x="627" y="242"/>
                    <a:pt x="625" y="242"/>
                    <a:pt x="623" y="241"/>
                  </a:cubicBezTo>
                  <a:cubicBezTo>
                    <a:pt x="621" y="240"/>
                    <a:pt x="623" y="237"/>
                    <a:pt x="625" y="235"/>
                  </a:cubicBezTo>
                  <a:cubicBezTo>
                    <a:pt x="627" y="232"/>
                    <a:pt x="634" y="231"/>
                    <a:pt x="635" y="230"/>
                  </a:cubicBezTo>
                  <a:cubicBezTo>
                    <a:pt x="637" y="229"/>
                    <a:pt x="631" y="224"/>
                    <a:pt x="630" y="222"/>
                  </a:cubicBezTo>
                  <a:cubicBezTo>
                    <a:pt x="629" y="220"/>
                    <a:pt x="624" y="218"/>
                    <a:pt x="620" y="218"/>
                  </a:cubicBezTo>
                  <a:cubicBezTo>
                    <a:pt x="616" y="218"/>
                    <a:pt x="613" y="217"/>
                    <a:pt x="609" y="216"/>
                  </a:cubicBezTo>
                  <a:cubicBezTo>
                    <a:pt x="605" y="215"/>
                    <a:pt x="607" y="218"/>
                    <a:pt x="609" y="219"/>
                  </a:cubicBezTo>
                  <a:cubicBezTo>
                    <a:pt x="610" y="221"/>
                    <a:pt x="613" y="224"/>
                    <a:pt x="615" y="227"/>
                  </a:cubicBezTo>
                  <a:cubicBezTo>
                    <a:pt x="616" y="231"/>
                    <a:pt x="609" y="241"/>
                    <a:pt x="609" y="244"/>
                  </a:cubicBezTo>
                  <a:cubicBezTo>
                    <a:pt x="609" y="246"/>
                    <a:pt x="616" y="247"/>
                    <a:pt x="619" y="251"/>
                  </a:cubicBezTo>
                  <a:cubicBezTo>
                    <a:pt x="621" y="255"/>
                    <a:pt x="614" y="263"/>
                    <a:pt x="613" y="264"/>
                  </a:cubicBezTo>
                  <a:cubicBezTo>
                    <a:pt x="611" y="266"/>
                    <a:pt x="608" y="265"/>
                    <a:pt x="608" y="264"/>
                  </a:cubicBezTo>
                  <a:cubicBezTo>
                    <a:pt x="607" y="263"/>
                    <a:pt x="604" y="260"/>
                    <a:pt x="602" y="260"/>
                  </a:cubicBezTo>
                  <a:cubicBezTo>
                    <a:pt x="600" y="261"/>
                    <a:pt x="600" y="259"/>
                    <a:pt x="598" y="258"/>
                  </a:cubicBezTo>
                  <a:cubicBezTo>
                    <a:pt x="598" y="258"/>
                    <a:pt x="594" y="262"/>
                    <a:pt x="592" y="264"/>
                  </a:cubicBezTo>
                  <a:cubicBezTo>
                    <a:pt x="590" y="266"/>
                    <a:pt x="584" y="267"/>
                    <a:pt x="583" y="269"/>
                  </a:cubicBezTo>
                  <a:cubicBezTo>
                    <a:pt x="581" y="271"/>
                    <a:pt x="576" y="275"/>
                    <a:pt x="575" y="277"/>
                  </a:cubicBezTo>
                  <a:cubicBezTo>
                    <a:pt x="573" y="279"/>
                    <a:pt x="581" y="286"/>
                    <a:pt x="582" y="287"/>
                  </a:cubicBezTo>
                  <a:cubicBezTo>
                    <a:pt x="584" y="288"/>
                    <a:pt x="583" y="290"/>
                    <a:pt x="581" y="292"/>
                  </a:cubicBezTo>
                  <a:cubicBezTo>
                    <a:pt x="580" y="294"/>
                    <a:pt x="571" y="290"/>
                    <a:pt x="568" y="289"/>
                  </a:cubicBezTo>
                  <a:cubicBezTo>
                    <a:pt x="566" y="288"/>
                    <a:pt x="565" y="288"/>
                    <a:pt x="563" y="289"/>
                  </a:cubicBezTo>
                  <a:cubicBezTo>
                    <a:pt x="560" y="290"/>
                    <a:pt x="557" y="287"/>
                    <a:pt x="555" y="284"/>
                  </a:cubicBezTo>
                  <a:cubicBezTo>
                    <a:pt x="554" y="281"/>
                    <a:pt x="552" y="283"/>
                    <a:pt x="550" y="282"/>
                  </a:cubicBezTo>
                  <a:cubicBezTo>
                    <a:pt x="548" y="282"/>
                    <a:pt x="549" y="283"/>
                    <a:pt x="548" y="284"/>
                  </a:cubicBezTo>
                  <a:cubicBezTo>
                    <a:pt x="548" y="286"/>
                    <a:pt x="547" y="286"/>
                    <a:pt x="545" y="287"/>
                  </a:cubicBezTo>
                  <a:cubicBezTo>
                    <a:pt x="544" y="287"/>
                    <a:pt x="545" y="291"/>
                    <a:pt x="549" y="296"/>
                  </a:cubicBezTo>
                  <a:cubicBezTo>
                    <a:pt x="553" y="300"/>
                    <a:pt x="553" y="297"/>
                    <a:pt x="556" y="296"/>
                  </a:cubicBezTo>
                  <a:cubicBezTo>
                    <a:pt x="560" y="295"/>
                    <a:pt x="558" y="302"/>
                    <a:pt x="560" y="304"/>
                  </a:cubicBezTo>
                  <a:cubicBezTo>
                    <a:pt x="562" y="306"/>
                    <a:pt x="557" y="306"/>
                    <a:pt x="555" y="307"/>
                  </a:cubicBezTo>
                  <a:cubicBezTo>
                    <a:pt x="553" y="307"/>
                    <a:pt x="547" y="306"/>
                    <a:pt x="544" y="303"/>
                  </a:cubicBezTo>
                  <a:cubicBezTo>
                    <a:pt x="540" y="301"/>
                    <a:pt x="541" y="298"/>
                    <a:pt x="539" y="298"/>
                  </a:cubicBezTo>
                  <a:cubicBezTo>
                    <a:pt x="537" y="298"/>
                    <a:pt x="534" y="297"/>
                    <a:pt x="533" y="295"/>
                  </a:cubicBezTo>
                  <a:cubicBezTo>
                    <a:pt x="531" y="293"/>
                    <a:pt x="529" y="292"/>
                    <a:pt x="530" y="291"/>
                  </a:cubicBezTo>
                  <a:cubicBezTo>
                    <a:pt x="531" y="290"/>
                    <a:pt x="531" y="284"/>
                    <a:pt x="529" y="281"/>
                  </a:cubicBezTo>
                  <a:cubicBezTo>
                    <a:pt x="528" y="277"/>
                    <a:pt x="526" y="278"/>
                    <a:pt x="528" y="278"/>
                  </a:cubicBezTo>
                  <a:cubicBezTo>
                    <a:pt x="530" y="277"/>
                    <a:pt x="530" y="272"/>
                    <a:pt x="529" y="271"/>
                  </a:cubicBezTo>
                  <a:cubicBezTo>
                    <a:pt x="528" y="270"/>
                    <a:pt x="521" y="264"/>
                    <a:pt x="520" y="264"/>
                  </a:cubicBezTo>
                  <a:cubicBezTo>
                    <a:pt x="519" y="264"/>
                    <a:pt x="516" y="260"/>
                    <a:pt x="516" y="259"/>
                  </a:cubicBezTo>
                  <a:cubicBezTo>
                    <a:pt x="516" y="258"/>
                    <a:pt x="513" y="255"/>
                    <a:pt x="512" y="255"/>
                  </a:cubicBezTo>
                  <a:cubicBezTo>
                    <a:pt x="510" y="255"/>
                    <a:pt x="506" y="255"/>
                    <a:pt x="504" y="254"/>
                  </a:cubicBezTo>
                  <a:cubicBezTo>
                    <a:pt x="501" y="252"/>
                    <a:pt x="505" y="251"/>
                    <a:pt x="506" y="251"/>
                  </a:cubicBezTo>
                  <a:cubicBezTo>
                    <a:pt x="507" y="250"/>
                    <a:pt x="508" y="248"/>
                    <a:pt x="509" y="247"/>
                  </a:cubicBezTo>
                  <a:cubicBezTo>
                    <a:pt x="510" y="246"/>
                    <a:pt x="513" y="251"/>
                    <a:pt x="516" y="253"/>
                  </a:cubicBezTo>
                  <a:cubicBezTo>
                    <a:pt x="519" y="255"/>
                    <a:pt x="529" y="258"/>
                    <a:pt x="532" y="260"/>
                  </a:cubicBezTo>
                  <a:cubicBezTo>
                    <a:pt x="534" y="261"/>
                    <a:pt x="544" y="263"/>
                    <a:pt x="549" y="264"/>
                  </a:cubicBezTo>
                  <a:cubicBezTo>
                    <a:pt x="554" y="264"/>
                    <a:pt x="561" y="266"/>
                    <a:pt x="564" y="266"/>
                  </a:cubicBezTo>
                  <a:cubicBezTo>
                    <a:pt x="567" y="266"/>
                    <a:pt x="571" y="264"/>
                    <a:pt x="575" y="264"/>
                  </a:cubicBezTo>
                  <a:cubicBezTo>
                    <a:pt x="578" y="264"/>
                    <a:pt x="581" y="261"/>
                    <a:pt x="584" y="257"/>
                  </a:cubicBezTo>
                  <a:cubicBezTo>
                    <a:pt x="588" y="253"/>
                    <a:pt x="588" y="246"/>
                    <a:pt x="587" y="245"/>
                  </a:cubicBezTo>
                  <a:cubicBezTo>
                    <a:pt x="586" y="244"/>
                    <a:pt x="587" y="234"/>
                    <a:pt x="585" y="233"/>
                  </a:cubicBezTo>
                  <a:cubicBezTo>
                    <a:pt x="582" y="232"/>
                    <a:pt x="582" y="231"/>
                    <a:pt x="579" y="229"/>
                  </a:cubicBezTo>
                  <a:cubicBezTo>
                    <a:pt x="576" y="226"/>
                    <a:pt x="575" y="226"/>
                    <a:pt x="573" y="226"/>
                  </a:cubicBezTo>
                  <a:cubicBezTo>
                    <a:pt x="571" y="227"/>
                    <a:pt x="571" y="225"/>
                    <a:pt x="568" y="223"/>
                  </a:cubicBezTo>
                  <a:cubicBezTo>
                    <a:pt x="565" y="222"/>
                    <a:pt x="565" y="222"/>
                    <a:pt x="561" y="221"/>
                  </a:cubicBezTo>
                  <a:cubicBezTo>
                    <a:pt x="558" y="221"/>
                    <a:pt x="557" y="219"/>
                    <a:pt x="555" y="217"/>
                  </a:cubicBezTo>
                  <a:cubicBezTo>
                    <a:pt x="552" y="214"/>
                    <a:pt x="542" y="209"/>
                    <a:pt x="539" y="207"/>
                  </a:cubicBezTo>
                  <a:cubicBezTo>
                    <a:pt x="536" y="205"/>
                    <a:pt x="532" y="204"/>
                    <a:pt x="528" y="205"/>
                  </a:cubicBezTo>
                  <a:cubicBezTo>
                    <a:pt x="525" y="205"/>
                    <a:pt x="523" y="203"/>
                    <a:pt x="521" y="204"/>
                  </a:cubicBezTo>
                  <a:cubicBezTo>
                    <a:pt x="519" y="204"/>
                    <a:pt x="517" y="203"/>
                    <a:pt x="517" y="202"/>
                  </a:cubicBezTo>
                  <a:cubicBezTo>
                    <a:pt x="517" y="200"/>
                    <a:pt x="514" y="202"/>
                    <a:pt x="511" y="203"/>
                  </a:cubicBezTo>
                  <a:cubicBezTo>
                    <a:pt x="509" y="205"/>
                    <a:pt x="513" y="200"/>
                    <a:pt x="510" y="200"/>
                  </a:cubicBezTo>
                  <a:cubicBezTo>
                    <a:pt x="508" y="200"/>
                    <a:pt x="505" y="198"/>
                    <a:pt x="507" y="198"/>
                  </a:cubicBezTo>
                  <a:cubicBezTo>
                    <a:pt x="509" y="198"/>
                    <a:pt x="516" y="195"/>
                    <a:pt x="512" y="193"/>
                  </a:cubicBezTo>
                  <a:cubicBezTo>
                    <a:pt x="508" y="191"/>
                    <a:pt x="503" y="191"/>
                    <a:pt x="502" y="192"/>
                  </a:cubicBezTo>
                  <a:cubicBezTo>
                    <a:pt x="501" y="193"/>
                    <a:pt x="501" y="193"/>
                    <a:pt x="500" y="194"/>
                  </a:cubicBezTo>
                  <a:cubicBezTo>
                    <a:pt x="500" y="194"/>
                    <a:pt x="500" y="194"/>
                    <a:pt x="500" y="194"/>
                  </a:cubicBezTo>
                  <a:cubicBezTo>
                    <a:pt x="499" y="194"/>
                    <a:pt x="499" y="194"/>
                    <a:pt x="498" y="194"/>
                  </a:cubicBezTo>
                  <a:cubicBezTo>
                    <a:pt x="498" y="194"/>
                    <a:pt x="498" y="194"/>
                    <a:pt x="497" y="194"/>
                  </a:cubicBezTo>
                  <a:cubicBezTo>
                    <a:pt x="497" y="194"/>
                    <a:pt x="496" y="194"/>
                    <a:pt x="496" y="194"/>
                  </a:cubicBezTo>
                  <a:cubicBezTo>
                    <a:pt x="495" y="194"/>
                    <a:pt x="495" y="194"/>
                    <a:pt x="494" y="194"/>
                  </a:cubicBezTo>
                  <a:cubicBezTo>
                    <a:pt x="493" y="194"/>
                    <a:pt x="493" y="194"/>
                    <a:pt x="492" y="194"/>
                  </a:cubicBezTo>
                  <a:cubicBezTo>
                    <a:pt x="487" y="194"/>
                    <a:pt x="483" y="192"/>
                    <a:pt x="483" y="191"/>
                  </a:cubicBezTo>
                  <a:cubicBezTo>
                    <a:pt x="483" y="190"/>
                    <a:pt x="477" y="188"/>
                    <a:pt x="475" y="187"/>
                  </a:cubicBezTo>
                  <a:cubicBezTo>
                    <a:pt x="473" y="186"/>
                    <a:pt x="479" y="186"/>
                    <a:pt x="483" y="187"/>
                  </a:cubicBezTo>
                  <a:cubicBezTo>
                    <a:pt x="487" y="188"/>
                    <a:pt x="487" y="187"/>
                    <a:pt x="489" y="186"/>
                  </a:cubicBezTo>
                  <a:cubicBezTo>
                    <a:pt x="490" y="186"/>
                    <a:pt x="494" y="184"/>
                    <a:pt x="495" y="182"/>
                  </a:cubicBezTo>
                  <a:cubicBezTo>
                    <a:pt x="496" y="181"/>
                    <a:pt x="495" y="179"/>
                    <a:pt x="492" y="179"/>
                  </a:cubicBezTo>
                  <a:cubicBezTo>
                    <a:pt x="490" y="179"/>
                    <a:pt x="490" y="176"/>
                    <a:pt x="486" y="175"/>
                  </a:cubicBezTo>
                  <a:cubicBezTo>
                    <a:pt x="483" y="175"/>
                    <a:pt x="484" y="174"/>
                    <a:pt x="482" y="174"/>
                  </a:cubicBezTo>
                  <a:cubicBezTo>
                    <a:pt x="480" y="175"/>
                    <a:pt x="481" y="172"/>
                    <a:pt x="479" y="170"/>
                  </a:cubicBezTo>
                  <a:cubicBezTo>
                    <a:pt x="477" y="168"/>
                    <a:pt x="475" y="171"/>
                    <a:pt x="474" y="172"/>
                  </a:cubicBezTo>
                  <a:cubicBezTo>
                    <a:pt x="473" y="174"/>
                    <a:pt x="473" y="176"/>
                    <a:pt x="470" y="177"/>
                  </a:cubicBezTo>
                  <a:cubicBezTo>
                    <a:pt x="468" y="178"/>
                    <a:pt x="470" y="176"/>
                    <a:pt x="470" y="175"/>
                  </a:cubicBezTo>
                  <a:cubicBezTo>
                    <a:pt x="471" y="174"/>
                    <a:pt x="470" y="175"/>
                    <a:pt x="468" y="175"/>
                  </a:cubicBezTo>
                  <a:cubicBezTo>
                    <a:pt x="466" y="175"/>
                    <a:pt x="467" y="174"/>
                    <a:pt x="468" y="173"/>
                  </a:cubicBezTo>
                  <a:cubicBezTo>
                    <a:pt x="470" y="172"/>
                    <a:pt x="472" y="169"/>
                    <a:pt x="472" y="168"/>
                  </a:cubicBezTo>
                  <a:cubicBezTo>
                    <a:pt x="472" y="167"/>
                    <a:pt x="471" y="165"/>
                    <a:pt x="469" y="166"/>
                  </a:cubicBezTo>
                  <a:cubicBezTo>
                    <a:pt x="467" y="167"/>
                    <a:pt x="465" y="165"/>
                    <a:pt x="464" y="166"/>
                  </a:cubicBezTo>
                  <a:cubicBezTo>
                    <a:pt x="462" y="167"/>
                    <a:pt x="460" y="173"/>
                    <a:pt x="460" y="175"/>
                  </a:cubicBezTo>
                  <a:cubicBezTo>
                    <a:pt x="460" y="178"/>
                    <a:pt x="458" y="178"/>
                    <a:pt x="457" y="178"/>
                  </a:cubicBezTo>
                  <a:cubicBezTo>
                    <a:pt x="455" y="178"/>
                    <a:pt x="458" y="166"/>
                    <a:pt x="458" y="165"/>
                  </a:cubicBezTo>
                  <a:cubicBezTo>
                    <a:pt x="459" y="164"/>
                    <a:pt x="456" y="166"/>
                    <a:pt x="453" y="168"/>
                  </a:cubicBezTo>
                  <a:cubicBezTo>
                    <a:pt x="451" y="171"/>
                    <a:pt x="449" y="174"/>
                    <a:pt x="448" y="176"/>
                  </a:cubicBezTo>
                  <a:cubicBezTo>
                    <a:pt x="447" y="178"/>
                    <a:pt x="445" y="184"/>
                    <a:pt x="443" y="186"/>
                  </a:cubicBezTo>
                  <a:cubicBezTo>
                    <a:pt x="441" y="189"/>
                    <a:pt x="442" y="182"/>
                    <a:pt x="443" y="180"/>
                  </a:cubicBezTo>
                  <a:cubicBezTo>
                    <a:pt x="445" y="179"/>
                    <a:pt x="445" y="175"/>
                    <a:pt x="447" y="173"/>
                  </a:cubicBezTo>
                  <a:cubicBezTo>
                    <a:pt x="448" y="172"/>
                    <a:pt x="451" y="169"/>
                    <a:pt x="449" y="169"/>
                  </a:cubicBezTo>
                  <a:cubicBezTo>
                    <a:pt x="446" y="169"/>
                    <a:pt x="445" y="166"/>
                    <a:pt x="443" y="167"/>
                  </a:cubicBezTo>
                  <a:cubicBezTo>
                    <a:pt x="441" y="168"/>
                    <a:pt x="441" y="167"/>
                    <a:pt x="439" y="166"/>
                  </a:cubicBezTo>
                  <a:cubicBezTo>
                    <a:pt x="437" y="165"/>
                    <a:pt x="437" y="169"/>
                    <a:pt x="438" y="170"/>
                  </a:cubicBezTo>
                  <a:cubicBezTo>
                    <a:pt x="439" y="171"/>
                    <a:pt x="436" y="173"/>
                    <a:pt x="436" y="174"/>
                  </a:cubicBezTo>
                  <a:cubicBezTo>
                    <a:pt x="436" y="175"/>
                    <a:pt x="435" y="174"/>
                    <a:pt x="434" y="173"/>
                  </a:cubicBezTo>
                  <a:cubicBezTo>
                    <a:pt x="433" y="173"/>
                    <a:pt x="433" y="176"/>
                    <a:pt x="434" y="178"/>
                  </a:cubicBezTo>
                  <a:cubicBezTo>
                    <a:pt x="435" y="179"/>
                    <a:pt x="432" y="177"/>
                    <a:pt x="431" y="176"/>
                  </a:cubicBezTo>
                  <a:cubicBezTo>
                    <a:pt x="430" y="175"/>
                    <a:pt x="428" y="176"/>
                    <a:pt x="427" y="176"/>
                  </a:cubicBezTo>
                  <a:cubicBezTo>
                    <a:pt x="425" y="177"/>
                    <a:pt x="425" y="178"/>
                    <a:pt x="425" y="179"/>
                  </a:cubicBezTo>
                  <a:cubicBezTo>
                    <a:pt x="425" y="181"/>
                    <a:pt x="429" y="184"/>
                    <a:pt x="428" y="184"/>
                  </a:cubicBezTo>
                  <a:cubicBezTo>
                    <a:pt x="428" y="185"/>
                    <a:pt x="427" y="188"/>
                    <a:pt x="427" y="190"/>
                  </a:cubicBezTo>
                  <a:cubicBezTo>
                    <a:pt x="428" y="193"/>
                    <a:pt x="425" y="187"/>
                    <a:pt x="424" y="189"/>
                  </a:cubicBezTo>
                  <a:cubicBezTo>
                    <a:pt x="423" y="190"/>
                    <a:pt x="422" y="185"/>
                    <a:pt x="423" y="184"/>
                  </a:cubicBezTo>
                  <a:cubicBezTo>
                    <a:pt x="424" y="184"/>
                    <a:pt x="423" y="180"/>
                    <a:pt x="421" y="182"/>
                  </a:cubicBezTo>
                  <a:cubicBezTo>
                    <a:pt x="418" y="184"/>
                    <a:pt x="419" y="180"/>
                    <a:pt x="415" y="181"/>
                  </a:cubicBezTo>
                  <a:cubicBezTo>
                    <a:pt x="411" y="182"/>
                    <a:pt x="408" y="183"/>
                    <a:pt x="407" y="185"/>
                  </a:cubicBezTo>
                  <a:cubicBezTo>
                    <a:pt x="407" y="186"/>
                    <a:pt x="413" y="188"/>
                    <a:pt x="415" y="189"/>
                  </a:cubicBezTo>
                  <a:cubicBezTo>
                    <a:pt x="418" y="190"/>
                    <a:pt x="416" y="192"/>
                    <a:pt x="417" y="193"/>
                  </a:cubicBezTo>
                  <a:cubicBezTo>
                    <a:pt x="418" y="194"/>
                    <a:pt x="412" y="190"/>
                    <a:pt x="410" y="189"/>
                  </a:cubicBezTo>
                  <a:cubicBezTo>
                    <a:pt x="408" y="189"/>
                    <a:pt x="410" y="192"/>
                    <a:pt x="410" y="193"/>
                  </a:cubicBezTo>
                  <a:cubicBezTo>
                    <a:pt x="410" y="195"/>
                    <a:pt x="409" y="192"/>
                    <a:pt x="407" y="191"/>
                  </a:cubicBezTo>
                  <a:cubicBezTo>
                    <a:pt x="406" y="190"/>
                    <a:pt x="406" y="195"/>
                    <a:pt x="404" y="196"/>
                  </a:cubicBezTo>
                  <a:cubicBezTo>
                    <a:pt x="402" y="196"/>
                    <a:pt x="404" y="192"/>
                    <a:pt x="404" y="191"/>
                  </a:cubicBezTo>
                  <a:cubicBezTo>
                    <a:pt x="404" y="190"/>
                    <a:pt x="402" y="192"/>
                    <a:pt x="400" y="195"/>
                  </a:cubicBezTo>
                  <a:cubicBezTo>
                    <a:pt x="398" y="197"/>
                    <a:pt x="398" y="194"/>
                    <a:pt x="399" y="192"/>
                  </a:cubicBezTo>
                  <a:cubicBezTo>
                    <a:pt x="399" y="191"/>
                    <a:pt x="398" y="190"/>
                    <a:pt x="394" y="190"/>
                  </a:cubicBezTo>
                  <a:cubicBezTo>
                    <a:pt x="390" y="189"/>
                    <a:pt x="393" y="187"/>
                    <a:pt x="393" y="185"/>
                  </a:cubicBezTo>
                  <a:cubicBezTo>
                    <a:pt x="393" y="183"/>
                    <a:pt x="391" y="185"/>
                    <a:pt x="389" y="188"/>
                  </a:cubicBezTo>
                  <a:cubicBezTo>
                    <a:pt x="387" y="190"/>
                    <a:pt x="387" y="190"/>
                    <a:pt x="388" y="193"/>
                  </a:cubicBezTo>
                  <a:cubicBezTo>
                    <a:pt x="390" y="196"/>
                    <a:pt x="384" y="195"/>
                    <a:pt x="383" y="196"/>
                  </a:cubicBezTo>
                  <a:cubicBezTo>
                    <a:pt x="383" y="198"/>
                    <a:pt x="384" y="199"/>
                    <a:pt x="387" y="199"/>
                  </a:cubicBezTo>
                  <a:cubicBezTo>
                    <a:pt x="390" y="200"/>
                    <a:pt x="388" y="203"/>
                    <a:pt x="389" y="204"/>
                  </a:cubicBezTo>
                  <a:cubicBezTo>
                    <a:pt x="389" y="205"/>
                    <a:pt x="383" y="204"/>
                    <a:pt x="383" y="206"/>
                  </a:cubicBezTo>
                  <a:cubicBezTo>
                    <a:pt x="382" y="207"/>
                    <a:pt x="381" y="208"/>
                    <a:pt x="378" y="209"/>
                  </a:cubicBezTo>
                  <a:cubicBezTo>
                    <a:pt x="376" y="209"/>
                    <a:pt x="377" y="210"/>
                    <a:pt x="379" y="211"/>
                  </a:cubicBezTo>
                  <a:cubicBezTo>
                    <a:pt x="381" y="213"/>
                    <a:pt x="378" y="213"/>
                    <a:pt x="377" y="213"/>
                  </a:cubicBezTo>
                  <a:cubicBezTo>
                    <a:pt x="376" y="212"/>
                    <a:pt x="373" y="214"/>
                    <a:pt x="371" y="215"/>
                  </a:cubicBezTo>
                  <a:cubicBezTo>
                    <a:pt x="369" y="216"/>
                    <a:pt x="367" y="217"/>
                    <a:pt x="366" y="215"/>
                  </a:cubicBezTo>
                  <a:cubicBezTo>
                    <a:pt x="364" y="214"/>
                    <a:pt x="361" y="214"/>
                    <a:pt x="361" y="216"/>
                  </a:cubicBezTo>
                  <a:cubicBezTo>
                    <a:pt x="361" y="218"/>
                    <a:pt x="358" y="220"/>
                    <a:pt x="358" y="222"/>
                  </a:cubicBezTo>
                  <a:cubicBezTo>
                    <a:pt x="358" y="223"/>
                    <a:pt x="361" y="223"/>
                    <a:pt x="364" y="222"/>
                  </a:cubicBezTo>
                  <a:cubicBezTo>
                    <a:pt x="367" y="221"/>
                    <a:pt x="363" y="224"/>
                    <a:pt x="361" y="226"/>
                  </a:cubicBezTo>
                  <a:cubicBezTo>
                    <a:pt x="359" y="228"/>
                    <a:pt x="362" y="228"/>
                    <a:pt x="365" y="227"/>
                  </a:cubicBezTo>
                  <a:cubicBezTo>
                    <a:pt x="367" y="226"/>
                    <a:pt x="366" y="229"/>
                    <a:pt x="363" y="230"/>
                  </a:cubicBezTo>
                  <a:cubicBezTo>
                    <a:pt x="361" y="230"/>
                    <a:pt x="358" y="231"/>
                    <a:pt x="357" y="233"/>
                  </a:cubicBezTo>
                  <a:cubicBezTo>
                    <a:pt x="355" y="235"/>
                    <a:pt x="360" y="235"/>
                    <a:pt x="363" y="236"/>
                  </a:cubicBezTo>
                  <a:cubicBezTo>
                    <a:pt x="367" y="236"/>
                    <a:pt x="352" y="235"/>
                    <a:pt x="353" y="237"/>
                  </a:cubicBezTo>
                  <a:cubicBezTo>
                    <a:pt x="354" y="240"/>
                    <a:pt x="351" y="241"/>
                    <a:pt x="350" y="242"/>
                  </a:cubicBezTo>
                  <a:cubicBezTo>
                    <a:pt x="350" y="244"/>
                    <a:pt x="354" y="244"/>
                    <a:pt x="356" y="243"/>
                  </a:cubicBezTo>
                  <a:cubicBezTo>
                    <a:pt x="358" y="243"/>
                    <a:pt x="351" y="246"/>
                    <a:pt x="350" y="246"/>
                  </a:cubicBezTo>
                  <a:cubicBezTo>
                    <a:pt x="348" y="246"/>
                    <a:pt x="344" y="249"/>
                    <a:pt x="344" y="251"/>
                  </a:cubicBezTo>
                  <a:cubicBezTo>
                    <a:pt x="344" y="253"/>
                    <a:pt x="342" y="254"/>
                    <a:pt x="340" y="256"/>
                  </a:cubicBezTo>
                  <a:cubicBezTo>
                    <a:pt x="337" y="257"/>
                    <a:pt x="336" y="261"/>
                    <a:pt x="336" y="262"/>
                  </a:cubicBezTo>
                  <a:cubicBezTo>
                    <a:pt x="336" y="264"/>
                    <a:pt x="337" y="263"/>
                    <a:pt x="342" y="265"/>
                  </a:cubicBezTo>
                  <a:cubicBezTo>
                    <a:pt x="346" y="268"/>
                    <a:pt x="338" y="265"/>
                    <a:pt x="336" y="266"/>
                  </a:cubicBezTo>
                  <a:cubicBezTo>
                    <a:pt x="333" y="266"/>
                    <a:pt x="331" y="269"/>
                    <a:pt x="334" y="270"/>
                  </a:cubicBezTo>
                  <a:cubicBezTo>
                    <a:pt x="336" y="271"/>
                    <a:pt x="334" y="272"/>
                    <a:pt x="334" y="275"/>
                  </a:cubicBezTo>
                  <a:cubicBezTo>
                    <a:pt x="334" y="278"/>
                    <a:pt x="331" y="280"/>
                    <a:pt x="329" y="282"/>
                  </a:cubicBezTo>
                  <a:cubicBezTo>
                    <a:pt x="326" y="284"/>
                    <a:pt x="331" y="283"/>
                    <a:pt x="333" y="282"/>
                  </a:cubicBezTo>
                  <a:cubicBezTo>
                    <a:pt x="335" y="281"/>
                    <a:pt x="329" y="286"/>
                    <a:pt x="327" y="287"/>
                  </a:cubicBezTo>
                  <a:cubicBezTo>
                    <a:pt x="325" y="289"/>
                    <a:pt x="323" y="289"/>
                    <a:pt x="323" y="292"/>
                  </a:cubicBezTo>
                  <a:cubicBezTo>
                    <a:pt x="323" y="294"/>
                    <a:pt x="321" y="292"/>
                    <a:pt x="317" y="292"/>
                  </a:cubicBezTo>
                  <a:cubicBezTo>
                    <a:pt x="314" y="292"/>
                    <a:pt x="311" y="300"/>
                    <a:pt x="310" y="301"/>
                  </a:cubicBezTo>
                  <a:cubicBezTo>
                    <a:pt x="308" y="303"/>
                    <a:pt x="305" y="306"/>
                    <a:pt x="305" y="307"/>
                  </a:cubicBezTo>
                  <a:cubicBezTo>
                    <a:pt x="304" y="308"/>
                    <a:pt x="308" y="310"/>
                    <a:pt x="311" y="310"/>
                  </a:cubicBezTo>
                  <a:cubicBezTo>
                    <a:pt x="313" y="310"/>
                    <a:pt x="317" y="308"/>
                    <a:pt x="318" y="307"/>
                  </a:cubicBezTo>
                  <a:cubicBezTo>
                    <a:pt x="320" y="306"/>
                    <a:pt x="313" y="312"/>
                    <a:pt x="310" y="313"/>
                  </a:cubicBezTo>
                  <a:cubicBezTo>
                    <a:pt x="308" y="314"/>
                    <a:pt x="307" y="311"/>
                    <a:pt x="306" y="311"/>
                  </a:cubicBezTo>
                  <a:cubicBezTo>
                    <a:pt x="305" y="311"/>
                    <a:pt x="304" y="313"/>
                    <a:pt x="303" y="314"/>
                  </a:cubicBezTo>
                  <a:cubicBezTo>
                    <a:pt x="303" y="315"/>
                    <a:pt x="298" y="314"/>
                    <a:pt x="296" y="315"/>
                  </a:cubicBezTo>
                  <a:cubicBezTo>
                    <a:pt x="294" y="316"/>
                    <a:pt x="293" y="318"/>
                    <a:pt x="294" y="320"/>
                  </a:cubicBezTo>
                  <a:cubicBezTo>
                    <a:pt x="295" y="321"/>
                    <a:pt x="294" y="322"/>
                    <a:pt x="295" y="324"/>
                  </a:cubicBezTo>
                  <a:cubicBezTo>
                    <a:pt x="295" y="327"/>
                    <a:pt x="293" y="324"/>
                    <a:pt x="290" y="323"/>
                  </a:cubicBezTo>
                  <a:cubicBezTo>
                    <a:pt x="287" y="322"/>
                    <a:pt x="287" y="324"/>
                    <a:pt x="284" y="326"/>
                  </a:cubicBezTo>
                  <a:cubicBezTo>
                    <a:pt x="282" y="327"/>
                    <a:pt x="278" y="326"/>
                    <a:pt x="276" y="327"/>
                  </a:cubicBezTo>
                  <a:cubicBezTo>
                    <a:pt x="274" y="328"/>
                    <a:pt x="276" y="329"/>
                    <a:pt x="278" y="330"/>
                  </a:cubicBezTo>
                  <a:cubicBezTo>
                    <a:pt x="281" y="332"/>
                    <a:pt x="277" y="331"/>
                    <a:pt x="273" y="331"/>
                  </a:cubicBezTo>
                  <a:cubicBezTo>
                    <a:pt x="269" y="330"/>
                    <a:pt x="271" y="332"/>
                    <a:pt x="271" y="334"/>
                  </a:cubicBezTo>
                  <a:cubicBezTo>
                    <a:pt x="270" y="336"/>
                    <a:pt x="266" y="335"/>
                    <a:pt x="264" y="336"/>
                  </a:cubicBezTo>
                  <a:cubicBezTo>
                    <a:pt x="263" y="337"/>
                    <a:pt x="268" y="338"/>
                    <a:pt x="265" y="338"/>
                  </a:cubicBezTo>
                  <a:cubicBezTo>
                    <a:pt x="263" y="338"/>
                    <a:pt x="259" y="339"/>
                    <a:pt x="261" y="342"/>
                  </a:cubicBezTo>
                  <a:cubicBezTo>
                    <a:pt x="263" y="344"/>
                    <a:pt x="263" y="345"/>
                    <a:pt x="265" y="349"/>
                  </a:cubicBezTo>
                  <a:cubicBezTo>
                    <a:pt x="267" y="353"/>
                    <a:pt x="269" y="352"/>
                    <a:pt x="265" y="352"/>
                  </a:cubicBezTo>
                  <a:cubicBezTo>
                    <a:pt x="261" y="351"/>
                    <a:pt x="262" y="353"/>
                    <a:pt x="263" y="355"/>
                  </a:cubicBezTo>
                  <a:cubicBezTo>
                    <a:pt x="265" y="357"/>
                    <a:pt x="265" y="356"/>
                    <a:pt x="260" y="358"/>
                  </a:cubicBezTo>
                  <a:cubicBezTo>
                    <a:pt x="256" y="360"/>
                    <a:pt x="260" y="359"/>
                    <a:pt x="262" y="361"/>
                  </a:cubicBezTo>
                  <a:cubicBezTo>
                    <a:pt x="264" y="363"/>
                    <a:pt x="260" y="364"/>
                    <a:pt x="263" y="365"/>
                  </a:cubicBezTo>
                  <a:cubicBezTo>
                    <a:pt x="265" y="366"/>
                    <a:pt x="259" y="368"/>
                    <a:pt x="263" y="370"/>
                  </a:cubicBezTo>
                  <a:cubicBezTo>
                    <a:pt x="266" y="372"/>
                    <a:pt x="266" y="370"/>
                    <a:pt x="268" y="368"/>
                  </a:cubicBezTo>
                  <a:cubicBezTo>
                    <a:pt x="271" y="365"/>
                    <a:pt x="269" y="369"/>
                    <a:pt x="267" y="373"/>
                  </a:cubicBezTo>
                  <a:cubicBezTo>
                    <a:pt x="264" y="376"/>
                    <a:pt x="264" y="372"/>
                    <a:pt x="261" y="373"/>
                  </a:cubicBezTo>
                  <a:cubicBezTo>
                    <a:pt x="257" y="374"/>
                    <a:pt x="262" y="376"/>
                    <a:pt x="262" y="379"/>
                  </a:cubicBezTo>
                  <a:cubicBezTo>
                    <a:pt x="263" y="383"/>
                    <a:pt x="262" y="382"/>
                    <a:pt x="265" y="382"/>
                  </a:cubicBezTo>
                  <a:cubicBezTo>
                    <a:pt x="268" y="382"/>
                    <a:pt x="268" y="381"/>
                    <a:pt x="270" y="379"/>
                  </a:cubicBezTo>
                  <a:cubicBezTo>
                    <a:pt x="272" y="378"/>
                    <a:pt x="269" y="383"/>
                    <a:pt x="270" y="386"/>
                  </a:cubicBezTo>
                  <a:cubicBezTo>
                    <a:pt x="271" y="388"/>
                    <a:pt x="267" y="385"/>
                    <a:pt x="265" y="387"/>
                  </a:cubicBezTo>
                  <a:cubicBezTo>
                    <a:pt x="262" y="388"/>
                    <a:pt x="264" y="391"/>
                    <a:pt x="266" y="393"/>
                  </a:cubicBezTo>
                  <a:cubicBezTo>
                    <a:pt x="267" y="394"/>
                    <a:pt x="271" y="397"/>
                    <a:pt x="274" y="399"/>
                  </a:cubicBezTo>
                  <a:cubicBezTo>
                    <a:pt x="276" y="401"/>
                    <a:pt x="280" y="400"/>
                    <a:pt x="283" y="399"/>
                  </a:cubicBezTo>
                  <a:cubicBezTo>
                    <a:pt x="287" y="398"/>
                    <a:pt x="286" y="400"/>
                    <a:pt x="289" y="399"/>
                  </a:cubicBezTo>
                  <a:cubicBezTo>
                    <a:pt x="292" y="397"/>
                    <a:pt x="296" y="393"/>
                    <a:pt x="299" y="388"/>
                  </a:cubicBezTo>
                  <a:cubicBezTo>
                    <a:pt x="303" y="383"/>
                    <a:pt x="305" y="383"/>
                    <a:pt x="308" y="383"/>
                  </a:cubicBezTo>
                  <a:cubicBezTo>
                    <a:pt x="311" y="382"/>
                    <a:pt x="311" y="381"/>
                    <a:pt x="311" y="377"/>
                  </a:cubicBezTo>
                  <a:cubicBezTo>
                    <a:pt x="311" y="377"/>
                    <a:pt x="311" y="377"/>
                    <a:pt x="311" y="377"/>
                  </a:cubicBezTo>
                  <a:cubicBezTo>
                    <a:pt x="311" y="377"/>
                    <a:pt x="311" y="377"/>
                    <a:pt x="311" y="377"/>
                  </a:cubicBezTo>
                  <a:cubicBezTo>
                    <a:pt x="311" y="377"/>
                    <a:pt x="311" y="377"/>
                    <a:pt x="311" y="377"/>
                  </a:cubicBezTo>
                  <a:cubicBezTo>
                    <a:pt x="311" y="377"/>
                    <a:pt x="311" y="377"/>
                    <a:pt x="311" y="377"/>
                  </a:cubicBezTo>
                  <a:cubicBezTo>
                    <a:pt x="311" y="377"/>
                    <a:pt x="311" y="378"/>
                    <a:pt x="312" y="378"/>
                  </a:cubicBezTo>
                  <a:cubicBezTo>
                    <a:pt x="312" y="378"/>
                    <a:pt x="312" y="378"/>
                    <a:pt x="312" y="379"/>
                  </a:cubicBezTo>
                  <a:cubicBezTo>
                    <a:pt x="312" y="379"/>
                    <a:pt x="312" y="379"/>
                    <a:pt x="312" y="379"/>
                  </a:cubicBezTo>
                  <a:cubicBezTo>
                    <a:pt x="312" y="380"/>
                    <a:pt x="312" y="380"/>
                    <a:pt x="312" y="381"/>
                  </a:cubicBezTo>
                  <a:cubicBezTo>
                    <a:pt x="312" y="381"/>
                    <a:pt x="313" y="381"/>
                    <a:pt x="313" y="381"/>
                  </a:cubicBezTo>
                  <a:cubicBezTo>
                    <a:pt x="313" y="382"/>
                    <a:pt x="313" y="382"/>
                    <a:pt x="313" y="383"/>
                  </a:cubicBezTo>
                  <a:cubicBezTo>
                    <a:pt x="313" y="383"/>
                    <a:pt x="313" y="383"/>
                    <a:pt x="313" y="383"/>
                  </a:cubicBezTo>
                  <a:cubicBezTo>
                    <a:pt x="313" y="384"/>
                    <a:pt x="314" y="384"/>
                    <a:pt x="314" y="385"/>
                  </a:cubicBezTo>
                  <a:cubicBezTo>
                    <a:pt x="314" y="385"/>
                    <a:pt x="314" y="386"/>
                    <a:pt x="314" y="386"/>
                  </a:cubicBezTo>
                  <a:cubicBezTo>
                    <a:pt x="316" y="389"/>
                    <a:pt x="316" y="395"/>
                    <a:pt x="317" y="397"/>
                  </a:cubicBezTo>
                  <a:cubicBezTo>
                    <a:pt x="318" y="399"/>
                    <a:pt x="319" y="399"/>
                    <a:pt x="322" y="398"/>
                  </a:cubicBezTo>
                  <a:cubicBezTo>
                    <a:pt x="325" y="396"/>
                    <a:pt x="321" y="405"/>
                    <a:pt x="320" y="408"/>
                  </a:cubicBezTo>
                  <a:cubicBezTo>
                    <a:pt x="320" y="410"/>
                    <a:pt x="325" y="416"/>
                    <a:pt x="326" y="419"/>
                  </a:cubicBezTo>
                  <a:cubicBezTo>
                    <a:pt x="328" y="422"/>
                    <a:pt x="329" y="427"/>
                    <a:pt x="329" y="428"/>
                  </a:cubicBezTo>
                  <a:cubicBezTo>
                    <a:pt x="330" y="430"/>
                    <a:pt x="327" y="437"/>
                    <a:pt x="328" y="437"/>
                  </a:cubicBezTo>
                  <a:cubicBezTo>
                    <a:pt x="330" y="437"/>
                    <a:pt x="334" y="439"/>
                    <a:pt x="338" y="439"/>
                  </a:cubicBezTo>
                  <a:cubicBezTo>
                    <a:pt x="341" y="439"/>
                    <a:pt x="342" y="439"/>
                    <a:pt x="343" y="436"/>
                  </a:cubicBezTo>
                  <a:cubicBezTo>
                    <a:pt x="344" y="434"/>
                    <a:pt x="344" y="432"/>
                    <a:pt x="349" y="428"/>
                  </a:cubicBezTo>
                  <a:cubicBezTo>
                    <a:pt x="354" y="425"/>
                    <a:pt x="356" y="428"/>
                    <a:pt x="358" y="427"/>
                  </a:cubicBezTo>
                  <a:cubicBezTo>
                    <a:pt x="360" y="426"/>
                    <a:pt x="365" y="413"/>
                    <a:pt x="366" y="409"/>
                  </a:cubicBezTo>
                  <a:cubicBezTo>
                    <a:pt x="367" y="405"/>
                    <a:pt x="367" y="400"/>
                    <a:pt x="367" y="398"/>
                  </a:cubicBezTo>
                  <a:cubicBezTo>
                    <a:pt x="368" y="396"/>
                    <a:pt x="374" y="388"/>
                    <a:pt x="375" y="386"/>
                  </a:cubicBezTo>
                  <a:cubicBezTo>
                    <a:pt x="377" y="385"/>
                    <a:pt x="378" y="387"/>
                    <a:pt x="379" y="386"/>
                  </a:cubicBezTo>
                  <a:cubicBezTo>
                    <a:pt x="380" y="386"/>
                    <a:pt x="382" y="379"/>
                    <a:pt x="384" y="378"/>
                  </a:cubicBezTo>
                  <a:cubicBezTo>
                    <a:pt x="386" y="377"/>
                    <a:pt x="387" y="375"/>
                    <a:pt x="388" y="373"/>
                  </a:cubicBezTo>
                  <a:cubicBezTo>
                    <a:pt x="388" y="371"/>
                    <a:pt x="386" y="367"/>
                    <a:pt x="385" y="364"/>
                  </a:cubicBezTo>
                  <a:cubicBezTo>
                    <a:pt x="384" y="362"/>
                    <a:pt x="380" y="361"/>
                    <a:pt x="377" y="361"/>
                  </a:cubicBezTo>
                  <a:cubicBezTo>
                    <a:pt x="373" y="361"/>
                    <a:pt x="373" y="358"/>
                    <a:pt x="371" y="355"/>
                  </a:cubicBezTo>
                  <a:cubicBezTo>
                    <a:pt x="369" y="352"/>
                    <a:pt x="372" y="347"/>
                    <a:pt x="373" y="345"/>
                  </a:cubicBezTo>
                  <a:cubicBezTo>
                    <a:pt x="375" y="343"/>
                    <a:pt x="374" y="336"/>
                    <a:pt x="375" y="334"/>
                  </a:cubicBezTo>
                  <a:cubicBezTo>
                    <a:pt x="376" y="332"/>
                    <a:pt x="372" y="330"/>
                    <a:pt x="372" y="328"/>
                  </a:cubicBezTo>
                  <a:cubicBezTo>
                    <a:pt x="372" y="326"/>
                    <a:pt x="375" y="329"/>
                    <a:pt x="377" y="329"/>
                  </a:cubicBezTo>
                  <a:cubicBezTo>
                    <a:pt x="379" y="330"/>
                    <a:pt x="385" y="322"/>
                    <a:pt x="386" y="320"/>
                  </a:cubicBezTo>
                  <a:cubicBezTo>
                    <a:pt x="388" y="318"/>
                    <a:pt x="390" y="313"/>
                    <a:pt x="390" y="312"/>
                  </a:cubicBezTo>
                  <a:cubicBezTo>
                    <a:pt x="390" y="311"/>
                    <a:pt x="397" y="309"/>
                    <a:pt x="399" y="308"/>
                  </a:cubicBezTo>
                  <a:cubicBezTo>
                    <a:pt x="400" y="307"/>
                    <a:pt x="405" y="306"/>
                    <a:pt x="406" y="303"/>
                  </a:cubicBezTo>
                  <a:cubicBezTo>
                    <a:pt x="406" y="300"/>
                    <a:pt x="411" y="296"/>
                    <a:pt x="413" y="294"/>
                  </a:cubicBezTo>
                  <a:cubicBezTo>
                    <a:pt x="415" y="292"/>
                    <a:pt x="411" y="291"/>
                    <a:pt x="409" y="288"/>
                  </a:cubicBezTo>
                  <a:cubicBezTo>
                    <a:pt x="408" y="286"/>
                    <a:pt x="410" y="286"/>
                    <a:pt x="411" y="285"/>
                  </a:cubicBezTo>
                  <a:cubicBezTo>
                    <a:pt x="412" y="284"/>
                    <a:pt x="413" y="282"/>
                    <a:pt x="413" y="281"/>
                  </a:cubicBezTo>
                  <a:cubicBezTo>
                    <a:pt x="414" y="280"/>
                    <a:pt x="416" y="279"/>
                    <a:pt x="418" y="278"/>
                  </a:cubicBezTo>
                  <a:cubicBezTo>
                    <a:pt x="421" y="276"/>
                    <a:pt x="418" y="275"/>
                    <a:pt x="419" y="274"/>
                  </a:cubicBezTo>
                  <a:cubicBezTo>
                    <a:pt x="419" y="272"/>
                    <a:pt x="424" y="273"/>
                    <a:pt x="427" y="273"/>
                  </a:cubicBezTo>
                  <a:cubicBezTo>
                    <a:pt x="428" y="274"/>
                    <a:pt x="429" y="274"/>
                    <a:pt x="429" y="274"/>
                  </a:cubicBezTo>
                  <a:cubicBezTo>
                    <a:pt x="430" y="274"/>
                    <a:pt x="430" y="274"/>
                    <a:pt x="430" y="274"/>
                  </a:cubicBezTo>
                  <a:cubicBezTo>
                    <a:pt x="431" y="274"/>
                    <a:pt x="431" y="273"/>
                    <a:pt x="432" y="273"/>
                  </a:cubicBezTo>
                  <a:cubicBezTo>
                    <a:pt x="432" y="273"/>
                    <a:pt x="432" y="273"/>
                    <a:pt x="433" y="273"/>
                  </a:cubicBezTo>
                  <a:cubicBezTo>
                    <a:pt x="433" y="273"/>
                    <a:pt x="434" y="273"/>
                    <a:pt x="435" y="273"/>
                  </a:cubicBezTo>
                  <a:cubicBezTo>
                    <a:pt x="435" y="273"/>
                    <a:pt x="436" y="273"/>
                    <a:pt x="437" y="273"/>
                  </a:cubicBezTo>
                  <a:cubicBezTo>
                    <a:pt x="440" y="272"/>
                    <a:pt x="442" y="275"/>
                    <a:pt x="443" y="277"/>
                  </a:cubicBezTo>
                  <a:cubicBezTo>
                    <a:pt x="445" y="280"/>
                    <a:pt x="444" y="286"/>
                    <a:pt x="441" y="287"/>
                  </a:cubicBezTo>
                  <a:cubicBezTo>
                    <a:pt x="439" y="287"/>
                    <a:pt x="433" y="295"/>
                    <a:pt x="432" y="298"/>
                  </a:cubicBezTo>
                  <a:cubicBezTo>
                    <a:pt x="431" y="300"/>
                    <a:pt x="422" y="308"/>
                    <a:pt x="420" y="311"/>
                  </a:cubicBezTo>
                  <a:cubicBezTo>
                    <a:pt x="419" y="314"/>
                    <a:pt x="411" y="321"/>
                    <a:pt x="409" y="324"/>
                  </a:cubicBezTo>
                  <a:cubicBezTo>
                    <a:pt x="406" y="326"/>
                    <a:pt x="407" y="326"/>
                    <a:pt x="409" y="330"/>
                  </a:cubicBezTo>
                  <a:cubicBezTo>
                    <a:pt x="410" y="334"/>
                    <a:pt x="413" y="345"/>
                    <a:pt x="412" y="347"/>
                  </a:cubicBezTo>
                  <a:cubicBezTo>
                    <a:pt x="411" y="349"/>
                    <a:pt x="410" y="353"/>
                    <a:pt x="410" y="355"/>
                  </a:cubicBezTo>
                  <a:cubicBezTo>
                    <a:pt x="409" y="358"/>
                    <a:pt x="411" y="360"/>
                    <a:pt x="414" y="360"/>
                  </a:cubicBezTo>
                  <a:cubicBezTo>
                    <a:pt x="416" y="360"/>
                    <a:pt x="419" y="363"/>
                    <a:pt x="419" y="365"/>
                  </a:cubicBezTo>
                  <a:cubicBezTo>
                    <a:pt x="420" y="366"/>
                    <a:pt x="420" y="368"/>
                    <a:pt x="423" y="369"/>
                  </a:cubicBezTo>
                  <a:cubicBezTo>
                    <a:pt x="426" y="370"/>
                    <a:pt x="432" y="370"/>
                    <a:pt x="434" y="369"/>
                  </a:cubicBezTo>
                  <a:cubicBezTo>
                    <a:pt x="436" y="368"/>
                    <a:pt x="437" y="366"/>
                    <a:pt x="443" y="366"/>
                  </a:cubicBezTo>
                  <a:cubicBezTo>
                    <a:pt x="448" y="366"/>
                    <a:pt x="454" y="365"/>
                    <a:pt x="456" y="363"/>
                  </a:cubicBezTo>
                  <a:cubicBezTo>
                    <a:pt x="459" y="362"/>
                    <a:pt x="461" y="362"/>
                    <a:pt x="463" y="362"/>
                  </a:cubicBezTo>
                  <a:cubicBezTo>
                    <a:pt x="463" y="362"/>
                    <a:pt x="464" y="362"/>
                    <a:pt x="465" y="362"/>
                  </a:cubicBezTo>
                  <a:cubicBezTo>
                    <a:pt x="465" y="362"/>
                    <a:pt x="465" y="362"/>
                    <a:pt x="465" y="362"/>
                  </a:cubicBezTo>
                  <a:cubicBezTo>
                    <a:pt x="467" y="362"/>
                    <a:pt x="469" y="362"/>
                    <a:pt x="471" y="361"/>
                  </a:cubicBezTo>
                  <a:cubicBezTo>
                    <a:pt x="474" y="360"/>
                    <a:pt x="475" y="359"/>
                    <a:pt x="474" y="363"/>
                  </a:cubicBezTo>
                  <a:cubicBezTo>
                    <a:pt x="473" y="367"/>
                    <a:pt x="478" y="365"/>
                    <a:pt x="481" y="366"/>
                  </a:cubicBezTo>
                  <a:cubicBezTo>
                    <a:pt x="483" y="368"/>
                    <a:pt x="484" y="371"/>
                    <a:pt x="480" y="372"/>
                  </a:cubicBezTo>
                  <a:cubicBezTo>
                    <a:pt x="477" y="372"/>
                    <a:pt x="470" y="372"/>
                    <a:pt x="471" y="374"/>
                  </a:cubicBezTo>
                  <a:cubicBezTo>
                    <a:pt x="471" y="374"/>
                    <a:pt x="471" y="375"/>
                    <a:pt x="471" y="375"/>
                  </a:cubicBezTo>
                  <a:cubicBezTo>
                    <a:pt x="471" y="375"/>
                    <a:pt x="471" y="375"/>
                    <a:pt x="471" y="375"/>
                  </a:cubicBezTo>
                  <a:cubicBezTo>
                    <a:pt x="471" y="376"/>
                    <a:pt x="471" y="377"/>
                    <a:pt x="469" y="377"/>
                  </a:cubicBezTo>
                  <a:cubicBezTo>
                    <a:pt x="468" y="377"/>
                    <a:pt x="468" y="377"/>
                    <a:pt x="468" y="377"/>
                  </a:cubicBezTo>
                  <a:cubicBezTo>
                    <a:pt x="467" y="377"/>
                    <a:pt x="467" y="377"/>
                    <a:pt x="466" y="377"/>
                  </a:cubicBezTo>
                  <a:cubicBezTo>
                    <a:pt x="460" y="377"/>
                    <a:pt x="449" y="377"/>
                    <a:pt x="444" y="377"/>
                  </a:cubicBezTo>
                  <a:cubicBezTo>
                    <a:pt x="440" y="377"/>
                    <a:pt x="430" y="381"/>
                    <a:pt x="430" y="384"/>
                  </a:cubicBezTo>
                  <a:cubicBezTo>
                    <a:pt x="429" y="388"/>
                    <a:pt x="431" y="393"/>
                    <a:pt x="434" y="394"/>
                  </a:cubicBezTo>
                  <a:cubicBezTo>
                    <a:pt x="435" y="395"/>
                    <a:pt x="435" y="395"/>
                    <a:pt x="435" y="395"/>
                  </a:cubicBezTo>
                  <a:cubicBezTo>
                    <a:pt x="435" y="396"/>
                    <a:pt x="435" y="396"/>
                    <a:pt x="436" y="396"/>
                  </a:cubicBezTo>
                  <a:cubicBezTo>
                    <a:pt x="436" y="396"/>
                    <a:pt x="436" y="397"/>
                    <a:pt x="436" y="397"/>
                  </a:cubicBezTo>
                  <a:cubicBezTo>
                    <a:pt x="436" y="397"/>
                    <a:pt x="436" y="397"/>
                    <a:pt x="436" y="398"/>
                  </a:cubicBezTo>
                  <a:cubicBezTo>
                    <a:pt x="437" y="399"/>
                    <a:pt x="437" y="401"/>
                    <a:pt x="437" y="402"/>
                  </a:cubicBezTo>
                  <a:cubicBezTo>
                    <a:pt x="438" y="404"/>
                    <a:pt x="438" y="405"/>
                    <a:pt x="438" y="407"/>
                  </a:cubicBezTo>
                  <a:cubicBezTo>
                    <a:pt x="437" y="411"/>
                    <a:pt x="433" y="416"/>
                    <a:pt x="430" y="416"/>
                  </a:cubicBezTo>
                  <a:cubicBezTo>
                    <a:pt x="428" y="415"/>
                    <a:pt x="421" y="405"/>
                    <a:pt x="418" y="405"/>
                  </a:cubicBezTo>
                  <a:cubicBezTo>
                    <a:pt x="416" y="404"/>
                    <a:pt x="410" y="407"/>
                    <a:pt x="410" y="409"/>
                  </a:cubicBezTo>
                  <a:cubicBezTo>
                    <a:pt x="410" y="411"/>
                    <a:pt x="409" y="415"/>
                    <a:pt x="407" y="417"/>
                  </a:cubicBezTo>
                  <a:cubicBezTo>
                    <a:pt x="406" y="418"/>
                    <a:pt x="406" y="421"/>
                    <a:pt x="406" y="424"/>
                  </a:cubicBezTo>
                  <a:cubicBezTo>
                    <a:pt x="406" y="426"/>
                    <a:pt x="406" y="427"/>
                    <a:pt x="405" y="429"/>
                  </a:cubicBezTo>
                  <a:cubicBezTo>
                    <a:pt x="405" y="429"/>
                    <a:pt x="405" y="429"/>
                    <a:pt x="405" y="429"/>
                  </a:cubicBezTo>
                  <a:cubicBezTo>
                    <a:pt x="405" y="431"/>
                    <a:pt x="405" y="433"/>
                    <a:pt x="405" y="434"/>
                  </a:cubicBezTo>
                  <a:cubicBezTo>
                    <a:pt x="405" y="435"/>
                    <a:pt x="404" y="436"/>
                    <a:pt x="404" y="437"/>
                  </a:cubicBezTo>
                  <a:cubicBezTo>
                    <a:pt x="403" y="437"/>
                    <a:pt x="403" y="438"/>
                    <a:pt x="403" y="438"/>
                  </a:cubicBezTo>
                  <a:cubicBezTo>
                    <a:pt x="403" y="439"/>
                    <a:pt x="402" y="439"/>
                    <a:pt x="401" y="440"/>
                  </a:cubicBezTo>
                  <a:cubicBezTo>
                    <a:pt x="401" y="440"/>
                    <a:pt x="401" y="440"/>
                    <a:pt x="401" y="440"/>
                  </a:cubicBezTo>
                  <a:cubicBezTo>
                    <a:pt x="400" y="442"/>
                    <a:pt x="399" y="443"/>
                    <a:pt x="398" y="444"/>
                  </a:cubicBezTo>
                  <a:cubicBezTo>
                    <a:pt x="397" y="444"/>
                    <a:pt x="397" y="444"/>
                    <a:pt x="397" y="445"/>
                  </a:cubicBezTo>
                  <a:cubicBezTo>
                    <a:pt x="397" y="445"/>
                    <a:pt x="397" y="445"/>
                    <a:pt x="396" y="445"/>
                  </a:cubicBezTo>
                  <a:cubicBezTo>
                    <a:pt x="396" y="445"/>
                    <a:pt x="396" y="446"/>
                    <a:pt x="396" y="446"/>
                  </a:cubicBezTo>
                  <a:cubicBezTo>
                    <a:pt x="395" y="447"/>
                    <a:pt x="395" y="447"/>
                    <a:pt x="395" y="448"/>
                  </a:cubicBezTo>
                  <a:cubicBezTo>
                    <a:pt x="395" y="448"/>
                    <a:pt x="395" y="448"/>
                    <a:pt x="394" y="448"/>
                  </a:cubicBezTo>
                  <a:cubicBezTo>
                    <a:pt x="394" y="449"/>
                    <a:pt x="394" y="449"/>
                    <a:pt x="393" y="450"/>
                  </a:cubicBezTo>
                  <a:cubicBezTo>
                    <a:pt x="393" y="450"/>
                    <a:pt x="393" y="450"/>
                    <a:pt x="393" y="450"/>
                  </a:cubicBezTo>
                  <a:cubicBezTo>
                    <a:pt x="392" y="451"/>
                    <a:pt x="391" y="451"/>
                    <a:pt x="390" y="451"/>
                  </a:cubicBezTo>
                  <a:cubicBezTo>
                    <a:pt x="390" y="452"/>
                    <a:pt x="390" y="452"/>
                    <a:pt x="390" y="452"/>
                  </a:cubicBezTo>
                  <a:cubicBezTo>
                    <a:pt x="389" y="452"/>
                    <a:pt x="389" y="452"/>
                    <a:pt x="388" y="452"/>
                  </a:cubicBezTo>
                  <a:cubicBezTo>
                    <a:pt x="384" y="453"/>
                    <a:pt x="386" y="447"/>
                    <a:pt x="380" y="447"/>
                  </a:cubicBezTo>
                  <a:cubicBezTo>
                    <a:pt x="375" y="447"/>
                    <a:pt x="361" y="450"/>
                    <a:pt x="356" y="453"/>
                  </a:cubicBezTo>
                  <a:cubicBezTo>
                    <a:pt x="355" y="454"/>
                    <a:pt x="354" y="454"/>
                    <a:pt x="352" y="455"/>
                  </a:cubicBezTo>
                  <a:cubicBezTo>
                    <a:pt x="352" y="455"/>
                    <a:pt x="352" y="455"/>
                    <a:pt x="351" y="455"/>
                  </a:cubicBezTo>
                  <a:cubicBezTo>
                    <a:pt x="351" y="455"/>
                    <a:pt x="350" y="455"/>
                    <a:pt x="349" y="455"/>
                  </a:cubicBezTo>
                  <a:cubicBezTo>
                    <a:pt x="349" y="456"/>
                    <a:pt x="348" y="456"/>
                    <a:pt x="348" y="456"/>
                  </a:cubicBezTo>
                  <a:cubicBezTo>
                    <a:pt x="347" y="456"/>
                    <a:pt x="346" y="456"/>
                    <a:pt x="346" y="456"/>
                  </a:cubicBezTo>
                  <a:cubicBezTo>
                    <a:pt x="345" y="456"/>
                    <a:pt x="345" y="456"/>
                    <a:pt x="344" y="456"/>
                  </a:cubicBezTo>
                  <a:cubicBezTo>
                    <a:pt x="344" y="456"/>
                    <a:pt x="343" y="456"/>
                    <a:pt x="342" y="456"/>
                  </a:cubicBezTo>
                  <a:cubicBezTo>
                    <a:pt x="338" y="456"/>
                    <a:pt x="339" y="452"/>
                    <a:pt x="338" y="451"/>
                  </a:cubicBezTo>
                  <a:cubicBezTo>
                    <a:pt x="337" y="450"/>
                    <a:pt x="336" y="453"/>
                    <a:pt x="334" y="454"/>
                  </a:cubicBezTo>
                  <a:cubicBezTo>
                    <a:pt x="333" y="456"/>
                    <a:pt x="331" y="452"/>
                    <a:pt x="328" y="451"/>
                  </a:cubicBezTo>
                  <a:cubicBezTo>
                    <a:pt x="324" y="451"/>
                    <a:pt x="319" y="456"/>
                    <a:pt x="316" y="456"/>
                  </a:cubicBezTo>
                  <a:cubicBezTo>
                    <a:pt x="313" y="457"/>
                    <a:pt x="315" y="453"/>
                    <a:pt x="315" y="451"/>
                  </a:cubicBezTo>
                  <a:cubicBezTo>
                    <a:pt x="314" y="449"/>
                    <a:pt x="306" y="454"/>
                    <a:pt x="305" y="454"/>
                  </a:cubicBezTo>
                  <a:cubicBezTo>
                    <a:pt x="304" y="453"/>
                    <a:pt x="302" y="450"/>
                    <a:pt x="304" y="449"/>
                  </a:cubicBezTo>
                  <a:cubicBezTo>
                    <a:pt x="304" y="449"/>
                    <a:pt x="304" y="449"/>
                    <a:pt x="304" y="449"/>
                  </a:cubicBezTo>
                  <a:cubicBezTo>
                    <a:pt x="304" y="449"/>
                    <a:pt x="304" y="448"/>
                    <a:pt x="304" y="448"/>
                  </a:cubicBezTo>
                  <a:cubicBezTo>
                    <a:pt x="304" y="448"/>
                    <a:pt x="304" y="448"/>
                    <a:pt x="304" y="448"/>
                  </a:cubicBezTo>
                  <a:cubicBezTo>
                    <a:pt x="304" y="448"/>
                    <a:pt x="304" y="447"/>
                    <a:pt x="304" y="447"/>
                  </a:cubicBezTo>
                  <a:cubicBezTo>
                    <a:pt x="304" y="447"/>
                    <a:pt x="304" y="447"/>
                    <a:pt x="303" y="447"/>
                  </a:cubicBezTo>
                  <a:cubicBezTo>
                    <a:pt x="303" y="446"/>
                    <a:pt x="303" y="446"/>
                    <a:pt x="303" y="446"/>
                  </a:cubicBezTo>
                  <a:cubicBezTo>
                    <a:pt x="303" y="446"/>
                    <a:pt x="303" y="445"/>
                    <a:pt x="303" y="445"/>
                  </a:cubicBezTo>
                  <a:cubicBezTo>
                    <a:pt x="303" y="445"/>
                    <a:pt x="303" y="445"/>
                    <a:pt x="303" y="445"/>
                  </a:cubicBezTo>
                  <a:cubicBezTo>
                    <a:pt x="302" y="445"/>
                    <a:pt x="302" y="444"/>
                    <a:pt x="302" y="444"/>
                  </a:cubicBezTo>
                  <a:cubicBezTo>
                    <a:pt x="301" y="444"/>
                    <a:pt x="301" y="444"/>
                    <a:pt x="301" y="443"/>
                  </a:cubicBezTo>
                  <a:cubicBezTo>
                    <a:pt x="301" y="443"/>
                    <a:pt x="301" y="443"/>
                    <a:pt x="301" y="443"/>
                  </a:cubicBezTo>
                  <a:cubicBezTo>
                    <a:pt x="301" y="443"/>
                    <a:pt x="300" y="442"/>
                    <a:pt x="300" y="442"/>
                  </a:cubicBezTo>
                  <a:cubicBezTo>
                    <a:pt x="300" y="442"/>
                    <a:pt x="300" y="442"/>
                    <a:pt x="300" y="442"/>
                  </a:cubicBezTo>
                  <a:cubicBezTo>
                    <a:pt x="300" y="441"/>
                    <a:pt x="300" y="441"/>
                    <a:pt x="300" y="441"/>
                  </a:cubicBezTo>
                  <a:cubicBezTo>
                    <a:pt x="301" y="439"/>
                    <a:pt x="305" y="441"/>
                    <a:pt x="308" y="440"/>
                  </a:cubicBezTo>
                  <a:cubicBezTo>
                    <a:pt x="311" y="438"/>
                    <a:pt x="303" y="437"/>
                    <a:pt x="301" y="436"/>
                  </a:cubicBezTo>
                  <a:cubicBezTo>
                    <a:pt x="299" y="435"/>
                    <a:pt x="303" y="432"/>
                    <a:pt x="307" y="428"/>
                  </a:cubicBezTo>
                  <a:cubicBezTo>
                    <a:pt x="310" y="425"/>
                    <a:pt x="311" y="426"/>
                    <a:pt x="312" y="424"/>
                  </a:cubicBezTo>
                  <a:cubicBezTo>
                    <a:pt x="313" y="422"/>
                    <a:pt x="310" y="422"/>
                    <a:pt x="307" y="424"/>
                  </a:cubicBezTo>
                  <a:cubicBezTo>
                    <a:pt x="305" y="425"/>
                    <a:pt x="304" y="416"/>
                    <a:pt x="306" y="415"/>
                  </a:cubicBezTo>
                  <a:cubicBezTo>
                    <a:pt x="308" y="414"/>
                    <a:pt x="309" y="408"/>
                    <a:pt x="309" y="406"/>
                  </a:cubicBezTo>
                  <a:cubicBezTo>
                    <a:pt x="309" y="404"/>
                    <a:pt x="304" y="408"/>
                    <a:pt x="302" y="409"/>
                  </a:cubicBezTo>
                  <a:cubicBezTo>
                    <a:pt x="300" y="411"/>
                    <a:pt x="298" y="414"/>
                    <a:pt x="300" y="415"/>
                  </a:cubicBezTo>
                  <a:cubicBezTo>
                    <a:pt x="302" y="417"/>
                    <a:pt x="298" y="420"/>
                    <a:pt x="296" y="420"/>
                  </a:cubicBezTo>
                  <a:cubicBezTo>
                    <a:pt x="295" y="421"/>
                    <a:pt x="293" y="416"/>
                    <a:pt x="292" y="415"/>
                  </a:cubicBezTo>
                  <a:cubicBezTo>
                    <a:pt x="291" y="413"/>
                    <a:pt x="290" y="417"/>
                    <a:pt x="288" y="419"/>
                  </a:cubicBezTo>
                  <a:cubicBezTo>
                    <a:pt x="287" y="420"/>
                    <a:pt x="287" y="428"/>
                    <a:pt x="287" y="430"/>
                  </a:cubicBezTo>
                  <a:cubicBezTo>
                    <a:pt x="285" y="432"/>
                    <a:pt x="288" y="435"/>
                    <a:pt x="288" y="439"/>
                  </a:cubicBezTo>
                  <a:cubicBezTo>
                    <a:pt x="288" y="439"/>
                    <a:pt x="288" y="440"/>
                    <a:pt x="288" y="440"/>
                  </a:cubicBezTo>
                  <a:cubicBezTo>
                    <a:pt x="289" y="440"/>
                    <a:pt x="289" y="441"/>
                    <a:pt x="289" y="441"/>
                  </a:cubicBezTo>
                  <a:cubicBezTo>
                    <a:pt x="289" y="441"/>
                    <a:pt x="289" y="442"/>
                    <a:pt x="289" y="442"/>
                  </a:cubicBezTo>
                  <a:cubicBezTo>
                    <a:pt x="289" y="443"/>
                    <a:pt x="289" y="444"/>
                    <a:pt x="290" y="445"/>
                  </a:cubicBezTo>
                  <a:cubicBezTo>
                    <a:pt x="290" y="445"/>
                    <a:pt x="290" y="445"/>
                    <a:pt x="290" y="445"/>
                  </a:cubicBezTo>
                  <a:cubicBezTo>
                    <a:pt x="290" y="446"/>
                    <a:pt x="290" y="447"/>
                    <a:pt x="290" y="448"/>
                  </a:cubicBezTo>
                  <a:cubicBezTo>
                    <a:pt x="290" y="449"/>
                    <a:pt x="290" y="449"/>
                    <a:pt x="290" y="449"/>
                  </a:cubicBezTo>
                  <a:cubicBezTo>
                    <a:pt x="291" y="450"/>
                    <a:pt x="291" y="451"/>
                    <a:pt x="291" y="451"/>
                  </a:cubicBezTo>
                  <a:cubicBezTo>
                    <a:pt x="291" y="452"/>
                    <a:pt x="291" y="452"/>
                    <a:pt x="291" y="452"/>
                  </a:cubicBezTo>
                  <a:cubicBezTo>
                    <a:pt x="291" y="453"/>
                    <a:pt x="291" y="454"/>
                    <a:pt x="291" y="454"/>
                  </a:cubicBezTo>
                  <a:cubicBezTo>
                    <a:pt x="291" y="454"/>
                    <a:pt x="291" y="455"/>
                    <a:pt x="291" y="455"/>
                  </a:cubicBezTo>
                  <a:cubicBezTo>
                    <a:pt x="291" y="456"/>
                    <a:pt x="292" y="456"/>
                    <a:pt x="292" y="457"/>
                  </a:cubicBezTo>
                  <a:cubicBezTo>
                    <a:pt x="291" y="459"/>
                    <a:pt x="291" y="461"/>
                    <a:pt x="288" y="463"/>
                  </a:cubicBezTo>
                  <a:cubicBezTo>
                    <a:pt x="286" y="464"/>
                    <a:pt x="280" y="458"/>
                    <a:pt x="277" y="461"/>
                  </a:cubicBezTo>
                  <a:cubicBezTo>
                    <a:pt x="276" y="462"/>
                    <a:pt x="275" y="462"/>
                    <a:pt x="274" y="463"/>
                  </a:cubicBezTo>
                  <a:cubicBezTo>
                    <a:pt x="274" y="463"/>
                    <a:pt x="274" y="463"/>
                    <a:pt x="273" y="463"/>
                  </a:cubicBezTo>
                  <a:cubicBezTo>
                    <a:pt x="273" y="464"/>
                    <a:pt x="272" y="464"/>
                    <a:pt x="271" y="464"/>
                  </a:cubicBezTo>
                  <a:cubicBezTo>
                    <a:pt x="271" y="465"/>
                    <a:pt x="271" y="465"/>
                    <a:pt x="271" y="465"/>
                  </a:cubicBezTo>
                  <a:cubicBezTo>
                    <a:pt x="270" y="465"/>
                    <a:pt x="269" y="465"/>
                    <a:pt x="268" y="465"/>
                  </a:cubicBezTo>
                  <a:cubicBezTo>
                    <a:pt x="265" y="465"/>
                    <a:pt x="263" y="466"/>
                    <a:pt x="260" y="468"/>
                  </a:cubicBezTo>
                  <a:cubicBezTo>
                    <a:pt x="257" y="471"/>
                    <a:pt x="257" y="472"/>
                    <a:pt x="255" y="472"/>
                  </a:cubicBezTo>
                  <a:cubicBezTo>
                    <a:pt x="252" y="472"/>
                    <a:pt x="246" y="482"/>
                    <a:pt x="245" y="487"/>
                  </a:cubicBezTo>
                  <a:cubicBezTo>
                    <a:pt x="245" y="488"/>
                    <a:pt x="244" y="489"/>
                    <a:pt x="244" y="489"/>
                  </a:cubicBezTo>
                  <a:cubicBezTo>
                    <a:pt x="244" y="489"/>
                    <a:pt x="243" y="490"/>
                    <a:pt x="243" y="490"/>
                  </a:cubicBezTo>
                  <a:cubicBezTo>
                    <a:pt x="243" y="490"/>
                    <a:pt x="242" y="491"/>
                    <a:pt x="242" y="491"/>
                  </a:cubicBezTo>
                  <a:cubicBezTo>
                    <a:pt x="242" y="491"/>
                    <a:pt x="242" y="491"/>
                    <a:pt x="242" y="491"/>
                  </a:cubicBezTo>
                  <a:cubicBezTo>
                    <a:pt x="241" y="492"/>
                    <a:pt x="241" y="492"/>
                    <a:pt x="240" y="492"/>
                  </a:cubicBezTo>
                  <a:cubicBezTo>
                    <a:pt x="240" y="492"/>
                    <a:pt x="240" y="492"/>
                    <a:pt x="240" y="492"/>
                  </a:cubicBezTo>
                  <a:cubicBezTo>
                    <a:pt x="239" y="492"/>
                    <a:pt x="239" y="493"/>
                    <a:pt x="239" y="493"/>
                  </a:cubicBezTo>
                  <a:cubicBezTo>
                    <a:pt x="238" y="493"/>
                    <a:pt x="238" y="493"/>
                    <a:pt x="238" y="493"/>
                  </a:cubicBezTo>
                  <a:cubicBezTo>
                    <a:pt x="238" y="493"/>
                    <a:pt x="237" y="493"/>
                    <a:pt x="237" y="493"/>
                  </a:cubicBezTo>
                  <a:cubicBezTo>
                    <a:pt x="237" y="493"/>
                    <a:pt x="237" y="493"/>
                    <a:pt x="237" y="493"/>
                  </a:cubicBezTo>
                  <a:cubicBezTo>
                    <a:pt x="236" y="493"/>
                    <a:pt x="236" y="493"/>
                    <a:pt x="236" y="493"/>
                  </a:cubicBezTo>
                  <a:cubicBezTo>
                    <a:pt x="234" y="494"/>
                    <a:pt x="233" y="493"/>
                    <a:pt x="230" y="493"/>
                  </a:cubicBezTo>
                  <a:cubicBezTo>
                    <a:pt x="228" y="493"/>
                    <a:pt x="227" y="493"/>
                    <a:pt x="225" y="494"/>
                  </a:cubicBezTo>
                  <a:cubicBezTo>
                    <a:pt x="225" y="494"/>
                    <a:pt x="225" y="494"/>
                    <a:pt x="225" y="494"/>
                  </a:cubicBezTo>
                  <a:cubicBezTo>
                    <a:pt x="225" y="495"/>
                    <a:pt x="224" y="496"/>
                    <a:pt x="223" y="496"/>
                  </a:cubicBezTo>
                  <a:cubicBezTo>
                    <a:pt x="221" y="499"/>
                    <a:pt x="222" y="504"/>
                    <a:pt x="222" y="506"/>
                  </a:cubicBezTo>
                  <a:cubicBezTo>
                    <a:pt x="222" y="507"/>
                    <a:pt x="219" y="510"/>
                    <a:pt x="217" y="512"/>
                  </a:cubicBezTo>
                  <a:cubicBezTo>
                    <a:pt x="215" y="513"/>
                    <a:pt x="213" y="512"/>
                    <a:pt x="210" y="514"/>
                  </a:cubicBezTo>
                  <a:cubicBezTo>
                    <a:pt x="207" y="516"/>
                    <a:pt x="208" y="518"/>
                    <a:pt x="204" y="520"/>
                  </a:cubicBezTo>
                  <a:cubicBezTo>
                    <a:pt x="200" y="523"/>
                    <a:pt x="198" y="520"/>
                    <a:pt x="194" y="518"/>
                  </a:cubicBezTo>
                  <a:cubicBezTo>
                    <a:pt x="191" y="516"/>
                    <a:pt x="189" y="517"/>
                    <a:pt x="189" y="519"/>
                  </a:cubicBezTo>
                  <a:cubicBezTo>
                    <a:pt x="190" y="521"/>
                    <a:pt x="191" y="525"/>
                    <a:pt x="192" y="527"/>
                  </a:cubicBezTo>
                  <a:cubicBezTo>
                    <a:pt x="192" y="529"/>
                    <a:pt x="189" y="530"/>
                    <a:pt x="185" y="530"/>
                  </a:cubicBezTo>
                  <a:cubicBezTo>
                    <a:pt x="181" y="531"/>
                    <a:pt x="176" y="527"/>
                    <a:pt x="169" y="528"/>
                  </a:cubicBezTo>
                  <a:cubicBezTo>
                    <a:pt x="162" y="529"/>
                    <a:pt x="159" y="530"/>
                    <a:pt x="160" y="530"/>
                  </a:cubicBezTo>
                  <a:cubicBezTo>
                    <a:pt x="161" y="531"/>
                    <a:pt x="161" y="535"/>
                    <a:pt x="162" y="538"/>
                  </a:cubicBezTo>
                  <a:cubicBezTo>
                    <a:pt x="163" y="540"/>
                    <a:pt x="180" y="546"/>
                    <a:pt x="182" y="546"/>
                  </a:cubicBezTo>
                  <a:cubicBezTo>
                    <a:pt x="185" y="547"/>
                    <a:pt x="183" y="550"/>
                    <a:pt x="184" y="552"/>
                  </a:cubicBezTo>
                  <a:cubicBezTo>
                    <a:pt x="185" y="555"/>
                    <a:pt x="190" y="557"/>
                    <a:pt x="192" y="568"/>
                  </a:cubicBezTo>
                  <a:cubicBezTo>
                    <a:pt x="194" y="578"/>
                    <a:pt x="189" y="580"/>
                    <a:pt x="189" y="584"/>
                  </a:cubicBezTo>
                  <a:cubicBezTo>
                    <a:pt x="189" y="585"/>
                    <a:pt x="189" y="586"/>
                    <a:pt x="189" y="587"/>
                  </a:cubicBezTo>
                  <a:cubicBezTo>
                    <a:pt x="189" y="588"/>
                    <a:pt x="189" y="588"/>
                    <a:pt x="189" y="588"/>
                  </a:cubicBezTo>
                  <a:cubicBezTo>
                    <a:pt x="189" y="589"/>
                    <a:pt x="188" y="589"/>
                    <a:pt x="188" y="590"/>
                  </a:cubicBezTo>
                  <a:cubicBezTo>
                    <a:pt x="188" y="590"/>
                    <a:pt x="188" y="591"/>
                    <a:pt x="188" y="591"/>
                  </a:cubicBezTo>
                  <a:cubicBezTo>
                    <a:pt x="187" y="591"/>
                    <a:pt x="187" y="592"/>
                    <a:pt x="187" y="592"/>
                  </a:cubicBezTo>
                  <a:cubicBezTo>
                    <a:pt x="186" y="593"/>
                    <a:pt x="186" y="593"/>
                    <a:pt x="186" y="593"/>
                  </a:cubicBezTo>
                  <a:cubicBezTo>
                    <a:pt x="185" y="594"/>
                    <a:pt x="184" y="594"/>
                    <a:pt x="183" y="595"/>
                  </a:cubicBezTo>
                  <a:cubicBezTo>
                    <a:pt x="179" y="596"/>
                    <a:pt x="167" y="591"/>
                    <a:pt x="161" y="592"/>
                  </a:cubicBezTo>
                  <a:cubicBezTo>
                    <a:pt x="154" y="592"/>
                    <a:pt x="141" y="592"/>
                    <a:pt x="135" y="591"/>
                  </a:cubicBezTo>
                  <a:cubicBezTo>
                    <a:pt x="130" y="591"/>
                    <a:pt x="125" y="592"/>
                    <a:pt x="123" y="594"/>
                  </a:cubicBezTo>
                  <a:cubicBezTo>
                    <a:pt x="121" y="596"/>
                    <a:pt x="117" y="594"/>
                    <a:pt x="113" y="597"/>
                  </a:cubicBezTo>
                  <a:cubicBezTo>
                    <a:pt x="108" y="600"/>
                    <a:pt x="113" y="602"/>
                    <a:pt x="114" y="606"/>
                  </a:cubicBezTo>
                  <a:cubicBezTo>
                    <a:pt x="114" y="607"/>
                    <a:pt x="114" y="607"/>
                    <a:pt x="114" y="608"/>
                  </a:cubicBezTo>
                  <a:cubicBezTo>
                    <a:pt x="114" y="609"/>
                    <a:pt x="114" y="610"/>
                    <a:pt x="114" y="611"/>
                  </a:cubicBezTo>
                  <a:cubicBezTo>
                    <a:pt x="115" y="611"/>
                    <a:pt x="115" y="612"/>
                    <a:pt x="115" y="612"/>
                  </a:cubicBezTo>
                  <a:cubicBezTo>
                    <a:pt x="115" y="612"/>
                    <a:pt x="115" y="613"/>
                    <a:pt x="115" y="613"/>
                  </a:cubicBezTo>
                  <a:cubicBezTo>
                    <a:pt x="115" y="614"/>
                    <a:pt x="115" y="614"/>
                    <a:pt x="115" y="615"/>
                  </a:cubicBezTo>
                  <a:cubicBezTo>
                    <a:pt x="115" y="615"/>
                    <a:pt x="115" y="616"/>
                    <a:pt x="115" y="616"/>
                  </a:cubicBezTo>
                  <a:cubicBezTo>
                    <a:pt x="115" y="617"/>
                    <a:pt x="115" y="617"/>
                    <a:pt x="115" y="617"/>
                  </a:cubicBezTo>
                  <a:cubicBezTo>
                    <a:pt x="115" y="619"/>
                    <a:pt x="115" y="620"/>
                    <a:pt x="115" y="622"/>
                  </a:cubicBezTo>
                  <a:cubicBezTo>
                    <a:pt x="115" y="622"/>
                    <a:pt x="115" y="622"/>
                    <a:pt x="115" y="622"/>
                  </a:cubicBezTo>
                  <a:cubicBezTo>
                    <a:pt x="115" y="623"/>
                    <a:pt x="116" y="623"/>
                    <a:pt x="116" y="624"/>
                  </a:cubicBezTo>
                  <a:cubicBezTo>
                    <a:pt x="116" y="624"/>
                    <a:pt x="116" y="624"/>
                    <a:pt x="116" y="625"/>
                  </a:cubicBezTo>
                  <a:cubicBezTo>
                    <a:pt x="116" y="625"/>
                    <a:pt x="116" y="625"/>
                    <a:pt x="116" y="626"/>
                  </a:cubicBezTo>
                  <a:cubicBezTo>
                    <a:pt x="116" y="626"/>
                    <a:pt x="116" y="627"/>
                    <a:pt x="116" y="627"/>
                  </a:cubicBezTo>
                  <a:cubicBezTo>
                    <a:pt x="117" y="631"/>
                    <a:pt x="109" y="641"/>
                    <a:pt x="107" y="646"/>
                  </a:cubicBezTo>
                  <a:cubicBezTo>
                    <a:pt x="104" y="651"/>
                    <a:pt x="108" y="649"/>
                    <a:pt x="110" y="650"/>
                  </a:cubicBezTo>
                  <a:cubicBezTo>
                    <a:pt x="111" y="650"/>
                    <a:pt x="112" y="657"/>
                    <a:pt x="111" y="661"/>
                  </a:cubicBezTo>
                  <a:cubicBezTo>
                    <a:pt x="110" y="664"/>
                    <a:pt x="110" y="667"/>
                    <a:pt x="115" y="667"/>
                  </a:cubicBezTo>
                  <a:cubicBezTo>
                    <a:pt x="116" y="667"/>
                    <a:pt x="117" y="667"/>
                    <a:pt x="118" y="667"/>
                  </a:cubicBezTo>
                  <a:cubicBezTo>
                    <a:pt x="118" y="667"/>
                    <a:pt x="119" y="667"/>
                    <a:pt x="119" y="667"/>
                  </a:cubicBezTo>
                  <a:cubicBezTo>
                    <a:pt x="119" y="667"/>
                    <a:pt x="120" y="667"/>
                    <a:pt x="120" y="667"/>
                  </a:cubicBezTo>
                  <a:cubicBezTo>
                    <a:pt x="121" y="667"/>
                    <a:pt x="121" y="667"/>
                    <a:pt x="121" y="667"/>
                  </a:cubicBezTo>
                  <a:cubicBezTo>
                    <a:pt x="121" y="667"/>
                    <a:pt x="122" y="666"/>
                    <a:pt x="122" y="666"/>
                  </a:cubicBezTo>
                  <a:cubicBezTo>
                    <a:pt x="123" y="666"/>
                    <a:pt x="124" y="666"/>
                    <a:pt x="125" y="666"/>
                  </a:cubicBezTo>
                  <a:cubicBezTo>
                    <a:pt x="128" y="666"/>
                    <a:pt x="136" y="676"/>
                    <a:pt x="137" y="678"/>
                  </a:cubicBezTo>
                  <a:cubicBezTo>
                    <a:pt x="138" y="680"/>
                    <a:pt x="141" y="680"/>
                    <a:pt x="143" y="678"/>
                  </a:cubicBezTo>
                  <a:cubicBezTo>
                    <a:pt x="146" y="676"/>
                    <a:pt x="146" y="675"/>
                    <a:pt x="152" y="673"/>
                  </a:cubicBezTo>
                  <a:cubicBezTo>
                    <a:pt x="158" y="672"/>
                    <a:pt x="155" y="673"/>
                    <a:pt x="159" y="673"/>
                  </a:cubicBezTo>
                  <a:cubicBezTo>
                    <a:pt x="163" y="673"/>
                    <a:pt x="183" y="665"/>
                    <a:pt x="187" y="663"/>
                  </a:cubicBezTo>
                  <a:cubicBezTo>
                    <a:pt x="191" y="661"/>
                    <a:pt x="191" y="660"/>
                    <a:pt x="192" y="657"/>
                  </a:cubicBezTo>
                  <a:cubicBezTo>
                    <a:pt x="193" y="655"/>
                    <a:pt x="197" y="652"/>
                    <a:pt x="199" y="649"/>
                  </a:cubicBezTo>
                  <a:cubicBezTo>
                    <a:pt x="200" y="647"/>
                    <a:pt x="198" y="645"/>
                    <a:pt x="197" y="639"/>
                  </a:cubicBezTo>
                  <a:cubicBezTo>
                    <a:pt x="197" y="634"/>
                    <a:pt x="204" y="627"/>
                    <a:pt x="205" y="626"/>
                  </a:cubicBezTo>
                  <a:cubicBezTo>
                    <a:pt x="205" y="625"/>
                    <a:pt x="209" y="622"/>
                    <a:pt x="214" y="620"/>
                  </a:cubicBezTo>
                  <a:cubicBezTo>
                    <a:pt x="218" y="617"/>
                    <a:pt x="216" y="620"/>
                    <a:pt x="217" y="620"/>
                  </a:cubicBezTo>
                  <a:cubicBezTo>
                    <a:pt x="219" y="620"/>
                    <a:pt x="227" y="615"/>
                    <a:pt x="230" y="612"/>
                  </a:cubicBezTo>
                  <a:cubicBezTo>
                    <a:pt x="230" y="612"/>
                    <a:pt x="230" y="611"/>
                    <a:pt x="230" y="611"/>
                  </a:cubicBezTo>
                  <a:cubicBezTo>
                    <a:pt x="230" y="611"/>
                    <a:pt x="230" y="610"/>
                    <a:pt x="231" y="610"/>
                  </a:cubicBezTo>
                  <a:cubicBezTo>
                    <a:pt x="231" y="610"/>
                    <a:pt x="231" y="610"/>
                    <a:pt x="231" y="610"/>
                  </a:cubicBezTo>
                  <a:cubicBezTo>
                    <a:pt x="231" y="609"/>
                    <a:pt x="231" y="609"/>
                    <a:pt x="231" y="609"/>
                  </a:cubicBezTo>
                  <a:cubicBezTo>
                    <a:pt x="231" y="609"/>
                    <a:pt x="231" y="608"/>
                    <a:pt x="231" y="608"/>
                  </a:cubicBezTo>
                  <a:cubicBezTo>
                    <a:pt x="231" y="608"/>
                    <a:pt x="231" y="608"/>
                    <a:pt x="231" y="608"/>
                  </a:cubicBezTo>
                  <a:cubicBezTo>
                    <a:pt x="231" y="607"/>
                    <a:pt x="230" y="606"/>
                    <a:pt x="230" y="605"/>
                  </a:cubicBezTo>
                  <a:cubicBezTo>
                    <a:pt x="230" y="604"/>
                    <a:pt x="230" y="604"/>
                    <a:pt x="230" y="603"/>
                  </a:cubicBezTo>
                  <a:cubicBezTo>
                    <a:pt x="229" y="602"/>
                    <a:pt x="239" y="593"/>
                    <a:pt x="242" y="592"/>
                  </a:cubicBezTo>
                  <a:cubicBezTo>
                    <a:pt x="245" y="591"/>
                    <a:pt x="254" y="597"/>
                    <a:pt x="260" y="596"/>
                  </a:cubicBezTo>
                  <a:cubicBezTo>
                    <a:pt x="261" y="596"/>
                    <a:pt x="263" y="596"/>
                    <a:pt x="264" y="596"/>
                  </a:cubicBezTo>
                  <a:cubicBezTo>
                    <a:pt x="265" y="595"/>
                    <a:pt x="265" y="595"/>
                    <a:pt x="266" y="594"/>
                  </a:cubicBezTo>
                  <a:cubicBezTo>
                    <a:pt x="267" y="594"/>
                    <a:pt x="267" y="594"/>
                    <a:pt x="268" y="594"/>
                  </a:cubicBezTo>
                  <a:cubicBezTo>
                    <a:pt x="268" y="594"/>
                    <a:pt x="268" y="593"/>
                    <a:pt x="269" y="593"/>
                  </a:cubicBezTo>
                  <a:cubicBezTo>
                    <a:pt x="269" y="593"/>
                    <a:pt x="269" y="593"/>
                    <a:pt x="270" y="593"/>
                  </a:cubicBezTo>
                  <a:cubicBezTo>
                    <a:pt x="270" y="592"/>
                    <a:pt x="271" y="592"/>
                    <a:pt x="271" y="591"/>
                  </a:cubicBezTo>
                  <a:cubicBezTo>
                    <a:pt x="272" y="591"/>
                    <a:pt x="272" y="591"/>
                    <a:pt x="272" y="591"/>
                  </a:cubicBezTo>
                  <a:cubicBezTo>
                    <a:pt x="272" y="591"/>
                    <a:pt x="272" y="591"/>
                    <a:pt x="273" y="591"/>
                  </a:cubicBezTo>
                  <a:cubicBezTo>
                    <a:pt x="274" y="590"/>
                    <a:pt x="275" y="589"/>
                    <a:pt x="276" y="588"/>
                  </a:cubicBezTo>
                  <a:cubicBezTo>
                    <a:pt x="276" y="588"/>
                    <a:pt x="277" y="588"/>
                    <a:pt x="277" y="588"/>
                  </a:cubicBezTo>
                  <a:cubicBezTo>
                    <a:pt x="278" y="587"/>
                    <a:pt x="279" y="586"/>
                    <a:pt x="280" y="585"/>
                  </a:cubicBezTo>
                  <a:cubicBezTo>
                    <a:pt x="280" y="585"/>
                    <a:pt x="281" y="585"/>
                    <a:pt x="281" y="585"/>
                  </a:cubicBezTo>
                  <a:cubicBezTo>
                    <a:pt x="282" y="584"/>
                    <a:pt x="283" y="583"/>
                    <a:pt x="284" y="582"/>
                  </a:cubicBezTo>
                  <a:cubicBezTo>
                    <a:pt x="285" y="582"/>
                    <a:pt x="285" y="581"/>
                    <a:pt x="286" y="581"/>
                  </a:cubicBezTo>
                  <a:cubicBezTo>
                    <a:pt x="288" y="579"/>
                    <a:pt x="295" y="583"/>
                    <a:pt x="298" y="585"/>
                  </a:cubicBezTo>
                  <a:cubicBezTo>
                    <a:pt x="301" y="586"/>
                    <a:pt x="302" y="590"/>
                    <a:pt x="305" y="596"/>
                  </a:cubicBezTo>
                  <a:cubicBezTo>
                    <a:pt x="308" y="602"/>
                    <a:pt x="317" y="608"/>
                    <a:pt x="319" y="611"/>
                  </a:cubicBezTo>
                  <a:cubicBezTo>
                    <a:pt x="321" y="613"/>
                    <a:pt x="338" y="623"/>
                    <a:pt x="341" y="625"/>
                  </a:cubicBezTo>
                  <a:cubicBezTo>
                    <a:pt x="344" y="627"/>
                    <a:pt x="346" y="632"/>
                    <a:pt x="349" y="633"/>
                  </a:cubicBezTo>
                  <a:cubicBezTo>
                    <a:pt x="351" y="635"/>
                    <a:pt x="353" y="636"/>
                    <a:pt x="354" y="639"/>
                  </a:cubicBezTo>
                  <a:cubicBezTo>
                    <a:pt x="355" y="641"/>
                    <a:pt x="358" y="644"/>
                    <a:pt x="357" y="647"/>
                  </a:cubicBezTo>
                  <a:cubicBezTo>
                    <a:pt x="357" y="651"/>
                    <a:pt x="352" y="658"/>
                    <a:pt x="353" y="659"/>
                  </a:cubicBezTo>
                  <a:cubicBezTo>
                    <a:pt x="355" y="661"/>
                    <a:pt x="359" y="653"/>
                    <a:pt x="360" y="651"/>
                  </a:cubicBezTo>
                  <a:cubicBezTo>
                    <a:pt x="361" y="650"/>
                    <a:pt x="363" y="644"/>
                    <a:pt x="364" y="642"/>
                  </a:cubicBezTo>
                  <a:cubicBezTo>
                    <a:pt x="365" y="639"/>
                    <a:pt x="361" y="638"/>
                    <a:pt x="360" y="636"/>
                  </a:cubicBezTo>
                  <a:cubicBezTo>
                    <a:pt x="359" y="635"/>
                    <a:pt x="363" y="630"/>
                    <a:pt x="364" y="630"/>
                  </a:cubicBezTo>
                  <a:cubicBezTo>
                    <a:pt x="365" y="629"/>
                    <a:pt x="369" y="631"/>
                    <a:pt x="372" y="632"/>
                  </a:cubicBezTo>
                  <a:cubicBezTo>
                    <a:pt x="375" y="634"/>
                    <a:pt x="378" y="633"/>
                    <a:pt x="379" y="632"/>
                  </a:cubicBezTo>
                  <a:cubicBezTo>
                    <a:pt x="380" y="630"/>
                    <a:pt x="374" y="624"/>
                    <a:pt x="371" y="622"/>
                  </a:cubicBezTo>
                  <a:cubicBezTo>
                    <a:pt x="368" y="619"/>
                    <a:pt x="359" y="618"/>
                    <a:pt x="357" y="617"/>
                  </a:cubicBezTo>
                  <a:cubicBezTo>
                    <a:pt x="354" y="617"/>
                    <a:pt x="356" y="612"/>
                    <a:pt x="356" y="611"/>
                  </a:cubicBezTo>
                  <a:cubicBezTo>
                    <a:pt x="356" y="609"/>
                    <a:pt x="352" y="610"/>
                    <a:pt x="349" y="610"/>
                  </a:cubicBezTo>
                  <a:cubicBezTo>
                    <a:pt x="346" y="610"/>
                    <a:pt x="344" y="608"/>
                    <a:pt x="341" y="605"/>
                  </a:cubicBezTo>
                  <a:cubicBezTo>
                    <a:pt x="338" y="603"/>
                    <a:pt x="333" y="595"/>
                    <a:pt x="333" y="592"/>
                  </a:cubicBezTo>
                  <a:cubicBezTo>
                    <a:pt x="333" y="590"/>
                    <a:pt x="329" y="587"/>
                    <a:pt x="327" y="587"/>
                  </a:cubicBezTo>
                  <a:cubicBezTo>
                    <a:pt x="324" y="586"/>
                    <a:pt x="324" y="581"/>
                    <a:pt x="321" y="581"/>
                  </a:cubicBezTo>
                  <a:cubicBezTo>
                    <a:pt x="319" y="580"/>
                    <a:pt x="321" y="577"/>
                    <a:pt x="323" y="575"/>
                  </a:cubicBezTo>
                  <a:cubicBezTo>
                    <a:pt x="325" y="572"/>
                    <a:pt x="323" y="573"/>
                    <a:pt x="321" y="572"/>
                  </a:cubicBezTo>
                  <a:cubicBezTo>
                    <a:pt x="319" y="570"/>
                    <a:pt x="321" y="570"/>
                    <a:pt x="323" y="569"/>
                  </a:cubicBezTo>
                  <a:cubicBezTo>
                    <a:pt x="325" y="568"/>
                    <a:pt x="330" y="565"/>
                    <a:pt x="332" y="565"/>
                  </a:cubicBezTo>
                  <a:cubicBezTo>
                    <a:pt x="332" y="565"/>
                    <a:pt x="332" y="565"/>
                    <a:pt x="332" y="565"/>
                  </a:cubicBezTo>
                  <a:cubicBezTo>
                    <a:pt x="332" y="565"/>
                    <a:pt x="332" y="565"/>
                    <a:pt x="332" y="565"/>
                  </a:cubicBezTo>
                  <a:cubicBezTo>
                    <a:pt x="332" y="565"/>
                    <a:pt x="332" y="565"/>
                    <a:pt x="332" y="565"/>
                  </a:cubicBezTo>
                  <a:cubicBezTo>
                    <a:pt x="333" y="566"/>
                    <a:pt x="333" y="566"/>
                    <a:pt x="333" y="566"/>
                  </a:cubicBezTo>
                  <a:cubicBezTo>
                    <a:pt x="333" y="566"/>
                    <a:pt x="333" y="566"/>
                    <a:pt x="333" y="566"/>
                  </a:cubicBezTo>
                  <a:cubicBezTo>
                    <a:pt x="333" y="567"/>
                    <a:pt x="333" y="568"/>
                    <a:pt x="334" y="569"/>
                  </a:cubicBezTo>
                  <a:cubicBezTo>
                    <a:pt x="334" y="569"/>
                    <a:pt x="334" y="569"/>
                    <a:pt x="334" y="569"/>
                  </a:cubicBezTo>
                  <a:cubicBezTo>
                    <a:pt x="334" y="570"/>
                    <a:pt x="334" y="571"/>
                    <a:pt x="335" y="572"/>
                  </a:cubicBezTo>
                  <a:cubicBezTo>
                    <a:pt x="335" y="572"/>
                    <a:pt x="335" y="572"/>
                    <a:pt x="335" y="572"/>
                  </a:cubicBezTo>
                  <a:cubicBezTo>
                    <a:pt x="335" y="573"/>
                    <a:pt x="335" y="574"/>
                    <a:pt x="336" y="574"/>
                  </a:cubicBezTo>
                  <a:cubicBezTo>
                    <a:pt x="338" y="577"/>
                    <a:pt x="339" y="574"/>
                    <a:pt x="341" y="572"/>
                  </a:cubicBezTo>
                  <a:cubicBezTo>
                    <a:pt x="343" y="570"/>
                    <a:pt x="342" y="574"/>
                    <a:pt x="342" y="578"/>
                  </a:cubicBezTo>
                  <a:cubicBezTo>
                    <a:pt x="342" y="582"/>
                    <a:pt x="343" y="580"/>
                    <a:pt x="347" y="582"/>
                  </a:cubicBezTo>
                  <a:cubicBezTo>
                    <a:pt x="350" y="584"/>
                    <a:pt x="347" y="585"/>
                    <a:pt x="350" y="588"/>
                  </a:cubicBezTo>
                  <a:cubicBezTo>
                    <a:pt x="352" y="591"/>
                    <a:pt x="357" y="592"/>
                    <a:pt x="360" y="593"/>
                  </a:cubicBezTo>
                  <a:cubicBezTo>
                    <a:pt x="363" y="594"/>
                    <a:pt x="365" y="597"/>
                    <a:pt x="367" y="598"/>
                  </a:cubicBezTo>
                  <a:cubicBezTo>
                    <a:pt x="367" y="599"/>
                    <a:pt x="368" y="599"/>
                    <a:pt x="368" y="599"/>
                  </a:cubicBezTo>
                  <a:cubicBezTo>
                    <a:pt x="368" y="599"/>
                    <a:pt x="368" y="599"/>
                    <a:pt x="368" y="599"/>
                  </a:cubicBezTo>
                  <a:cubicBezTo>
                    <a:pt x="368" y="599"/>
                    <a:pt x="368" y="599"/>
                    <a:pt x="368" y="599"/>
                  </a:cubicBezTo>
                  <a:cubicBezTo>
                    <a:pt x="369" y="599"/>
                    <a:pt x="370" y="599"/>
                    <a:pt x="370" y="600"/>
                  </a:cubicBezTo>
                  <a:cubicBezTo>
                    <a:pt x="371" y="600"/>
                    <a:pt x="372" y="600"/>
                    <a:pt x="373" y="600"/>
                  </a:cubicBezTo>
                  <a:cubicBezTo>
                    <a:pt x="374" y="601"/>
                    <a:pt x="375" y="602"/>
                    <a:pt x="376" y="602"/>
                  </a:cubicBezTo>
                  <a:cubicBezTo>
                    <a:pt x="377" y="603"/>
                    <a:pt x="378" y="604"/>
                    <a:pt x="379" y="605"/>
                  </a:cubicBezTo>
                  <a:cubicBezTo>
                    <a:pt x="379" y="605"/>
                    <a:pt x="379" y="605"/>
                    <a:pt x="379" y="605"/>
                  </a:cubicBezTo>
                  <a:cubicBezTo>
                    <a:pt x="380" y="606"/>
                    <a:pt x="381" y="607"/>
                    <a:pt x="381" y="608"/>
                  </a:cubicBezTo>
                  <a:cubicBezTo>
                    <a:pt x="382" y="608"/>
                    <a:pt x="382" y="609"/>
                    <a:pt x="383" y="609"/>
                  </a:cubicBezTo>
                  <a:cubicBezTo>
                    <a:pt x="383" y="609"/>
                    <a:pt x="383" y="609"/>
                    <a:pt x="383" y="609"/>
                  </a:cubicBezTo>
                  <a:cubicBezTo>
                    <a:pt x="384" y="610"/>
                    <a:pt x="385" y="610"/>
                    <a:pt x="385" y="610"/>
                  </a:cubicBezTo>
                  <a:cubicBezTo>
                    <a:pt x="386" y="610"/>
                    <a:pt x="386" y="611"/>
                    <a:pt x="387" y="611"/>
                  </a:cubicBezTo>
                  <a:cubicBezTo>
                    <a:pt x="387" y="611"/>
                    <a:pt x="387" y="611"/>
                    <a:pt x="387" y="611"/>
                  </a:cubicBezTo>
                  <a:cubicBezTo>
                    <a:pt x="388" y="612"/>
                    <a:pt x="388" y="612"/>
                    <a:pt x="389" y="613"/>
                  </a:cubicBezTo>
                  <a:cubicBezTo>
                    <a:pt x="390" y="616"/>
                    <a:pt x="387" y="625"/>
                    <a:pt x="389" y="632"/>
                  </a:cubicBezTo>
                  <a:cubicBezTo>
                    <a:pt x="389" y="633"/>
                    <a:pt x="389" y="633"/>
                    <a:pt x="389" y="634"/>
                  </a:cubicBezTo>
                  <a:cubicBezTo>
                    <a:pt x="390" y="634"/>
                    <a:pt x="390" y="635"/>
                    <a:pt x="390" y="635"/>
                  </a:cubicBezTo>
                  <a:cubicBezTo>
                    <a:pt x="390" y="635"/>
                    <a:pt x="390" y="636"/>
                    <a:pt x="390" y="636"/>
                  </a:cubicBezTo>
                  <a:cubicBezTo>
                    <a:pt x="390" y="636"/>
                    <a:pt x="390" y="636"/>
                    <a:pt x="390" y="636"/>
                  </a:cubicBezTo>
                  <a:cubicBezTo>
                    <a:pt x="390" y="637"/>
                    <a:pt x="391" y="637"/>
                    <a:pt x="391" y="637"/>
                  </a:cubicBezTo>
                  <a:cubicBezTo>
                    <a:pt x="391" y="638"/>
                    <a:pt x="392" y="638"/>
                    <a:pt x="392" y="638"/>
                  </a:cubicBezTo>
                  <a:cubicBezTo>
                    <a:pt x="392" y="638"/>
                    <a:pt x="392" y="638"/>
                    <a:pt x="392" y="638"/>
                  </a:cubicBezTo>
                  <a:cubicBezTo>
                    <a:pt x="392" y="639"/>
                    <a:pt x="392" y="639"/>
                    <a:pt x="392" y="639"/>
                  </a:cubicBezTo>
                  <a:cubicBezTo>
                    <a:pt x="392" y="639"/>
                    <a:pt x="392" y="639"/>
                    <a:pt x="392" y="640"/>
                  </a:cubicBezTo>
                  <a:cubicBezTo>
                    <a:pt x="392" y="640"/>
                    <a:pt x="393" y="640"/>
                    <a:pt x="393" y="641"/>
                  </a:cubicBezTo>
                  <a:cubicBezTo>
                    <a:pt x="395" y="645"/>
                    <a:pt x="397" y="641"/>
                    <a:pt x="398" y="642"/>
                  </a:cubicBezTo>
                  <a:cubicBezTo>
                    <a:pt x="399" y="643"/>
                    <a:pt x="400" y="642"/>
                    <a:pt x="403" y="645"/>
                  </a:cubicBezTo>
                  <a:cubicBezTo>
                    <a:pt x="406" y="648"/>
                    <a:pt x="401" y="648"/>
                    <a:pt x="404" y="650"/>
                  </a:cubicBezTo>
                  <a:cubicBezTo>
                    <a:pt x="407" y="652"/>
                    <a:pt x="420" y="652"/>
                    <a:pt x="422" y="652"/>
                  </a:cubicBezTo>
                  <a:cubicBezTo>
                    <a:pt x="423" y="652"/>
                    <a:pt x="423" y="654"/>
                    <a:pt x="422" y="656"/>
                  </a:cubicBezTo>
                  <a:cubicBezTo>
                    <a:pt x="420" y="657"/>
                    <a:pt x="413" y="654"/>
                    <a:pt x="411" y="654"/>
                  </a:cubicBezTo>
                  <a:cubicBezTo>
                    <a:pt x="408" y="653"/>
                    <a:pt x="407" y="654"/>
                    <a:pt x="405" y="656"/>
                  </a:cubicBezTo>
                  <a:cubicBezTo>
                    <a:pt x="404" y="658"/>
                    <a:pt x="409" y="661"/>
                    <a:pt x="409" y="664"/>
                  </a:cubicBezTo>
                  <a:cubicBezTo>
                    <a:pt x="409" y="667"/>
                    <a:pt x="411" y="668"/>
                    <a:pt x="413" y="668"/>
                  </a:cubicBezTo>
                  <a:cubicBezTo>
                    <a:pt x="416" y="668"/>
                    <a:pt x="415" y="670"/>
                    <a:pt x="417" y="673"/>
                  </a:cubicBezTo>
                  <a:cubicBezTo>
                    <a:pt x="418" y="676"/>
                    <a:pt x="419" y="670"/>
                    <a:pt x="421" y="670"/>
                  </a:cubicBezTo>
                  <a:cubicBezTo>
                    <a:pt x="423" y="670"/>
                    <a:pt x="423" y="667"/>
                    <a:pt x="423" y="664"/>
                  </a:cubicBezTo>
                  <a:cubicBezTo>
                    <a:pt x="423" y="660"/>
                    <a:pt x="425" y="661"/>
                    <a:pt x="426" y="660"/>
                  </a:cubicBezTo>
                  <a:cubicBezTo>
                    <a:pt x="427" y="659"/>
                    <a:pt x="426" y="658"/>
                    <a:pt x="427" y="655"/>
                  </a:cubicBezTo>
                  <a:cubicBezTo>
                    <a:pt x="427" y="653"/>
                    <a:pt x="428" y="656"/>
                    <a:pt x="430" y="657"/>
                  </a:cubicBezTo>
                  <a:cubicBezTo>
                    <a:pt x="431" y="658"/>
                    <a:pt x="430" y="655"/>
                    <a:pt x="431" y="654"/>
                  </a:cubicBezTo>
                  <a:cubicBezTo>
                    <a:pt x="431" y="652"/>
                    <a:pt x="436" y="655"/>
                    <a:pt x="438" y="656"/>
                  </a:cubicBezTo>
                  <a:cubicBezTo>
                    <a:pt x="439" y="657"/>
                    <a:pt x="438" y="655"/>
                    <a:pt x="437" y="653"/>
                  </a:cubicBezTo>
                  <a:cubicBezTo>
                    <a:pt x="437" y="650"/>
                    <a:pt x="436" y="650"/>
                    <a:pt x="433" y="649"/>
                  </a:cubicBezTo>
                  <a:cubicBezTo>
                    <a:pt x="429" y="648"/>
                    <a:pt x="427" y="642"/>
                    <a:pt x="424" y="638"/>
                  </a:cubicBezTo>
                  <a:cubicBezTo>
                    <a:pt x="421" y="635"/>
                    <a:pt x="420" y="631"/>
                    <a:pt x="421" y="628"/>
                  </a:cubicBezTo>
                  <a:cubicBezTo>
                    <a:pt x="422" y="626"/>
                    <a:pt x="425" y="630"/>
                    <a:pt x="428" y="631"/>
                  </a:cubicBezTo>
                  <a:cubicBezTo>
                    <a:pt x="430" y="632"/>
                    <a:pt x="431" y="628"/>
                    <a:pt x="430" y="626"/>
                  </a:cubicBezTo>
                  <a:cubicBezTo>
                    <a:pt x="430" y="623"/>
                    <a:pt x="435" y="624"/>
                    <a:pt x="439" y="624"/>
                  </a:cubicBezTo>
                  <a:cubicBezTo>
                    <a:pt x="443" y="624"/>
                    <a:pt x="444" y="623"/>
                    <a:pt x="447" y="622"/>
                  </a:cubicBezTo>
                  <a:cubicBezTo>
                    <a:pt x="448" y="622"/>
                    <a:pt x="448" y="622"/>
                    <a:pt x="449" y="622"/>
                  </a:cubicBezTo>
                  <a:cubicBezTo>
                    <a:pt x="449" y="622"/>
                    <a:pt x="449" y="622"/>
                    <a:pt x="449" y="622"/>
                  </a:cubicBezTo>
                  <a:cubicBezTo>
                    <a:pt x="450" y="622"/>
                    <a:pt x="450" y="623"/>
                    <a:pt x="451" y="623"/>
                  </a:cubicBezTo>
                  <a:cubicBezTo>
                    <a:pt x="451" y="623"/>
                    <a:pt x="452" y="623"/>
                    <a:pt x="452" y="623"/>
                  </a:cubicBezTo>
                  <a:cubicBezTo>
                    <a:pt x="452" y="623"/>
                    <a:pt x="452" y="623"/>
                    <a:pt x="452" y="623"/>
                  </a:cubicBezTo>
                  <a:cubicBezTo>
                    <a:pt x="453" y="624"/>
                    <a:pt x="455" y="624"/>
                    <a:pt x="456" y="625"/>
                  </a:cubicBezTo>
                  <a:cubicBezTo>
                    <a:pt x="456" y="625"/>
                    <a:pt x="456" y="625"/>
                    <a:pt x="456" y="625"/>
                  </a:cubicBezTo>
                  <a:cubicBezTo>
                    <a:pt x="456" y="625"/>
                    <a:pt x="456" y="625"/>
                    <a:pt x="456" y="625"/>
                  </a:cubicBezTo>
                  <a:cubicBezTo>
                    <a:pt x="457" y="625"/>
                    <a:pt x="457" y="625"/>
                    <a:pt x="458" y="625"/>
                  </a:cubicBezTo>
                  <a:cubicBezTo>
                    <a:pt x="462" y="626"/>
                    <a:pt x="462" y="624"/>
                    <a:pt x="465" y="624"/>
                  </a:cubicBezTo>
                  <a:cubicBezTo>
                    <a:pt x="468" y="623"/>
                    <a:pt x="468" y="624"/>
                    <a:pt x="473" y="621"/>
                  </a:cubicBezTo>
                  <a:cubicBezTo>
                    <a:pt x="479" y="617"/>
                    <a:pt x="477" y="619"/>
                    <a:pt x="474" y="617"/>
                  </a:cubicBezTo>
                  <a:cubicBezTo>
                    <a:pt x="474" y="617"/>
                    <a:pt x="474" y="616"/>
                    <a:pt x="474" y="616"/>
                  </a:cubicBezTo>
                  <a:cubicBezTo>
                    <a:pt x="473" y="616"/>
                    <a:pt x="473" y="616"/>
                    <a:pt x="473" y="616"/>
                  </a:cubicBezTo>
                  <a:cubicBezTo>
                    <a:pt x="473" y="616"/>
                    <a:pt x="473" y="615"/>
                    <a:pt x="473" y="615"/>
                  </a:cubicBezTo>
                  <a:cubicBezTo>
                    <a:pt x="473" y="615"/>
                    <a:pt x="473" y="615"/>
                    <a:pt x="473" y="615"/>
                  </a:cubicBezTo>
                  <a:cubicBezTo>
                    <a:pt x="473" y="615"/>
                    <a:pt x="473" y="614"/>
                    <a:pt x="473" y="614"/>
                  </a:cubicBezTo>
                  <a:cubicBezTo>
                    <a:pt x="473" y="614"/>
                    <a:pt x="473" y="614"/>
                    <a:pt x="473" y="614"/>
                  </a:cubicBezTo>
                  <a:cubicBezTo>
                    <a:pt x="473" y="612"/>
                    <a:pt x="474" y="610"/>
                    <a:pt x="473" y="608"/>
                  </a:cubicBezTo>
                  <a:cubicBezTo>
                    <a:pt x="472" y="604"/>
                    <a:pt x="467" y="604"/>
                    <a:pt x="468" y="601"/>
                  </a:cubicBezTo>
                  <a:cubicBezTo>
                    <a:pt x="470" y="598"/>
                    <a:pt x="472" y="598"/>
                    <a:pt x="472" y="596"/>
                  </a:cubicBezTo>
                  <a:cubicBezTo>
                    <a:pt x="472" y="595"/>
                    <a:pt x="472" y="595"/>
                    <a:pt x="472" y="594"/>
                  </a:cubicBezTo>
                  <a:cubicBezTo>
                    <a:pt x="472" y="594"/>
                    <a:pt x="472" y="594"/>
                    <a:pt x="472" y="594"/>
                  </a:cubicBezTo>
                  <a:cubicBezTo>
                    <a:pt x="472" y="594"/>
                    <a:pt x="473" y="593"/>
                    <a:pt x="473" y="592"/>
                  </a:cubicBezTo>
                  <a:cubicBezTo>
                    <a:pt x="473" y="592"/>
                    <a:pt x="473" y="592"/>
                    <a:pt x="474" y="592"/>
                  </a:cubicBezTo>
                  <a:cubicBezTo>
                    <a:pt x="474" y="592"/>
                    <a:pt x="474" y="591"/>
                    <a:pt x="475" y="591"/>
                  </a:cubicBezTo>
                  <a:cubicBezTo>
                    <a:pt x="476" y="590"/>
                    <a:pt x="478" y="584"/>
                    <a:pt x="478" y="581"/>
                  </a:cubicBezTo>
                  <a:cubicBezTo>
                    <a:pt x="478" y="579"/>
                    <a:pt x="481" y="575"/>
                    <a:pt x="485" y="573"/>
                  </a:cubicBezTo>
                  <a:cubicBezTo>
                    <a:pt x="489" y="572"/>
                    <a:pt x="489" y="569"/>
                    <a:pt x="489" y="567"/>
                  </a:cubicBezTo>
                  <a:cubicBezTo>
                    <a:pt x="489" y="566"/>
                    <a:pt x="489" y="566"/>
                    <a:pt x="489" y="566"/>
                  </a:cubicBezTo>
                  <a:cubicBezTo>
                    <a:pt x="489" y="566"/>
                    <a:pt x="489" y="565"/>
                    <a:pt x="489" y="565"/>
                  </a:cubicBezTo>
                  <a:cubicBezTo>
                    <a:pt x="489" y="565"/>
                    <a:pt x="489" y="565"/>
                    <a:pt x="489" y="565"/>
                  </a:cubicBezTo>
                  <a:cubicBezTo>
                    <a:pt x="490" y="563"/>
                    <a:pt x="492" y="562"/>
                    <a:pt x="493" y="561"/>
                  </a:cubicBezTo>
                  <a:cubicBezTo>
                    <a:pt x="495" y="558"/>
                    <a:pt x="497" y="555"/>
                    <a:pt x="498" y="553"/>
                  </a:cubicBezTo>
                  <a:cubicBezTo>
                    <a:pt x="500" y="550"/>
                    <a:pt x="508" y="551"/>
                    <a:pt x="510" y="551"/>
                  </a:cubicBezTo>
                  <a:cubicBezTo>
                    <a:pt x="511" y="551"/>
                    <a:pt x="511" y="555"/>
                    <a:pt x="512" y="557"/>
                  </a:cubicBezTo>
                  <a:cubicBezTo>
                    <a:pt x="514" y="558"/>
                    <a:pt x="523" y="557"/>
                    <a:pt x="526" y="557"/>
                  </a:cubicBezTo>
                  <a:cubicBezTo>
                    <a:pt x="529" y="557"/>
                    <a:pt x="523" y="561"/>
                    <a:pt x="519" y="562"/>
                  </a:cubicBezTo>
                  <a:cubicBezTo>
                    <a:pt x="514" y="563"/>
                    <a:pt x="513" y="566"/>
                    <a:pt x="515" y="567"/>
                  </a:cubicBezTo>
                  <a:cubicBezTo>
                    <a:pt x="517" y="568"/>
                    <a:pt x="521" y="572"/>
                    <a:pt x="523" y="575"/>
                  </a:cubicBezTo>
                  <a:cubicBezTo>
                    <a:pt x="525" y="578"/>
                    <a:pt x="527" y="579"/>
                    <a:pt x="530" y="579"/>
                  </a:cubicBezTo>
                  <a:cubicBezTo>
                    <a:pt x="533" y="579"/>
                    <a:pt x="534" y="576"/>
                    <a:pt x="536" y="575"/>
                  </a:cubicBezTo>
                  <a:cubicBezTo>
                    <a:pt x="537" y="574"/>
                    <a:pt x="541" y="572"/>
                    <a:pt x="542" y="572"/>
                  </a:cubicBezTo>
                  <a:cubicBezTo>
                    <a:pt x="544" y="571"/>
                    <a:pt x="544" y="574"/>
                    <a:pt x="546" y="575"/>
                  </a:cubicBezTo>
                  <a:cubicBezTo>
                    <a:pt x="549" y="575"/>
                    <a:pt x="549" y="574"/>
                    <a:pt x="552" y="575"/>
                  </a:cubicBezTo>
                  <a:cubicBezTo>
                    <a:pt x="555" y="576"/>
                    <a:pt x="552" y="573"/>
                    <a:pt x="552" y="570"/>
                  </a:cubicBezTo>
                  <a:cubicBezTo>
                    <a:pt x="551" y="567"/>
                    <a:pt x="551" y="569"/>
                    <a:pt x="549" y="566"/>
                  </a:cubicBezTo>
                  <a:cubicBezTo>
                    <a:pt x="548" y="564"/>
                    <a:pt x="544" y="566"/>
                    <a:pt x="542" y="565"/>
                  </a:cubicBezTo>
                  <a:cubicBezTo>
                    <a:pt x="539" y="565"/>
                    <a:pt x="539" y="561"/>
                    <a:pt x="537" y="560"/>
                  </a:cubicBezTo>
                  <a:cubicBezTo>
                    <a:pt x="535" y="558"/>
                    <a:pt x="538" y="557"/>
                    <a:pt x="540" y="556"/>
                  </a:cubicBezTo>
                  <a:cubicBezTo>
                    <a:pt x="542" y="555"/>
                    <a:pt x="545" y="552"/>
                    <a:pt x="547" y="551"/>
                  </a:cubicBezTo>
                  <a:cubicBezTo>
                    <a:pt x="549" y="550"/>
                    <a:pt x="552" y="551"/>
                    <a:pt x="555" y="551"/>
                  </a:cubicBezTo>
                  <a:cubicBezTo>
                    <a:pt x="558" y="550"/>
                    <a:pt x="561" y="547"/>
                    <a:pt x="564" y="547"/>
                  </a:cubicBezTo>
                  <a:cubicBezTo>
                    <a:pt x="564" y="547"/>
                    <a:pt x="565" y="547"/>
                    <a:pt x="566" y="546"/>
                  </a:cubicBezTo>
                  <a:cubicBezTo>
                    <a:pt x="566" y="546"/>
                    <a:pt x="567" y="546"/>
                    <a:pt x="567" y="546"/>
                  </a:cubicBezTo>
                  <a:cubicBezTo>
                    <a:pt x="568" y="546"/>
                    <a:pt x="568" y="546"/>
                    <a:pt x="569" y="546"/>
                  </a:cubicBezTo>
                  <a:cubicBezTo>
                    <a:pt x="569" y="546"/>
                    <a:pt x="570" y="546"/>
                    <a:pt x="570" y="546"/>
                  </a:cubicBezTo>
                  <a:cubicBezTo>
                    <a:pt x="571" y="546"/>
                    <a:pt x="571" y="545"/>
                    <a:pt x="572" y="545"/>
                  </a:cubicBezTo>
                  <a:cubicBezTo>
                    <a:pt x="572" y="545"/>
                    <a:pt x="572" y="545"/>
                    <a:pt x="572" y="545"/>
                  </a:cubicBezTo>
                  <a:cubicBezTo>
                    <a:pt x="572" y="545"/>
                    <a:pt x="572" y="545"/>
                    <a:pt x="573" y="545"/>
                  </a:cubicBezTo>
                  <a:cubicBezTo>
                    <a:pt x="573" y="545"/>
                    <a:pt x="574" y="545"/>
                    <a:pt x="575" y="544"/>
                  </a:cubicBezTo>
                  <a:cubicBezTo>
                    <a:pt x="576" y="544"/>
                    <a:pt x="580" y="544"/>
                    <a:pt x="579" y="546"/>
                  </a:cubicBezTo>
                  <a:cubicBezTo>
                    <a:pt x="579" y="547"/>
                    <a:pt x="572" y="550"/>
                    <a:pt x="570" y="551"/>
                  </a:cubicBezTo>
                  <a:cubicBezTo>
                    <a:pt x="567" y="553"/>
                    <a:pt x="564" y="552"/>
                    <a:pt x="565" y="555"/>
                  </a:cubicBezTo>
                  <a:cubicBezTo>
                    <a:pt x="566" y="559"/>
                    <a:pt x="565" y="566"/>
                    <a:pt x="562" y="568"/>
                  </a:cubicBezTo>
                  <a:cubicBezTo>
                    <a:pt x="559" y="570"/>
                    <a:pt x="559" y="569"/>
                    <a:pt x="556" y="570"/>
                  </a:cubicBezTo>
                  <a:cubicBezTo>
                    <a:pt x="554" y="570"/>
                    <a:pt x="559" y="573"/>
                    <a:pt x="563" y="576"/>
                  </a:cubicBezTo>
                  <a:cubicBezTo>
                    <a:pt x="567" y="579"/>
                    <a:pt x="570" y="577"/>
                    <a:pt x="573" y="578"/>
                  </a:cubicBezTo>
                  <a:cubicBezTo>
                    <a:pt x="576" y="580"/>
                    <a:pt x="583" y="589"/>
                    <a:pt x="586" y="592"/>
                  </a:cubicBezTo>
                  <a:cubicBezTo>
                    <a:pt x="586" y="592"/>
                    <a:pt x="586" y="592"/>
                    <a:pt x="587" y="593"/>
                  </a:cubicBezTo>
                  <a:cubicBezTo>
                    <a:pt x="587" y="593"/>
                    <a:pt x="588" y="594"/>
                    <a:pt x="588" y="594"/>
                  </a:cubicBezTo>
                  <a:cubicBezTo>
                    <a:pt x="588" y="594"/>
                    <a:pt x="588" y="594"/>
                    <a:pt x="588" y="594"/>
                  </a:cubicBezTo>
                  <a:cubicBezTo>
                    <a:pt x="589" y="595"/>
                    <a:pt x="590" y="595"/>
                    <a:pt x="592" y="595"/>
                  </a:cubicBezTo>
                  <a:cubicBezTo>
                    <a:pt x="593" y="595"/>
                    <a:pt x="594" y="595"/>
                    <a:pt x="595" y="595"/>
                  </a:cubicBezTo>
                  <a:cubicBezTo>
                    <a:pt x="600" y="596"/>
                    <a:pt x="598" y="597"/>
                    <a:pt x="600" y="602"/>
                  </a:cubicBezTo>
                  <a:cubicBezTo>
                    <a:pt x="603" y="606"/>
                    <a:pt x="605" y="608"/>
                    <a:pt x="605" y="612"/>
                  </a:cubicBezTo>
                  <a:cubicBezTo>
                    <a:pt x="605" y="612"/>
                    <a:pt x="605" y="612"/>
                    <a:pt x="604" y="613"/>
                  </a:cubicBezTo>
                  <a:cubicBezTo>
                    <a:pt x="604" y="613"/>
                    <a:pt x="604" y="613"/>
                    <a:pt x="604" y="614"/>
                  </a:cubicBezTo>
                  <a:cubicBezTo>
                    <a:pt x="604" y="614"/>
                    <a:pt x="604" y="614"/>
                    <a:pt x="604" y="614"/>
                  </a:cubicBezTo>
                  <a:cubicBezTo>
                    <a:pt x="603" y="615"/>
                    <a:pt x="602" y="615"/>
                    <a:pt x="602" y="616"/>
                  </a:cubicBezTo>
                  <a:cubicBezTo>
                    <a:pt x="602" y="616"/>
                    <a:pt x="601" y="616"/>
                    <a:pt x="601" y="616"/>
                  </a:cubicBezTo>
                  <a:cubicBezTo>
                    <a:pt x="600" y="617"/>
                    <a:pt x="598" y="618"/>
                    <a:pt x="596" y="619"/>
                  </a:cubicBezTo>
                  <a:cubicBezTo>
                    <a:pt x="595" y="619"/>
                    <a:pt x="595" y="619"/>
                    <a:pt x="595" y="619"/>
                  </a:cubicBezTo>
                  <a:cubicBezTo>
                    <a:pt x="594" y="620"/>
                    <a:pt x="593" y="620"/>
                    <a:pt x="592" y="620"/>
                  </a:cubicBezTo>
                  <a:cubicBezTo>
                    <a:pt x="586" y="622"/>
                    <a:pt x="586" y="620"/>
                    <a:pt x="583" y="621"/>
                  </a:cubicBezTo>
                  <a:cubicBezTo>
                    <a:pt x="580" y="621"/>
                    <a:pt x="577" y="622"/>
                    <a:pt x="572" y="622"/>
                  </a:cubicBezTo>
                  <a:cubicBezTo>
                    <a:pt x="566" y="621"/>
                    <a:pt x="557" y="618"/>
                    <a:pt x="554" y="617"/>
                  </a:cubicBezTo>
                  <a:cubicBezTo>
                    <a:pt x="550" y="615"/>
                    <a:pt x="550" y="612"/>
                    <a:pt x="544" y="612"/>
                  </a:cubicBezTo>
                  <a:cubicBezTo>
                    <a:pt x="539" y="612"/>
                    <a:pt x="535" y="609"/>
                    <a:pt x="525" y="608"/>
                  </a:cubicBezTo>
                  <a:cubicBezTo>
                    <a:pt x="515" y="608"/>
                    <a:pt x="513" y="610"/>
                    <a:pt x="506" y="615"/>
                  </a:cubicBezTo>
                  <a:cubicBezTo>
                    <a:pt x="500" y="620"/>
                    <a:pt x="489" y="618"/>
                    <a:pt x="485" y="618"/>
                  </a:cubicBezTo>
                  <a:cubicBezTo>
                    <a:pt x="480" y="618"/>
                    <a:pt x="484" y="621"/>
                    <a:pt x="486" y="623"/>
                  </a:cubicBezTo>
                  <a:cubicBezTo>
                    <a:pt x="487" y="625"/>
                    <a:pt x="485" y="623"/>
                    <a:pt x="482" y="625"/>
                  </a:cubicBezTo>
                  <a:cubicBezTo>
                    <a:pt x="478" y="626"/>
                    <a:pt x="482" y="626"/>
                    <a:pt x="480" y="627"/>
                  </a:cubicBezTo>
                  <a:cubicBezTo>
                    <a:pt x="478" y="628"/>
                    <a:pt x="467" y="628"/>
                    <a:pt x="464" y="628"/>
                  </a:cubicBezTo>
                  <a:cubicBezTo>
                    <a:pt x="460" y="628"/>
                    <a:pt x="459" y="631"/>
                    <a:pt x="457" y="634"/>
                  </a:cubicBezTo>
                  <a:cubicBezTo>
                    <a:pt x="456" y="636"/>
                    <a:pt x="457" y="639"/>
                    <a:pt x="459" y="641"/>
                  </a:cubicBezTo>
                  <a:cubicBezTo>
                    <a:pt x="461" y="644"/>
                    <a:pt x="461" y="647"/>
                    <a:pt x="459" y="648"/>
                  </a:cubicBezTo>
                  <a:cubicBezTo>
                    <a:pt x="456" y="650"/>
                    <a:pt x="453" y="649"/>
                    <a:pt x="451" y="649"/>
                  </a:cubicBezTo>
                  <a:cubicBezTo>
                    <a:pt x="448" y="649"/>
                    <a:pt x="451" y="651"/>
                    <a:pt x="455" y="653"/>
                  </a:cubicBezTo>
                  <a:cubicBezTo>
                    <a:pt x="458" y="655"/>
                    <a:pt x="459" y="653"/>
                    <a:pt x="462" y="653"/>
                  </a:cubicBezTo>
                  <a:cubicBezTo>
                    <a:pt x="464" y="653"/>
                    <a:pt x="464" y="655"/>
                    <a:pt x="463" y="657"/>
                  </a:cubicBezTo>
                  <a:cubicBezTo>
                    <a:pt x="461" y="658"/>
                    <a:pt x="462" y="660"/>
                    <a:pt x="464" y="662"/>
                  </a:cubicBezTo>
                  <a:cubicBezTo>
                    <a:pt x="466" y="663"/>
                    <a:pt x="465" y="665"/>
                    <a:pt x="468" y="666"/>
                  </a:cubicBezTo>
                  <a:cubicBezTo>
                    <a:pt x="471" y="667"/>
                    <a:pt x="474" y="668"/>
                    <a:pt x="476" y="669"/>
                  </a:cubicBezTo>
                  <a:cubicBezTo>
                    <a:pt x="479" y="670"/>
                    <a:pt x="481" y="670"/>
                    <a:pt x="484" y="672"/>
                  </a:cubicBezTo>
                  <a:cubicBezTo>
                    <a:pt x="487" y="675"/>
                    <a:pt x="491" y="676"/>
                    <a:pt x="494" y="676"/>
                  </a:cubicBezTo>
                  <a:cubicBezTo>
                    <a:pt x="497" y="676"/>
                    <a:pt x="498" y="671"/>
                    <a:pt x="498" y="670"/>
                  </a:cubicBezTo>
                  <a:cubicBezTo>
                    <a:pt x="498" y="669"/>
                    <a:pt x="509" y="671"/>
                    <a:pt x="513" y="674"/>
                  </a:cubicBezTo>
                  <a:cubicBezTo>
                    <a:pt x="517" y="678"/>
                    <a:pt x="524" y="676"/>
                    <a:pt x="528" y="676"/>
                  </a:cubicBezTo>
                  <a:cubicBezTo>
                    <a:pt x="533" y="675"/>
                    <a:pt x="536" y="670"/>
                    <a:pt x="537" y="669"/>
                  </a:cubicBezTo>
                  <a:cubicBezTo>
                    <a:pt x="538" y="667"/>
                    <a:pt x="540" y="669"/>
                    <a:pt x="543" y="668"/>
                  </a:cubicBezTo>
                  <a:cubicBezTo>
                    <a:pt x="545" y="668"/>
                    <a:pt x="544" y="669"/>
                    <a:pt x="547" y="670"/>
                  </a:cubicBezTo>
                  <a:cubicBezTo>
                    <a:pt x="549" y="672"/>
                    <a:pt x="549" y="670"/>
                    <a:pt x="551" y="670"/>
                  </a:cubicBezTo>
                  <a:cubicBezTo>
                    <a:pt x="551" y="670"/>
                    <a:pt x="551" y="670"/>
                    <a:pt x="551" y="670"/>
                  </a:cubicBezTo>
                  <a:cubicBezTo>
                    <a:pt x="551" y="670"/>
                    <a:pt x="551" y="670"/>
                    <a:pt x="551" y="670"/>
                  </a:cubicBezTo>
                  <a:cubicBezTo>
                    <a:pt x="551" y="671"/>
                    <a:pt x="551" y="671"/>
                    <a:pt x="551" y="671"/>
                  </a:cubicBezTo>
                  <a:cubicBezTo>
                    <a:pt x="551" y="671"/>
                    <a:pt x="551" y="671"/>
                    <a:pt x="551" y="671"/>
                  </a:cubicBezTo>
                  <a:cubicBezTo>
                    <a:pt x="551" y="672"/>
                    <a:pt x="551" y="672"/>
                    <a:pt x="550" y="672"/>
                  </a:cubicBezTo>
                  <a:cubicBezTo>
                    <a:pt x="550" y="673"/>
                    <a:pt x="550" y="675"/>
                    <a:pt x="550" y="676"/>
                  </a:cubicBezTo>
                  <a:cubicBezTo>
                    <a:pt x="550" y="676"/>
                    <a:pt x="550" y="676"/>
                    <a:pt x="550" y="676"/>
                  </a:cubicBezTo>
                  <a:cubicBezTo>
                    <a:pt x="550" y="676"/>
                    <a:pt x="550" y="677"/>
                    <a:pt x="550" y="677"/>
                  </a:cubicBezTo>
                  <a:cubicBezTo>
                    <a:pt x="550" y="679"/>
                    <a:pt x="550" y="688"/>
                    <a:pt x="550" y="691"/>
                  </a:cubicBezTo>
                  <a:cubicBezTo>
                    <a:pt x="549" y="692"/>
                    <a:pt x="549" y="693"/>
                    <a:pt x="549" y="693"/>
                  </a:cubicBezTo>
                  <a:cubicBezTo>
                    <a:pt x="549" y="693"/>
                    <a:pt x="549" y="693"/>
                    <a:pt x="548" y="694"/>
                  </a:cubicBezTo>
                  <a:cubicBezTo>
                    <a:pt x="548" y="694"/>
                    <a:pt x="548" y="694"/>
                    <a:pt x="547" y="695"/>
                  </a:cubicBezTo>
                  <a:cubicBezTo>
                    <a:pt x="547" y="695"/>
                    <a:pt x="546" y="696"/>
                    <a:pt x="546" y="696"/>
                  </a:cubicBezTo>
                  <a:cubicBezTo>
                    <a:pt x="546" y="696"/>
                    <a:pt x="545" y="696"/>
                    <a:pt x="545" y="697"/>
                  </a:cubicBezTo>
                  <a:cubicBezTo>
                    <a:pt x="545" y="697"/>
                    <a:pt x="545" y="698"/>
                    <a:pt x="545" y="698"/>
                  </a:cubicBezTo>
                  <a:cubicBezTo>
                    <a:pt x="545" y="699"/>
                    <a:pt x="545" y="700"/>
                    <a:pt x="545" y="700"/>
                  </a:cubicBezTo>
                  <a:cubicBezTo>
                    <a:pt x="545" y="700"/>
                    <a:pt x="544" y="701"/>
                    <a:pt x="544" y="701"/>
                  </a:cubicBezTo>
                  <a:cubicBezTo>
                    <a:pt x="544" y="703"/>
                    <a:pt x="544" y="705"/>
                    <a:pt x="543" y="707"/>
                  </a:cubicBezTo>
                  <a:cubicBezTo>
                    <a:pt x="543" y="707"/>
                    <a:pt x="543" y="707"/>
                    <a:pt x="543" y="707"/>
                  </a:cubicBezTo>
                  <a:cubicBezTo>
                    <a:pt x="543" y="708"/>
                    <a:pt x="542" y="710"/>
                    <a:pt x="542" y="711"/>
                  </a:cubicBezTo>
                  <a:cubicBezTo>
                    <a:pt x="541" y="713"/>
                    <a:pt x="540" y="715"/>
                    <a:pt x="539" y="717"/>
                  </a:cubicBezTo>
                  <a:cubicBezTo>
                    <a:pt x="538" y="718"/>
                    <a:pt x="537" y="720"/>
                    <a:pt x="536" y="721"/>
                  </a:cubicBezTo>
                  <a:cubicBezTo>
                    <a:pt x="536" y="722"/>
                    <a:pt x="536" y="722"/>
                    <a:pt x="536" y="722"/>
                  </a:cubicBezTo>
                  <a:cubicBezTo>
                    <a:pt x="535" y="724"/>
                    <a:pt x="535" y="725"/>
                    <a:pt x="535" y="726"/>
                  </a:cubicBezTo>
                  <a:cubicBezTo>
                    <a:pt x="534" y="726"/>
                    <a:pt x="534" y="727"/>
                    <a:pt x="534" y="727"/>
                  </a:cubicBezTo>
                  <a:cubicBezTo>
                    <a:pt x="534" y="728"/>
                    <a:pt x="534" y="728"/>
                    <a:pt x="533" y="729"/>
                  </a:cubicBezTo>
                  <a:cubicBezTo>
                    <a:pt x="533" y="729"/>
                    <a:pt x="533" y="730"/>
                    <a:pt x="532" y="731"/>
                  </a:cubicBezTo>
                  <a:cubicBezTo>
                    <a:pt x="529" y="734"/>
                    <a:pt x="517" y="731"/>
                    <a:pt x="514" y="731"/>
                  </a:cubicBezTo>
                  <a:cubicBezTo>
                    <a:pt x="510" y="732"/>
                    <a:pt x="509" y="729"/>
                    <a:pt x="507" y="727"/>
                  </a:cubicBezTo>
                  <a:cubicBezTo>
                    <a:pt x="504" y="725"/>
                    <a:pt x="503" y="729"/>
                    <a:pt x="501" y="727"/>
                  </a:cubicBezTo>
                  <a:cubicBezTo>
                    <a:pt x="498" y="725"/>
                    <a:pt x="499" y="726"/>
                    <a:pt x="496" y="728"/>
                  </a:cubicBezTo>
                  <a:cubicBezTo>
                    <a:pt x="493" y="729"/>
                    <a:pt x="487" y="734"/>
                    <a:pt x="485" y="736"/>
                  </a:cubicBezTo>
                  <a:cubicBezTo>
                    <a:pt x="482" y="737"/>
                    <a:pt x="469" y="733"/>
                    <a:pt x="465" y="732"/>
                  </a:cubicBezTo>
                  <a:cubicBezTo>
                    <a:pt x="461" y="730"/>
                    <a:pt x="450" y="728"/>
                    <a:pt x="447" y="728"/>
                  </a:cubicBezTo>
                  <a:cubicBezTo>
                    <a:pt x="447" y="728"/>
                    <a:pt x="446" y="728"/>
                    <a:pt x="445" y="727"/>
                  </a:cubicBezTo>
                  <a:cubicBezTo>
                    <a:pt x="443" y="727"/>
                    <a:pt x="440" y="726"/>
                    <a:pt x="437" y="725"/>
                  </a:cubicBezTo>
                  <a:cubicBezTo>
                    <a:pt x="436" y="725"/>
                    <a:pt x="436" y="725"/>
                    <a:pt x="435" y="724"/>
                  </a:cubicBezTo>
                  <a:cubicBezTo>
                    <a:pt x="434" y="724"/>
                    <a:pt x="432" y="724"/>
                    <a:pt x="430" y="723"/>
                  </a:cubicBezTo>
                  <a:cubicBezTo>
                    <a:pt x="423" y="722"/>
                    <a:pt x="424" y="722"/>
                    <a:pt x="422" y="719"/>
                  </a:cubicBezTo>
                  <a:cubicBezTo>
                    <a:pt x="421" y="717"/>
                    <a:pt x="419" y="714"/>
                    <a:pt x="415" y="714"/>
                  </a:cubicBezTo>
                  <a:cubicBezTo>
                    <a:pt x="411" y="714"/>
                    <a:pt x="399" y="717"/>
                    <a:pt x="396" y="719"/>
                  </a:cubicBezTo>
                  <a:cubicBezTo>
                    <a:pt x="393" y="721"/>
                    <a:pt x="390" y="722"/>
                    <a:pt x="392" y="727"/>
                  </a:cubicBezTo>
                  <a:cubicBezTo>
                    <a:pt x="393" y="733"/>
                    <a:pt x="393" y="738"/>
                    <a:pt x="387" y="741"/>
                  </a:cubicBezTo>
                  <a:cubicBezTo>
                    <a:pt x="382" y="744"/>
                    <a:pt x="380" y="742"/>
                    <a:pt x="373" y="738"/>
                  </a:cubicBezTo>
                  <a:cubicBezTo>
                    <a:pt x="366" y="734"/>
                    <a:pt x="362" y="733"/>
                    <a:pt x="357" y="733"/>
                  </a:cubicBezTo>
                  <a:cubicBezTo>
                    <a:pt x="352" y="733"/>
                    <a:pt x="347" y="728"/>
                    <a:pt x="347" y="725"/>
                  </a:cubicBezTo>
                  <a:cubicBezTo>
                    <a:pt x="346" y="722"/>
                    <a:pt x="345" y="718"/>
                    <a:pt x="341" y="718"/>
                  </a:cubicBezTo>
                  <a:cubicBezTo>
                    <a:pt x="337" y="718"/>
                    <a:pt x="335" y="714"/>
                    <a:pt x="329" y="714"/>
                  </a:cubicBezTo>
                  <a:cubicBezTo>
                    <a:pt x="323" y="714"/>
                    <a:pt x="318" y="715"/>
                    <a:pt x="315" y="713"/>
                  </a:cubicBezTo>
                  <a:cubicBezTo>
                    <a:pt x="314" y="712"/>
                    <a:pt x="313" y="712"/>
                    <a:pt x="313" y="712"/>
                  </a:cubicBezTo>
                  <a:cubicBezTo>
                    <a:pt x="312" y="711"/>
                    <a:pt x="312" y="711"/>
                    <a:pt x="312" y="711"/>
                  </a:cubicBezTo>
                  <a:cubicBezTo>
                    <a:pt x="311" y="711"/>
                    <a:pt x="311" y="711"/>
                    <a:pt x="311" y="711"/>
                  </a:cubicBezTo>
                  <a:cubicBezTo>
                    <a:pt x="310" y="711"/>
                    <a:pt x="310" y="711"/>
                    <a:pt x="310" y="711"/>
                  </a:cubicBezTo>
                  <a:cubicBezTo>
                    <a:pt x="310" y="711"/>
                    <a:pt x="309" y="711"/>
                    <a:pt x="309" y="711"/>
                  </a:cubicBezTo>
                  <a:cubicBezTo>
                    <a:pt x="308" y="711"/>
                    <a:pt x="308" y="711"/>
                    <a:pt x="307" y="711"/>
                  </a:cubicBezTo>
                  <a:cubicBezTo>
                    <a:pt x="303" y="713"/>
                    <a:pt x="305" y="711"/>
                    <a:pt x="305" y="708"/>
                  </a:cubicBezTo>
                  <a:cubicBezTo>
                    <a:pt x="306" y="705"/>
                    <a:pt x="302" y="708"/>
                    <a:pt x="298" y="706"/>
                  </a:cubicBezTo>
                  <a:cubicBezTo>
                    <a:pt x="295" y="704"/>
                    <a:pt x="298" y="697"/>
                    <a:pt x="301" y="695"/>
                  </a:cubicBezTo>
                  <a:cubicBezTo>
                    <a:pt x="304" y="693"/>
                    <a:pt x="305" y="686"/>
                    <a:pt x="304" y="684"/>
                  </a:cubicBezTo>
                  <a:cubicBezTo>
                    <a:pt x="302" y="682"/>
                    <a:pt x="303" y="677"/>
                    <a:pt x="303" y="674"/>
                  </a:cubicBezTo>
                  <a:cubicBezTo>
                    <a:pt x="304" y="671"/>
                    <a:pt x="307" y="669"/>
                    <a:pt x="304" y="669"/>
                  </a:cubicBezTo>
                  <a:cubicBezTo>
                    <a:pt x="302" y="669"/>
                    <a:pt x="300" y="668"/>
                    <a:pt x="298" y="665"/>
                  </a:cubicBezTo>
                  <a:cubicBezTo>
                    <a:pt x="295" y="662"/>
                    <a:pt x="286" y="667"/>
                    <a:pt x="283" y="668"/>
                  </a:cubicBezTo>
                  <a:cubicBezTo>
                    <a:pt x="283" y="668"/>
                    <a:pt x="282" y="668"/>
                    <a:pt x="282" y="668"/>
                  </a:cubicBezTo>
                  <a:cubicBezTo>
                    <a:pt x="280" y="668"/>
                    <a:pt x="279" y="668"/>
                    <a:pt x="278" y="668"/>
                  </a:cubicBezTo>
                  <a:cubicBezTo>
                    <a:pt x="276" y="668"/>
                    <a:pt x="274" y="667"/>
                    <a:pt x="272" y="667"/>
                  </a:cubicBezTo>
                  <a:cubicBezTo>
                    <a:pt x="266" y="666"/>
                    <a:pt x="257" y="670"/>
                    <a:pt x="253" y="672"/>
                  </a:cubicBezTo>
                  <a:cubicBezTo>
                    <a:pt x="248" y="673"/>
                    <a:pt x="247" y="671"/>
                    <a:pt x="245" y="670"/>
                  </a:cubicBezTo>
                  <a:cubicBezTo>
                    <a:pt x="242" y="669"/>
                    <a:pt x="236" y="670"/>
                    <a:pt x="230" y="670"/>
                  </a:cubicBezTo>
                  <a:cubicBezTo>
                    <a:pt x="224" y="669"/>
                    <a:pt x="226" y="669"/>
                    <a:pt x="224" y="667"/>
                  </a:cubicBezTo>
                  <a:cubicBezTo>
                    <a:pt x="221" y="666"/>
                    <a:pt x="219" y="670"/>
                    <a:pt x="218" y="672"/>
                  </a:cubicBezTo>
                  <a:cubicBezTo>
                    <a:pt x="216" y="674"/>
                    <a:pt x="209" y="674"/>
                    <a:pt x="205" y="676"/>
                  </a:cubicBezTo>
                  <a:cubicBezTo>
                    <a:pt x="201" y="677"/>
                    <a:pt x="198" y="680"/>
                    <a:pt x="196" y="681"/>
                  </a:cubicBezTo>
                  <a:cubicBezTo>
                    <a:pt x="194" y="682"/>
                    <a:pt x="189" y="682"/>
                    <a:pt x="186" y="684"/>
                  </a:cubicBezTo>
                  <a:cubicBezTo>
                    <a:pt x="185" y="684"/>
                    <a:pt x="184" y="685"/>
                    <a:pt x="183" y="685"/>
                  </a:cubicBezTo>
                  <a:cubicBezTo>
                    <a:pt x="183" y="685"/>
                    <a:pt x="182" y="685"/>
                    <a:pt x="182" y="686"/>
                  </a:cubicBezTo>
                  <a:cubicBezTo>
                    <a:pt x="182" y="686"/>
                    <a:pt x="181" y="686"/>
                    <a:pt x="181" y="687"/>
                  </a:cubicBezTo>
                  <a:cubicBezTo>
                    <a:pt x="181" y="687"/>
                    <a:pt x="180" y="687"/>
                    <a:pt x="180" y="687"/>
                  </a:cubicBezTo>
                  <a:cubicBezTo>
                    <a:pt x="179" y="688"/>
                    <a:pt x="179" y="688"/>
                    <a:pt x="178" y="689"/>
                  </a:cubicBezTo>
                  <a:cubicBezTo>
                    <a:pt x="178" y="689"/>
                    <a:pt x="177" y="690"/>
                    <a:pt x="177" y="690"/>
                  </a:cubicBezTo>
                  <a:cubicBezTo>
                    <a:pt x="174" y="692"/>
                    <a:pt x="173" y="690"/>
                    <a:pt x="170" y="688"/>
                  </a:cubicBezTo>
                  <a:cubicBezTo>
                    <a:pt x="167" y="687"/>
                    <a:pt x="157" y="689"/>
                    <a:pt x="153" y="688"/>
                  </a:cubicBezTo>
                  <a:cubicBezTo>
                    <a:pt x="148" y="688"/>
                    <a:pt x="144" y="682"/>
                    <a:pt x="142" y="682"/>
                  </a:cubicBezTo>
                  <a:cubicBezTo>
                    <a:pt x="140" y="682"/>
                    <a:pt x="136" y="687"/>
                    <a:pt x="134" y="690"/>
                  </a:cubicBezTo>
                  <a:cubicBezTo>
                    <a:pt x="133" y="694"/>
                    <a:pt x="128" y="702"/>
                    <a:pt x="123" y="706"/>
                  </a:cubicBezTo>
                  <a:cubicBezTo>
                    <a:pt x="117" y="709"/>
                    <a:pt x="112" y="707"/>
                    <a:pt x="110" y="710"/>
                  </a:cubicBezTo>
                  <a:cubicBezTo>
                    <a:pt x="107" y="713"/>
                    <a:pt x="103" y="716"/>
                    <a:pt x="102" y="720"/>
                  </a:cubicBezTo>
                  <a:cubicBezTo>
                    <a:pt x="100" y="725"/>
                    <a:pt x="99" y="723"/>
                    <a:pt x="96" y="727"/>
                  </a:cubicBezTo>
                  <a:cubicBezTo>
                    <a:pt x="92" y="731"/>
                    <a:pt x="94" y="737"/>
                    <a:pt x="94" y="746"/>
                  </a:cubicBezTo>
                  <a:cubicBezTo>
                    <a:pt x="93" y="755"/>
                    <a:pt x="79" y="761"/>
                    <a:pt x="73" y="764"/>
                  </a:cubicBezTo>
                  <a:cubicBezTo>
                    <a:pt x="71" y="764"/>
                    <a:pt x="69" y="765"/>
                    <a:pt x="68" y="765"/>
                  </a:cubicBezTo>
                  <a:cubicBezTo>
                    <a:pt x="67" y="766"/>
                    <a:pt x="67" y="766"/>
                    <a:pt x="66" y="766"/>
                  </a:cubicBezTo>
                  <a:cubicBezTo>
                    <a:pt x="66" y="767"/>
                    <a:pt x="65" y="767"/>
                    <a:pt x="64" y="768"/>
                  </a:cubicBezTo>
                  <a:cubicBezTo>
                    <a:pt x="63" y="768"/>
                    <a:pt x="63" y="768"/>
                    <a:pt x="62" y="769"/>
                  </a:cubicBezTo>
                  <a:cubicBezTo>
                    <a:pt x="61" y="769"/>
                    <a:pt x="61" y="769"/>
                    <a:pt x="60" y="770"/>
                  </a:cubicBezTo>
                  <a:cubicBezTo>
                    <a:pt x="60" y="770"/>
                    <a:pt x="59" y="771"/>
                    <a:pt x="59" y="771"/>
                  </a:cubicBezTo>
                  <a:cubicBezTo>
                    <a:pt x="58" y="771"/>
                    <a:pt x="58" y="772"/>
                    <a:pt x="58" y="772"/>
                  </a:cubicBezTo>
                  <a:cubicBezTo>
                    <a:pt x="57" y="772"/>
                    <a:pt x="57" y="773"/>
                    <a:pt x="57" y="773"/>
                  </a:cubicBezTo>
                  <a:cubicBezTo>
                    <a:pt x="54" y="776"/>
                    <a:pt x="53" y="780"/>
                    <a:pt x="48" y="783"/>
                  </a:cubicBezTo>
                  <a:cubicBezTo>
                    <a:pt x="43" y="786"/>
                    <a:pt x="39" y="798"/>
                    <a:pt x="39" y="800"/>
                  </a:cubicBezTo>
                  <a:cubicBezTo>
                    <a:pt x="38" y="803"/>
                    <a:pt x="25" y="812"/>
                    <a:pt x="23" y="817"/>
                  </a:cubicBezTo>
                  <a:cubicBezTo>
                    <a:pt x="22" y="822"/>
                    <a:pt x="18" y="828"/>
                    <a:pt x="15" y="829"/>
                  </a:cubicBezTo>
                  <a:cubicBezTo>
                    <a:pt x="14" y="829"/>
                    <a:pt x="14" y="830"/>
                    <a:pt x="14" y="830"/>
                  </a:cubicBezTo>
                  <a:cubicBezTo>
                    <a:pt x="14" y="831"/>
                    <a:pt x="13" y="831"/>
                    <a:pt x="13" y="831"/>
                  </a:cubicBezTo>
                  <a:cubicBezTo>
                    <a:pt x="13" y="831"/>
                    <a:pt x="13" y="832"/>
                    <a:pt x="12" y="833"/>
                  </a:cubicBezTo>
                  <a:cubicBezTo>
                    <a:pt x="12" y="833"/>
                    <a:pt x="12" y="833"/>
                    <a:pt x="12" y="833"/>
                  </a:cubicBezTo>
                  <a:cubicBezTo>
                    <a:pt x="12" y="834"/>
                    <a:pt x="12" y="834"/>
                    <a:pt x="12" y="835"/>
                  </a:cubicBezTo>
                  <a:cubicBezTo>
                    <a:pt x="12" y="836"/>
                    <a:pt x="12" y="836"/>
                    <a:pt x="12" y="836"/>
                  </a:cubicBezTo>
                  <a:cubicBezTo>
                    <a:pt x="11" y="837"/>
                    <a:pt x="11" y="839"/>
                    <a:pt x="11" y="840"/>
                  </a:cubicBezTo>
                  <a:cubicBezTo>
                    <a:pt x="11" y="840"/>
                    <a:pt x="11" y="841"/>
                    <a:pt x="11" y="841"/>
                  </a:cubicBezTo>
                  <a:cubicBezTo>
                    <a:pt x="12" y="844"/>
                    <a:pt x="17" y="848"/>
                    <a:pt x="19" y="850"/>
                  </a:cubicBezTo>
                  <a:cubicBezTo>
                    <a:pt x="20" y="852"/>
                    <a:pt x="17" y="854"/>
                    <a:pt x="16" y="858"/>
                  </a:cubicBezTo>
                  <a:cubicBezTo>
                    <a:pt x="15" y="862"/>
                    <a:pt x="19" y="863"/>
                    <a:pt x="20" y="869"/>
                  </a:cubicBezTo>
                  <a:cubicBezTo>
                    <a:pt x="21" y="874"/>
                    <a:pt x="15" y="880"/>
                    <a:pt x="15" y="885"/>
                  </a:cubicBezTo>
                  <a:cubicBezTo>
                    <a:pt x="15" y="886"/>
                    <a:pt x="15" y="888"/>
                    <a:pt x="14" y="889"/>
                  </a:cubicBezTo>
                  <a:cubicBezTo>
                    <a:pt x="14" y="890"/>
                    <a:pt x="14" y="891"/>
                    <a:pt x="13" y="892"/>
                  </a:cubicBezTo>
                  <a:cubicBezTo>
                    <a:pt x="13" y="893"/>
                    <a:pt x="13" y="893"/>
                    <a:pt x="13" y="894"/>
                  </a:cubicBezTo>
                  <a:cubicBezTo>
                    <a:pt x="12" y="894"/>
                    <a:pt x="12" y="895"/>
                    <a:pt x="11" y="896"/>
                  </a:cubicBezTo>
                  <a:cubicBezTo>
                    <a:pt x="11" y="896"/>
                    <a:pt x="11" y="896"/>
                    <a:pt x="11" y="897"/>
                  </a:cubicBezTo>
                  <a:cubicBezTo>
                    <a:pt x="10" y="897"/>
                    <a:pt x="9" y="898"/>
                    <a:pt x="9" y="899"/>
                  </a:cubicBezTo>
                  <a:cubicBezTo>
                    <a:pt x="6" y="901"/>
                    <a:pt x="0" y="906"/>
                    <a:pt x="4" y="909"/>
                  </a:cubicBezTo>
                  <a:cubicBezTo>
                    <a:pt x="7" y="911"/>
                    <a:pt x="5" y="912"/>
                    <a:pt x="8" y="918"/>
                  </a:cubicBezTo>
                  <a:cubicBezTo>
                    <a:pt x="8" y="918"/>
                    <a:pt x="8" y="918"/>
                    <a:pt x="8" y="918"/>
                  </a:cubicBezTo>
                  <a:cubicBezTo>
                    <a:pt x="9" y="921"/>
                    <a:pt x="9" y="922"/>
                    <a:pt x="8" y="923"/>
                  </a:cubicBezTo>
                  <a:cubicBezTo>
                    <a:pt x="8" y="923"/>
                    <a:pt x="8" y="923"/>
                    <a:pt x="8" y="923"/>
                  </a:cubicBezTo>
                  <a:cubicBezTo>
                    <a:pt x="8" y="924"/>
                    <a:pt x="7" y="925"/>
                    <a:pt x="6" y="926"/>
                  </a:cubicBezTo>
                  <a:cubicBezTo>
                    <a:pt x="6" y="926"/>
                    <a:pt x="6" y="927"/>
                    <a:pt x="6" y="927"/>
                  </a:cubicBezTo>
                  <a:cubicBezTo>
                    <a:pt x="5" y="928"/>
                    <a:pt x="6" y="929"/>
                    <a:pt x="6" y="930"/>
                  </a:cubicBezTo>
                  <a:cubicBezTo>
                    <a:pt x="6" y="930"/>
                    <a:pt x="6" y="930"/>
                    <a:pt x="6" y="930"/>
                  </a:cubicBezTo>
                  <a:cubicBezTo>
                    <a:pt x="6" y="931"/>
                    <a:pt x="7" y="931"/>
                    <a:pt x="7" y="932"/>
                  </a:cubicBezTo>
                  <a:cubicBezTo>
                    <a:pt x="7" y="932"/>
                    <a:pt x="7" y="932"/>
                    <a:pt x="7" y="932"/>
                  </a:cubicBezTo>
                  <a:cubicBezTo>
                    <a:pt x="7" y="932"/>
                    <a:pt x="7" y="932"/>
                    <a:pt x="7" y="932"/>
                  </a:cubicBezTo>
                  <a:cubicBezTo>
                    <a:pt x="8" y="933"/>
                    <a:pt x="9" y="934"/>
                    <a:pt x="11" y="934"/>
                  </a:cubicBezTo>
                  <a:cubicBezTo>
                    <a:pt x="12" y="935"/>
                    <a:pt x="13" y="936"/>
                    <a:pt x="14" y="937"/>
                  </a:cubicBezTo>
                  <a:cubicBezTo>
                    <a:pt x="19" y="941"/>
                    <a:pt x="17" y="942"/>
                    <a:pt x="18" y="943"/>
                  </a:cubicBezTo>
                  <a:cubicBezTo>
                    <a:pt x="18" y="943"/>
                    <a:pt x="19" y="944"/>
                    <a:pt x="19" y="944"/>
                  </a:cubicBezTo>
                  <a:cubicBezTo>
                    <a:pt x="19" y="945"/>
                    <a:pt x="20" y="945"/>
                    <a:pt x="21" y="946"/>
                  </a:cubicBezTo>
                  <a:cubicBezTo>
                    <a:pt x="21" y="946"/>
                    <a:pt x="21" y="946"/>
                    <a:pt x="21" y="946"/>
                  </a:cubicBezTo>
                  <a:cubicBezTo>
                    <a:pt x="21" y="946"/>
                    <a:pt x="21" y="947"/>
                    <a:pt x="22" y="947"/>
                  </a:cubicBezTo>
                  <a:cubicBezTo>
                    <a:pt x="22" y="947"/>
                    <a:pt x="22" y="947"/>
                    <a:pt x="22" y="948"/>
                  </a:cubicBezTo>
                  <a:cubicBezTo>
                    <a:pt x="23" y="948"/>
                    <a:pt x="24" y="949"/>
                    <a:pt x="26" y="950"/>
                  </a:cubicBezTo>
                  <a:cubicBezTo>
                    <a:pt x="31" y="953"/>
                    <a:pt x="30" y="954"/>
                    <a:pt x="32" y="956"/>
                  </a:cubicBezTo>
                  <a:cubicBezTo>
                    <a:pt x="33" y="959"/>
                    <a:pt x="35" y="962"/>
                    <a:pt x="37" y="963"/>
                  </a:cubicBezTo>
                  <a:cubicBezTo>
                    <a:pt x="37" y="963"/>
                    <a:pt x="37" y="963"/>
                    <a:pt x="37" y="964"/>
                  </a:cubicBezTo>
                  <a:cubicBezTo>
                    <a:pt x="37" y="964"/>
                    <a:pt x="37" y="964"/>
                    <a:pt x="38" y="964"/>
                  </a:cubicBezTo>
                  <a:cubicBezTo>
                    <a:pt x="38" y="965"/>
                    <a:pt x="38" y="965"/>
                    <a:pt x="38" y="965"/>
                  </a:cubicBezTo>
                  <a:cubicBezTo>
                    <a:pt x="38" y="966"/>
                    <a:pt x="38" y="966"/>
                    <a:pt x="38" y="966"/>
                  </a:cubicBezTo>
                  <a:cubicBezTo>
                    <a:pt x="38" y="966"/>
                    <a:pt x="39" y="967"/>
                    <a:pt x="39" y="967"/>
                  </a:cubicBezTo>
                  <a:cubicBezTo>
                    <a:pt x="39" y="969"/>
                    <a:pt x="39" y="971"/>
                    <a:pt x="40" y="972"/>
                  </a:cubicBezTo>
                  <a:cubicBezTo>
                    <a:pt x="40" y="972"/>
                    <a:pt x="40" y="972"/>
                    <a:pt x="40" y="972"/>
                  </a:cubicBezTo>
                  <a:cubicBezTo>
                    <a:pt x="40" y="973"/>
                    <a:pt x="40" y="974"/>
                    <a:pt x="41" y="974"/>
                  </a:cubicBezTo>
                  <a:cubicBezTo>
                    <a:pt x="42" y="976"/>
                    <a:pt x="42" y="979"/>
                    <a:pt x="45" y="981"/>
                  </a:cubicBezTo>
                  <a:cubicBezTo>
                    <a:pt x="45" y="982"/>
                    <a:pt x="46" y="983"/>
                    <a:pt x="47" y="983"/>
                  </a:cubicBezTo>
                  <a:cubicBezTo>
                    <a:pt x="47" y="983"/>
                    <a:pt x="47" y="984"/>
                    <a:pt x="48" y="984"/>
                  </a:cubicBezTo>
                  <a:cubicBezTo>
                    <a:pt x="48" y="984"/>
                    <a:pt x="49" y="985"/>
                    <a:pt x="50" y="986"/>
                  </a:cubicBezTo>
                  <a:cubicBezTo>
                    <a:pt x="50" y="986"/>
                    <a:pt x="50" y="986"/>
                    <a:pt x="51" y="986"/>
                  </a:cubicBezTo>
                  <a:cubicBezTo>
                    <a:pt x="52" y="987"/>
                    <a:pt x="53" y="988"/>
                    <a:pt x="55" y="988"/>
                  </a:cubicBezTo>
                  <a:cubicBezTo>
                    <a:pt x="55" y="989"/>
                    <a:pt x="56" y="990"/>
                    <a:pt x="57" y="990"/>
                  </a:cubicBezTo>
                  <a:cubicBezTo>
                    <a:pt x="62" y="994"/>
                    <a:pt x="74" y="1003"/>
                    <a:pt x="78" y="1006"/>
                  </a:cubicBezTo>
                  <a:cubicBezTo>
                    <a:pt x="79" y="1006"/>
                    <a:pt x="80" y="1007"/>
                    <a:pt x="82" y="1008"/>
                  </a:cubicBezTo>
                  <a:cubicBezTo>
                    <a:pt x="82" y="1008"/>
                    <a:pt x="83" y="1008"/>
                    <a:pt x="83" y="1008"/>
                  </a:cubicBezTo>
                  <a:cubicBezTo>
                    <a:pt x="84" y="1009"/>
                    <a:pt x="85" y="1009"/>
                    <a:pt x="86" y="1010"/>
                  </a:cubicBezTo>
                  <a:cubicBezTo>
                    <a:pt x="87" y="1010"/>
                    <a:pt x="88" y="1010"/>
                    <a:pt x="89" y="1011"/>
                  </a:cubicBezTo>
                  <a:cubicBezTo>
                    <a:pt x="90" y="1011"/>
                    <a:pt x="90" y="1011"/>
                    <a:pt x="91" y="1011"/>
                  </a:cubicBezTo>
                  <a:cubicBezTo>
                    <a:pt x="92" y="1012"/>
                    <a:pt x="93" y="1012"/>
                    <a:pt x="94" y="1012"/>
                  </a:cubicBezTo>
                  <a:cubicBezTo>
                    <a:pt x="94" y="1012"/>
                    <a:pt x="95" y="1012"/>
                    <a:pt x="95" y="1012"/>
                  </a:cubicBezTo>
                  <a:cubicBezTo>
                    <a:pt x="95" y="1012"/>
                    <a:pt x="95" y="1012"/>
                    <a:pt x="95" y="1012"/>
                  </a:cubicBezTo>
                  <a:cubicBezTo>
                    <a:pt x="100" y="1013"/>
                    <a:pt x="122" y="1004"/>
                    <a:pt x="129" y="1004"/>
                  </a:cubicBezTo>
                  <a:cubicBezTo>
                    <a:pt x="129" y="1004"/>
                    <a:pt x="130" y="1004"/>
                    <a:pt x="131" y="1004"/>
                  </a:cubicBezTo>
                  <a:cubicBezTo>
                    <a:pt x="132" y="1004"/>
                    <a:pt x="132" y="1004"/>
                    <a:pt x="133" y="1004"/>
                  </a:cubicBezTo>
                  <a:cubicBezTo>
                    <a:pt x="134" y="1004"/>
                    <a:pt x="134" y="1004"/>
                    <a:pt x="135" y="1004"/>
                  </a:cubicBezTo>
                  <a:cubicBezTo>
                    <a:pt x="135" y="1004"/>
                    <a:pt x="136" y="1004"/>
                    <a:pt x="137" y="1005"/>
                  </a:cubicBezTo>
                  <a:cubicBezTo>
                    <a:pt x="137" y="1005"/>
                    <a:pt x="138" y="1005"/>
                    <a:pt x="139" y="1005"/>
                  </a:cubicBezTo>
                  <a:cubicBezTo>
                    <a:pt x="139" y="1005"/>
                    <a:pt x="140" y="1005"/>
                    <a:pt x="140" y="1006"/>
                  </a:cubicBezTo>
                  <a:cubicBezTo>
                    <a:pt x="141" y="1006"/>
                    <a:pt x="142" y="1006"/>
                    <a:pt x="143" y="1006"/>
                  </a:cubicBezTo>
                  <a:cubicBezTo>
                    <a:pt x="143" y="1006"/>
                    <a:pt x="143" y="1006"/>
                    <a:pt x="144" y="1007"/>
                  </a:cubicBezTo>
                  <a:cubicBezTo>
                    <a:pt x="147" y="1007"/>
                    <a:pt x="150" y="1008"/>
                    <a:pt x="152" y="1009"/>
                  </a:cubicBezTo>
                  <a:cubicBezTo>
                    <a:pt x="152" y="1009"/>
                    <a:pt x="152" y="1009"/>
                    <a:pt x="152" y="1009"/>
                  </a:cubicBezTo>
                  <a:cubicBezTo>
                    <a:pt x="153" y="1009"/>
                    <a:pt x="154" y="1009"/>
                    <a:pt x="155" y="1009"/>
                  </a:cubicBezTo>
                  <a:cubicBezTo>
                    <a:pt x="155" y="1009"/>
                    <a:pt x="156" y="1009"/>
                    <a:pt x="157" y="1009"/>
                  </a:cubicBezTo>
                  <a:cubicBezTo>
                    <a:pt x="157" y="1009"/>
                    <a:pt x="157" y="1009"/>
                    <a:pt x="157" y="1009"/>
                  </a:cubicBezTo>
                  <a:cubicBezTo>
                    <a:pt x="158" y="1009"/>
                    <a:pt x="159" y="1009"/>
                    <a:pt x="159" y="1009"/>
                  </a:cubicBezTo>
                  <a:cubicBezTo>
                    <a:pt x="160" y="1009"/>
                    <a:pt x="160" y="1009"/>
                    <a:pt x="160" y="1009"/>
                  </a:cubicBezTo>
                  <a:cubicBezTo>
                    <a:pt x="161" y="1008"/>
                    <a:pt x="162" y="1008"/>
                    <a:pt x="163" y="1008"/>
                  </a:cubicBezTo>
                  <a:cubicBezTo>
                    <a:pt x="163" y="1008"/>
                    <a:pt x="163" y="1008"/>
                    <a:pt x="164" y="1007"/>
                  </a:cubicBezTo>
                  <a:cubicBezTo>
                    <a:pt x="165" y="1007"/>
                    <a:pt x="166" y="1007"/>
                    <a:pt x="167" y="1007"/>
                  </a:cubicBezTo>
                  <a:cubicBezTo>
                    <a:pt x="167" y="1006"/>
                    <a:pt x="168" y="1006"/>
                    <a:pt x="168" y="1006"/>
                  </a:cubicBezTo>
                  <a:cubicBezTo>
                    <a:pt x="169" y="1006"/>
                    <a:pt x="170" y="1005"/>
                    <a:pt x="171" y="1005"/>
                  </a:cubicBezTo>
                  <a:cubicBezTo>
                    <a:pt x="171" y="1005"/>
                    <a:pt x="172" y="1005"/>
                    <a:pt x="172" y="1004"/>
                  </a:cubicBezTo>
                  <a:cubicBezTo>
                    <a:pt x="175" y="1003"/>
                    <a:pt x="177" y="1002"/>
                    <a:pt x="180" y="1001"/>
                  </a:cubicBezTo>
                  <a:cubicBezTo>
                    <a:pt x="180" y="1001"/>
                    <a:pt x="180" y="1001"/>
                    <a:pt x="180" y="1001"/>
                  </a:cubicBezTo>
                  <a:cubicBezTo>
                    <a:pt x="183" y="1000"/>
                    <a:pt x="185" y="999"/>
                    <a:pt x="187" y="998"/>
                  </a:cubicBezTo>
                  <a:cubicBezTo>
                    <a:pt x="187" y="998"/>
                    <a:pt x="187" y="998"/>
                    <a:pt x="187" y="998"/>
                  </a:cubicBezTo>
                  <a:cubicBezTo>
                    <a:pt x="188" y="997"/>
                    <a:pt x="188" y="997"/>
                    <a:pt x="189" y="997"/>
                  </a:cubicBezTo>
                  <a:cubicBezTo>
                    <a:pt x="189" y="997"/>
                    <a:pt x="189" y="997"/>
                    <a:pt x="189" y="997"/>
                  </a:cubicBezTo>
                  <a:cubicBezTo>
                    <a:pt x="190" y="996"/>
                    <a:pt x="191" y="996"/>
                    <a:pt x="191" y="996"/>
                  </a:cubicBezTo>
                  <a:cubicBezTo>
                    <a:pt x="191" y="996"/>
                    <a:pt x="191" y="996"/>
                    <a:pt x="191" y="996"/>
                  </a:cubicBezTo>
                  <a:cubicBezTo>
                    <a:pt x="192" y="995"/>
                    <a:pt x="192" y="995"/>
                    <a:pt x="193" y="995"/>
                  </a:cubicBezTo>
                  <a:cubicBezTo>
                    <a:pt x="193" y="995"/>
                    <a:pt x="193" y="995"/>
                    <a:pt x="193" y="995"/>
                  </a:cubicBezTo>
                  <a:cubicBezTo>
                    <a:pt x="193" y="995"/>
                    <a:pt x="193" y="995"/>
                    <a:pt x="193" y="995"/>
                  </a:cubicBezTo>
                  <a:cubicBezTo>
                    <a:pt x="194" y="994"/>
                    <a:pt x="194" y="994"/>
                    <a:pt x="195" y="994"/>
                  </a:cubicBezTo>
                  <a:cubicBezTo>
                    <a:pt x="195" y="994"/>
                    <a:pt x="195" y="994"/>
                    <a:pt x="195" y="994"/>
                  </a:cubicBezTo>
                  <a:cubicBezTo>
                    <a:pt x="195" y="994"/>
                    <a:pt x="196" y="994"/>
                    <a:pt x="197" y="994"/>
                  </a:cubicBezTo>
                  <a:cubicBezTo>
                    <a:pt x="197" y="994"/>
                    <a:pt x="197" y="994"/>
                    <a:pt x="197" y="994"/>
                  </a:cubicBezTo>
                  <a:cubicBezTo>
                    <a:pt x="199" y="993"/>
                    <a:pt x="202" y="993"/>
                    <a:pt x="204" y="993"/>
                  </a:cubicBezTo>
                  <a:cubicBezTo>
                    <a:pt x="206" y="993"/>
                    <a:pt x="208" y="993"/>
                    <a:pt x="210" y="993"/>
                  </a:cubicBezTo>
                  <a:cubicBezTo>
                    <a:pt x="210" y="993"/>
                    <a:pt x="210" y="993"/>
                    <a:pt x="210" y="993"/>
                  </a:cubicBezTo>
                  <a:cubicBezTo>
                    <a:pt x="211" y="993"/>
                    <a:pt x="211" y="993"/>
                    <a:pt x="212" y="993"/>
                  </a:cubicBezTo>
                  <a:cubicBezTo>
                    <a:pt x="212" y="993"/>
                    <a:pt x="212" y="993"/>
                    <a:pt x="213" y="993"/>
                  </a:cubicBezTo>
                  <a:cubicBezTo>
                    <a:pt x="213" y="993"/>
                    <a:pt x="214" y="993"/>
                    <a:pt x="215" y="993"/>
                  </a:cubicBezTo>
                  <a:cubicBezTo>
                    <a:pt x="215" y="993"/>
                    <a:pt x="215" y="993"/>
                    <a:pt x="215" y="993"/>
                  </a:cubicBezTo>
                  <a:cubicBezTo>
                    <a:pt x="216" y="993"/>
                    <a:pt x="216" y="993"/>
                    <a:pt x="217" y="993"/>
                  </a:cubicBezTo>
                  <a:cubicBezTo>
                    <a:pt x="217" y="993"/>
                    <a:pt x="217" y="993"/>
                    <a:pt x="217" y="993"/>
                  </a:cubicBezTo>
                  <a:cubicBezTo>
                    <a:pt x="218" y="993"/>
                    <a:pt x="218" y="993"/>
                    <a:pt x="218" y="993"/>
                  </a:cubicBezTo>
                  <a:cubicBezTo>
                    <a:pt x="218" y="993"/>
                    <a:pt x="219" y="993"/>
                    <a:pt x="219" y="993"/>
                  </a:cubicBezTo>
                  <a:cubicBezTo>
                    <a:pt x="219" y="993"/>
                    <a:pt x="219" y="993"/>
                    <a:pt x="220" y="993"/>
                  </a:cubicBezTo>
                  <a:cubicBezTo>
                    <a:pt x="220" y="993"/>
                    <a:pt x="221" y="993"/>
                    <a:pt x="221" y="993"/>
                  </a:cubicBezTo>
                  <a:cubicBezTo>
                    <a:pt x="223" y="993"/>
                    <a:pt x="229" y="1001"/>
                    <a:pt x="230" y="1002"/>
                  </a:cubicBezTo>
                  <a:cubicBezTo>
                    <a:pt x="232" y="1004"/>
                    <a:pt x="233" y="1014"/>
                    <a:pt x="237" y="1016"/>
                  </a:cubicBezTo>
                  <a:cubicBezTo>
                    <a:pt x="238" y="1016"/>
                    <a:pt x="238" y="1016"/>
                    <a:pt x="239" y="1016"/>
                  </a:cubicBezTo>
                  <a:cubicBezTo>
                    <a:pt x="240" y="1016"/>
                    <a:pt x="240" y="1016"/>
                    <a:pt x="240" y="1016"/>
                  </a:cubicBezTo>
                  <a:cubicBezTo>
                    <a:pt x="241" y="1016"/>
                    <a:pt x="242" y="1016"/>
                    <a:pt x="242" y="1016"/>
                  </a:cubicBezTo>
                  <a:cubicBezTo>
                    <a:pt x="243" y="1016"/>
                    <a:pt x="243" y="1016"/>
                    <a:pt x="243" y="1016"/>
                  </a:cubicBezTo>
                  <a:cubicBezTo>
                    <a:pt x="244" y="1016"/>
                    <a:pt x="245" y="1016"/>
                    <a:pt x="247" y="1016"/>
                  </a:cubicBezTo>
                  <a:cubicBezTo>
                    <a:pt x="247" y="1016"/>
                    <a:pt x="247" y="1016"/>
                    <a:pt x="247" y="1016"/>
                  </a:cubicBezTo>
                  <a:cubicBezTo>
                    <a:pt x="251" y="1016"/>
                    <a:pt x="257" y="1015"/>
                    <a:pt x="261" y="1015"/>
                  </a:cubicBezTo>
                  <a:cubicBezTo>
                    <a:pt x="262" y="1015"/>
                    <a:pt x="262" y="1015"/>
                    <a:pt x="262" y="1015"/>
                  </a:cubicBezTo>
                  <a:cubicBezTo>
                    <a:pt x="263" y="1015"/>
                    <a:pt x="264" y="1015"/>
                    <a:pt x="264" y="1015"/>
                  </a:cubicBezTo>
                  <a:cubicBezTo>
                    <a:pt x="265" y="1015"/>
                    <a:pt x="266" y="1015"/>
                    <a:pt x="266" y="1015"/>
                  </a:cubicBezTo>
                  <a:cubicBezTo>
                    <a:pt x="272" y="1015"/>
                    <a:pt x="272" y="1018"/>
                    <a:pt x="274" y="1019"/>
                  </a:cubicBezTo>
                  <a:cubicBezTo>
                    <a:pt x="276" y="1021"/>
                    <a:pt x="279" y="1028"/>
                    <a:pt x="278" y="1032"/>
                  </a:cubicBezTo>
                  <a:cubicBezTo>
                    <a:pt x="278" y="1033"/>
                    <a:pt x="278" y="1035"/>
                    <a:pt x="277" y="1036"/>
                  </a:cubicBezTo>
                  <a:cubicBezTo>
                    <a:pt x="277" y="1036"/>
                    <a:pt x="277" y="1037"/>
                    <a:pt x="277" y="1037"/>
                  </a:cubicBezTo>
                  <a:cubicBezTo>
                    <a:pt x="276" y="1038"/>
                    <a:pt x="276" y="1039"/>
                    <a:pt x="276" y="1040"/>
                  </a:cubicBezTo>
                  <a:cubicBezTo>
                    <a:pt x="275" y="1041"/>
                    <a:pt x="275" y="1042"/>
                    <a:pt x="274" y="1043"/>
                  </a:cubicBezTo>
                  <a:cubicBezTo>
                    <a:pt x="274" y="1044"/>
                    <a:pt x="274" y="1044"/>
                    <a:pt x="274" y="1044"/>
                  </a:cubicBezTo>
                  <a:cubicBezTo>
                    <a:pt x="274" y="1045"/>
                    <a:pt x="273" y="1046"/>
                    <a:pt x="273" y="1047"/>
                  </a:cubicBezTo>
                  <a:cubicBezTo>
                    <a:pt x="273" y="1047"/>
                    <a:pt x="273" y="1048"/>
                    <a:pt x="273" y="1049"/>
                  </a:cubicBezTo>
                  <a:cubicBezTo>
                    <a:pt x="273" y="1049"/>
                    <a:pt x="273" y="1049"/>
                    <a:pt x="273" y="1049"/>
                  </a:cubicBezTo>
                  <a:cubicBezTo>
                    <a:pt x="273" y="1050"/>
                    <a:pt x="273" y="1051"/>
                    <a:pt x="273" y="1052"/>
                  </a:cubicBezTo>
                  <a:cubicBezTo>
                    <a:pt x="273" y="1052"/>
                    <a:pt x="273" y="1052"/>
                    <a:pt x="273" y="1052"/>
                  </a:cubicBezTo>
                  <a:cubicBezTo>
                    <a:pt x="273" y="1054"/>
                    <a:pt x="272" y="1056"/>
                    <a:pt x="272" y="1058"/>
                  </a:cubicBezTo>
                  <a:cubicBezTo>
                    <a:pt x="272" y="1058"/>
                    <a:pt x="272" y="1059"/>
                    <a:pt x="272" y="1059"/>
                  </a:cubicBezTo>
                  <a:cubicBezTo>
                    <a:pt x="272" y="1060"/>
                    <a:pt x="271" y="1060"/>
                    <a:pt x="271" y="1061"/>
                  </a:cubicBezTo>
                  <a:cubicBezTo>
                    <a:pt x="271" y="1061"/>
                    <a:pt x="271" y="1061"/>
                    <a:pt x="271" y="1062"/>
                  </a:cubicBezTo>
                  <a:cubicBezTo>
                    <a:pt x="271" y="1062"/>
                    <a:pt x="271" y="1063"/>
                    <a:pt x="271" y="1064"/>
                  </a:cubicBezTo>
                  <a:cubicBezTo>
                    <a:pt x="269" y="1066"/>
                    <a:pt x="270" y="1067"/>
                    <a:pt x="266" y="1069"/>
                  </a:cubicBezTo>
                  <a:cubicBezTo>
                    <a:pt x="262" y="1071"/>
                    <a:pt x="266" y="1073"/>
                    <a:pt x="269" y="1077"/>
                  </a:cubicBezTo>
                  <a:cubicBezTo>
                    <a:pt x="272" y="1081"/>
                    <a:pt x="271" y="1079"/>
                    <a:pt x="272" y="1084"/>
                  </a:cubicBezTo>
                  <a:cubicBezTo>
                    <a:pt x="272" y="1084"/>
                    <a:pt x="272" y="1085"/>
                    <a:pt x="273" y="1085"/>
                  </a:cubicBezTo>
                  <a:cubicBezTo>
                    <a:pt x="273" y="1086"/>
                    <a:pt x="273" y="1086"/>
                    <a:pt x="273" y="1086"/>
                  </a:cubicBezTo>
                  <a:cubicBezTo>
                    <a:pt x="273" y="1087"/>
                    <a:pt x="274" y="1087"/>
                    <a:pt x="275" y="1088"/>
                  </a:cubicBezTo>
                  <a:cubicBezTo>
                    <a:pt x="275" y="1088"/>
                    <a:pt x="275" y="1089"/>
                    <a:pt x="275" y="1089"/>
                  </a:cubicBezTo>
                  <a:cubicBezTo>
                    <a:pt x="276" y="1090"/>
                    <a:pt x="277" y="1091"/>
                    <a:pt x="278" y="1092"/>
                  </a:cubicBezTo>
                  <a:cubicBezTo>
                    <a:pt x="278" y="1092"/>
                    <a:pt x="278" y="1092"/>
                    <a:pt x="278" y="1092"/>
                  </a:cubicBezTo>
                  <a:cubicBezTo>
                    <a:pt x="282" y="1097"/>
                    <a:pt x="287" y="1103"/>
                    <a:pt x="291" y="1107"/>
                  </a:cubicBezTo>
                  <a:cubicBezTo>
                    <a:pt x="291" y="1107"/>
                    <a:pt x="291" y="1107"/>
                    <a:pt x="291" y="1107"/>
                  </a:cubicBezTo>
                  <a:cubicBezTo>
                    <a:pt x="292" y="1108"/>
                    <a:pt x="292" y="1108"/>
                    <a:pt x="293" y="1108"/>
                  </a:cubicBezTo>
                  <a:cubicBezTo>
                    <a:pt x="293" y="1109"/>
                    <a:pt x="293" y="1109"/>
                    <a:pt x="293" y="1109"/>
                  </a:cubicBezTo>
                  <a:cubicBezTo>
                    <a:pt x="293" y="1109"/>
                    <a:pt x="294" y="1110"/>
                    <a:pt x="294" y="1110"/>
                  </a:cubicBezTo>
                  <a:cubicBezTo>
                    <a:pt x="294" y="1110"/>
                    <a:pt x="294" y="1110"/>
                    <a:pt x="294" y="1111"/>
                  </a:cubicBezTo>
                  <a:cubicBezTo>
                    <a:pt x="295" y="1111"/>
                    <a:pt x="295" y="1111"/>
                    <a:pt x="295" y="1111"/>
                  </a:cubicBezTo>
                  <a:cubicBezTo>
                    <a:pt x="295" y="1112"/>
                    <a:pt x="295" y="1112"/>
                    <a:pt x="295" y="1112"/>
                  </a:cubicBezTo>
                  <a:cubicBezTo>
                    <a:pt x="296" y="1113"/>
                    <a:pt x="296" y="1113"/>
                    <a:pt x="296" y="1114"/>
                  </a:cubicBezTo>
                  <a:cubicBezTo>
                    <a:pt x="297" y="1116"/>
                    <a:pt x="297" y="1119"/>
                    <a:pt x="298" y="1121"/>
                  </a:cubicBezTo>
                  <a:cubicBezTo>
                    <a:pt x="298" y="1122"/>
                    <a:pt x="298" y="1123"/>
                    <a:pt x="298" y="1124"/>
                  </a:cubicBezTo>
                  <a:cubicBezTo>
                    <a:pt x="298" y="1124"/>
                    <a:pt x="298" y="1125"/>
                    <a:pt x="298" y="1126"/>
                  </a:cubicBezTo>
                  <a:cubicBezTo>
                    <a:pt x="298" y="1126"/>
                    <a:pt x="298" y="1126"/>
                    <a:pt x="298" y="1126"/>
                  </a:cubicBezTo>
                  <a:cubicBezTo>
                    <a:pt x="299" y="1129"/>
                    <a:pt x="302" y="1131"/>
                    <a:pt x="303" y="1133"/>
                  </a:cubicBezTo>
                  <a:cubicBezTo>
                    <a:pt x="304" y="1133"/>
                    <a:pt x="304" y="1133"/>
                    <a:pt x="304" y="1133"/>
                  </a:cubicBezTo>
                  <a:cubicBezTo>
                    <a:pt x="304" y="1134"/>
                    <a:pt x="305" y="1143"/>
                    <a:pt x="308" y="1148"/>
                  </a:cubicBezTo>
                  <a:cubicBezTo>
                    <a:pt x="310" y="1153"/>
                    <a:pt x="307" y="1167"/>
                    <a:pt x="310" y="1171"/>
                  </a:cubicBezTo>
                  <a:cubicBezTo>
                    <a:pt x="312" y="1175"/>
                    <a:pt x="314" y="1186"/>
                    <a:pt x="314" y="1191"/>
                  </a:cubicBezTo>
                  <a:cubicBezTo>
                    <a:pt x="313" y="1195"/>
                    <a:pt x="313" y="1195"/>
                    <a:pt x="310" y="1198"/>
                  </a:cubicBezTo>
                  <a:cubicBezTo>
                    <a:pt x="307" y="1202"/>
                    <a:pt x="304" y="1202"/>
                    <a:pt x="302" y="1206"/>
                  </a:cubicBezTo>
                  <a:cubicBezTo>
                    <a:pt x="300" y="1209"/>
                    <a:pt x="294" y="1235"/>
                    <a:pt x="294" y="1238"/>
                  </a:cubicBezTo>
                  <a:cubicBezTo>
                    <a:pt x="293" y="1239"/>
                    <a:pt x="293" y="1239"/>
                    <a:pt x="293" y="1240"/>
                  </a:cubicBezTo>
                  <a:cubicBezTo>
                    <a:pt x="293" y="1241"/>
                    <a:pt x="293" y="1241"/>
                    <a:pt x="293" y="1241"/>
                  </a:cubicBezTo>
                  <a:cubicBezTo>
                    <a:pt x="293" y="1242"/>
                    <a:pt x="293" y="1243"/>
                    <a:pt x="293" y="1244"/>
                  </a:cubicBezTo>
                  <a:cubicBezTo>
                    <a:pt x="293" y="1244"/>
                    <a:pt x="293" y="1245"/>
                    <a:pt x="293" y="1245"/>
                  </a:cubicBezTo>
                  <a:cubicBezTo>
                    <a:pt x="293" y="1246"/>
                    <a:pt x="293" y="1247"/>
                    <a:pt x="293" y="1248"/>
                  </a:cubicBezTo>
                  <a:cubicBezTo>
                    <a:pt x="292" y="1249"/>
                    <a:pt x="292" y="1249"/>
                    <a:pt x="292" y="1250"/>
                  </a:cubicBezTo>
                  <a:cubicBezTo>
                    <a:pt x="292" y="1251"/>
                    <a:pt x="292" y="1252"/>
                    <a:pt x="292" y="1254"/>
                  </a:cubicBezTo>
                  <a:cubicBezTo>
                    <a:pt x="292" y="1254"/>
                    <a:pt x="292" y="1254"/>
                    <a:pt x="292" y="1255"/>
                  </a:cubicBezTo>
                  <a:cubicBezTo>
                    <a:pt x="292" y="1255"/>
                    <a:pt x="292" y="1255"/>
                    <a:pt x="292" y="1255"/>
                  </a:cubicBezTo>
                  <a:cubicBezTo>
                    <a:pt x="292" y="1256"/>
                    <a:pt x="292" y="1256"/>
                    <a:pt x="292" y="1257"/>
                  </a:cubicBezTo>
                  <a:cubicBezTo>
                    <a:pt x="292" y="1257"/>
                    <a:pt x="293" y="1258"/>
                    <a:pt x="293" y="1259"/>
                  </a:cubicBezTo>
                  <a:cubicBezTo>
                    <a:pt x="293" y="1259"/>
                    <a:pt x="293" y="1260"/>
                    <a:pt x="293" y="1261"/>
                  </a:cubicBezTo>
                  <a:cubicBezTo>
                    <a:pt x="293" y="1261"/>
                    <a:pt x="293" y="1262"/>
                    <a:pt x="293" y="1263"/>
                  </a:cubicBezTo>
                  <a:cubicBezTo>
                    <a:pt x="293" y="1263"/>
                    <a:pt x="293" y="1264"/>
                    <a:pt x="293" y="1264"/>
                  </a:cubicBezTo>
                  <a:cubicBezTo>
                    <a:pt x="294" y="1265"/>
                    <a:pt x="294" y="1266"/>
                    <a:pt x="295" y="1267"/>
                  </a:cubicBezTo>
                  <a:cubicBezTo>
                    <a:pt x="298" y="1274"/>
                    <a:pt x="306" y="1284"/>
                    <a:pt x="306" y="1293"/>
                  </a:cubicBezTo>
                  <a:cubicBezTo>
                    <a:pt x="307" y="1301"/>
                    <a:pt x="313" y="1307"/>
                    <a:pt x="317" y="1315"/>
                  </a:cubicBezTo>
                  <a:cubicBezTo>
                    <a:pt x="322" y="1322"/>
                    <a:pt x="318" y="1339"/>
                    <a:pt x="321" y="1348"/>
                  </a:cubicBezTo>
                  <a:cubicBezTo>
                    <a:pt x="323" y="1356"/>
                    <a:pt x="324" y="1364"/>
                    <a:pt x="324" y="1374"/>
                  </a:cubicBezTo>
                  <a:cubicBezTo>
                    <a:pt x="324" y="1375"/>
                    <a:pt x="324" y="1376"/>
                    <a:pt x="324" y="1377"/>
                  </a:cubicBezTo>
                  <a:cubicBezTo>
                    <a:pt x="324" y="1378"/>
                    <a:pt x="324" y="1378"/>
                    <a:pt x="325" y="1379"/>
                  </a:cubicBezTo>
                  <a:cubicBezTo>
                    <a:pt x="325" y="1380"/>
                    <a:pt x="325" y="1380"/>
                    <a:pt x="325" y="1381"/>
                  </a:cubicBezTo>
                  <a:cubicBezTo>
                    <a:pt x="326" y="1382"/>
                    <a:pt x="326" y="1382"/>
                    <a:pt x="326" y="1383"/>
                  </a:cubicBezTo>
                  <a:cubicBezTo>
                    <a:pt x="326" y="1384"/>
                    <a:pt x="327" y="1384"/>
                    <a:pt x="327" y="1385"/>
                  </a:cubicBezTo>
                  <a:cubicBezTo>
                    <a:pt x="327" y="1386"/>
                    <a:pt x="328" y="1386"/>
                    <a:pt x="328" y="1387"/>
                  </a:cubicBezTo>
                  <a:cubicBezTo>
                    <a:pt x="328" y="1388"/>
                    <a:pt x="329" y="1388"/>
                    <a:pt x="329" y="1389"/>
                  </a:cubicBezTo>
                  <a:cubicBezTo>
                    <a:pt x="330" y="1390"/>
                    <a:pt x="330" y="1390"/>
                    <a:pt x="330" y="1390"/>
                  </a:cubicBezTo>
                  <a:cubicBezTo>
                    <a:pt x="331" y="1391"/>
                    <a:pt x="331" y="1392"/>
                    <a:pt x="332" y="1393"/>
                  </a:cubicBezTo>
                  <a:cubicBezTo>
                    <a:pt x="332" y="1393"/>
                    <a:pt x="333" y="1394"/>
                    <a:pt x="333" y="1394"/>
                  </a:cubicBezTo>
                  <a:cubicBezTo>
                    <a:pt x="333" y="1395"/>
                    <a:pt x="334" y="1395"/>
                    <a:pt x="334" y="1396"/>
                  </a:cubicBezTo>
                  <a:cubicBezTo>
                    <a:pt x="335" y="1396"/>
                    <a:pt x="335" y="1397"/>
                    <a:pt x="335" y="1397"/>
                  </a:cubicBezTo>
                  <a:cubicBezTo>
                    <a:pt x="336" y="1398"/>
                    <a:pt x="336" y="1398"/>
                    <a:pt x="337" y="1399"/>
                  </a:cubicBezTo>
                  <a:cubicBezTo>
                    <a:pt x="338" y="1400"/>
                    <a:pt x="339" y="1401"/>
                    <a:pt x="340" y="1402"/>
                  </a:cubicBezTo>
                  <a:cubicBezTo>
                    <a:pt x="345" y="1407"/>
                    <a:pt x="347" y="1412"/>
                    <a:pt x="348" y="1418"/>
                  </a:cubicBezTo>
                  <a:cubicBezTo>
                    <a:pt x="350" y="1424"/>
                    <a:pt x="345" y="1421"/>
                    <a:pt x="343" y="1424"/>
                  </a:cubicBezTo>
                  <a:cubicBezTo>
                    <a:pt x="341" y="1427"/>
                    <a:pt x="345" y="1434"/>
                    <a:pt x="348" y="1441"/>
                  </a:cubicBezTo>
                  <a:cubicBezTo>
                    <a:pt x="351" y="1449"/>
                    <a:pt x="352" y="1456"/>
                    <a:pt x="348" y="1460"/>
                  </a:cubicBezTo>
                  <a:cubicBezTo>
                    <a:pt x="345" y="1464"/>
                    <a:pt x="347" y="1465"/>
                    <a:pt x="349" y="1471"/>
                  </a:cubicBezTo>
                  <a:cubicBezTo>
                    <a:pt x="351" y="1476"/>
                    <a:pt x="351" y="1477"/>
                    <a:pt x="352" y="1482"/>
                  </a:cubicBezTo>
                  <a:cubicBezTo>
                    <a:pt x="353" y="1487"/>
                    <a:pt x="356" y="1485"/>
                    <a:pt x="360" y="1486"/>
                  </a:cubicBezTo>
                  <a:cubicBezTo>
                    <a:pt x="363" y="1486"/>
                    <a:pt x="363" y="1490"/>
                    <a:pt x="368" y="1492"/>
                  </a:cubicBezTo>
                  <a:cubicBezTo>
                    <a:pt x="374" y="1493"/>
                    <a:pt x="374" y="1490"/>
                    <a:pt x="376" y="1487"/>
                  </a:cubicBezTo>
                  <a:cubicBezTo>
                    <a:pt x="378" y="1485"/>
                    <a:pt x="383" y="1487"/>
                    <a:pt x="385" y="1487"/>
                  </a:cubicBezTo>
                  <a:cubicBezTo>
                    <a:pt x="388" y="1487"/>
                    <a:pt x="389" y="1485"/>
                    <a:pt x="392" y="1482"/>
                  </a:cubicBezTo>
                  <a:cubicBezTo>
                    <a:pt x="396" y="1479"/>
                    <a:pt x="398" y="1479"/>
                    <a:pt x="403" y="1479"/>
                  </a:cubicBezTo>
                  <a:cubicBezTo>
                    <a:pt x="409" y="1480"/>
                    <a:pt x="414" y="1478"/>
                    <a:pt x="418" y="1479"/>
                  </a:cubicBezTo>
                  <a:cubicBezTo>
                    <a:pt x="422" y="1480"/>
                    <a:pt x="426" y="1482"/>
                    <a:pt x="428" y="1480"/>
                  </a:cubicBezTo>
                  <a:cubicBezTo>
                    <a:pt x="431" y="1479"/>
                    <a:pt x="438" y="1479"/>
                    <a:pt x="441" y="1477"/>
                  </a:cubicBezTo>
                  <a:cubicBezTo>
                    <a:pt x="444" y="1476"/>
                    <a:pt x="449" y="1475"/>
                    <a:pt x="453" y="1471"/>
                  </a:cubicBezTo>
                  <a:cubicBezTo>
                    <a:pt x="457" y="1468"/>
                    <a:pt x="472" y="1453"/>
                    <a:pt x="474" y="1452"/>
                  </a:cubicBezTo>
                  <a:cubicBezTo>
                    <a:pt x="476" y="1451"/>
                    <a:pt x="489" y="1435"/>
                    <a:pt x="491" y="1431"/>
                  </a:cubicBezTo>
                  <a:cubicBezTo>
                    <a:pt x="493" y="1427"/>
                    <a:pt x="496" y="1427"/>
                    <a:pt x="498" y="1427"/>
                  </a:cubicBezTo>
                  <a:cubicBezTo>
                    <a:pt x="501" y="1427"/>
                    <a:pt x="508" y="1416"/>
                    <a:pt x="510" y="1412"/>
                  </a:cubicBezTo>
                  <a:cubicBezTo>
                    <a:pt x="512" y="1408"/>
                    <a:pt x="517" y="1403"/>
                    <a:pt x="520" y="1400"/>
                  </a:cubicBezTo>
                  <a:cubicBezTo>
                    <a:pt x="522" y="1397"/>
                    <a:pt x="523" y="1390"/>
                    <a:pt x="525" y="1385"/>
                  </a:cubicBezTo>
                  <a:cubicBezTo>
                    <a:pt x="525" y="1384"/>
                    <a:pt x="526" y="1383"/>
                    <a:pt x="526" y="1382"/>
                  </a:cubicBezTo>
                  <a:cubicBezTo>
                    <a:pt x="526" y="1382"/>
                    <a:pt x="526" y="1382"/>
                    <a:pt x="526" y="1381"/>
                  </a:cubicBezTo>
                  <a:cubicBezTo>
                    <a:pt x="526" y="1380"/>
                    <a:pt x="527" y="1378"/>
                    <a:pt x="527" y="1377"/>
                  </a:cubicBezTo>
                  <a:cubicBezTo>
                    <a:pt x="527" y="1377"/>
                    <a:pt x="527" y="1377"/>
                    <a:pt x="527" y="1377"/>
                  </a:cubicBezTo>
                  <a:cubicBezTo>
                    <a:pt x="527" y="1376"/>
                    <a:pt x="527" y="1376"/>
                    <a:pt x="527" y="1376"/>
                  </a:cubicBezTo>
                  <a:cubicBezTo>
                    <a:pt x="527" y="1375"/>
                    <a:pt x="527" y="1375"/>
                    <a:pt x="527" y="1373"/>
                  </a:cubicBezTo>
                  <a:cubicBezTo>
                    <a:pt x="527" y="1373"/>
                    <a:pt x="527" y="1373"/>
                    <a:pt x="527" y="1373"/>
                  </a:cubicBezTo>
                  <a:cubicBezTo>
                    <a:pt x="527" y="1372"/>
                    <a:pt x="527" y="1370"/>
                    <a:pt x="527" y="1369"/>
                  </a:cubicBezTo>
                  <a:cubicBezTo>
                    <a:pt x="527" y="1369"/>
                    <a:pt x="527" y="1369"/>
                    <a:pt x="527" y="1369"/>
                  </a:cubicBezTo>
                  <a:cubicBezTo>
                    <a:pt x="527" y="1368"/>
                    <a:pt x="527" y="1367"/>
                    <a:pt x="527" y="1367"/>
                  </a:cubicBezTo>
                  <a:cubicBezTo>
                    <a:pt x="527" y="1364"/>
                    <a:pt x="529" y="1358"/>
                    <a:pt x="534" y="1354"/>
                  </a:cubicBezTo>
                  <a:cubicBezTo>
                    <a:pt x="540" y="1351"/>
                    <a:pt x="555" y="1345"/>
                    <a:pt x="556" y="1338"/>
                  </a:cubicBezTo>
                  <a:cubicBezTo>
                    <a:pt x="558" y="1331"/>
                    <a:pt x="555" y="1312"/>
                    <a:pt x="554" y="1309"/>
                  </a:cubicBezTo>
                  <a:cubicBezTo>
                    <a:pt x="553" y="1306"/>
                    <a:pt x="553" y="1292"/>
                    <a:pt x="550" y="1292"/>
                  </a:cubicBezTo>
                  <a:cubicBezTo>
                    <a:pt x="548" y="1292"/>
                    <a:pt x="547" y="1289"/>
                    <a:pt x="550" y="1284"/>
                  </a:cubicBezTo>
                  <a:cubicBezTo>
                    <a:pt x="553" y="1278"/>
                    <a:pt x="575" y="1259"/>
                    <a:pt x="582" y="1254"/>
                  </a:cubicBezTo>
                  <a:cubicBezTo>
                    <a:pt x="589" y="1249"/>
                    <a:pt x="596" y="1247"/>
                    <a:pt x="599" y="1245"/>
                  </a:cubicBezTo>
                  <a:cubicBezTo>
                    <a:pt x="602" y="1243"/>
                    <a:pt x="612" y="1229"/>
                    <a:pt x="615" y="1228"/>
                  </a:cubicBezTo>
                  <a:cubicBezTo>
                    <a:pt x="617" y="1226"/>
                    <a:pt x="613" y="1219"/>
                    <a:pt x="611" y="1214"/>
                  </a:cubicBezTo>
                  <a:cubicBezTo>
                    <a:pt x="609" y="1209"/>
                    <a:pt x="608" y="1191"/>
                    <a:pt x="609" y="1187"/>
                  </a:cubicBezTo>
                  <a:cubicBezTo>
                    <a:pt x="609" y="1186"/>
                    <a:pt x="609" y="1185"/>
                    <a:pt x="609" y="1183"/>
                  </a:cubicBezTo>
                  <a:cubicBezTo>
                    <a:pt x="609" y="1183"/>
                    <a:pt x="609" y="1182"/>
                    <a:pt x="609" y="1182"/>
                  </a:cubicBezTo>
                  <a:cubicBezTo>
                    <a:pt x="609" y="1181"/>
                    <a:pt x="609" y="1180"/>
                    <a:pt x="609" y="1179"/>
                  </a:cubicBezTo>
                  <a:cubicBezTo>
                    <a:pt x="609" y="1179"/>
                    <a:pt x="609" y="1178"/>
                    <a:pt x="609" y="1178"/>
                  </a:cubicBezTo>
                  <a:cubicBezTo>
                    <a:pt x="609" y="1177"/>
                    <a:pt x="609" y="1176"/>
                    <a:pt x="609" y="1176"/>
                  </a:cubicBezTo>
                  <a:cubicBezTo>
                    <a:pt x="609" y="1175"/>
                    <a:pt x="609" y="1175"/>
                    <a:pt x="608" y="1174"/>
                  </a:cubicBezTo>
                  <a:cubicBezTo>
                    <a:pt x="608" y="1174"/>
                    <a:pt x="608" y="1173"/>
                    <a:pt x="608" y="1173"/>
                  </a:cubicBezTo>
                  <a:cubicBezTo>
                    <a:pt x="608" y="1172"/>
                    <a:pt x="608" y="1172"/>
                    <a:pt x="608" y="1171"/>
                  </a:cubicBezTo>
                  <a:cubicBezTo>
                    <a:pt x="606" y="1168"/>
                    <a:pt x="600" y="1161"/>
                    <a:pt x="598" y="1158"/>
                  </a:cubicBezTo>
                  <a:cubicBezTo>
                    <a:pt x="596" y="1155"/>
                    <a:pt x="597" y="1137"/>
                    <a:pt x="597" y="1133"/>
                  </a:cubicBezTo>
                  <a:cubicBezTo>
                    <a:pt x="597" y="1130"/>
                    <a:pt x="592" y="1123"/>
                    <a:pt x="592" y="1119"/>
                  </a:cubicBezTo>
                  <a:cubicBezTo>
                    <a:pt x="592" y="1116"/>
                    <a:pt x="592" y="1112"/>
                    <a:pt x="593" y="1111"/>
                  </a:cubicBezTo>
                  <a:cubicBezTo>
                    <a:pt x="593" y="1111"/>
                    <a:pt x="593" y="1111"/>
                    <a:pt x="593" y="1110"/>
                  </a:cubicBezTo>
                  <a:cubicBezTo>
                    <a:pt x="593" y="1110"/>
                    <a:pt x="593" y="1110"/>
                    <a:pt x="593" y="1110"/>
                  </a:cubicBezTo>
                  <a:cubicBezTo>
                    <a:pt x="594" y="1110"/>
                    <a:pt x="594" y="1110"/>
                    <a:pt x="594" y="1109"/>
                  </a:cubicBezTo>
                  <a:cubicBezTo>
                    <a:pt x="594" y="1109"/>
                    <a:pt x="594" y="1109"/>
                    <a:pt x="594" y="1109"/>
                  </a:cubicBezTo>
                  <a:cubicBezTo>
                    <a:pt x="595" y="1107"/>
                    <a:pt x="597" y="1104"/>
                    <a:pt x="598" y="1102"/>
                  </a:cubicBezTo>
                  <a:cubicBezTo>
                    <a:pt x="598" y="1102"/>
                    <a:pt x="598" y="1102"/>
                    <a:pt x="598" y="1102"/>
                  </a:cubicBezTo>
                  <a:cubicBezTo>
                    <a:pt x="599" y="1101"/>
                    <a:pt x="599" y="1100"/>
                    <a:pt x="600" y="1099"/>
                  </a:cubicBezTo>
                  <a:cubicBezTo>
                    <a:pt x="601" y="1094"/>
                    <a:pt x="609" y="1082"/>
                    <a:pt x="610" y="1080"/>
                  </a:cubicBezTo>
                  <a:cubicBezTo>
                    <a:pt x="610" y="1079"/>
                    <a:pt x="611" y="1079"/>
                    <a:pt x="612" y="1079"/>
                  </a:cubicBezTo>
                  <a:cubicBezTo>
                    <a:pt x="612" y="1079"/>
                    <a:pt x="612" y="1078"/>
                    <a:pt x="612" y="1078"/>
                  </a:cubicBezTo>
                  <a:cubicBezTo>
                    <a:pt x="613" y="1078"/>
                    <a:pt x="613" y="1078"/>
                    <a:pt x="614" y="1078"/>
                  </a:cubicBezTo>
                  <a:cubicBezTo>
                    <a:pt x="614" y="1078"/>
                    <a:pt x="614" y="1078"/>
                    <a:pt x="615" y="1078"/>
                  </a:cubicBezTo>
                  <a:cubicBezTo>
                    <a:pt x="616" y="1078"/>
                    <a:pt x="618" y="1078"/>
                    <a:pt x="619" y="1077"/>
                  </a:cubicBezTo>
                  <a:cubicBezTo>
                    <a:pt x="621" y="1076"/>
                    <a:pt x="634" y="1057"/>
                    <a:pt x="640" y="1049"/>
                  </a:cubicBezTo>
                  <a:cubicBezTo>
                    <a:pt x="645" y="1042"/>
                    <a:pt x="657" y="1034"/>
                    <a:pt x="662" y="1031"/>
                  </a:cubicBezTo>
                  <a:cubicBezTo>
                    <a:pt x="667" y="1029"/>
                    <a:pt x="665" y="1029"/>
                    <a:pt x="667" y="1027"/>
                  </a:cubicBezTo>
                  <a:cubicBezTo>
                    <a:pt x="668" y="1024"/>
                    <a:pt x="671" y="1022"/>
                    <a:pt x="675" y="1020"/>
                  </a:cubicBezTo>
                  <a:cubicBezTo>
                    <a:pt x="679" y="1017"/>
                    <a:pt x="692" y="993"/>
                    <a:pt x="695" y="987"/>
                  </a:cubicBezTo>
                  <a:cubicBezTo>
                    <a:pt x="697" y="981"/>
                    <a:pt x="706" y="966"/>
                    <a:pt x="708" y="962"/>
                  </a:cubicBezTo>
                  <a:cubicBezTo>
                    <a:pt x="711" y="958"/>
                    <a:pt x="712" y="942"/>
                    <a:pt x="711" y="937"/>
                  </a:cubicBezTo>
                  <a:cubicBezTo>
                    <a:pt x="711" y="931"/>
                    <a:pt x="711" y="930"/>
                    <a:pt x="708" y="932"/>
                  </a:cubicBezTo>
                  <a:cubicBezTo>
                    <a:pt x="706" y="934"/>
                    <a:pt x="697" y="937"/>
                    <a:pt x="693" y="939"/>
                  </a:cubicBezTo>
                  <a:cubicBezTo>
                    <a:pt x="690" y="941"/>
                    <a:pt x="681" y="939"/>
                    <a:pt x="676" y="941"/>
                  </a:cubicBezTo>
                  <a:cubicBezTo>
                    <a:pt x="671" y="942"/>
                    <a:pt x="671" y="943"/>
                    <a:pt x="667" y="945"/>
                  </a:cubicBezTo>
                  <a:cubicBezTo>
                    <a:pt x="664" y="947"/>
                    <a:pt x="665" y="943"/>
                    <a:pt x="660" y="943"/>
                  </a:cubicBezTo>
                  <a:cubicBezTo>
                    <a:pt x="656" y="943"/>
                    <a:pt x="646" y="948"/>
                    <a:pt x="644" y="949"/>
                  </a:cubicBezTo>
                  <a:cubicBezTo>
                    <a:pt x="641" y="949"/>
                    <a:pt x="635" y="940"/>
                    <a:pt x="634" y="937"/>
                  </a:cubicBezTo>
                  <a:cubicBezTo>
                    <a:pt x="634" y="936"/>
                    <a:pt x="633" y="935"/>
                    <a:pt x="633" y="935"/>
                  </a:cubicBezTo>
                  <a:cubicBezTo>
                    <a:pt x="633" y="935"/>
                    <a:pt x="633" y="935"/>
                    <a:pt x="633" y="935"/>
                  </a:cubicBezTo>
                  <a:cubicBezTo>
                    <a:pt x="632" y="935"/>
                    <a:pt x="632" y="934"/>
                    <a:pt x="632" y="934"/>
                  </a:cubicBezTo>
                  <a:cubicBezTo>
                    <a:pt x="631" y="934"/>
                    <a:pt x="631" y="934"/>
                    <a:pt x="631" y="933"/>
                  </a:cubicBezTo>
                  <a:cubicBezTo>
                    <a:pt x="631" y="933"/>
                    <a:pt x="631" y="933"/>
                    <a:pt x="631" y="933"/>
                  </a:cubicBezTo>
                  <a:cubicBezTo>
                    <a:pt x="631" y="933"/>
                    <a:pt x="631" y="933"/>
                    <a:pt x="631" y="933"/>
                  </a:cubicBezTo>
                  <a:cubicBezTo>
                    <a:pt x="631" y="932"/>
                    <a:pt x="631" y="931"/>
                    <a:pt x="630" y="929"/>
                  </a:cubicBezTo>
                  <a:cubicBezTo>
                    <a:pt x="630" y="928"/>
                    <a:pt x="630" y="927"/>
                    <a:pt x="629" y="926"/>
                  </a:cubicBezTo>
                  <a:cubicBezTo>
                    <a:pt x="629" y="925"/>
                    <a:pt x="628" y="923"/>
                    <a:pt x="627" y="922"/>
                  </a:cubicBezTo>
                  <a:cubicBezTo>
                    <a:pt x="627" y="922"/>
                    <a:pt x="627" y="922"/>
                    <a:pt x="627" y="921"/>
                  </a:cubicBezTo>
                  <a:cubicBezTo>
                    <a:pt x="626" y="921"/>
                    <a:pt x="626" y="920"/>
                    <a:pt x="626" y="920"/>
                  </a:cubicBezTo>
                  <a:cubicBezTo>
                    <a:pt x="625" y="919"/>
                    <a:pt x="625" y="919"/>
                    <a:pt x="624" y="918"/>
                  </a:cubicBezTo>
                  <a:cubicBezTo>
                    <a:pt x="620" y="915"/>
                    <a:pt x="617" y="914"/>
                    <a:pt x="614" y="911"/>
                  </a:cubicBezTo>
                  <a:cubicBezTo>
                    <a:pt x="611" y="909"/>
                    <a:pt x="610" y="904"/>
                    <a:pt x="607" y="904"/>
                  </a:cubicBezTo>
                  <a:cubicBezTo>
                    <a:pt x="605" y="903"/>
                    <a:pt x="596" y="896"/>
                    <a:pt x="593" y="895"/>
                  </a:cubicBezTo>
                  <a:cubicBezTo>
                    <a:pt x="590" y="894"/>
                    <a:pt x="587" y="882"/>
                    <a:pt x="585" y="877"/>
                  </a:cubicBezTo>
                  <a:cubicBezTo>
                    <a:pt x="585" y="876"/>
                    <a:pt x="584" y="875"/>
                    <a:pt x="583" y="874"/>
                  </a:cubicBezTo>
                  <a:cubicBezTo>
                    <a:pt x="583" y="874"/>
                    <a:pt x="583" y="874"/>
                    <a:pt x="583" y="874"/>
                  </a:cubicBezTo>
                  <a:cubicBezTo>
                    <a:pt x="582" y="872"/>
                    <a:pt x="581" y="870"/>
                    <a:pt x="579" y="868"/>
                  </a:cubicBezTo>
                  <a:cubicBezTo>
                    <a:pt x="579" y="868"/>
                    <a:pt x="579" y="868"/>
                    <a:pt x="579" y="868"/>
                  </a:cubicBezTo>
                  <a:cubicBezTo>
                    <a:pt x="578" y="867"/>
                    <a:pt x="578" y="867"/>
                    <a:pt x="577" y="866"/>
                  </a:cubicBezTo>
                  <a:cubicBezTo>
                    <a:pt x="577" y="866"/>
                    <a:pt x="577" y="866"/>
                    <a:pt x="577" y="866"/>
                  </a:cubicBezTo>
                  <a:cubicBezTo>
                    <a:pt x="576" y="865"/>
                    <a:pt x="576" y="865"/>
                    <a:pt x="575" y="864"/>
                  </a:cubicBezTo>
                  <a:cubicBezTo>
                    <a:pt x="575" y="864"/>
                    <a:pt x="575" y="864"/>
                    <a:pt x="575" y="864"/>
                  </a:cubicBezTo>
                  <a:cubicBezTo>
                    <a:pt x="574" y="864"/>
                    <a:pt x="574" y="863"/>
                    <a:pt x="574" y="863"/>
                  </a:cubicBezTo>
                  <a:cubicBezTo>
                    <a:pt x="571" y="862"/>
                    <a:pt x="565" y="852"/>
                    <a:pt x="564" y="846"/>
                  </a:cubicBezTo>
                  <a:cubicBezTo>
                    <a:pt x="563" y="840"/>
                    <a:pt x="562" y="834"/>
                    <a:pt x="562" y="830"/>
                  </a:cubicBezTo>
                  <a:cubicBezTo>
                    <a:pt x="561" y="826"/>
                    <a:pt x="562" y="824"/>
                    <a:pt x="557" y="823"/>
                  </a:cubicBezTo>
                  <a:cubicBezTo>
                    <a:pt x="552" y="821"/>
                    <a:pt x="548" y="815"/>
                    <a:pt x="547" y="814"/>
                  </a:cubicBezTo>
                  <a:cubicBezTo>
                    <a:pt x="546" y="812"/>
                    <a:pt x="549" y="809"/>
                    <a:pt x="548" y="807"/>
                  </a:cubicBezTo>
                  <a:cubicBezTo>
                    <a:pt x="547" y="805"/>
                    <a:pt x="534" y="779"/>
                    <a:pt x="530" y="774"/>
                  </a:cubicBezTo>
                  <a:cubicBezTo>
                    <a:pt x="526" y="768"/>
                    <a:pt x="528" y="768"/>
                    <a:pt x="528" y="766"/>
                  </a:cubicBezTo>
                  <a:cubicBezTo>
                    <a:pt x="528" y="764"/>
                    <a:pt x="523" y="760"/>
                    <a:pt x="521" y="758"/>
                  </a:cubicBezTo>
                  <a:cubicBezTo>
                    <a:pt x="520" y="755"/>
                    <a:pt x="530" y="764"/>
                    <a:pt x="533" y="766"/>
                  </a:cubicBezTo>
                  <a:cubicBezTo>
                    <a:pt x="534" y="766"/>
                    <a:pt x="534" y="766"/>
                    <a:pt x="534" y="766"/>
                  </a:cubicBezTo>
                  <a:cubicBezTo>
                    <a:pt x="534" y="766"/>
                    <a:pt x="534" y="766"/>
                    <a:pt x="534" y="766"/>
                  </a:cubicBezTo>
                  <a:cubicBezTo>
                    <a:pt x="535" y="766"/>
                    <a:pt x="535" y="766"/>
                    <a:pt x="536" y="765"/>
                  </a:cubicBezTo>
                  <a:cubicBezTo>
                    <a:pt x="537" y="765"/>
                    <a:pt x="538" y="764"/>
                    <a:pt x="540" y="764"/>
                  </a:cubicBezTo>
                  <a:cubicBezTo>
                    <a:pt x="540" y="764"/>
                    <a:pt x="540" y="764"/>
                    <a:pt x="540" y="764"/>
                  </a:cubicBezTo>
                  <a:cubicBezTo>
                    <a:pt x="544" y="764"/>
                    <a:pt x="550" y="776"/>
                    <a:pt x="553" y="781"/>
                  </a:cubicBezTo>
                  <a:cubicBezTo>
                    <a:pt x="556" y="786"/>
                    <a:pt x="562" y="791"/>
                    <a:pt x="564" y="793"/>
                  </a:cubicBezTo>
                  <a:cubicBezTo>
                    <a:pt x="566" y="794"/>
                    <a:pt x="563" y="795"/>
                    <a:pt x="563" y="798"/>
                  </a:cubicBezTo>
                  <a:cubicBezTo>
                    <a:pt x="563" y="801"/>
                    <a:pt x="567" y="802"/>
                    <a:pt x="570" y="804"/>
                  </a:cubicBezTo>
                  <a:cubicBezTo>
                    <a:pt x="573" y="805"/>
                    <a:pt x="584" y="822"/>
                    <a:pt x="585" y="824"/>
                  </a:cubicBezTo>
                  <a:cubicBezTo>
                    <a:pt x="586" y="826"/>
                    <a:pt x="584" y="826"/>
                    <a:pt x="583" y="828"/>
                  </a:cubicBezTo>
                  <a:cubicBezTo>
                    <a:pt x="583" y="830"/>
                    <a:pt x="588" y="841"/>
                    <a:pt x="590" y="845"/>
                  </a:cubicBezTo>
                  <a:cubicBezTo>
                    <a:pt x="592" y="848"/>
                    <a:pt x="597" y="849"/>
                    <a:pt x="600" y="851"/>
                  </a:cubicBezTo>
                  <a:cubicBezTo>
                    <a:pt x="602" y="854"/>
                    <a:pt x="606" y="858"/>
                    <a:pt x="609" y="863"/>
                  </a:cubicBezTo>
                  <a:cubicBezTo>
                    <a:pt x="612" y="868"/>
                    <a:pt x="617" y="876"/>
                    <a:pt x="620" y="882"/>
                  </a:cubicBezTo>
                  <a:cubicBezTo>
                    <a:pt x="620" y="882"/>
                    <a:pt x="621" y="883"/>
                    <a:pt x="621" y="884"/>
                  </a:cubicBezTo>
                  <a:cubicBezTo>
                    <a:pt x="621" y="884"/>
                    <a:pt x="621" y="884"/>
                    <a:pt x="621" y="884"/>
                  </a:cubicBezTo>
                  <a:cubicBezTo>
                    <a:pt x="621" y="885"/>
                    <a:pt x="621" y="885"/>
                    <a:pt x="621" y="885"/>
                  </a:cubicBezTo>
                  <a:cubicBezTo>
                    <a:pt x="621" y="885"/>
                    <a:pt x="621" y="885"/>
                    <a:pt x="621" y="886"/>
                  </a:cubicBezTo>
                  <a:cubicBezTo>
                    <a:pt x="621" y="886"/>
                    <a:pt x="621" y="886"/>
                    <a:pt x="621" y="887"/>
                  </a:cubicBezTo>
                  <a:cubicBezTo>
                    <a:pt x="621" y="887"/>
                    <a:pt x="621" y="888"/>
                    <a:pt x="621" y="889"/>
                  </a:cubicBezTo>
                  <a:cubicBezTo>
                    <a:pt x="621" y="889"/>
                    <a:pt x="621" y="889"/>
                    <a:pt x="621" y="889"/>
                  </a:cubicBezTo>
                  <a:cubicBezTo>
                    <a:pt x="621" y="889"/>
                    <a:pt x="621" y="890"/>
                    <a:pt x="621" y="891"/>
                  </a:cubicBezTo>
                  <a:cubicBezTo>
                    <a:pt x="621" y="895"/>
                    <a:pt x="629" y="911"/>
                    <a:pt x="629" y="915"/>
                  </a:cubicBezTo>
                  <a:cubicBezTo>
                    <a:pt x="629" y="919"/>
                    <a:pt x="633" y="923"/>
                    <a:pt x="636" y="923"/>
                  </a:cubicBezTo>
                  <a:cubicBezTo>
                    <a:pt x="638" y="923"/>
                    <a:pt x="647" y="920"/>
                    <a:pt x="649" y="918"/>
                  </a:cubicBezTo>
                  <a:cubicBezTo>
                    <a:pt x="651" y="917"/>
                    <a:pt x="661" y="916"/>
                    <a:pt x="668" y="916"/>
                  </a:cubicBezTo>
                  <a:cubicBezTo>
                    <a:pt x="674" y="916"/>
                    <a:pt x="691" y="907"/>
                    <a:pt x="696" y="903"/>
                  </a:cubicBezTo>
                  <a:cubicBezTo>
                    <a:pt x="701" y="900"/>
                    <a:pt x="717" y="896"/>
                    <a:pt x="719" y="895"/>
                  </a:cubicBezTo>
                  <a:cubicBezTo>
                    <a:pt x="720" y="894"/>
                    <a:pt x="721" y="888"/>
                    <a:pt x="723" y="886"/>
                  </a:cubicBezTo>
                  <a:cubicBezTo>
                    <a:pt x="724" y="886"/>
                    <a:pt x="724" y="885"/>
                    <a:pt x="724" y="885"/>
                  </a:cubicBezTo>
                  <a:cubicBezTo>
                    <a:pt x="725" y="885"/>
                    <a:pt x="725" y="885"/>
                    <a:pt x="725" y="885"/>
                  </a:cubicBezTo>
                  <a:cubicBezTo>
                    <a:pt x="726" y="885"/>
                    <a:pt x="726" y="884"/>
                    <a:pt x="726" y="884"/>
                  </a:cubicBezTo>
                  <a:cubicBezTo>
                    <a:pt x="727" y="884"/>
                    <a:pt x="727" y="884"/>
                    <a:pt x="727" y="884"/>
                  </a:cubicBezTo>
                  <a:cubicBezTo>
                    <a:pt x="728" y="884"/>
                    <a:pt x="728" y="883"/>
                    <a:pt x="729" y="883"/>
                  </a:cubicBezTo>
                  <a:cubicBezTo>
                    <a:pt x="729" y="883"/>
                    <a:pt x="729" y="883"/>
                    <a:pt x="730" y="883"/>
                  </a:cubicBezTo>
                  <a:cubicBezTo>
                    <a:pt x="730" y="883"/>
                    <a:pt x="731" y="882"/>
                    <a:pt x="732" y="882"/>
                  </a:cubicBezTo>
                  <a:cubicBezTo>
                    <a:pt x="732" y="882"/>
                    <a:pt x="732" y="882"/>
                    <a:pt x="732" y="882"/>
                  </a:cubicBezTo>
                  <a:cubicBezTo>
                    <a:pt x="733" y="881"/>
                    <a:pt x="734" y="881"/>
                    <a:pt x="735" y="881"/>
                  </a:cubicBezTo>
                  <a:cubicBezTo>
                    <a:pt x="735" y="881"/>
                    <a:pt x="735" y="881"/>
                    <a:pt x="736" y="881"/>
                  </a:cubicBezTo>
                  <a:cubicBezTo>
                    <a:pt x="736" y="880"/>
                    <a:pt x="737" y="880"/>
                    <a:pt x="738" y="880"/>
                  </a:cubicBezTo>
                  <a:cubicBezTo>
                    <a:pt x="738" y="880"/>
                    <a:pt x="738" y="880"/>
                    <a:pt x="738" y="880"/>
                  </a:cubicBezTo>
                  <a:cubicBezTo>
                    <a:pt x="739" y="880"/>
                    <a:pt x="740" y="879"/>
                    <a:pt x="740" y="879"/>
                  </a:cubicBezTo>
                  <a:cubicBezTo>
                    <a:pt x="740" y="879"/>
                    <a:pt x="740" y="879"/>
                    <a:pt x="741" y="879"/>
                  </a:cubicBezTo>
                  <a:cubicBezTo>
                    <a:pt x="741" y="879"/>
                    <a:pt x="742" y="879"/>
                    <a:pt x="742" y="879"/>
                  </a:cubicBezTo>
                  <a:cubicBezTo>
                    <a:pt x="746" y="879"/>
                    <a:pt x="753" y="878"/>
                    <a:pt x="753" y="875"/>
                  </a:cubicBezTo>
                  <a:cubicBezTo>
                    <a:pt x="754" y="872"/>
                    <a:pt x="755" y="870"/>
                    <a:pt x="758" y="870"/>
                  </a:cubicBezTo>
                  <a:cubicBezTo>
                    <a:pt x="762" y="869"/>
                    <a:pt x="763" y="865"/>
                    <a:pt x="764" y="864"/>
                  </a:cubicBezTo>
                  <a:cubicBezTo>
                    <a:pt x="765" y="862"/>
                    <a:pt x="769" y="860"/>
                    <a:pt x="773" y="860"/>
                  </a:cubicBezTo>
                  <a:cubicBezTo>
                    <a:pt x="777" y="859"/>
                    <a:pt x="775" y="856"/>
                    <a:pt x="774" y="853"/>
                  </a:cubicBezTo>
                  <a:cubicBezTo>
                    <a:pt x="774" y="850"/>
                    <a:pt x="775" y="848"/>
                    <a:pt x="776" y="843"/>
                  </a:cubicBezTo>
                  <a:cubicBezTo>
                    <a:pt x="777" y="838"/>
                    <a:pt x="777" y="844"/>
                    <a:pt x="779" y="844"/>
                  </a:cubicBezTo>
                  <a:cubicBezTo>
                    <a:pt x="781" y="845"/>
                    <a:pt x="784" y="838"/>
                    <a:pt x="786" y="837"/>
                  </a:cubicBezTo>
                  <a:cubicBezTo>
                    <a:pt x="788" y="835"/>
                    <a:pt x="790" y="830"/>
                    <a:pt x="791" y="826"/>
                  </a:cubicBezTo>
                  <a:cubicBezTo>
                    <a:pt x="793" y="823"/>
                    <a:pt x="793" y="821"/>
                    <a:pt x="790" y="821"/>
                  </a:cubicBezTo>
                  <a:cubicBezTo>
                    <a:pt x="786" y="820"/>
                    <a:pt x="785" y="817"/>
                    <a:pt x="782" y="813"/>
                  </a:cubicBezTo>
                  <a:cubicBezTo>
                    <a:pt x="779" y="809"/>
                    <a:pt x="773" y="810"/>
                    <a:pt x="768" y="809"/>
                  </a:cubicBezTo>
                  <a:cubicBezTo>
                    <a:pt x="767" y="809"/>
                    <a:pt x="767" y="809"/>
                    <a:pt x="766" y="809"/>
                  </a:cubicBezTo>
                  <a:cubicBezTo>
                    <a:pt x="766" y="809"/>
                    <a:pt x="766" y="808"/>
                    <a:pt x="766" y="808"/>
                  </a:cubicBezTo>
                  <a:cubicBezTo>
                    <a:pt x="765" y="808"/>
                    <a:pt x="765" y="808"/>
                    <a:pt x="765" y="807"/>
                  </a:cubicBezTo>
                  <a:cubicBezTo>
                    <a:pt x="764" y="807"/>
                    <a:pt x="764" y="807"/>
                    <a:pt x="764" y="807"/>
                  </a:cubicBezTo>
                  <a:cubicBezTo>
                    <a:pt x="764" y="806"/>
                    <a:pt x="763" y="806"/>
                    <a:pt x="763" y="805"/>
                  </a:cubicBezTo>
                  <a:cubicBezTo>
                    <a:pt x="763" y="805"/>
                    <a:pt x="763" y="805"/>
                    <a:pt x="763" y="805"/>
                  </a:cubicBezTo>
                  <a:cubicBezTo>
                    <a:pt x="762" y="805"/>
                    <a:pt x="762" y="804"/>
                    <a:pt x="761" y="803"/>
                  </a:cubicBezTo>
                  <a:cubicBezTo>
                    <a:pt x="761" y="803"/>
                    <a:pt x="761" y="803"/>
                    <a:pt x="761" y="803"/>
                  </a:cubicBezTo>
                  <a:cubicBezTo>
                    <a:pt x="760" y="802"/>
                    <a:pt x="760" y="802"/>
                    <a:pt x="760" y="801"/>
                  </a:cubicBezTo>
                  <a:cubicBezTo>
                    <a:pt x="760" y="801"/>
                    <a:pt x="760" y="801"/>
                    <a:pt x="760" y="800"/>
                  </a:cubicBezTo>
                  <a:cubicBezTo>
                    <a:pt x="758" y="798"/>
                    <a:pt x="757" y="796"/>
                    <a:pt x="757" y="794"/>
                  </a:cubicBezTo>
                  <a:cubicBezTo>
                    <a:pt x="755" y="789"/>
                    <a:pt x="759" y="786"/>
                    <a:pt x="758" y="786"/>
                  </a:cubicBezTo>
                  <a:cubicBezTo>
                    <a:pt x="756" y="786"/>
                    <a:pt x="741" y="801"/>
                    <a:pt x="739" y="804"/>
                  </a:cubicBezTo>
                  <a:cubicBezTo>
                    <a:pt x="737" y="807"/>
                    <a:pt x="727" y="805"/>
                    <a:pt x="723" y="805"/>
                  </a:cubicBezTo>
                  <a:cubicBezTo>
                    <a:pt x="718" y="806"/>
                    <a:pt x="717" y="806"/>
                    <a:pt x="714" y="805"/>
                  </a:cubicBezTo>
                  <a:cubicBezTo>
                    <a:pt x="713" y="805"/>
                    <a:pt x="712" y="805"/>
                    <a:pt x="711" y="804"/>
                  </a:cubicBezTo>
                  <a:cubicBezTo>
                    <a:pt x="711" y="804"/>
                    <a:pt x="711" y="804"/>
                    <a:pt x="711" y="804"/>
                  </a:cubicBezTo>
                  <a:cubicBezTo>
                    <a:pt x="710" y="804"/>
                    <a:pt x="710" y="803"/>
                    <a:pt x="709" y="803"/>
                  </a:cubicBezTo>
                  <a:cubicBezTo>
                    <a:pt x="709" y="803"/>
                    <a:pt x="709" y="803"/>
                    <a:pt x="709" y="802"/>
                  </a:cubicBezTo>
                  <a:cubicBezTo>
                    <a:pt x="708" y="802"/>
                    <a:pt x="708" y="802"/>
                    <a:pt x="708" y="802"/>
                  </a:cubicBezTo>
                  <a:cubicBezTo>
                    <a:pt x="708" y="801"/>
                    <a:pt x="708" y="801"/>
                    <a:pt x="707" y="801"/>
                  </a:cubicBezTo>
                  <a:cubicBezTo>
                    <a:pt x="707" y="800"/>
                    <a:pt x="707" y="800"/>
                    <a:pt x="707" y="800"/>
                  </a:cubicBezTo>
                  <a:cubicBezTo>
                    <a:pt x="706" y="798"/>
                    <a:pt x="713" y="795"/>
                    <a:pt x="712" y="793"/>
                  </a:cubicBezTo>
                  <a:cubicBezTo>
                    <a:pt x="712" y="792"/>
                    <a:pt x="708" y="785"/>
                    <a:pt x="707" y="784"/>
                  </a:cubicBezTo>
                  <a:cubicBezTo>
                    <a:pt x="705" y="784"/>
                    <a:pt x="704" y="789"/>
                    <a:pt x="702" y="790"/>
                  </a:cubicBezTo>
                  <a:cubicBezTo>
                    <a:pt x="702" y="790"/>
                    <a:pt x="702" y="790"/>
                    <a:pt x="701" y="790"/>
                  </a:cubicBezTo>
                  <a:cubicBezTo>
                    <a:pt x="701" y="790"/>
                    <a:pt x="701" y="790"/>
                    <a:pt x="701" y="790"/>
                  </a:cubicBezTo>
                  <a:cubicBezTo>
                    <a:pt x="700" y="790"/>
                    <a:pt x="700" y="790"/>
                    <a:pt x="700" y="790"/>
                  </a:cubicBezTo>
                  <a:cubicBezTo>
                    <a:pt x="700" y="790"/>
                    <a:pt x="700" y="790"/>
                    <a:pt x="699" y="789"/>
                  </a:cubicBezTo>
                  <a:cubicBezTo>
                    <a:pt x="699" y="789"/>
                    <a:pt x="699" y="789"/>
                    <a:pt x="698" y="788"/>
                  </a:cubicBezTo>
                  <a:cubicBezTo>
                    <a:pt x="698" y="788"/>
                    <a:pt x="697" y="788"/>
                    <a:pt x="697" y="788"/>
                  </a:cubicBezTo>
                  <a:cubicBezTo>
                    <a:pt x="696" y="787"/>
                    <a:pt x="694" y="780"/>
                    <a:pt x="694" y="778"/>
                  </a:cubicBezTo>
                  <a:cubicBezTo>
                    <a:pt x="694" y="776"/>
                    <a:pt x="690" y="772"/>
                    <a:pt x="687" y="770"/>
                  </a:cubicBezTo>
                  <a:cubicBezTo>
                    <a:pt x="685" y="768"/>
                    <a:pt x="681" y="765"/>
                    <a:pt x="679" y="762"/>
                  </a:cubicBezTo>
                  <a:cubicBezTo>
                    <a:pt x="679" y="761"/>
                    <a:pt x="679" y="760"/>
                    <a:pt x="678" y="760"/>
                  </a:cubicBezTo>
                  <a:cubicBezTo>
                    <a:pt x="678" y="760"/>
                    <a:pt x="678" y="760"/>
                    <a:pt x="678" y="760"/>
                  </a:cubicBezTo>
                  <a:cubicBezTo>
                    <a:pt x="677" y="758"/>
                    <a:pt x="676" y="757"/>
                    <a:pt x="675" y="756"/>
                  </a:cubicBezTo>
                  <a:cubicBezTo>
                    <a:pt x="674" y="755"/>
                    <a:pt x="673" y="753"/>
                    <a:pt x="672" y="752"/>
                  </a:cubicBezTo>
                  <a:cubicBezTo>
                    <a:pt x="672" y="752"/>
                    <a:pt x="671" y="751"/>
                    <a:pt x="671" y="751"/>
                  </a:cubicBezTo>
                  <a:cubicBezTo>
                    <a:pt x="671" y="751"/>
                    <a:pt x="671" y="751"/>
                    <a:pt x="671" y="751"/>
                  </a:cubicBezTo>
                  <a:cubicBezTo>
                    <a:pt x="671" y="750"/>
                    <a:pt x="671" y="750"/>
                    <a:pt x="671" y="749"/>
                  </a:cubicBezTo>
                  <a:cubicBezTo>
                    <a:pt x="671" y="749"/>
                    <a:pt x="671" y="749"/>
                    <a:pt x="671" y="749"/>
                  </a:cubicBezTo>
                  <a:cubicBezTo>
                    <a:pt x="671" y="749"/>
                    <a:pt x="671" y="749"/>
                    <a:pt x="672" y="749"/>
                  </a:cubicBezTo>
                  <a:cubicBezTo>
                    <a:pt x="672" y="748"/>
                    <a:pt x="672" y="748"/>
                    <a:pt x="672" y="748"/>
                  </a:cubicBezTo>
                  <a:cubicBezTo>
                    <a:pt x="672" y="748"/>
                    <a:pt x="672" y="748"/>
                    <a:pt x="672" y="748"/>
                  </a:cubicBezTo>
                  <a:cubicBezTo>
                    <a:pt x="672" y="748"/>
                    <a:pt x="672" y="748"/>
                    <a:pt x="672" y="748"/>
                  </a:cubicBezTo>
                  <a:cubicBezTo>
                    <a:pt x="673" y="747"/>
                    <a:pt x="673" y="747"/>
                    <a:pt x="673" y="746"/>
                  </a:cubicBezTo>
                  <a:cubicBezTo>
                    <a:pt x="673" y="745"/>
                    <a:pt x="677" y="745"/>
                    <a:pt x="680" y="745"/>
                  </a:cubicBezTo>
                  <a:cubicBezTo>
                    <a:pt x="680" y="745"/>
                    <a:pt x="680" y="745"/>
                    <a:pt x="681" y="745"/>
                  </a:cubicBezTo>
                  <a:cubicBezTo>
                    <a:pt x="681" y="745"/>
                    <a:pt x="681" y="744"/>
                    <a:pt x="681" y="744"/>
                  </a:cubicBezTo>
                  <a:cubicBezTo>
                    <a:pt x="681" y="744"/>
                    <a:pt x="681" y="744"/>
                    <a:pt x="681" y="744"/>
                  </a:cubicBezTo>
                  <a:cubicBezTo>
                    <a:pt x="682" y="744"/>
                    <a:pt x="682" y="744"/>
                    <a:pt x="682" y="744"/>
                  </a:cubicBezTo>
                  <a:cubicBezTo>
                    <a:pt x="682" y="744"/>
                    <a:pt x="682" y="744"/>
                    <a:pt x="682" y="744"/>
                  </a:cubicBezTo>
                  <a:cubicBezTo>
                    <a:pt x="682" y="744"/>
                    <a:pt x="682" y="744"/>
                    <a:pt x="682" y="744"/>
                  </a:cubicBezTo>
                  <a:cubicBezTo>
                    <a:pt x="682" y="743"/>
                    <a:pt x="682" y="743"/>
                    <a:pt x="682" y="743"/>
                  </a:cubicBezTo>
                  <a:cubicBezTo>
                    <a:pt x="682" y="741"/>
                    <a:pt x="685" y="743"/>
                    <a:pt x="687" y="745"/>
                  </a:cubicBezTo>
                  <a:cubicBezTo>
                    <a:pt x="688" y="746"/>
                    <a:pt x="691" y="747"/>
                    <a:pt x="693" y="747"/>
                  </a:cubicBezTo>
                  <a:cubicBezTo>
                    <a:pt x="695" y="747"/>
                    <a:pt x="699" y="754"/>
                    <a:pt x="701" y="759"/>
                  </a:cubicBezTo>
                  <a:cubicBezTo>
                    <a:pt x="704" y="764"/>
                    <a:pt x="706" y="765"/>
                    <a:pt x="712" y="766"/>
                  </a:cubicBezTo>
                  <a:cubicBezTo>
                    <a:pt x="717" y="766"/>
                    <a:pt x="717" y="770"/>
                    <a:pt x="720" y="773"/>
                  </a:cubicBezTo>
                  <a:cubicBezTo>
                    <a:pt x="723" y="775"/>
                    <a:pt x="730" y="777"/>
                    <a:pt x="733" y="778"/>
                  </a:cubicBezTo>
                  <a:cubicBezTo>
                    <a:pt x="736" y="778"/>
                    <a:pt x="740" y="780"/>
                    <a:pt x="743" y="780"/>
                  </a:cubicBezTo>
                  <a:cubicBezTo>
                    <a:pt x="746" y="780"/>
                    <a:pt x="754" y="774"/>
                    <a:pt x="755" y="773"/>
                  </a:cubicBezTo>
                  <a:cubicBezTo>
                    <a:pt x="756" y="772"/>
                    <a:pt x="760" y="777"/>
                    <a:pt x="761" y="781"/>
                  </a:cubicBezTo>
                  <a:cubicBezTo>
                    <a:pt x="763" y="785"/>
                    <a:pt x="763" y="788"/>
                    <a:pt x="769" y="789"/>
                  </a:cubicBezTo>
                  <a:cubicBezTo>
                    <a:pt x="776" y="791"/>
                    <a:pt x="797" y="792"/>
                    <a:pt x="801" y="793"/>
                  </a:cubicBezTo>
                  <a:cubicBezTo>
                    <a:pt x="801" y="794"/>
                    <a:pt x="801" y="794"/>
                    <a:pt x="802" y="794"/>
                  </a:cubicBezTo>
                  <a:cubicBezTo>
                    <a:pt x="802" y="794"/>
                    <a:pt x="802" y="794"/>
                    <a:pt x="802" y="794"/>
                  </a:cubicBezTo>
                  <a:cubicBezTo>
                    <a:pt x="805" y="795"/>
                    <a:pt x="810" y="795"/>
                    <a:pt x="815" y="795"/>
                  </a:cubicBezTo>
                  <a:cubicBezTo>
                    <a:pt x="815" y="795"/>
                    <a:pt x="815" y="795"/>
                    <a:pt x="815" y="795"/>
                  </a:cubicBezTo>
                  <a:cubicBezTo>
                    <a:pt x="817" y="795"/>
                    <a:pt x="818" y="795"/>
                    <a:pt x="820" y="795"/>
                  </a:cubicBezTo>
                  <a:cubicBezTo>
                    <a:pt x="826" y="794"/>
                    <a:pt x="828" y="794"/>
                    <a:pt x="830" y="793"/>
                  </a:cubicBezTo>
                  <a:cubicBezTo>
                    <a:pt x="833" y="793"/>
                    <a:pt x="833" y="795"/>
                    <a:pt x="838" y="795"/>
                  </a:cubicBezTo>
                  <a:cubicBezTo>
                    <a:pt x="843" y="796"/>
                    <a:pt x="856" y="792"/>
                    <a:pt x="859" y="793"/>
                  </a:cubicBezTo>
                  <a:cubicBezTo>
                    <a:pt x="862" y="793"/>
                    <a:pt x="864" y="800"/>
                    <a:pt x="866" y="801"/>
                  </a:cubicBezTo>
                  <a:cubicBezTo>
                    <a:pt x="868" y="803"/>
                    <a:pt x="866" y="807"/>
                    <a:pt x="871" y="809"/>
                  </a:cubicBezTo>
                  <a:cubicBezTo>
                    <a:pt x="872" y="809"/>
                    <a:pt x="873" y="809"/>
                    <a:pt x="874" y="810"/>
                  </a:cubicBezTo>
                  <a:cubicBezTo>
                    <a:pt x="874" y="810"/>
                    <a:pt x="875" y="810"/>
                    <a:pt x="875" y="810"/>
                  </a:cubicBezTo>
                  <a:cubicBezTo>
                    <a:pt x="875" y="810"/>
                    <a:pt x="876" y="810"/>
                    <a:pt x="876" y="810"/>
                  </a:cubicBezTo>
                  <a:cubicBezTo>
                    <a:pt x="877" y="810"/>
                    <a:pt x="877" y="810"/>
                    <a:pt x="877" y="810"/>
                  </a:cubicBezTo>
                  <a:cubicBezTo>
                    <a:pt x="878" y="810"/>
                    <a:pt x="878" y="810"/>
                    <a:pt x="878" y="810"/>
                  </a:cubicBezTo>
                  <a:cubicBezTo>
                    <a:pt x="879" y="809"/>
                    <a:pt x="880" y="809"/>
                    <a:pt x="880" y="809"/>
                  </a:cubicBezTo>
                  <a:cubicBezTo>
                    <a:pt x="883" y="809"/>
                    <a:pt x="882" y="810"/>
                    <a:pt x="883" y="815"/>
                  </a:cubicBezTo>
                  <a:cubicBezTo>
                    <a:pt x="884" y="820"/>
                    <a:pt x="896" y="820"/>
                    <a:pt x="899" y="821"/>
                  </a:cubicBezTo>
                  <a:cubicBezTo>
                    <a:pt x="902" y="822"/>
                    <a:pt x="899" y="824"/>
                    <a:pt x="895" y="825"/>
                  </a:cubicBezTo>
                  <a:cubicBezTo>
                    <a:pt x="891" y="826"/>
                    <a:pt x="886" y="822"/>
                    <a:pt x="886" y="824"/>
                  </a:cubicBezTo>
                  <a:cubicBezTo>
                    <a:pt x="886" y="825"/>
                    <a:pt x="903" y="844"/>
                    <a:pt x="906" y="845"/>
                  </a:cubicBezTo>
                  <a:cubicBezTo>
                    <a:pt x="909" y="845"/>
                    <a:pt x="916" y="842"/>
                    <a:pt x="918" y="840"/>
                  </a:cubicBezTo>
                  <a:cubicBezTo>
                    <a:pt x="920" y="838"/>
                    <a:pt x="919" y="827"/>
                    <a:pt x="920" y="828"/>
                  </a:cubicBezTo>
                  <a:cubicBezTo>
                    <a:pt x="922" y="828"/>
                    <a:pt x="924" y="836"/>
                    <a:pt x="924" y="837"/>
                  </a:cubicBezTo>
                  <a:cubicBezTo>
                    <a:pt x="925" y="839"/>
                    <a:pt x="928" y="852"/>
                    <a:pt x="927" y="855"/>
                  </a:cubicBezTo>
                  <a:cubicBezTo>
                    <a:pt x="927" y="857"/>
                    <a:pt x="931" y="866"/>
                    <a:pt x="934" y="873"/>
                  </a:cubicBezTo>
                  <a:cubicBezTo>
                    <a:pt x="936" y="880"/>
                    <a:pt x="945" y="900"/>
                    <a:pt x="947" y="905"/>
                  </a:cubicBezTo>
                  <a:cubicBezTo>
                    <a:pt x="951" y="910"/>
                    <a:pt x="955" y="913"/>
                    <a:pt x="955" y="918"/>
                  </a:cubicBezTo>
                  <a:cubicBezTo>
                    <a:pt x="954" y="922"/>
                    <a:pt x="963" y="934"/>
                    <a:pt x="964" y="937"/>
                  </a:cubicBezTo>
                  <a:cubicBezTo>
                    <a:pt x="966" y="939"/>
                    <a:pt x="978" y="962"/>
                    <a:pt x="981" y="965"/>
                  </a:cubicBezTo>
                  <a:cubicBezTo>
                    <a:pt x="984" y="969"/>
                    <a:pt x="988" y="972"/>
                    <a:pt x="990" y="973"/>
                  </a:cubicBezTo>
                  <a:cubicBezTo>
                    <a:pt x="992" y="974"/>
                    <a:pt x="997" y="969"/>
                    <a:pt x="997" y="966"/>
                  </a:cubicBezTo>
                  <a:cubicBezTo>
                    <a:pt x="997" y="963"/>
                    <a:pt x="1001" y="964"/>
                    <a:pt x="1003" y="963"/>
                  </a:cubicBezTo>
                  <a:cubicBezTo>
                    <a:pt x="1004" y="962"/>
                    <a:pt x="1006" y="957"/>
                    <a:pt x="1007" y="956"/>
                  </a:cubicBezTo>
                  <a:cubicBezTo>
                    <a:pt x="1008" y="954"/>
                    <a:pt x="1011" y="951"/>
                    <a:pt x="1013" y="947"/>
                  </a:cubicBezTo>
                  <a:cubicBezTo>
                    <a:pt x="1014" y="944"/>
                    <a:pt x="1011" y="939"/>
                    <a:pt x="1009" y="937"/>
                  </a:cubicBezTo>
                  <a:cubicBezTo>
                    <a:pt x="1008" y="934"/>
                    <a:pt x="1011" y="930"/>
                    <a:pt x="1012" y="928"/>
                  </a:cubicBezTo>
                  <a:cubicBezTo>
                    <a:pt x="1015" y="926"/>
                    <a:pt x="1016" y="915"/>
                    <a:pt x="1014" y="910"/>
                  </a:cubicBezTo>
                  <a:cubicBezTo>
                    <a:pt x="1013" y="905"/>
                    <a:pt x="1013" y="898"/>
                    <a:pt x="1014" y="895"/>
                  </a:cubicBezTo>
                  <a:cubicBezTo>
                    <a:pt x="1015" y="892"/>
                    <a:pt x="1019" y="893"/>
                    <a:pt x="1020" y="891"/>
                  </a:cubicBezTo>
                  <a:cubicBezTo>
                    <a:pt x="1022" y="889"/>
                    <a:pt x="1024" y="887"/>
                    <a:pt x="1025" y="887"/>
                  </a:cubicBezTo>
                  <a:cubicBezTo>
                    <a:pt x="1027" y="886"/>
                    <a:pt x="1027" y="879"/>
                    <a:pt x="1032" y="877"/>
                  </a:cubicBezTo>
                  <a:cubicBezTo>
                    <a:pt x="1038" y="875"/>
                    <a:pt x="1051" y="861"/>
                    <a:pt x="1057" y="856"/>
                  </a:cubicBezTo>
                  <a:cubicBezTo>
                    <a:pt x="1063" y="850"/>
                    <a:pt x="1068" y="851"/>
                    <a:pt x="1070" y="851"/>
                  </a:cubicBezTo>
                  <a:cubicBezTo>
                    <a:pt x="1073" y="851"/>
                    <a:pt x="1073" y="847"/>
                    <a:pt x="1072" y="843"/>
                  </a:cubicBezTo>
                  <a:cubicBezTo>
                    <a:pt x="1072" y="840"/>
                    <a:pt x="1071" y="836"/>
                    <a:pt x="1073" y="835"/>
                  </a:cubicBezTo>
                  <a:cubicBezTo>
                    <a:pt x="1075" y="834"/>
                    <a:pt x="1080" y="832"/>
                    <a:pt x="1082" y="832"/>
                  </a:cubicBezTo>
                  <a:cubicBezTo>
                    <a:pt x="1084" y="831"/>
                    <a:pt x="1088" y="833"/>
                    <a:pt x="1090" y="833"/>
                  </a:cubicBezTo>
                  <a:cubicBezTo>
                    <a:pt x="1090" y="833"/>
                    <a:pt x="1090" y="833"/>
                    <a:pt x="1090" y="833"/>
                  </a:cubicBezTo>
                  <a:cubicBezTo>
                    <a:pt x="1091" y="833"/>
                    <a:pt x="1091" y="833"/>
                    <a:pt x="1091" y="833"/>
                  </a:cubicBezTo>
                  <a:cubicBezTo>
                    <a:pt x="1091" y="833"/>
                    <a:pt x="1091" y="833"/>
                    <a:pt x="1092" y="833"/>
                  </a:cubicBezTo>
                  <a:cubicBezTo>
                    <a:pt x="1092" y="833"/>
                    <a:pt x="1093" y="832"/>
                    <a:pt x="1094" y="832"/>
                  </a:cubicBezTo>
                  <a:cubicBezTo>
                    <a:pt x="1094" y="832"/>
                    <a:pt x="1094" y="832"/>
                    <a:pt x="1094" y="832"/>
                  </a:cubicBezTo>
                  <a:cubicBezTo>
                    <a:pt x="1094" y="832"/>
                    <a:pt x="1094" y="832"/>
                    <a:pt x="1095" y="832"/>
                  </a:cubicBezTo>
                  <a:cubicBezTo>
                    <a:pt x="1095" y="832"/>
                    <a:pt x="1096" y="832"/>
                    <a:pt x="1096" y="831"/>
                  </a:cubicBezTo>
                  <a:cubicBezTo>
                    <a:pt x="1096" y="831"/>
                    <a:pt x="1096" y="831"/>
                    <a:pt x="1096" y="831"/>
                  </a:cubicBezTo>
                  <a:cubicBezTo>
                    <a:pt x="1097" y="831"/>
                    <a:pt x="1097" y="831"/>
                    <a:pt x="1098" y="831"/>
                  </a:cubicBezTo>
                  <a:cubicBezTo>
                    <a:pt x="1098" y="831"/>
                    <a:pt x="1098" y="831"/>
                    <a:pt x="1098" y="831"/>
                  </a:cubicBezTo>
                  <a:cubicBezTo>
                    <a:pt x="1098" y="830"/>
                    <a:pt x="1099" y="830"/>
                    <a:pt x="1099" y="830"/>
                  </a:cubicBezTo>
                  <a:cubicBezTo>
                    <a:pt x="1099" y="830"/>
                    <a:pt x="1099" y="830"/>
                    <a:pt x="1099" y="830"/>
                  </a:cubicBezTo>
                  <a:cubicBezTo>
                    <a:pt x="1100" y="830"/>
                    <a:pt x="1100" y="829"/>
                    <a:pt x="1100" y="829"/>
                  </a:cubicBezTo>
                  <a:cubicBezTo>
                    <a:pt x="1102" y="828"/>
                    <a:pt x="1103" y="830"/>
                    <a:pt x="1106" y="830"/>
                  </a:cubicBezTo>
                  <a:cubicBezTo>
                    <a:pt x="1110" y="831"/>
                    <a:pt x="1108" y="827"/>
                    <a:pt x="1108" y="826"/>
                  </a:cubicBezTo>
                  <a:cubicBezTo>
                    <a:pt x="1107" y="824"/>
                    <a:pt x="1110" y="823"/>
                    <a:pt x="1111" y="824"/>
                  </a:cubicBezTo>
                  <a:cubicBezTo>
                    <a:pt x="1113" y="826"/>
                    <a:pt x="1115" y="824"/>
                    <a:pt x="1115" y="821"/>
                  </a:cubicBezTo>
                  <a:cubicBezTo>
                    <a:pt x="1114" y="819"/>
                    <a:pt x="1118" y="826"/>
                    <a:pt x="1120" y="829"/>
                  </a:cubicBezTo>
                  <a:cubicBezTo>
                    <a:pt x="1121" y="831"/>
                    <a:pt x="1122" y="835"/>
                    <a:pt x="1124" y="839"/>
                  </a:cubicBezTo>
                  <a:cubicBezTo>
                    <a:pt x="1124" y="839"/>
                    <a:pt x="1124" y="839"/>
                    <a:pt x="1124" y="839"/>
                  </a:cubicBezTo>
                  <a:cubicBezTo>
                    <a:pt x="1124" y="839"/>
                    <a:pt x="1124" y="839"/>
                    <a:pt x="1124" y="839"/>
                  </a:cubicBezTo>
                  <a:cubicBezTo>
                    <a:pt x="1125" y="839"/>
                    <a:pt x="1126" y="840"/>
                    <a:pt x="1126" y="841"/>
                  </a:cubicBezTo>
                  <a:cubicBezTo>
                    <a:pt x="1126" y="841"/>
                    <a:pt x="1126" y="841"/>
                    <a:pt x="1126" y="841"/>
                  </a:cubicBezTo>
                  <a:cubicBezTo>
                    <a:pt x="1126" y="842"/>
                    <a:pt x="1127" y="843"/>
                    <a:pt x="1128" y="843"/>
                  </a:cubicBezTo>
                  <a:cubicBezTo>
                    <a:pt x="1128" y="844"/>
                    <a:pt x="1128" y="844"/>
                    <a:pt x="1128" y="844"/>
                  </a:cubicBezTo>
                  <a:cubicBezTo>
                    <a:pt x="1128" y="845"/>
                    <a:pt x="1129" y="845"/>
                    <a:pt x="1129" y="845"/>
                  </a:cubicBezTo>
                  <a:cubicBezTo>
                    <a:pt x="1130" y="846"/>
                    <a:pt x="1130" y="847"/>
                    <a:pt x="1131" y="847"/>
                  </a:cubicBezTo>
                  <a:cubicBezTo>
                    <a:pt x="1137" y="852"/>
                    <a:pt x="1141" y="855"/>
                    <a:pt x="1146" y="860"/>
                  </a:cubicBezTo>
                  <a:cubicBezTo>
                    <a:pt x="1151" y="864"/>
                    <a:pt x="1154" y="871"/>
                    <a:pt x="1155" y="874"/>
                  </a:cubicBezTo>
                  <a:cubicBezTo>
                    <a:pt x="1156" y="877"/>
                    <a:pt x="1153" y="885"/>
                    <a:pt x="1152" y="887"/>
                  </a:cubicBezTo>
                  <a:cubicBezTo>
                    <a:pt x="1151" y="889"/>
                    <a:pt x="1157" y="892"/>
                    <a:pt x="1160" y="894"/>
                  </a:cubicBezTo>
                  <a:cubicBezTo>
                    <a:pt x="1163" y="895"/>
                    <a:pt x="1167" y="892"/>
                    <a:pt x="1171" y="890"/>
                  </a:cubicBezTo>
                  <a:cubicBezTo>
                    <a:pt x="1175" y="888"/>
                    <a:pt x="1180" y="880"/>
                    <a:pt x="1181" y="882"/>
                  </a:cubicBezTo>
                  <a:cubicBezTo>
                    <a:pt x="1181" y="884"/>
                    <a:pt x="1182" y="884"/>
                    <a:pt x="1184" y="885"/>
                  </a:cubicBezTo>
                  <a:close/>
                </a:path>
              </a:pathLst>
            </a:custGeom>
            <a:solidFill>
              <a:srgbClr val="00B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17"/>
            <p:cNvSpPr/>
            <p:nvPr/>
          </p:nvSpPr>
          <p:spPr bwMode="auto">
            <a:xfrm>
              <a:off x="6420733" y="3825644"/>
              <a:ext cx="130550" cy="273403"/>
            </a:xfrm>
            <a:custGeom>
              <a:gdLst>
                <a:gd fmla="*/ 60 w 81" name="T0"/>
                <a:gd fmla="*/ 0 h 169" name="T1"/>
                <a:gd fmla="*/ 59 w 81" name="T2"/>
                <a:gd fmla="*/ 10 h 169" name="T3"/>
                <a:gd fmla="*/ 56 w 81" name="T4"/>
                <a:gd fmla="*/ 16 h 169" name="T5"/>
                <a:gd fmla="*/ 51 w 81" name="T6"/>
                <a:gd fmla="*/ 22 h 169" name="T7"/>
                <a:gd fmla="*/ 45 w 81" name="T8"/>
                <a:gd fmla="*/ 25 h 169" name="T9"/>
                <a:gd fmla="*/ 46 w 81" name="T10"/>
                <a:gd fmla="*/ 31 h 169" name="T11"/>
                <a:gd fmla="*/ 40 w 81" name="T12"/>
                <a:gd fmla="*/ 37 h 169" name="T13"/>
                <a:gd fmla="*/ 33 w 81" name="T14"/>
                <a:gd fmla="*/ 42 h 169" name="T15"/>
                <a:gd fmla="*/ 26 w 81" name="T16"/>
                <a:gd fmla="*/ 42 h 169" name="T17"/>
                <a:gd fmla="*/ 19 w 81" name="T18"/>
                <a:gd fmla="*/ 46 h 169" name="T19"/>
                <a:gd fmla="*/ 14 w 81" name="T20"/>
                <a:gd fmla="*/ 49 h 169" name="T21"/>
                <a:gd fmla="*/ 7 w 81" name="T22"/>
                <a:gd fmla="*/ 62 h 169" name="T23"/>
                <a:gd fmla="*/ 15 w 81" name="T24"/>
                <a:gd fmla="*/ 93 h 169" name="T25"/>
                <a:gd fmla="*/ 6 w 81" name="T26"/>
                <a:gd fmla="*/ 107 h 169" name="T27"/>
                <a:gd fmla="*/ 0 w 81" name="T28"/>
                <a:gd fmla="*/ 123 h 169" name="T29"/>
                <a:gd fmla="*/ 3 w 81" name="T30"/>
                <a:gd fmla="*/ 129 h 169" name="T31"/>
                <a:gd fmla="*/ 5 w 81" name="T32"/>
                <a:gd fmla="*/ 133 h 169" name="T33"/>
                <a:gd fmla="*/ 7 w 81" name="T34"/>
                <a:gd fmla="*/ 154 h 169" name="T35"/>
                <a:gd fmla="*/ 15 w 81" name="T36"/>
                <a:gd fmla="*/ 161 h 169" name="T37"/>
                <a:gd fmla="*/ 22 w 81" name="T38"/>
                <a:gd fmla="*/ 168 h 169" name="T39"/>
                <a:gd fmla="*/ 40 w 81" name="T40"/>
                <a:gd fmla="*/ 160 h 169" name="T41"/>
                <a:gd fmla="*/ 46 w 81" name="T42"/>
                <a:gd fmla="*/ 154 h 169" name="T43"/>
                <a:gd fmla="*/ 55 w 81" name="T44"/>
                <a:gd fmla="*/ 126 h 169" name="T45"/>
                <a:gd fmla="*/ 64 w 81" name="T46"/>
                <a:gd fmla="*/ 82 h 169" name="T47"/>
                <a:gd fmla="*/ 71 w 81" name="T48"/>
                <a:gd fmla="*/ 53 h 169" name="T49"/>
                <a:gd fmla="*/ 71 w 81" name="T50"/>
                <a:gd fmla="*/ 41 h 169" name="T51"/>
                <a:gd fmla="*/ 77 w 81" name="T52"/>
                <a:gd fmla="*/ 43 h 169" name="T53"/>
                <a:gd fmla="*/ 74 w 81" name="T54"/>
                <a:gd fmla="*/ 13 h 169" name="T55"/>
                <a:gd fmla="*/ 60 w 81" name="T56"/>
                <a:gd fmla="*/ 0 h 16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69" w="81">
                  <a:moveTo>
                    <a:pt x="60" y="0"/>
                  </a:moveTo>
                  <a:cubicBezTo>
                    <a:pt x="56" y="0"/>
                    <a:pt x="58" y="8"/>
                    <a:pt x="59" y="10"/>
                  </a:cubicBezTo>
                  <a:cubicBezTo>
                    <a:pt x="59" y="12"/>
                    <a:pt x="57" y="16"/>
                    <a:pt x="56" y="16"/>
                  </a:cubicBezTo>
                  <a:cubicBezTo>
                    <a:pt x="54" y="17"/>
                    <a:pt x="50" y="20"/>
                    <a:pt x="51" y="22"/>
                  </a:cubicBezTo>
                  <a:cubicBezTo>
                    <a:pt x="52" y="24"/>
                    <a:pt x="50" y="23"/>
                    <a:pt x="45" y="25"/>
                  </a:cubicBezTo>
                  <a:cubicBezTo>
                    <a:pt x="41" y="28"/>
                    <a:pt x="44" y="30"/>
                    <a:pt x="46" y="31"/>
                  </a:cubicBezTo>
                  <a:cubicBezTo>
                    <a:pt x="48" y="33"/>
                    <a:pt x="44" y="34"/>
                    <a:pt x="40" y="37"/>
                  </a:cubicBezTo>
                  <a:cubicBezTo>
                    <a:pt x="36" y="39"/>
                    <a:pt x="36" y="40"/>
                    <a:pt x="33" y="42"/>
                  </a:cubicBezTo>
                  <a:cubicBezTo>
                    <a:pt x="31" y="45"/>
                    <a:pt x="30" y="44"/>
                    <a:pt x="26" y="42"/>
                  </a:cubicBezTo>
                  <a:cubicBezTo>
                    <a:pt x="23" y="41"/>
                    <a:pt x="23" y="43"/>
                    <a:pt x="19" y="46"/>
                  </a:cubicBezTo>
                  <a:cubicBezTo>
                    <a:pt x="16" y="48"/>
                    <a:pt x="14" y="47"/>
                    <a:pt x="14" y="49"/>
                  </a:cubicBezTo>
                  <a:cubicBezTo>
                    <a:pt x="15" y="51"/>
                    <a:pt x="8" y="57"/>
                    <a:pt x="7" y="62"/>
                  </a:cubicBezTo>
                  <a:cubicBezTo>
                    <a:pt x="6" y="67"/>
                    <a:pt x="13" y="88"/>
                    <a:pt x="15" y="93"/>
                  </a:cubicBezTo>
                  <a:cubicBezTo>
                    <a:pt x="17" y="98"/>
                    <a:pt x="11" y="101"/>
                    <a:pt x="6" y="107"/>
                  </a:cubicBezTo>
                  <a:cubicBezTo>
                    <a:pt x="2" y="113"/>
                    <a:pt x="0" y="118"/>
                    <a:pt x="0" y="123"/>
                  </a:cubicBezTo>
                  <a:cubicBezTo>
                    <a:pt x="0" y="127"/>
                    <a:pt x="0" y="127"/>
                    <a:pt x="3" y="129"/>
                  </a:cubicBezTo>
                  <a:cubicBezTo>
                    <a:pt x="6" y="133"/>
                    <a:pt x="2" y="131"/>
                    <a:pt x="5" y="133"/>
                  </a:cubicBezTo>
                  <a:cubicBezTo>
                    <a:pt x="7" y="135"/>
                    <a:pt x="6" y="149"/>
                    <a:pt x="7" y="154"/>
                  </a:cubicBezTo>
                  <a:cubicBezTo>
                    <a:pt x="8" y="160"/>
                    <a:pt x="12" y="161"/>
                    <a:pt x="15" y="161"/>
                  </a:cubicBezTo>
                  <a:cubicBezTo>
                    <a:pt x="18" y="161"/>
                    <a:pt x="19" y="167"/>
                    <a:pt x="22" y="168"/>
                  </a:cubicBezTo>
                  <a:cubicBezTo>
                    <a:pt x="26" y="169"/>
                    <a:pt x="37" y="162"/>
                    <a:pt x="40" y="160"/>
                  </a:cubicBezTo>
                  <a:cubicBezTo>
                    <a:pt x="42" y="159"/>
                    <a:pt x="44" y="156"/>
                    <a:pt x="46" y="154"/>
                  </a:cubicBezTo>
                  <a:cubicBezTo>
                    <a:pt x="48" y="151"/>
                    <a:pt x="52" y="133"/>
                    <a:pt x="55" y="126"/>
                  </a:cubicBezTo>
                  <a:cubicBezTo>
                    <a:pt x="58" y="118"/>
                    <a:pt x="62" y="89"/>
                    <a:pt x="64" y="82"/>
                  </a:cubicBezTo>
                  <a:cubicBezTo>
                    <a:pt x="65" y="74"/>
                    <a:pt x="70" y="56"/>
                    <a:pt x="71" y="53"/>
                  </a:cubicBezTo>
                  <a:cubicBezTo>
                    <a:pt x="72" y="51"/>
                    <a:pt x="70" y="43"/>
                    <a:pt x="71" y="41"/>
                  </a:cubicBezTo>
                  <a:cubicBezTo>
                    <a:pt x="72" y="38"/>
                    <a:pt x="73" y="44"/>
                    <a:pt x="77" y="43"/>
                  </a:cubicBezTo>
                  <a:cubicBezTo>
                    <a:pt x="81" y="43"/>
                    <a:pt x="74" y="17"/>
                    <a:pt x="74" y="13"/>
                  </a:cubicBezTo>
                  <a:cubicBezTo>
                    <a:pt x="73" y="10"/>
                    <a:pt x="63" y="0"/>
                    <a:pt x="60" y="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8"/>
            <p:cNvSpPr/>
            <p:nvPr/>
          </p:nvSpPr>
          <p:spPr bwMode="auto">
            <a:xfrm>
              <a:off x="7016752" y="3445614"/>
              <a:ext cx="40327" cy="69718"/>
            </a:xfrm>
            <a:custGeom>
              <a:gdLst>
                <a:gd fmla="*/ 10 w 25" name="T0"/>
                <a:gd fmla="*/ 5 h 43" name="T1"/>
                <a:gd fmla="*/ 5 w 25" name="T2"/>
                <a:gd fmla="*/ 7 h 43" name="T3"/>
                <a:gd fmla="*/ 2 w 25" name="T4"/>
                <a:gd fmla="*/ 11 h 43" name="T5"/>
                <a:gd fmla="*/ 2 w 25" name="T6"/>
                <a:gd fmla="*/ 17 h 43" name="T7"/>
                <a:gd fmla="*/ 12 w 25" name="T8"/>
                <a:gd fmla="*/ 40 h 43" name="T9"/>
                <a:gd fmla="*/ 21 w 25" name="T10"/>
                <a:gd fmla="*/ 35 h 43" name="T11"/>
                <a:gd fmla="*/ 24 w 25" name="T12"/>
                <a:gd fmla="*/ 24 h 43" name="T13"/>
                <a:gd fmla="*/ 10 w 25" name="T14"/>
                <a:gd fmla="*/ 5 h 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 w="25">
                  <a:moveTo>
                    <a:pt x="10" y="5"/>
                  </a:moveTo>
                  <a:cubicBezTo>
                    <a:pt x="4" y="0"/>
                    <a:pt x="8" y="5"/>
                    <a:pt x="5" y="7"/>
                  </a:cubicBezTo>
                  <a:cubicBezTo>
                    <a:pt x="3" y="9"/>
                    <a:pt x="0" y="7"/>
                    <a:pt x="2" y="11"/>
                  </a:cubicBezTo>
                  <a:cubicBezTo>
                    <a:pt x="4" y="14"/>
                    <a:pt x="4" y="11"/>
                    <a:pt x="2" y="17"/>
                  </a:cubicBezTo>
                  <a:cubicBezTo>
                    <a:pt x="0" y="24"/>
                    <a:pt x="5" y="43"/>
                    <a:pt x="12" y="40"/>
                  </a:cubicBezTo>
                  <a:cubicBezTo>
                    <a:pt x="16" y="39"/>
                    <a:pt x="18" y="36"/>
                    <a:pt x="21" y="35"/>
                  </a:cubicBezTo>
                  <a:cubicBezTo>
                    <a:pt x="24" y="35"/>
                    <a:pt x="25" y="28"/>
                    <a:pt x="24" y="24"/>
                  </a:cubicBezTo>
                  <a:cubicBezTo>
                    <a:pt x="24" y="19"/>
                    <a:pt x="16" y="9"/>
                    <a:pt x="10" y="5"/>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19"/>
            <p:cNvSpPr/>
            <p:nvPr/>
          </p:nvSpPr>
          <p:spPr bwMode="auto">
            <a:xfrm>
              <a:off x="7284686" y="3507130"/>
              <a:ext cx="211887" cy="218722"/>
            </a:xfrm>
            <a:custGeom>
              <a:gdLst>
                <a:gd fmla="*/ 127 w 131" name="T0"/>
                <a:gd fmla="*/ 129 h 135" name="T1"/>
                <a:gd fmla="*/ 131 w 131" name="T2"/>
                <a:gd fmla="*/ 123 h 135" name="T3"/>
                <a:gd fmla="*/ 127 w 131" name="T4"/>
                <a:gd fmla="*/ 109 h 135" name="T5"/>
                <a:gd fmla="*/ 126 w 131" name="T6"/>
                <a:gd fmla="*/ 105 h 135" name="T7"/>
                <a:gd fmla="*/ 127 w 131" name="T8"/>
                <a:gd fmla="*/ 99 h 135" name="T9"/>
                <a:gd fmla="*/ 126 w 131" name="T10"/>
                <a:gd fmla="*/ 92 h 135" name="T11"/>
                <a:gd fmla="*/ 115 w 131" name="T12"/>
                <a:gd fmla="*/ 89 h 135" name="T13"/>
                <a:gd fmla="*/ 107 w 131" name="T14"/>
                <a:gd fmla="*/ 79 h 135" name="T15"/>
                <a:gd fmla="*/ 100 w 131" name="T16"/>
                <a:gd fmla="*/ 71 h 135" name="T17"/>
                <a:gd fmla="*/ 101 w 131" name="T18"/>
                <a:gd fmla="*/ 66 h 135" name="T19"/>
                <a:gd fmla="*/ 92 w 131" name="T20"/>
                <a:gd fmla="*/ 58 h 135" name="T21"/>
                <a:gd fmla="*/ 91 w 131" name="T22"/>
                <a:gd fmla="*/ 54 h 135" name="T23"/>
                <a:gd fmla="*/ 85 w 131" name="T24"/>
                <a:gd fmla="*/ 51 h 135" name="T25"/>
                <a:gd fmla="*/ 81 w 131" name="T26"/>
                <a:gd fmla="*/ 48 h 135" name="T27"/>
                <a:gd fmla="*/ 77 w 131" name="T28"/>
                <a:gd fmla="*/ 46 h 135" name="T29"/>
                <a:gd fmla="*/ 73 w 131" name="T30"/>
                <a:gd fmla="*/ 43 h 135" name="T31"/>
                <a:gd fmla="*/ 61 w 131" name="T32"/>
                <a:gd fmla="*/ 41 h 135" name="T33"/>
                <a:gd fmla="*/ 54 w 131" name="T34"/>
                <a:gd fmla="*/ 33 h 135" name="T35"/>
                <a:gd fmla="*/ 48 w 131" name="T36"/>
                <a:gd fmla="*/ 29 h 135" name="T37"/>
                <a:gd fmla="*/ 33 w 131" name="T38"/>
                <a:gd fmla="*/ 18 h 135" name="T39"/>
                <a:gd fmla="*/ 23 w 131" name="T40"/>
                <a:gd fmla="*/ 9 h 135" name="T41"/>
                <a:gd fmla="*/ 10 w 131" name="T42"/>
                <a:gd fmla="*/ 7 h 135" name="T43"/>
                <a:gd fmla="*/ 1 w 131" name="T44"/>
                <a:gd fmla="*/ 1 h 135" name="T45"/>
                <a:gd fmla="*/ 7 w 131" name="T46"/>
                <a:gd fmla="*/ 17 h 135" name="T47"/>
                <a:gd fmla="*/ 15 w 131" name="T48"/>
                <a:gd fmla="*/ 24 h 135" name="T49"/>
                <a:gd fmla="*/ 19 w 131" name="T50"/>
                <a:gd fmla="*/ 29 h 135" name="T51"/>
                <a:gd fmla="*/ 29 w 131" name="T52"/>
                <a:gd fmla="*/ 37 h 135" name="T53"/>
                <a:gd fmla="*/ 34 w 131" name="T54"/>
                <a:gd fmla="*/ 42 h 135" name="T55"/>
                <a:gd fmla="*/ 43 w 131" name="T56"/>
                <a:gd fmla="*/ 47 h 135" name="T57"/>
                <a:gd fmla="*/ 51 w 131" name="T58"/>
                <a:gd fmla="*/ 61 h 135" name="T59"/>
                <a:gd fmla="*/ 58 w 131" name="T60"/>
                <a:gd fmla="*/ 68 h 135" name="T61"/>
                <a:gd fmla="*/ 65 w 131" name="T62"/>
                <a:gd fmla="*/ 75 h 135" name="T63"/>
                <a:gd fmla="*/ 75 w 131" name="T64"/>
                <a:gd fmla="*/ 92 h 135" name="T65"/>
                <a:gd fmla="*/ 94 w 131" name="T66"/>
                <a:gd fmla="*/ 109 h 135" name="T67"/>
                <a:gd fmla="*/ 110 w 131" name="T68"/>
                <a:gd fmla="*/ 121 h 135" name="T69"/>
                <a:gd fmla="*/ 122 w 131" name="T70"/>
                <a:gd fmla="*/ 132 h 135" name="T71"/>
                <a:gd fmla="*/ 119 w 131" name="T72"/>
                <a:gd fmla="*/ 126 h 135" name="T73"/>
                <a:gd fmla="*/ 127 w 131" name="T74"/>
                <a:gd fmla="*/ 129 h 13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5" w="131">
                  <a:moveTo>
                    <a:pt x="127" y="129"/>
                  </a:moveTo>
                  <a:cubicBezTo>
                    <a:pt x="129" y="129"/>
                    <a:pt x="131" y="127"/>
                    <a:pt x="131" y="123"/>
                  </a:cubicBezTo>
                  <a:cubicBezTo>
                    <a:pt x="130" y="119"/>
                    <a:pt x="130" y="111"/>
                    <a:pt x="127" y="109"/>
                  </a:cubicBezTo>
                  <a:cubicBezTo>
                    <a:pt x="125" y="106"/>
                    <a:pt x="123" y="107"/>
                    <a:pt x="126" y="105"/>
                  </a:cubicBezTo>
                  <a:cubicBezTo>
                    <a:pt x="129" y="104"/>
                    <a:pt x="128" y="101"/>
                    <a:pt x="127" y="99"/>
                  </a:cubicBezTo>
                  <a:cubicBezTo>
                    <a:pt x="127" y="97"/>
                    <a:pt x="130" y="94"/>
                    <a:pt x="126" y="92"/>
                  </a:cubicBezTo>
                  <a:cubicBezTo>
                    <a:pt x="122" y="90"/>
                    <a:pt x="115" y="90"/>
                    <a:pt x="115" y="89"/>
                  </a:cubicBezTo>
                  <a:cubicBezTo>
                    <a:pt x="114" y="88"/>
                    <a:pt x="111" y="82"/>
                    <a:pt x="107" y="79"/>
                  </a:cubicBezTo>
                  <a:cubicBezTo>
                    <a:pt x="103" y="76"/>
                    <a:pt x="99" y="73"/>
                    <a:pt x="100" y="71"/>
                  </a:cubicBezTo>
                  <a:cubicBezTo>
                    <a:pt x="101" y="69"/>
                    <a:pt x="102" y="68"/>
                    <a:pt x="101" y="66"/>
                  </a:cubicBezTo>
                  <a:cubicBezTo>
                    <a:pt x="101" y="65"/>
                    <a:pt x="93" y="60"/>
                    <a:pt x="92" y="58"/>
                  </a:cubicBezTo>
                  <a:cubicBezTo>
                    <a:pt x="92" y="56"/>
                    <a:pt x="94" y="55"/>
                    <a:pt x="91" y="54"/>
                  </a:cubicBezTo>
                  <a:cubicBezTo>
                    <a:pt x="89" y="52"/>
                    <a:pt x="88" y="55"/>
                    <a:pt x="85" y="51"/>
                  </a:cubicBezTo>
                  <a:cubicBezTo>
                    <a:pt x="83" y="48"/>
                    <a:pt x="83" y="48"/>
                    <a:pt x="81" y="48"/>
                  </a:cubicBezTo>
                  <a:cubicBezTo>
                    <a:pt x="80" y="48"/>
                    <a:pt x="79" y="48"/>
                    <a:pt x="77" y="46"/>
                  </a:cubicBezTo>
                  <a:cubicBezTo>
                    <a:pt x="76" y="45"/>
                    <a:pt x="74" y="43"/>
                    <a:pt x="73" y="43"/>
                  </a:cubicBezTo>
                  <a:cubicBezTo>
                    <a:pt x="72" y="43"/>
                    <a:pt x="63" y="43"/>
                    <a:pt x="61" y="41"/>
                  </a:cubicBezTo>
                  <a:cubicBezTo>
                    <a:pt x="58" y="38"/>
                    <a:pt x="56" y="34"/>
                    <a:pt x="54" y="33"/>
                  </a:cubicBezTo>
                  <a:cubicBezTo>
                    <a:pt x="53" y="32"/>
                    <a:pt x="51" y="31"/>
                    <a:pt x="48" y="29"/>
                  </a:cubicBezTo>
                  <a:cubicBezTo>
                    <a:pt x="45" y="27"/>
                    <a:pt x="36" y="23"/>
                    <a:pt x="33" y="18"/>
                  </a:cubicBezTo>
                  <a:cubicBezTo>
                    <a:pt x="30" y="13"/>
                    <a:pt x="26" y="9"/>
                    <a:pt x="23" y="9"/>
                  </a:cubicBezTo>
                  <a:cubicBezTo>
                    <a:pt x="21" y="9"/>
                    <a:pt x="13" y="9"/>
                    <a:pt x="10" y="7"/>
                  </a:cubicBezTo>
                  <a:cubicBezTo>
                    <a:pt x="6" y="5"/>
                    <a:pt x="2" y="0"/>
                    <a:pt x="1" y="1"/>
                  </a:cubicBezTo>
                  <a:cubicBezTo>
                    <a:pt x="0" y="3"/>
                    <a:pt x="4" y="14"/>
                    <a:pt x="7" y="17"/>
                  </a:cubicBezTo>
                  <a:cubicBezTo>
                    <a:pt x="9" y="19"/>
                    <a:pt x="15" y="22"/>
                    <a:pt x="15" y="24"/>
                  </a:cubicBezTo>
                  <a:cubicBezTo>
                    <a:pt x="15" y="25"/>
                    <a:pt x="14" y="26"/>
                    <a:pt x="19" y="29"/>
                  </a:cubicBezTo>
                  <a:cubicBezTo>
                    <a:pt x="24" y="31"/>
                    <a:pt x="27" y="34"/>
                    <a:pt x="29" y="37"/>
                  </a:cubicBezTo>
                  <a:cubicBezTo>
                    <a:pt x="32" y="40"/>
                    <a:pt x="30" y="42"/>
                    <a:pt x="34" y="42"/>
                  </a:cubicBezTo>
                  <a:cubicBezTo>
                    <a:pt x="38" y="43"/>
                    <a:pt x="43" y="45"/>
                    <a:pt x="43" y="47"/>
                  </a:cubicBezTo>
                  <a:cubicBezTo>
                    <a:pt x="44" y="50"/>
                    <a:pt x="45" y="57"/>
                    <a:pt x="51" y="61"/>
                  </a:cubicBezTo>
                  <a:cubicBezTo>
                    <a:pt x="57" y="65"/>
                    <a:pt x="56" y="65"/>
                    <a:pt x="58" y="68"/>
                  </a:cubicBezTo>
                  <a:cubicBezTo>
                    <a:pt x="60" y="72"/>
                    <a:pt x="60" y="72"/>
                    <a:pt x="65" y="75"/>
                  </a:cubicBezTo>
                  <a:cubicBezTo>
                    <a:pt x="70" y="78"/>
                    <a:pt x="70" y="87"/>
                    <a:pt x="75" y="92"/>
                  </a:cubicBezTo>
                  <a:cubicBezTo>
                    <a:pt x="79" y="97"/>
                    <a:pt x="91" y="107"/>
                    <a:pt x="94" y="109"/>
                  </a:cubicBezTo>
                  <a:cubicBezTo>
                    <a:pt x="98" y="111"/>
                    <a:pt x="108" y="120"/>
                    <a:pt x="110" y="121"/>
                  </a:cubicBezTo>
                  <a:cubicBezTo>
                    <a:pt x="111" y="123"/>
                    <a:pt x="123" y="135"/>
                    <a:pt x="122" y="132"/>
                  </a:cubicBezTo>
                  <a:cubicBezTo>
                    <a:pt x="120" y="128"/>
                    <a:pt x="117" y="125"/>
                    <a:pt x="119" y="126"/>
                  </a:cubicBezTo>
                  <a:cubicBezTo>
                    <a:pt x="121" y="126"/>
                    <a:pt x="125" y="129"/>
                    <a:pt x="127" y="129"/>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20"/>
            <p:cNvSpPr/>
            <p:nvPr/>
          </p:nvSpPr>
          <p:spPr bwMode="auto">
            <a:xfrm>
              <a:off x="7488372" y="3712865"/>
              <a:ext cx="169510" cy="53314"/>
            </a:xfrm>
            <a:custGeom>
              <a:gdLst>
                <a:gd fmla="*/ 96 w 105" name="T0"/>
                <a:gd fmla="*/ 20 h 33" name="T1"/>
                <a:gd fmla="*/ 92 w 105" name="T2"/>
                <a:gd fmla="*/ 16 h 33" name="T3"/>
                <a:gd fmla="*/ 92 w 105" name="T4"/>
                <a:gd fmla="*/ 13 h 33" name="T5"/>
                <a:gd fmla="*/ 92 w 105" name="T6"/>
                <a:gd fmla="*/ 11 h 33" name="T7"/>
                <a:gd fmla="*/ 71 w 105" name="T8"/>
                <a:gd fmla="*/ 9 h 33" name="T9"/>
                <a:gd fmla="*/ 60 w 105" name="T10"/>
                <a:gd fmla="*/ 7 h 33" name="T11"/>
                <a:gd fmla="*/ 50 w 105" name="T12"/>
                <a:gd fmla="*/ 10 h 33" name="T13"/>
                <a:gd fmla="*/ 39 w 105" name="T14"/>
                <a:gd fmla="*/ 10 h 33" name="T15"/>
                <a:gd fmla="*/ 25 w 105" name="T16"/>
                <a:gd fmla="*/ 1 h 33" name="T17"/>
                <a:gd fmla="*/ 18 w 105" name="T18"/>
                <a:gd fmla="*/ 3 h 33" name="T19"/>
                <a:gd fmla="*/ 8 w 105" name="T20"/>
                <a:gd fmla="*/ 5 h 33" name="T21"/>
                <a:gd fmla="*/ 3 w 105" name="T22"/>
                <a:gd fmla="*/ 10 h 33" name="T23"/>
                <a:gd fmla="*/ 14 w 105" name="T24"/>
                <a:gd fmla="*/ 13 h 33" name="T25"/>
                <a:gd fmla="*/ 13 w 105" name="T26"/>
                <a:gd fmla="*/ 16 h 33" name="T27"/>
                <a:gd fmla="*/ 28 w 105" name="T28"/>
                <a:gd fmla="*/ 19 h 33" name="T29"/>
                <a:gd fmla="*/ 49 w 105" name="T30"/>
                <a:gd fmla="*/ 22 h 33" name="T31"/>
                <a:gd fmla="*/ 62 w 105" name="T32"/>
                <a:gd fmla="*/ 27 h 33" name="T33"/>
                <a:gd fmla="*/ 89 w 105" name="T34"/>
                <a:gd fmla="*/ 27 h 33" name="T35"/>
                <a:gd fmla="*/ 102 w 105" name="T36"/>
                <a:gd fmla="*/ 32 h 33" name="T37"/>
                <a:gd fmla="*/ 102 w 105" name="T38"/>
                <a:gd fmla="*/ 22 h 33" name="T39"/>
                <a:gd fmla="*/ 96 w 105" name="T40"/>
                <a:gd fmla="*/ 20 h 3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3" w="105">
                  <a:moveTo>
                    <a:pt x="96" y="20"/>
                  </a:moveTo>
                  <a:cubicBezTo>
                    <a:pt x="95" y="20"/>
                    <a:pt x="94" y="17"/>
                    <a:pt x="92" y="16"/>
                  </a:cubicBezTo>
                  <a:cubicBezTo>
                    <a:pt x="90" y="15"/>
                    <a:pt x="91" y="13"/>
                    <a:pt x="92" y="13"/>
                  </a:cubicBezTo>
                  <a:cubicBezTo>
                    <a:pt x="93" y="13"/>
                    <a:pt x="95" y="13"/>
                    <a:pt x="92" y="11"/>
                  </a:cubicBezTo>
                  <a:cubicBezTo>
                    <a:pt x="90" y="10"/>
                    <a:pt x="76" y="11"/>
                    <a:pt x="71" y="9"/>
                  </a:cubicBezTo>
                  <a:cubicBezTo>
                    <a:pt x="66" y="8"/>
                    <a:pt x="64" y="6"/>
                    <a:pt x="60" y="7"/>
                  </a:cubicBezTo>
                  <a:cubicBezTo>
                    <a:pt x="56" y="7"/>
                    <a:pt x="55" y="10"/>
                    <a:pt x="50" y="10"/>
                  </a:cubicBezTo>
                  <a:cubicBezTo>
                    <a:pt x="45" y="9"/>
                    <a:pt x="42" y="10"/>
                    <a:pt x="39" y="10"/>
                  </a:cubicBezTo>
                  <a:cubicBezTo>
                    <a:pt x="36" y="9"/>
                    <a:pt x="28" y="3"/>
                    <a:pt x="25" y="1"/>
                  </a:cubicBezTo>
                  <a:cubicBezTo>
                    <a:pt x="22" y="0"/>
                    <a:pt x="21" y="3"/>
                    <a:pt x="18" y="3"/>
                  </a:cubicBezTo>
                  <a:cubicBezTo>
                    <a:pt x="16" y="3"/>
                    <a:pt x="10" y="4"/>
                    <a:pt x="8" y="5"/>
                  </a:cubicBezTo>
                  <a:cubicBezTo>
                    <a:pt x="7" y="6"/>
                    <a:pt x="6" y="9"/>
                    <a:pt x="3" y="10"/>
                  </a:cubicBezTo>
                  <a:cubicBezTo>
                    <a:pt x="0" y="12"/>
                    <a:pt x="10" y="12"/>
                    <a:pt x="14" y="13"/>
                  </a:cubicBezTo>
                  <a:cubicBezTo>
                    <a:pt x="18" y="14"/>
                    <a:pt x="14" y="15"/>
                    <a:pt x="13" y="16"/>
                  </a:cubicBezTo>
                  <a:cubicBezTo>
                    <a:pt x="10" y="18"/>
                    <a:pt x="24" y="19"/>
                    <a:pt x="28" y="19"/>
                  </a:cubicBezTo>
                  <a:cubicBezTo>
                    <a:pt x="32" y="20"/>
                    <a:pt x="43" y="20"/>
                    <a:pt x="49" y="22"/>
                  </a:cubicBezTo>
                  <a:cubicBezTo>
                    <a:pt x="54" y="23"/>
                    <a:pt x="54" y="24"/>
                    <a:pt x="62" y="27"/>
                  </a:cubicBezTo>
                  <a:cubicBezTo>
                    <a:pt x="71" y="30"/>
                    <a:pt x="82" y="27"/>
                    <a:pt x="89" y="27"/>
                  </a:cubicBezTo>
                  <a:cubicBezTo>
                    <a:pt x="96" y="27"/>
                    <a:pt x="94" y="29"/>
                    <a:pt x="102" y="32"/>
                  </a:cubicBezTo>
                  <a:cubicBezTo>
                    <a:pt x="105" y="33"/>
                    <a:pt x="102" y="24"/>
                    <a:pt x="102" y="22"/>
                  </a:cubicBezTo>
                  <a:cubicBezTo>
                    <a:pt x="102" y="20"/>
                    <a:pt x="97" y="20"/>
                    <a:pt x="96" y="2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21"/>
            <p:cNvSpPr/>
            <p:nvPr/>
          </p:nvSpPr>
          <p:spPr bwMode="auto">
            <a:xfrm>
              <a:off x="7657881" y="3751142"/>
              <a:ext cx="16404" cy="8202"/>
            </a:xfrm>
            <a:custGeom>
              <a:gdLst>
                <a:gd fmla="*/ 2 w 10" name="T0"/>
                <a:gd fmla="*/ 1 h 5" name="T1"/>
                <a:gd fmla="*/ 8 w 10" name="T2"/>
                <a:gd fmla="*/ 5 h 5" name="T3"/>
                <a:gd fmla="*/ 10 w 10" name="T4"/>
                <a:gd fmla="*/ 2 h 5" name="T5"/>
                <a:gd fmla="*/ 2 w 10" name="T6"/>
                <a:gd fmla="*/ 1 h 5" name="T7"/>
              </a:gdLst>
              <a:cxnLst>
                <a:cxn ang="0">
                  <a:pos x="T0" y="T1"/>
                </a:cxn>
                <a:cxn ang="0">
                  <a:pos x="T2" y="T3"/>
                </a:cxn>
                <a:cxn ang="0">
                  <a:pos x="T4" y="T5"/>
                </a:cxn>
                <a:cxn ang="0">
                  <a:pos x="T6" y="T7"/>
                </a:cxn>
              </a:cxnLst>
              <a:rect b="b" l="0" r="r" t="0"/>
              <a:pathLst>
                <a:path h="5" w="10">
                  <a:moveTo>
                    <a:pt x="2" y="1"/>
                  </a:moveTo>
                  <a:cubicBezTo>
                    <a:pt x="0" y="2"/>
                    <a:pt x="3" y="5"/>
                    <a:pt x="8" y="5"/>
                  </a:cubicBezTo>
                  <a:cubicBezTo>
                    <a:pt x="10" y="5"/>
                    <a:pt x="10" y="2"/>
                    <a:pt x="10" y="2"/>
                  </a:cubicBezTo>
                  <a:cubicBezTo>
                    <a:pt x="10" y="1"/>
                    <a:pt x="5" y="0"/>
                    <a:pt x="2"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22"/>
            <p:cNvSpPr/>
            <p:nvPr/>
          </p:nvSpPr>
          <p:spPr bwMode="auto">
            <a:xfrm>
              <a:off x="7682488" y="3757977"/>
              <a:ext cx="12303" cy="9569"/>
            </a:xfrm>
            <a:custGeom>
              <a:gdLst>
                <a:gd fmla="*/ 5 w 8" name="T0"/>
                <a:gd fmla="*/ 0 h 6" name="T1"/>
                <a:gd fmla="*/ 3 w 8" name="T2"/>
                <a:gd fmla="*/ 5 h 6" name="T3"/>
                <a:gd fmla="*/ 5 w 8" name="T4"/>
                <a:gd fmla="*/ 0 h 6" name="T5"/>
              </a:gdLst>
              <a:cxnLst>
                <a:cxn ang="0">
                  <a:pos x="T0" y="T1"/>
                </a:cxn>
                <a:cxn ang="0">
                  <a:pos x="T2" y="T3"/>
                </a:cxn>
                <a:cxn ang="0">
                  <a:pos x="T4" y="T5"/>
                </a:cxn>
              </a:cxnLst>
              <a:rect b="b" l="0" r="r" t="0"/>
              <a:pathLst>
                <a:path h="6" w="8">
                  <a:moveTo>
                    <a:pt x="5" y="0"/>
                  </a:moveTo>
                  <a:cubicBezTo>
                    <a:pt x="2" y="0"/>
                    <a:pt x="0" y="5"/>
                    <a:pt x="3" y="5"/>
                  </a:cubicBezTo>
                  <a:cubicBezTo>
                    <a:pt x="7" y="6"/>
                    <a:pt x="8" y="0"/>
                    <a:pt x="5" y="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23"/>
            <p:cNvSpPr/>
            <p:nvPr/>
          </p:nvSpPr>
          <p:spPr bwMode="auto">
            <a:xfrm>
              <a:off x="7700259" y="3757977"/>
              <a:ext cx="19138" cy="8202"/>
            </a:xfrm>
            <a:custGeom>
              <a:gdLst>
                <a:gd fmla="*/ 9 w 12" name="T0"/>
                <a:gd fmla="*/ 5 h 5" name="T1"/>
                <a:gd fmla="*/ 7 w 12" name="T2"/>
                <a:gd fmla="*/ 1 h 5" name="T3"/>
                <a:gd fmla="*/ 1 w 12" name="T4"/>
                <a:gd fmla="*/ 3 h 5" name="T5"/>
                <a:gd fmla="*/ 9 w 12" name="T6"/>
                <a:gd fmla="*/ 5 h 5" name="T7"/>
              </a:gdLst>
              <a:cxnLst>
                <a:cxn ang="0">
                  <a:pos x="T0" y="T1"/>
                </a:cxn>
                <a:cxn ang="0">
                  <a:pos x="T2" y="T3"/>
                </a:cxn>
                <a:cxn ang="0">
                  <a:pos x="T4" y="T5"/>
                </a:cxn>
                <a:cxn ang="0">
                  <a:pos x="T6" y="T7"/>
                </a:cxn>
              </a:cxnLst>
              <a:rect b="b" l="0" r="r" t="0"/>
              <a:pathLst>
                <a:path h="5" w="12">
                  <a:moveTo>
                    <a:pt x="9" y="5"/>
                  </a:moveTo>
                  <a:cubicBezTo>
                    <a:pt x="12" y="5"/>
                    <a:pt x="10" y="2"/>
                    <a:pt x="7" y="1"/>
                  </a:cubicBezTo>
                  <a:cubicBezTo>
                    <a:pt x="3" y="0"/>
                    <a:pt x="3" y="1"/>
                    <a:pt x="1" y="3"/>
                  </a:cubicBezTo>
                  <a:cubicBezTo>
                    <a:pt x="0" y="5"/>
                    <a:pt x="6" y="5"/>
                    <a:pt x="9" y="5"/>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24"/>
            <p:cNvSpPr/>
            <p:nvPr/>
          </p:nvSpPr>
          <p:spPr bwMode="auto">
            <a:xfrm>
              <a:off x="7706410" y="3753192"/>
              <a:ext cx="32125" cy="12987"/>
            </a:xfrm>
            <a:custGeom>
              <a:gdLst>
                <a:gd fmla="*/ 19 w 20" name="T0"/>
                <a:gd fmla="*/ 4 h 8" name="T1"/>
                <a:gd fmla="*/ 8 w 20" name="T2"/>
                <a:gd fmla="*/ 1 h 8" name="T3"/>
                <a:gd fmla="*/ 16 w 20" name="T4"/>
                <a:gd fmla="*/ 8 h 8" name="T5"/>
                <a:gd fmla="*/ 19 w 20" name="T6"/>
                <a:gd fmla="*/ 4 h 8" name="T7"/>
              </a:gdLst>
              <a:cxnLst>
                <a:cxn ang="0">
                  <a:pos x="T0" y="T1"/>
                </a:cxn>
                <a:cxn ang="0">
                  <a:pos x="T2" y="T3"/>
                </a:cxn>
                <a:cxn ang="0">
                  <a:pos x="T4" y="T5"/>
                </a:cxn>
                <a:cxn ang="0">
                  <a:pos x="T6" y="T7"/>
                </a:cxn>
              </a:cxnLst>
              <a:rect b="b" l="0" r="r" t="0"/>
              <a:pathLst>
                <a:path h="8" w="20">
                  <a:moveTo>
                    <a:pt x="19" y="4"/>
                  </a:moveTo>
                  <a:cubicBezTo>
                    <a:pt x="20" y="2"/>
                    <a:pt x="16" y="2"/>
                    <a:pt x="8" y="1"/>
                  </a:cubicBezTo>
                  <a:cubicBezTo>
                    <a:pt x="0" y="0"/>
                    <a:pt x="13" y="8"/>
                    <a:pt x="16" y="8"/>
                  </a:cubicBezTo>
                  <a:cubicBezTo>
                    <a:pt x="17" y="8"/>
                    <a:pt x="19" y="6"/>
                    <a:pt x="19" y="4"/>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25"/>
            <p:cNvSpPr/>
            <p:nvPr/>
          </p:nvSpPr>
          <p:spPr bwMode="auto">
            <a:xfrm>
              <a:off x="7740586" y="3770963"/>
              <a:ext cx="38276" cy="23923"/>
            </a:xfrm>
            <a:custGeom>
              <a:gdLst>
                <a:gd fmla="*/ 8 w 24" name="T0"/>
                <a:gd fmla="*/ 2 h 15" name="T1"/>
                <a:gd fmla="*/ 5 w 24" name="T2"/>
                <a:gd fmla="*/ 5 h 15" name="T3"/>
                <a:gd fmla="*/ 19 w 24" name="T4"/>
                <a:gd fmla="*/ 14 h 15" name="T5"/>
                <a:gd fmla="*/ 22 w 24" name="T6"/>
                <a:gd fmla="*/ 10 h 15" name="T7"/>
                <a:gd fmla="*/ 8 w 24" name="T8"/>
                <a:gd fmla="*/ 2 h 15" name="T9"/>
              </a:gdLst>
              <a:cxnLst>
                <a:cxn ang="0">
                  <a:pos x="T0" y="T1"/>
                </a:cxn>
                <a:cxn ang="0">
                  <a:pos x="T2" y="T3"/>
                </a:cxn>
                <a:cxn ang="0">
                  <a:pos x="T4" y="T5"/>
                </a:cxn>
                <a:cxn ang="0">
                  <a:pos x="T6" y="T7"/>
                </a:cxn>
                <a:cxn ang="0">
                  <a:pos x="T8" y="T9"/>
                </a:cxn>
              </a:cxnLst>
              <a:rect b="b" l="0" r="r" t="0"/>
              <a:pathLst>
                <a:path h="15" w="24">
                  <a:moveTo>
                    <a:pt x="8" y="2"/>
                  </a:moveTo>
                  <a:cubicBezTo>
                    <a:pt x="3" y="0"/>
                    <a:pt x="0" y="3"/>
                    <a:pt x="5" y="5"/>
                  </a:cubicBezTo>
                  <a:cubicBezTo>
                    <a:pt x="10" y="7"/>
                    <a:pt x="14" y="12"/>
                    <a:pt x="19" y="14"/>
                  </a:cubicBezTo>
                  <a:cubicBezTo>
                    <a:pt x="24" y="15"/>
                    <a:pt x="23" y="11"/>
                    <a:pt x="22" y="10"/>
                  </a:cubicBezTo>
                  <a:cubicBezTo>
                    <a:pt x="22" y="10"/>
                    <a:pt x="12" y="3"/>
                    <a:pt x="8"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6"/>
            <p:cNvSpPr/>
            <p:nvPr/>
          </p:nvSpPr>
          <p:spPr bwMode="auto">
            <a:xfrm>
              <a:off x="7750155" y="3754559"/>
              <a:ext cx="61516" cy="12987"/>
            </a:xfrm>
            <a:custGeom>
              <a:gdLst>
                <a:gd fmla="*/ 28 w 38" name="T0"/>
                <a:gd fmla="*/ 7 h 8" name="T1"/>
                <a:gd fmla="*/ 36 w 38" name="T2"/>
                <a:gd fmla="*/ 3 h 8" name="T3"/>
                <a:gd fmla="*/ 26 w 38" name="T4"/>
                <a:gd fmla="*/ 3 h 8" name="T5"/>
                <a:gd fmla="*/ 10 w 38" name="T6"/>
                <a:gd fmla="*/ 2 h 8" name="T7"/>
                <a:gd fmla="*/ 2 w 38" name="T8"/>
                <a:gd fmla="*/ 5 h 8" name="T9"/>
                <a:gd fmla="*/ 17 w 38" name="T10"/>
                <a:gd fmla="*/ 7 h 8" name="T11"/>
                <a:gd fmla="*/ 28 w 38" name="T12"/>
                <a:gd fmla="*/ 7 h 8" name="T13"/>
              </a:gdLst>
              <a:cxnLst>
                <a:cxn ang="0">
                  <a:pos x="T0" y="T1"/>
                </a:cxn>
                <a:cxn ang="0">
                  <a:pos x="T2" y="T3"/>
                </a:cxn>
                <a:cxn ang="0">
                  <a:pos x="T4" y="T5"/>
                </a:cxn>
                <a:cxn ang="0">
                  <a:pos x="T6" y="T7"/>
                </a:cxn>
                <a:cxn ang="0">
                  <a:pos x="T8" y="T9"/>
                </a:cxn>
                <a:cxn ang="0">
                  <a:pos x="T10" y="T11"/>
                </a:cxn>
                <a:cxn ang="0">
                  <a:pos x="T12" y="T13"/>
                </a:cxn>
              </a:cxnLst>
              <a:rect b="b" l="0" r="r" t="0"/>
              <a:pathLst>
                <a:path h="8" w="38">
                  <a:moveTo>
                    <a:pt x="28" y="7"/>
                  </a:moveTo>
                  <a:cubicBezTo>
                    <a:pt x="30" y="7"/>
                    <a:pt x="34" y="5"/>
                    <a:pt x="36" y="3"/>
                  </a:cubicBezTo>
                  <a:cubicBezTo>
                    <a:pt x="38" y="1"/>
                    <a:pt x="30" y="2"/>
                    <a:pt x="26" y="3"/>
                  </a:cubicBezTo>
                  <a:cubicBezTo>
                    <a:pt x="22" y="5"/>
                    <a:pt x="16" y="3"/>
                    <a:pt x="10" y="2"/>
                  </a:cubicBezTo>
                  <a:cubicBezTo>
                    <a:pt x="4" y="0"/>
                    <a:pt x="3" y="2"/>
                    <a:pt x="2" y="5"/>
                  </a:cubicBezTo>
                  <a:cubicBezTo>
                    <a:pt x="0" y="7"/>
                    <a:pt x="13" y="7"/>
                    <a:pt x="17" y="7"/>
                  </a:cubicBezTo>
                  <a:cubicBezTo>
                    <a:pt x="19" y="8"/>
                    <a:pt x="27" y="7"/>
                    <a:pt x="28" y="7"/>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27"/>
            <p:cNvSpPr/>
            <p:nvPr/>
          </p:nvSpPr>
          <p:spPr bwMode="auto">
            <a:xfrm>
              <a:off x="7821239" y="3759344"/>
              <a:ext cx="58098" cy="28024"/>
            </a:xfrm>
            <a:custGeom>
              <a:gdLst>
                <a:gd fmla="*/ 9 w 36" name="T0"/>
                <a:gd fmla="*/ 17 h 17" name="T1"/>
                <a:gd fmla="*/ 11 w 36" name="T2"/>
                <a:gd fmla="*/ 17 h 17" name="T3"/>
                <a:gd fmla="*/ 12 w 36" name="T4"/>
                <a:gd fmla="*/ 16 h 17" name="T5"/>
                <a:gd fmla="*/ 14 w 36" name="T6"/>
                <a:gd fmla="*/ 15 h 17" name="T7"/>
                <a:gd fmla="*/ 14 w 36" name="T8"/>
                <a:gd fmla="*/ 15 h 17" name="T9"/>
                <a:gd fmla="*/ 16 w 36" name="T10"/>
                <a:gd fmla="*/ 14 h 17" name="T11"/>
                <a:gd fmla="*/ 17 w 36" name="T12"/>
                <a:gd fmla="*/ 13 h 17" name="T13"/>
                <a:gd fmla="*/ 18 w 36" name="T14"/>
                <a:gd fmla="*/ 11 h 17" name="T15"/>
                <a:gd fmla="*/ 18 w 36" name="T16"/>
                <a:gd fmla="*/ 11 h 17" name="T17"/>
                <a:gd fmla="*/ 19 w 36" name="T18"/>
                <a:gd fmla="*/ 10 h 17" name="T19"/>
                <a:gd fmla="*/ 21 w 36" name="T20"/>
                <a:gd fmla="*/ 9 h 17" name="T21"/>
                <a:gd fmla="*/ 22 w 36" name="T22"/>
                <a:gd fmla="*/ 8 h 17" name="T23"/>
                <a:gd fmla="*/ 23 w 36" name="T24"/>
                <a:gd fmla="*/ 7 h 17" name="T25"/>
                <a:gd fmla="*/ 24 w 36" name="T26"/>
                <a:gd fmla="*/ 6 h 17" name="T27"/>
                <a:gd fmla="*/ 24 w 36" name="T28"/>
                <a:gd fmla="*/ 6 h 17" name="T29"/>
                <a:gd fmla="*/ 31 w 36" name="T30"/>
                <a:gd fmla="*/ 2 h 17" name="T31"/>
                <a:gd fmla="*/ 15 w 36" name="T32"/>
                <a:gd fmla="*/ 4 h 17" name="T33"/>
                <a:gd fmla="*/ 13 w 36" name="T34"/>
                <a:gd fmla="*/ 5 h 17" name="T35"/>
                <a:gd fmla="*/ 12 w 36" name="T36"/>
                <a:gd fmla="*/ 6 h 17" name="T37"/>
                <a:gd fmla="*/ 11 w 36" name="T38"/>
                <a:gd fmla="*/ 7 h 17" name="T39"/>
                <a:gd fmla="*/ 8 w 36" name="T40"/>
                <a:gd fmla="*/ 8 h 17" name="T41"/>
                <a:gd fmla="*/ 7 w 36" name="T42"/>
                <a:gd fmla="*/ 9 h 17" name="T43"/>
                <a:gd fmla="*/ 4 w 36" name="T44"/>
                <a:gd fmla="*/ 12 h 17" name="T45"/>
                <a:gd fmla="*/ 9 w 36" name="T46"/>
                <a:gd fmla="*/ 17 h 1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7" w="36">
                  <a:moveTo>
                    <a:pt x="9" y="17"/>
                  </a:moveTo>
                  <a:cubicBezTo>
                    <a:pt x="9" y="17"/>
                    <a:pt x="10" y="17"/>
                    <a:pt x="11" y="17"/>
                  </a:cubicBezTo>
                  <a:cubicBezTo>
                    <a:pt x="11" y="17"/>
                    <a:pt x="12" y="16"/>
                    <a:pt x="12" y="16"/>
                  </a:cubicBezTo>
                  <a:cubicBezTo>
                    <a:pt x="12" y="16"/>
                    <a:pt x="13" y="16"/>
                    <a:pt x="14" y="15"/>
                  </a:cubicBezTo>
                  <a:cubicBezTo>
                    <a:pt x="14" y="15"/>
                    <a:pt x="14" y="15"/>
                    <a:pt x="14" y="15"/>
                  </a:cubicBezTo>
                  <a:cubicBezTo>
                    <a:pt x="15" y="14"/>
                    <a:pt x="15" y="14"/>
                    <a:pt x="16" y="14"/>
                  </a:cubicBezTo>
                  <a:cubicBezTo>
                    <a:pt x="16" y="13"/>
                    <a:pt x="17" y="13"/>
                    <a:pt x="17" y="13"/>
                  </a:cubicBezTo>
                  <a:cubicBezTo>
                    <a:pt x="17" y="12"/>
                    <a:pt x="18" y="12"/>
                    <a:pt x="18" y="11"/>
                  </a:cubicBezTo>
                  <a:cubicBezTo>
                    <a:pt x="18" y="11"/>
                    <a:pt x="18" y="11"/>
                    <a:pt x="18" y="11"/>
                  </a:cubicBezTo>
                  <a:cubicBezTo>
                    <a:pt x="19" y="11"/>
                    <a:pt x="19" y="11"/>
                    <a:pt x="19" y="10"/>
                  </a:cubicBezTo>
                  <a:cubicBezTo>
                    <a:pt x="20" y="10"/>
                    <a:pt x="20" y="9"/>
                    <a:pt x="21" y="9"/>
                  </a:cubicBezTo>
                  <a:cubicBezTo>
                    <a:pt x="21" y="8"/>
                    <a:pt x="22" y="8"/>
                    <a:pt x="22" y="8"/>
                  </a:cubicBezTo>
                  <a:cubicBezTo>
                    <a:pt x="22" y="7"/>
                    <a:pt x="23" y="7"/>
                    <a:pt x="23" y="7"/>
                  </a:cubicBezTo>
                  <a:cubicBezTo>
                    <a:pt x="23" y="7"/>
                    <a:pt x="23" y="6"/>
                    <a:pt x="24" y="6"/>
                  </a:cubicBezTo>
                  <a:cubicBezTo>
                    <a:pt x="24" y="6"/>
                    <a:pt x="24" y="6"/>
                    <a:pt x="24" y="6"/>
                  </a:cubicBezTo>
                  <a:cubicBezTo>
                    <a:pt x="26" y="5"/>
                    <a:pt x="36" y="4"/>
                    <a:pt x="31" y="2"/>
                  </a:cubicBezTo>
                  <a:cubicBezTo>
                    <a:pt x="27" y="0"/>
                    <a:pt x="16" y="2"/>
                    <a:pt x="15" y="4"/>
                  </a:cubicBezTo>
                  <a:cubicBezTo>
                    <a:pt x="14" y="4"/>
                    <a:pt x="14" y="5"/>
                    <a:pt x="13" y="5"/>
                  </a:cubicBezTo>
                  <a:cubicBezTo>
                    <a:pt x="13" y="5"/>
                    <a:pt x="13" y="6"/>
                    <a:pt x="12" y="6"/>
                  </a:cubicBezTo>
                  <a:cubicBezTo>
                    <a:pt x="12" y="6"/>
                    <a:pt x="12" y="6"/>
                    <a:pt x="11" y="7"/>
                  </a:cubicBezTo>
                  <a:cubicBezTo>
                    <a:pt x="10" y="7"/>
                    <a:pt x="9" y="8"/>
                    <a:pt x="8" y="8"/>
                  </a:cubicBezTo>
                  <a:cubicBezTo>
                    <a:pt x="8" y="9"/>
                    <a:pt x="7" y="9"/>
                    <a:pt x="7" y="9"/>
                  </a:cubicBezTo>
                  <a:cubicBezTo>
                    <a:pt x="6" y="10"/>
                    <a:pt x="5" y="11"/>
                    <a:pt x="4" y="12"/>
                  </a:cubicBezTo>
                  <a:cubicBezTo>
                    <a:pt x="0" y="15"/>
                    <a:pt x="3" y="16"/>
                    <a:pt x="9" y="17"/>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28"/>
            <p:cNvSpPr/>
            <p:nvPr/>
          </p:nvSpPr>
          <p:spPr bwMode="auto">
            <a:xfrm>
              <a:off x="7715979" y="3587784"/>
              <a:ext cx="95691" cy="116880"/>
            </a:xfrm>
            <a:custGeom>
              <a:gdLst>
                <a:gd fmla="*/ 56 w 59" name="T0"/>
                <a:gd fmla="*/ 0 h 72" name="T1"/>
                <a:gd fmla="*/ 50 w 59" name="T2"/>
                <a:gd fmla="*/ 6 h 72" name="T3"/>
                <a:gd fmla="*/ 37 w 59" name="T4"/>
                <a:gd fmla="*/ 6 h 72" name="T5"/>
                <a:gd fmla="*/ 22 w 59" name="T6"/>
                <a:gd fmla="*/ 3 h 72" name="T7"/>
                <a:gd fmla="*/ 14 w 59" name="T8"/>
                <a:gd fmla="*/ 4 h 72" name="T9"/>
                <a:gd fmla="*/ 9 w 59" name="T10"/>
                <a:gd fmla="*/ 8 h 72" name="T11"/>
                <a:gd fmla="*/ 4 w 59" name="T12"/>
                <a:gd fmla="*/ 21 h 72" name="T13"/>
                <a:gd fmla="*/ 1 w 59" name="T14"/>
                <a:gd fmla="*/ 28 h 72" name="T15"/>
                <a:gd fmla="*/ 1 w 59" name="T16"/>
                <a:gd fmla="*/ 38 h 72" name="T17"/>
                <a:gd fmla="*/ 0 w 59" name="T18"/>
                <a:gd fmla="*/ 47 h 72" name="T19"/>
                <a:gd fmla="*/ 9 w 59" name="T20"/>
                <a:gd fmla="*/ 53 h 72" name="T21"/>
                <a:gd fmla="*/ 11 w 59" name="T22"/>
                <a:gd fmla="*/ 65 h 72" name="T23"/>
                <a:gd fmla="*/ 11 w 59" name="T24"/>
                <a:gd fmla="*/ 71 h 72" name="T25"/>
                <a:gd fmla="*/ 21 w 59" name="T26"/>
                <a:gd fmla="*/ 70 h 72" name="T27"/>
                <a:gd fmla="*/ 17 w 59" name="T28"/>
                <a:gd fmla="*/ 53 h 72" name="T29"/>
                <a:gd fmla="*/ 18 w 59" name="T30"/>
                <a:gd fmla="*/ 44 h 72" name="T31"/>
                <a:gd fmla="*/ 26 w 59" name="T32"/>
                <a:gd fmla="*/ 44 h 72" name="T33"/>
                <a:gd fmla="*/ 26 w 59" name="T34"/>
                <a:gd fmla="*/ 52 h 72" name="T35"/>
                <a:gd fmla="*/ 30 w 59" name="T36"/>
                <a:gd fmla="*/ 60 h 72" name="T37"/>
                <a:gd fmla="*/ 34 w 59" name="T38"/>
                <a:gd fmla="*/ 64 h 72" name="T39"/>
                <a:gd fmla="*/ 38 w 59" name="T40"/>
                <a:gd fmla="*/ 62 h 72" name="T41"/>
                <a:gd fmla="*/ 42 w 59" name="T42"/>
                <a:gd fmla="*/ 59 h 72" name="T43"/>
                <a:gd fmla="*/ 38 w 59" name="T44"/>
                <a:gd fmla="*/ 52 h 72" name="T45"/>
                <a:gd fmla="*/ 38 w 59" name="T46"/>
                <a:gd fmla="*/ 46 h 72" name="T47"/>
                <a:gd fmla="*/ 34 w 59" name="T48"/>
                <a:gd fmla="*/ 40 h 72" name="T49"/>
                <a:gd fmla="*/ 29 w 59" name="T50"/>
                <a:gd fmla="*/ 35 h 72" name="T51"/>
                <a:gd fmla="*/ 32 w 59" name="T52"/>
                <a:gd fmla="*/ 26 h 72" name="T53"/>
                <a:gd fmla="*/ 40 w 59" name="T54"/>
                <a:gd fmla="*/ 22 h 72" name="T55"/>
                <a:gd fmla="*/ 37 w 59" name="T56"/>
                <a:gd fmla="*/ 20 h 72" name="T57"/>
                <a:gd fmla="*/ 23 w 59" name="T58"/>
                <a:gd fmla="*/ 25 h 72" name="T59"/>
                <a:gd fmla="*/ 15 w 59" name="T60"/>
                <a:gd fmla="*/ 28 h 72" name="T61"/>
                <a:gd fmla="*/ 10 w 59" name="T62"/>
                <a:gd fmla="*/ 20 h 72" name="T63"/>
                <a:gd fmla="*/ 12 w 59" name="T64"/>
                <a:gd fmla="*/ 13 h 72" name="T65"/>
                <a:gd fmla="*/ 18 w 59" name="T66"/>
                <a:gd fmla="*/ 12 h 72" name="T67"/>
                <a:gd fmla="*/ 29 w 59" name="T68"/>
                <a:gd fmla="*/ 11 h 72" name="T69"/>
                <a:gd fmla="*/ 40 w 59" name="T70"/>
                <a:gd fmla="*/ 13 h 72" name="T71"/>
                <a:gd fmla="*/ 49 w 59" name="T72"/>
                <a:gd fmla="*/ 12 h 72" name="T73"/>
                <a:gd fmla="*/ 57 w 59" name="T74"/>
                <a:gd fmla="*/ 5 h 72" name="T75"/>
                <a:gd fmla="*/ 56 w 59" name="T76"/>
                <a:gd fmla="*/ 0 h 7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2" w="59">
                  <a:moveTo>
                    <a:pt x="56" y="0"/>
                  </a:moveTo>
                  <a:cubicBezTo>
                    <a:pt x="54" y="0"/>
                    <a:pt x="52" y="5"/>
                    <a:pt x="50" y="6"/>
                  </a:cubicBezTo>
                  <a:cubicBezTo>
                    <a:pt x="48" y="8"/>
                    <a:pt x="40" y="6"/>
                    <a:pt x="37" y="6"/>
                  </a:cubicBezTo>
                  <a:cubicBezTo>
                    <a:pt x="33" y="6"/>
                    <a:pt x="27" y="5"/>
                    <a:pt x="22" y="3"/>
                  </a:cubicBezTo>
                  <a:cubicBezTo>
                    <a:pt x="16" y="1"/>
                    <a:pt x="16" y="0"/>
                    <a:pt x="14" y="4"/>
                  </a:cubicBezTo>
                  <a:cubicBezTo>
                    <a:pt x="13" y="7"/>
                    <a:pt x="12" y="5"/>
                    <a:pt x="9" y="8"/>
                  </a:cubicBezTo>
                  <a:cubicBezTo>
                    <a:pt x="7" y="11"/>
                    <a:pt x="7" y="19"/>
                    <a:pt x="4" y="21"/>
                  </a:cubicBezTo>
                  <a:cubicBezTo>
                    <a:pt x="1" y="23"/>
                    <a:pt x="3" y="26"/>
                    <a:pt x="1" y="28"/>
                  </a:cubicBezTo>
                  <a:cubicBezTo>
                    <a:pt x="0" y="30"/>
                    <a:pt x="2" y="33"/>
                    <a:pt x="1" y="38"/>
                  </a:cubicBezTo>
                  <a:cubicBezTo>
                    <a:pt x="0" y="44"/>
                    <a:pt x="0" y="42"/>
                    <a:pt x="0" y="47"/>
                  </a:cubicBezTo>
                  <a:cubicBezTo>
                    <a:pt x="1" y="53"/>
                    <a:pt x="5" y="51"/>
                    <a:pt x="9" y="53"/>
                  </a:cubicBezTo>
                  <a:cubicBezTo>
                    <a:pt x="12" y="55"/>
                    <a:pt x="13" y="61"/>
                    <a:pt x="11" y="65"/>
                  </a:cubicBezTo>
                  <a:cubicBezTo>
                    <a:pt x="8" y="69"/>
                    <a:pt x="9" y="70"/>
                    <a:pt x="11" y="71"/>
                  </a:cubicBezTo>
                  <a:cubicBezTo>
                    <a:pt x="14" y="72"/>
                    <a:pt x="19" y="70"/>
                    <a:pt x="21" y="70"/>
                  </a:cubicBezTo>
                  <a:cubicBezTo>
                    <a:pt x="22" y="69"/>
                    <a:pt x="18" y="55"/>
                    <a:pt x="17" y="53"/>
                  </a:cubicBezTo>
                  <a:cubicBezTo>
                    <a:pt x="17" y="51"/>
                    <a:pt x="18" y="44"/>
                    <a:pt x="18" y="44"/>
                  </a:cubicBezTo>
                  <a:cubicBezTo>
                    <a:pt x="19" y="43"/>
                    <a:pt x="27" y="42"/>
                    <a:pt x="26" y="44"/>
                  </a:cubicBezTo>
                  <a:cubicBezTo>
                    <a:pt x="24" y="45"/>
                    <a:pt x="23" y="49"/>
                    <a:pt x="26" y="52"/>
                  </a:cubicBezTo>
                  <a:cubicBezTo>
                    <a:pt x="29" y="55"/>
                    <a:pt x="29" y="58"/>
                    <a:pt x="30" y="60"/>
                  </a:cubicBezTo>
                  <a:cubicBezTo>
                    <a:pt x="31" y="61"/>
                    <a:pt x="32" y="63"/>
                    <a:pt x="34" y="64"/>
                  </a:cubicBezTo>
                  <a:cubicBezTo>
                    <a:pt x="36" y="65"/>
                    <a:pt x="38" y="63"/>
                    <a:pt x="38" y="62"/>
                  </a:cubicBezTo>
                  <a:cubicBezTo>
                    <a:pt x="38" y="61"/>
                    <a:pt x="41" y="60"/>
                    <a:pt x="42" y="59"/>
                  </a:cubicBezTo>
                  <a:cubicBezTo>
                    <a:pt x="44" y="59"/>
                    <a:pt x="41" y="55"/>
                    <a:pt x="38" y="52"/>
                  </a:cubicBezTo>
                  <a:cubicBezTo>
                    <a:pt x="34" y="49"/>
                    <a:pt x="37" y="47"/>
                    <a:pt x="38" y="46"/>
                  </a:cubicBezTo>
                  <a:cubicBezTo>
                    <a:pt x="39" y="45"/>
                    <a:pt x="40" y="40"/>
                    <a:pt x="34" y="40"/>
                  </a:cubicBezTo>
                  <a:cubicBezTo>
                    <a:pt x="29" y="40"/>
                    <a:pt x="29" y="36"/>
                    <a:pt x="29" y="35"/>
                  </a:cubicBezTo>
                  <a:cubicBezTo>
                    <a:pt x="28" y="34"/>
                    <a:pt x="31" y="28"/>
                    <a:pt x="32" y="26"/>
                  </a:cubicBezTo>
                  <a:cubicBezTo>
                    <a:pt x="34" y="25"/>
                    <a:pt x="37" y="24"/>
                    <a:pt x="40" y="22"/>
                  </a:cubicBezTo>
                  <a:cubicBezTo>
                    <a:pt x="42" y="21"/>
                    <a:pt x="42" y="19"/>
                    <a:pt x="37" y="20"/>
                  </a:cubicBezTo>
                  <a:cubicBezTo>
                    <a:pt x="31" y="20"/>
                    <a:pt x="24" y="22"/>
                    <a:pt x="23" y="25"/>
                  </a:cubicBezTo>
                  <a:cubicBezTo>
                    <a:pt x="23" y="28"/>
                    <a:pt x="19" y="28"/>
                    <a:pt x="15" y="28"/>
                  </a:cubicBezTo>
                  <a:cubicBezTo>
                    <a:pt x="11" y="28"/>
                    <a:pt x="9" y="22"/>
                    <a:pt x="10" y="20"/>
                  </a:cubicBezTo>
                  <a:cubicBezTo>
                    <a:pt x="11" y="19"/>
                    <a:pt x="13" y="15"/>
                    <a:pt x="12" y="13"/>
                  </a:cubicBezTo>
                  <a:cubicBezTo>
                    <a:pt x="12" y="11"/>
                    <a:pt x="15" y="11"/>
                    <a:pt x="18" y="12"/>
                  </a:cubicBezTo>
                  <a:cubicBezTo>
                    <a:pt x="21" y="13"/>
                    <a:pt x="27" y="12"/>
                    <a:pt x="29" y="11"/>
                  </a:cubicBezTo>
                  <a:cubicBezTo>
                    <a:pt x="31" y="11"/>
                    <a:pt x="36" y="12"/>
                    <a:pt x="40" y="13"/>
                  </a:cubicBezTo>
                  <a:cubicBezTo>
                    <a:pt x="44" y="14"/>
                    <a:pt x="46" y="13"/>
                    <a:pt x="49" y="12"/>
                  </a:cubicBezTo>
                  <a:cubicBezTo>
                    <a:pt x="51" y="11"/>
                    <a:pt x="56" y="6"/>
                    <a:pt x="57" y="5"/>
                  </a:cubicBezTo>
                  <a:cubicBezTo>
                    <a:pt x="58" y="4"/>
                    <a:pt x="59" y="0"/>
                    <a:pt x="56" y="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29"/>
            <p:cNvSpPr/>
            <p:nvPr/>
          </p:nvSpPr>
          <p:spPr bwMode="auto">
            <a:xfrm>
              <a:off x="7538267" y="3491409"/>
              <a:ext cx="171561" cy="188648"/>
            </a:xfrm>
            <a:custGeom>
              <a:gdLst>
                <a:gd fmla="*/ 98 w 106" name="T0"/>
                <a:gd fmla="*/ 65 h 117" name="T1"/>
                <a:gd fmla="*/ 91 w 106" name="T2"/>
                <a:gd fmla="*/ 54 h 117" name="T3"/>
                <a:gd fmla="*/ 80 w 106" name="T4"/>
                <a:gd fmla="*/ 37 h 117" name="T5"/>
                <a:gd fmla="*/ 85 w 106" name="T6"/>
                <a:gd fmla="*/ 35 h 117" name="T7"/>
                <a:gd fmla="*/ 83 w 106" name="T8"/>
                <a:gd fmla="*/ 34 h 117" name="T9"/>
                <a:gd fmla="*/ 83 w 106" name="T10"/>
                <a:gd fmla="*/ 32 h 117" name="T11"/>
                <a:gd fmla="*/ 93 w 106" name="T12"/>
                <a:gd fmla="*/ 29 h 117" name="T13"/>
                <a:gd fmla="*/ 84 w 106" name="T14"/>
                <a:gd fmla="*/ 14 h 117" name="T15"/>
                <a:gd fmla="*/ 74 w 106" name="T16"/>
                <a:gd fmla="*/ 4 h 117" name="T17"/>
                <a:gd fmla="*/ 60 w 106" name="T18"/>
                <a:gd fmla="*/ 15 h 117" name="T19"/>
                <a:gd fmla="*/ 55 w 106" name="T20"/>
                <a:gd fmla="*/ 23 h 117" name="T21"/>
                <a:gd fmla="*/ 53 w 106" name="T22"/>
                <a:gd fmla="*/ 22 h 117" name="T23"/>
                <a:gd fmla="*/ 52 w 106" name="T24"/>
                <a:gd fmla="*/ 22 h 117" name="T25"/>
                <a:gd fmla="*/ 51 w 106" name="T26"/>
                <a:gd fmla="*/ 22 h 117" name="T27"/>
                <a:gd fmla="*/ 45 w 106" name="T28"/>
                <a:gd fmla="*/ 32 h 117" name="T29"/>
                <a:gd fmla="*/ 45 w 106" name="T30"/>
                <a:gd fmla="*/ 32 h 117" name="T31"/>
                <a:gd fmla="*/ 41 w 106" name="T32"/>
                <a:gd fmla="*/ 36 h 117" name="T33"/>
                <a:gd fmla="*/ 39 w 106" name="T34"/>
                <a:gd fmla="*/ 37 h 117" name="T35"/>
                <a:gd fmla="*/ 38 w 106" name="T36"/>
                <a:gd fmla="*/ 38 h 117" name="T37"/>
                <a:gd fmla="*/ 37 w 106" name="T38"/>
                <a:gd fmla="*/ 39 h 117" name="T39"/>
                <a:gd fmla="*/ 36 w 106" name="T40"/>
                <a:gd fmla="*/ 44 h 117" name="T41"/>
                <a:gd fmla="*/ 18 w 106" name="T42"/>
                <a:gd fmla="*/ 59 h 117" name="T43"/>
                <a:gd fmla="*/ 9 w 106" name="T44"/>
                <a:gd fmla="*/ 58 h 117" name="T45"/>
                <a:gd fmla="*/ 6 w 106" name="T46"/>
                <a:gd fmla="*/ 56 h 117" name="T47"/>
                <a:gd fmla="*/ 4 w 106" name="T48"/>
                <a:gd fmla="*/ 55 h 117" name="T49"/>
                <a:gd fmla="*/ 1 w 106" name="T50"/>
                <a:gd fmla="*/ 68 h 117" name="T51"/>
                <a:gd fmla="*/ 11 w 106" name="T52"/>
                <a:gd fmla="*/ 86 h 117" name="T53"/>
                <a:gd fmla="*/ 32 w 106" name="T54"/>
                <a:gd fmla="*/ 106 h 117" name="T55"/>
                <a:gd fmla="*/ 47 w 106" name="T56"/>
                <a:gd fmla="*/ 107 h 117" name="T57"/>
                <a:gd fmla="*/ 66 w 106" name="T58"/>
                <a:gd fmla="*/ 114 h 117" name="T59"/>
                <a:gd fmla="*/ 82 w 106" name="T60"/>
                <a:gd fmla="*/ 104 h 117" name="T61"/>
                <a:gd fmla="*/ 93 w 106" name="T62"/>
                <a:gd fmla="*/ 74 h 11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7" w="105">
                  <a:moveTo>
                    <a:pt x="93" y="74"/>
                  </a:moveTo>
                  <a:cubicBezTo>
                    <a:pt x="94" y="68"/>
                    <a:pt x="92" y="65"/>
                    <a:pt x="98" y="65"/>
                  </a:cubicBezTo>
                  <a:cubicBezTo>
                    <a:pt x="103" y="65"/>
                    <a:pt x="106" y="65"/>
                    <a:pt x="102" y="62"/>
                  </a:cubicBezTo>
                  <a:cubicBezTo>
                    <a:pt x="98" y="60"/>
                    <a:pt x="89" y="56"/>
                    <a:pt x="91" y="54"/>
                  </a:cubicBezTo>
                  <a:cubicBezTo>
                    <a:pt x="93" y="51"/>
                    <a:pt x="93" y="50"/>
                    <a:pt x="91" y="49"/>
                  </a:cubicBezTo>
                  <a:cubicBezTo>
                    <a:pt x="90" y="47"/>
                    <a:pt x="79" y="37"/>
                    <a:pt x="80" y="37"/>
                  </a:cubicBezTo>
                  <a:cubicBezTo>
                    <a:pt x="81" y="37"/>
                    <a:pt x="87" y="37"/>
                    <a:pt x="86" y="36"/>
                  </a:cubicBezTo>
                  <a:cubicBezTo>
                    <a:pt x="85" y="36"/>
                    <a:pt x="85" y="35"/>
                    <a:pt x="85" y="35"/>
                  </a:cubicBezTo>
                  <a:cubicBezTo>
                    <a:pt x="85" y="35"/>
                    <a:pt x="85" y="35"/>
                    <a:pt x="85" y="35"/>
                  </a:cubicBezTo>
                  <a:cubicBezTo>
                    <a:pt x="84" y="34"/>
                    <a:pt x="84" y="34"/>
                    <a:pt x="83" y="34"/>
                  </a:cubicBezTo>
                  <a:cubicBezTo>
                    <a:pt x="83" y="34"/>
                    <a:pt x="83" y="34"/>
                    <a:pt x="83" y="34"/>
                  </a:cubicBezTo>
                  <a:cubicBezTo>
                    <a:pt x="83" y="33"/>
                    <a:pt x="82" y="32"/>
                    <a:pt x="83" y="32"/>
                  </a:cubicBezTo>
                  <a:cubicBezTo>
                    <a:pt x="83" y="32"/>
                    <a:pt x="83" y="32"/>
                    <a:pt x="83" y="32"/>
                  </a:cubicBezTo>
                  <a:cubicBezTo>
                    <a:pt x="86" y="32"/>
                    <a:pt x="94" y="30"/>
                    <a:pt x="93" y="29"/>
                  </a:cubicBezTo>
                  <a:cubicBezTo>
                    <a:pt x="89" y="25"/>
                    <a:pt x="101" y="20"/>
                    <a:pt x="96" y="19"/>
                  </a:cubicBezTo>
                  <a:cubicBezTo>
                    <a:pt x="94" y="18"/>
                    <a:pt x="88" y="15"/>
                    <a:pt x="84" y="14"/>
                  </a:cubicBezTo>
                  <a:cubicBezTo>
                    <a:pt x="79" y="12"/>
                    <a:pt x="76" y="11"/>
                    <a:pt x="77" y="10"/>
                  </a:cubicBezTo>
                  <a:cubicBezTo>
                    <a:pt x="77" y="9"/>
                    <a:pt x="77" y="6"/>
                    <a:pt x="74" y="4"/>
                  </a:cubicBezTo>
                  <a:cubicBezTo>
                    <a:pt x="72" y="2"/>
                    <a:pt x="68" y="0"/>
                    <a:pt x="67" y="1"/>
                  </a:cubicBezTo>
                  <a:cubicBezTo>
                    <a:pt x="65" y="2"/>
                    <a:pt x="60" y="14"/>
                    <a:pt x="60" y="15"/>
                  </a:cubicBezTo>
                  <a:cubicBezTo>
                    <a:pt x="59" y="15"/>
                    <a:pt x="57" y="18"/>
                    <a:pt x="57" y="19"/>
                  </a:cubicBezTo>
                  <a:cubicBezTo>
                    <a:pt x="57" y="21"/>
                    <a:pt x="56" y="23"/>
                    <a:pt x="55" y="23"/>
                  </a:cubicBezTo>
                  <a:cubicBezTo>
                    <a:pt x="55" y="23"/>
                    <a:pt x="55" y="23"/>
                    <a:pt x="54" y="23"/>
                  </a:cubicBezTo>
                  <a:cubicBezTo>
                    <a:pt x="54" y="23"/>
                    <a:pt x="54" y="23"/>
                    <a:pt x="53" y="22"/>
                  </a:cubicBezTo>
                  <a:cubicBezTo>
                    <a:pt x="53" y="22"/>
                    <a:pt x="53" y="22"/>
                    <a:pt x="53" y="22"/>
                  </a:cubicBezTo>
                  <a:cubicBezTo>
                    <a:pt x="53" y="22"/>
                    <a:pt x="52" y="22"/>
                    <a:pt x="52" y="22"/>
                  </a:cubicBezTo>
                  <a:cubicBezTo>
                    <a:pt x="52" y="22"/>
                    <a:pt x="52" y="22"/>
                    <a:pt x="52" y="22"/>
                  </a:cubicBezTo>
                  <a:cubicBezTo>
                    <a:pt x="51" y="22"/>
                    <a:pt x="51" y="22"/>
                    <a:pt x="51" y="22"/>
                  </a:cubicBezTo>
                  <a:cubicBezTo>
                    <a:pt x="50" y="24"/>
                    <a:pt x="47" y="28"/>
                    <a:pt x="45" y="28"/>
                  </a:cubicBezTo>
                  <a:cubicBezTo>
                    <a:pt x="43" y="28"/>
                    <a:pt x="46" y="31"/>
                    <a:pt x="45" y="32"/>
                  </a:cubicBezTo>
                  <a:cubicBezTo>
                    <a:pt x="45" y="32"/>
                    <a:pt x="45" y="32"/>
                    <a:pt x="45" y="32"/>
                  </a:cubicBezTo>
                  <a:cubicBezTo>
                    <a:pt x="45" y="32"/>
                    <a:pt x="45" y="32"/>
                    <a:pt x="45" y="32"/>
                  </a:cubicBezTo>
                  <a:cubicBezTo>
                    <a:pt x="44" y="33"/>
                    <a:pt x="43" y="34"/>
                    <a:pt x="41" y="36"/>
                  </a:cubicBezTo>
                  <a:cubicBezTo>
                    <a:pt x="41" y="36"/>
                    <a:pt x="41" y="36"/>
                    <a:pt x="41" y="36"/>
                  </a:cubicBezTo>
                  <a:cubicBezTo>
                    <a:pt x="41" y="36"/>
                    <a:pt x="40" y="36"/>
                    <a:pt x="40" y="37"/>
                  </a:cubicBezTo>
                  <a:cubicBezTo>
                    <a:pt x="40" y="37"/>
                    <a:pt x="40" y="37"/>
                    <a:pt x="39" y="37"/>
                  </a:cubicBezTo>
                  <a:cubicBezTo>
                    <a:pt x="39" y="38"/>
                    <a:pt x="39" y="38"/>
                    <a:pt x="39" y="38"/>
                  </a:cubicBezTo>
                  <a:cubicBezTo>
                    <a:pt x="39" y="38"/>
                    <a:pt x="38" y="38"/>
                    <a:pt x="38" y="38"/>
                  </a:cubicBezTo>
                  <a:cubicBezTo>
                    <a:pt x="38" y="39"/>
                    <a:pt x="38" y="39"/>
                    <a:pt x="38" y="39"/>
                  </a:cubicBezTo>
                  <a:cubicBezTo>
                    <a:pt x="38" y="39"/>
                    <a:pt x="37" y="39"/>
                    <a:pt x="37" y="39"/>
                  </a:cubicBezTo>
                  <a:cubicBezTo>
                    <a:pt x="37" y="39"/>
                    <a:pt x="37" y="39"/>
                    <a:pt x="36" y="39"/>
                  </a:cubicBezTo>
                  <a:cubicBezTo>
                    <a:pt x="35" y="39"/>
                    <a:pt x="37" y="43"/>
                    <a:pt x="36" y="44"/>
                  </a:cubicBezTo>
                  <a:cubicBezTo>
                    <a:pt x="34" y="44"/>
                    <a:pt x="24" y="45"/>
                    <a:pt x="22" y="45"/>
                  </a:cubicBezTo>
                  <a:cubicBezTo>
                    <a:pt x="20" y="45"/>
                    <a:pt x="19" y="59"/>
                    <a:pt x="18" y="59"/>
                  </a:cubicBezTo>
                  <a:cubicBezTo>
                    <a:pt x="17" y="59"/>
                    <a:pt x="11" y="60"/>
                    <a:pt x="10" y="59"/>
                  </a:cubicBezTo>
                  <a:cubicBezTo>
                    <a:pt x="9" y="59"/>
                    <a:pt x="9" y="58"/>
                    <a:pt x="9" y="58"/>
                  </a:cubicBezTo>
                  <a:cubicBezTo>
                    <a:pt x="8" y="58"/>
                    <a:pt x="7" y="57"/>
                    <a:pt x="6" y="56"/>
                  </a:cubicBezTo>
                  <a:cubicBezTo>
                    <a:pt x="6" y="56"/>
                    <a:pt x="6" y="56"/>
                    <a:pt x="6" y="56"/>
                  </a:cubicBezTo>
                  <a:cubicBezTo>
                    <a:pt x="5" y="56"/>
                    <a:pt x="5" y="56"/>
                    <a:pt x="4" y="55"/>
                  </a:cubicBezTo>
                  <a:cubicBezTo>
                    <a:pt x="4" y="55"/>
                    <a:pt x="4" y="55"/>
                    <a:pt x="4" y="55"/>
                  </a:cubicBezTo>
                  <a:cubicBezTo>
                    <a:pt x="3" y="55"/>
                    <a:pt x="3" y="55"/>
                    <a:pt x="2" y="55"/>
                  </a:cubicBezTo>
                  <a:cubicBezTo>
                    <a:pt x="0" y="55"/>
                    <a:pt x="0" y="65"/>
                    <a:pt x="1" y="68"/>
                  </a:cubicBezTo>
                  <a:cubicBezTo>
                    <a:pt x="1" y="71"/>
                    <a:pt x="4" y="84"/>
                    <a:pt x="7" y="84"/>
                  </a:cubicBezTo>
                  <a:cubicBezTo>
                    <a:pt x="10" y="84"/>
                    <a:pt x="11" y="83"/>
                    <a:pt x="11" y="86"/>
                  </a:cubicBezTo>
                  <a:cubicBezTo>
                    <a:pt x="11" y="89"/>
                    <a:pt x="16" y="103"/>
                    <a:pt x="17" y="103"/>
                  </a:cubicBezTo>
                  <a:cubicBezTo>
                    <a:pt x="19" y="103"/>
                    <a:pt x="32" y="105"/>
                    <a:pt x="32" y="106"/>
                  </a:cubicBezTo>
                  <a:cubicBezTo>
                    <a:pt x="33" y="107"/>
                    <a:pt x="31" y="108"/>
                    <a:pt x="35" y="108"/>
                  </a:cubicBezTo>
                  <a:cubicBezTo>
                    <a:pt x="38" y="109"/>
                    <a:pt x="46" y="109"/>
                    <a:pt x="47" y="107"/>
                  </a:cubicBezTo>
                  <a:cubicBezTo>
                    <a:pt x="47" y="106"/>
                    <a:pt x="46" y="106"/>
                    <a:pt x="51" y="108"/>
                  </a:cubicBezTo>
                  <a:cubicBezTo>
                    <a:pt x="57" y="110"/>
                    <a:pt x="65" y="112"/>
                    <a:pt x="66" y="114"/>
                  </a:cubicBezTo>
                  <a:cubicBezTo>
                    <a:pt x="66" y="116"/>
                    <a:pt x="67" y="117"/>
                    <a:pt x="72" y="115"/>
                  </a:cubicBezTo>
                  <a:cubicBezTo>
                    <a:pt x="76" y="112"/>
                    <a:pt x="81" y="110"/>
                    <a:pt x="82" y="104"/>
                  </a:cubicBezTo>
                  <a:cubicBezTo>
                    <a:pt x="82" y="99"/>
                    <a:pt x="80" y="94"/>
                    <a:pt x="83" y="91"/>
                  </a:cubicBezTo>
                  <a:cubicBezTo>
                    <a:pt x="86" y="88"/>
                    <a:pt x="91" y="81"/>
                    <a:pt x="93" y="74"/>
                  </a:cubicBezTo>
                  <a:close/>
                </a:path>
              </a:pathLst>
            </a:custGeom>
            <a:solidFill>
              <a:srgbClr val="E66C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30"/>
            <p:cNvSpPr/>
            <p:nvPr/>
          </p:nvSpPr>
          <p:spPr bwMode="auto">
            <a:xfrm>
              <a:off x="7474018" y="3267902"/>
              <a:ext cx="38276" cy="35542"/>
            </a:xfrm>
            <a:custGeom>
              <a:gdLst>
                <a:gd fmla="*/ 12 w 24" name="T0"/>
                <a:gd fmla="*/ 2 h 22" name="T1"/>
                <a:gd fmla="*/ 3 w 24" name="T2"/>
                <a:gd fmla="*/ 8 h 22" name="T3"/>
                <a:gd fmla="*/ 4 w 24" name="T4"/>
                <a:gd fmla="*/ 20 h 22" name="T5"/>
                <a:gd fmla="*/ 19 w 24" name="T6"/>
                <a:gd fmla="*/ 16 h 22" name="T7"/>
                <a:gd fmla="*/ 21 w 24" name="T8"/>
                <a:gd fmla="*/ 10 h 22" name="T9"/>
                <a:gd fmla="*/ 20 w 24" name="T10"/>
                <a:gd fmla="*/ 3 h 22" name="T11"/>
                <a:gd fmla="*/ 12 w 24" name="T12"/>
                <a:gd fmla="*/ 2 h 22" name="T13"/>
              </a:gdLst>
              <a:cxnLst>
                <a:cxn ang="0">
                  <a:pos x="T0" y="T1"/>
                </a:cxn>
                <a:cxn ang="0">
                  <a:pos x="T2" y="T3"/>
                </a:cxn>
                <a:cxn ang="0">
                  <a:pos x="T4" y="T5"/>
                </a:cxn>
                <a:cxn ang="0">
                  <a:pos x="T6" y="T7"/>
                </a:cxn>
                <a:cxn ang="0">
                  <a:pos x="T8" y="T9"/>
                </a:cxn>
                <a:cxn ang="0">
                  <a:pos x="T10" y="T11"/>
                </a:cxn>
                <a:cxn ang="0">
                  <a:pos x="T12" y="T13"/>
                </a:cxn>
              </a:cxnLst>
              <a:rect b="b" l="0" r="r" t="0"/>
              <a:pathLst>
                <a:path h="22" w="24">
                  <a:moveTo>
                    <a:pt x="12" y="2"/>
                  </a:moveTo>
                  <a:cubicBezTo>
                    <a:pt x="8" y="3"/>
                    <a:pt x="5" y="6"/>
                    <a:pt x="3" y="8"/>
                  </a:cubicBezTo>
                  <a:cubicBezTo>
                    <a:pt x="0" y="10"/>
                    <a:pt x="1" y="19"/>
                    <a:pt x="4" y="20"/>
                  </a:cubicBezTo>
                  <a:cubicBezTo>
                    <a:pt x="12" y="22"/>
                    <a:pt x="18" y="17"/>
                    <a:pt x="19" y="16"/>
                  </a:cubicBezTo>
                  <a:cubicBezTo>
                    <a:pt x="20" y="15"/>
                    <a:pt x="20" y="11"/>
                    <a:pt x="21" y="10"/>
                  </a:cubicBezTo>
                  <a:cubicBezTo>
                    <a:pt x="22" y="9"/>
                    <a:pt x="24" y="5"/>
                    <a:pt x="20" y="3"/>
                  </a:cubicBezTo>
                  <a:cubicBezTo>
                    <a:pt x="17" y="0"/>
                    <a:pt x="16" y="1"/>
                    <a:pt x="12"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31"/>
            <p:cNvSpPr/>
            <p:nvPr/>
          </p:nvSpPr>
          <p:spPr bwMode="auto">
            <a:xfrm>
              <a:off x="7648312" y="3177679"/>
              <a:ext cx="27340" cy="64250"/>
            </a:xfrm>
            <a:custGeom>
              <a:gdLst>
                <a:gd fmla="*/ 12 w 17" name="T0"/>
                <a:gd fmla="*/ 3 h 40" name="T1"/>
                <a:gd fmla="*/ 2 w 17" name="T2"/>
                <a:gd fmla="*/ 11 h 40" name="T3"/>
                <a:gd fmla="*/ 0 w 17" name="T4"/>
                <a:gd fmla="*/ 24 h 40" name="T5"/>
                <a:gd fmla="*/ 8 w 17" name="T6"/>
                <a:gd fmla="*/ 37 h 40" name="T7"/>
                <a:gd fmla="*/ 11 w 17" name="T8"/>
                <a:gd fmla="*/ 35 h 40" name="T9"/>
                <a:gd fmla="*/ 14 w 17" name="T10"/>
                <a:gd fmla="*/ 21 h 40" name="T11"/>
                <a:gd fmla="*/ 15 w 17" name="T12"/>
                <a:gd fmla="*/ 10 h 40" name="T13"/>
                <a:gd fmla="*/ 12 w 17" name="T14"/>
                <a:gd fmla="*/ 3 h 4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 w="17">
                  <a:moveTo>
                    <a:pt x="12" y="3"/>
                  </a:moveTo>
                  <a:cubicBezTo>
                    <a:pt x="10" y="0"/>
                    <a:pt x="2" y="9"/>
                    <a:pt x="2" y="11"/>
                  </a:cubicBezTo>
                  <a:cubicBezTo>
                    <a:pt x="1" y="12"/>
                    <a:pt x="0" y="21"/>
                    <a:pt x="0" y="24"/>
                  </a:cubicBezTo>
                  <a:cubicBezTo>
                    <a:pt x="1" y="27"/>
                    <a:pt x="5" y="34"/>
                    <a:pt x="8" y="37"/>
                  </a:cubicBezTo>
                  <a:cubicBezTo>
                    <a:pt x="10" y="39"/>
                    <a:pt x="10" y="40"/>
                    <a:pt x="11" y="35"/>
                  </a:cubicBezTo>
                  <a:cubicBezTo>
                    <a:pt x="12" y="31"/>
                    <a:pt x="13" y="23"/>
                    <a:pt x="14" y="21"/>
                  </a:cubicBezTo>
                  <a:cubicBezTo>
                    <a:pt x="16" y="20"/>
                    <a:pt x="17" y="12"/>
                    <a:pt x="15" y="10"/>
                  </a:cubicBezTo>
                  <a:cubicBezTo>
                    <a:pt x="14" y="7"/>
                    <a:pt x="12" y="4"/>
                    <a:pt x="12"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32"/>
            <p:cNvSpPr/>
            <p:nvPr/>
          </p:nvSpPr>
          <p:spPr bwMode="auto">
            <a:xfrm>
              <a:off x="7763142" y="3032092"/>
              <a:ext cx="41694" cy="53314"/>
            </a:xfrm>
            <a:custGeom>
              <a:gdLst>
                <a:gd fmla="*/ 21 w 26" name="T0"/>
                <a:gd fmla="*/ 6 h 33" name="T1"/>
                <a:gd fmla="*/ 18 w 26" name="T2"/>
                <a:gd fmla="*/ 3 h 33" name="T3"/>
                <a:gd fmla="*/ 12 w 26" name="T4"/>
                <a:gd fmla="*/ 2 h 33" name="T5"/>
                <a:gd fmla="*/ 7 w 26" name="T6"/>
                <a:gd fmla="*/ 3 h 33" name="T7"/>
                <a:gd fmla="*/ 2 w 26" name="T8"/>
                <a:gd fmla="*/ 7 h 33" name="T9"/>
                <a:gd fmla="*/ 1 w 26" name="T10"/>
                <a:gd fmla="*/ 12 h 33" name="T11"/>
                <a:gd fmla="*/ 8 w 26" name="T12"/>
                <a:gd fmla="*/ 16 h 33" name="T13"/>
                <a:gd fmla="*/ 7 w 26" name="T14"/>
                <a:gd fmla="*/ 10 h 33" name="T15"/>
                <a:gd fmla="*/ 11 w 26" name="T16"/>
                <a:gd fmla="*/ 14 h 33" name="T17"/>
                <a:gd fmla="*/ 10 w 26" name="T18"/>
                <a:gd fmla="*/ 21 h 33" name="T19"/>
                <a:gd fmla="*/ 11 w 26" name="T20"/>
                <a:gd fmla="*/ 27 h 33" name="T21"/>
                <a:gd fmla="*/ 15 w 26" name="T22"/>
                <a:gd fmla="*/ 32 h 33" name="T23"/>
                <a:gd fmla="*/ 16 w 26" name="T24"/>
                <a:gd fmla="*/ 28 h 33" name="T25"/>
                <a:gd fmla="*/ 20 w 26" name="T26"/>
                <a:gd fmla="*/ 33 h 33" name="T27"/>
                <a:gd fmla="*/ 23 w 26" name="T28"/>
                <a:gd fmla="*/ 29 h 33" name="T29"/>
                <a:gd fmla="*/ 23 w 26" name="T30"/>
                <a:gd fmla="*/ 22 h 33" name="T31"/>
                <a:gd fmla="*/ 26 w 26" name="T32"/>
                <a:gd fmla="*/ 13 h 33" name="T33"/>
                <a:gd fmla="*/ 21 w 26" name="T34"/>
                <a:gd fmla="*/ 6 h 3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3" w="26">
                  <a:moveTo>
                    <a:pt x="21" y="6"/>
                  </a:moveTo>
                  <a:cubicBezTo>
                    <a:pt x="20" y="4"/>
                    <a:pt x="20" y="2"/>
                    <a:pt x="18" y="3"/>
                  </a:cubicBezTo>
                  <a:cubicBezTo>
                    <a:pt x="16" y="3"/>
                    <a:pt x="14" y="3"/>
                    <a:pt x="12" y="2"/>
                  </a:cubicBezTo>
                  <a:cubicBezTo>
                    <a:pt x="10" y="0"/>
                    <a:pt x="8" y="0"/>
                    <a:pt x="7" y="3"/>
                  </a:cubicBezTo>
                  <a:cubicBezTo>
                    <a:pt x="6" y="5"/>
                    <a:pt x="4" y="6"/>
                    <a:pt x="2" y="7"/>
                  </a:cubicBezTo>
                  <a:cubicBezTo>
                    <a:pt x="0" y="8"/>
                    <a:pt x="1" y="11"/>
                    <a:pt x="1" y="12"/>
                  </a:cubicBezTo>
                  <a:cubicBezTo>
                    <a:pt x="1" y="13"/>
                    <a:pt x="7" y="16"/>
                    <a:pt x="8" y="16"/>
                  </a:cubicBezTo>
                  <a:cubicBezTo>
                    <a:pt x="9" y="16"/>
                    <a:pt x="6" y="11"/>
                    <a:pt x="7" y="10"/>
                  </a:cubicBezTo>
                  <a:cubicBezTo>
                    <a:pt x="8" y="10"/>
                    <a:pt x="10" y="12"/>
                    <a:pt x="11" y="14"/>
                  </a:cubicBezTo>
                  <a:cubicBezTo>
                    <a:pt x="13" y="15"/>
                    <a:pt x="11" y="20"/>
                    <a:pt x="10" y="21"/>
                  </a:cubicBezTo>
                  <a:cubicBezTo>
                    <a:pt x="9" y="22"/>
                    <a:pt x="10" y="25"/>
                    <a:pt x="11" y="27"/>
                  </a:cubicBezTo>
                  <a:cubicBezTo>
                    <a:pt x="11" y="29"/>
                    <a:pt x="13" y="32"/>
                    <a:pt x="15" y="32"/>
                  </a:cubicBezTo>
                  <a:cubicBezTo>
                    <a:pt x="16" y="33"/>
                    <a:pt x="15" y="29"/>
                    <a:pt x="16" y="28"/>
                  </a:cubicBezTo>
                  <a:cubicBezTo>
                    <a:pt x="17" y="28"/>
                    <a:pt x="18" y="33"/>
                    <a:pt x="20" y="33"/>
                  </a:cubicBezTo>
                  <a:cubicBezTo>
                    <a:pt x="21" y="33"/>
                    <a:pt x="22" y="30"/>
                    <a:pt x="23" y="29"/>
                  </a:cubicBezTo>
                  <a:cubicBezTo>
                    <a:pt x="24" y="28"/>
                    <a:pt x="24" y="25"/>
                    <a:pt x="23" y="22"/>
                  </a:cubicBezTo>
                  <a:cubicBezTo>
                    <a:pt x="23" y="19"/>
                    <a:pt x="24" y="14"/>
                    <a:pt x="26" y="13"/>
                  </a:cubicBezTo>
                  <a:cubicBezTo>
                    <a:pt x="26" y="11"/>
                    <a:pt x="22" y="8"/>
                    <a:pt x="21" y="6"/>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33"/>
            <p:cNvSpPr/>
            <p:nvPr/>
          </p:nvSpPr>
          <p:spPr bwMode="auto">
            <a:xfrm>
              <a:off x="7804835" y="3025257"/>
              <a:ext cx="40327" cy="34175"/>
            </a:xfrm>
            <a:custGeom>
              <a:gdLst>
                <a:gd fmla="*/ 9 w 25" name="T0"/>
                <a:gd fmla="*/ 20 h 21" name="T1"/>
                <a:gd fmla="*/ 13 w 25" name="T2"/>
                <a:gd fmla="*/ 11 h 21" name="T3"/>
                <a:gd fmla="*/ 21 w 25" name="T4"/>
                <a:gd fmla="*/ 11 h 21" name="T5"/>
                <a:gd fmla="*/ 23 w 25" name="T6"/>
                <a:gd fmla="*/ 3 h 21" name="T7"/>
                <a:gd fmla="*/ 16 w 25" name="T8"/>
                <a:gd fmla="*/ 0 h 21" name="T9"/>
                <a:gd fmla="*/ 11 w 25" name="T10"/>
                <a:gd fmla="*/ 6 h 21" name="T11"/>
                <a:gd fmla="*/ 5 w 25" name="T12"/>
                <a:gd fmla="*/ 5 h 21" name="T13"/>
                <a:gd fmla="*/ 1 w 25" name="T14"/>
                <a:gd fmla="*/ 11 h 21" name="T15"/>
                <a:gd fmla="*/ 4 w 25" name="T16"/>
                <a:gd fmla="*/ 13 h 21" name="T17"/>
                <a:gd fmla="*/ 9 w 25" name="T18"/>
                <a:gd fmla="*/ 20 h 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 w="25">
                  <a:moveTo>
                    <a:pt x="9" y="20"/>
                  </a:moveTo>
                  <a:cubicBezTo>
                    <a:pt x="12" y="21"/>
                    <a:pt x="12" y="12"/>
                    <a:pt x="13" y="11"/>
                  </a:cubicBezTo>
                  <a:cubicBezTo>
                    <a:pt x="14" y="9"/>
                    <a:pt x="19" y="11"/>
                    <a:pt x="21" y="11"/>
                  </a:cubicBezTo>
                  <a:cubicBezTo>
                    <a:pt x="22" y="11"/>
                    <a:pt x="25" y="4"/>
                    <a:pt x="23" y="3"/>
                  </a:cubicBezTo>
                  <a:cubicBezTo>
                    <a:pt x="22" y="2"/>
                    <a:pt x="18" y="0"/>
                    <a:pt x="16" y="0"/>
                  </a:cubicBezTo>
                  <a:cubicBezTo>
                    <a:pt x="14" y="1"/>
                    <a:pt x="14" y="5"/>
                    <a:pt x="11" y="6"/>
                  </a:cubicBezTo>
                  <a:cubicBezTo>
                    <a:pt x="8" y="6"/>
                    <a:pt x="7" y="4"/>
                    <a:pt x="5" y="5"/>
                  </a:cubicBezTo>
                  <a:cubicBezTo>
                    <a:pt x="4" y="7"/>
                    <a:pt x="1" y="10"/>
                    <a:pt x="1" y="11"/>
                  </a:cubicBezTo>
                  <a:cubicBezTo>
                    <a:pt x="0" y="12"/>
                    <a:pt x="2" y="12"/>
                    <a:pt x="4" y="13"/>
                  </a:cubicBezTo>
                  <a:cubicBezTo>
                    <a:pt x="5" y="13"/>
                    <a:pt x="5" y="18"/>
                    <a:pt x="9" y="2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34"/>
            <p:cNvSpPr/>
            <p:nvPr/>
          </p:nvSpPr>
          <p:spPr bwMode="auto">
            <a:xfrm>
              <a:off x="7778862" y="2896074"/>
              <a:ext cx="157207" cy="145587"/>
            </a:xfrm>
            <a:custGeom>
              <a:gdLst>
                <a:gd fmla="*/ 88 w 97" name="T0"/>
                <a:gd fmla="*/ 65 h 90" name="T1"/>
                <a:gd fmla="*/ 87 w 97" name="T2"/>
                <a:gd fmla="*/ 72 h 90" name="T3"/>
                <a:gd fmla="*/ 93 w 97" name="T4"/>
                <a:gd fmla="*/ 68 h 90" name="T5"/>
                <a:gd fmla="*/ 93 w 97" name="T6"/>
                <a:gd fmla="*/ 57 h 90" name="T7"/>
                <a:gd fmla="*/ 90 w 97" name="T8"/>
                <a:gd fmla="*/ 38 h 90" name="T9"/>
                <a:gd fmla="*/ 94 w 97" name="T10"/>
                <a:gd fmla="*/ 35 h 90" name="T11"/>
                <a:gd fmla="*/ 95 w 97" name="T12"/>
                <a:gd fmla="*/ 23 h 90" name="T13"/>
                <a:gd fmla="*/ 84 w 97" name="T14"/>
                <a:gd fmla="*/ 2 h 90" name="T15"/>
                <a:gd fmla="*/ 79 w 97" name="T16"/>
                <a:gd fmla="*/ 3 h 90" name="T17"/>
                <a:gd fmla="*/ 83 w 97" name="T18"/>
                <a:gd fmla="*/ 6 h 90" name="T19"/>
                <a:gd fmla="*/ 77 w 97" name="T20"/>
                <a:gd fmla="*/ 4 h 90" name="T21"/>
                <a:gd fmla="*/ 74 w 97" name="T22"/>
                <a:gd fmla="*/ 5 h 90" name="T23"/>
                <a:gd fmla="*/ 75 w 97" name="T24"/>
                <a:gd fmla="*/ 13 h 90" name="T25"/>
                <a:gd fmla="*/ 77 w 97" name="T26"/>
                <a:gd fmla="*/ 19 h 90" name="T27"/>
                <a:gd fmla="*/ 74 w 97" name="T28"/>
                <a:gd fmla="*/ 38 h 90" name="T29"/>
                <a:gd fmla="*/ 60 w 97" name="T30"/>
                <a:gd fmla="*/ 51 h 90" name="T31"/>
                <a:gd fmla="*/ 54 w 97" name="T32"/>
                <a:gd fmla="*/ 49 h 90" name="T33"/>
                <a:gd fmla="*/ 50 w 97" name="T34"/>
                <a:gd fmla="*/ 48 h 90" name="T35"/>
                <a:gd fmla="*/ 47 w 97" name="T36"/>
                <a:gd fmla="*/ 60 h 90" name="T37"/>
                <a:gd fmla="*/ 45 w 97" name="T38"/>
                <a:gd fmla="*/ 67 h 90" name="T39"/>
                <a:gd fmla="*/ 35 w 97" name="T40"/>
                <a:gd fmla="*/ 64 h 90" name="T41"/>
                <a:gd fmla="*/ 17 w 97" name="T42"/>
                <a:gd fmla="*/ 67 h 90" name="T43"/>
                <a:gd fmla="*/ 6 w 97" name="T44"/>
                <a:gd fmla="*/ 78 h 90" name="T45"/>
                <a:gd fmla="*/ 8 w 97" name="T46"/>
                <a:gd fmla="*/ 83 h 90" name="T47"/>
                <a:gd fmla="*/ 17 w 97" name="T48"/>
                <a:gd fmla="*/ 82 h 90" name="T49"/>
                <a:gd fmla="*/ 26 w 97" name="T50"/>
                <a:gd fmla="*/ 79 h 90" name="T51"/>
                <a:gd fmla="*/ 37 w 97" name="T52"/>
                <a:gd fmla="*/ 76 h 90" name="T53"/>
                <a:gd fmla="*/ 43 w 97" name="T54"/>
                <a:gd fmla="*/ 82 h 90" name="T55"/>
                <a:gd fmla="*/ 51 w 97" name="T56"/>
                <a:gd fmla="*/ 90 h 90" name="T57"/>
                <a:gd fmla="*/ 60 w 97" name="T58"/>
                <a:gd fmla="*/ 81 h 90" name="T59"/>
                <a:gd fmla="*/ 64 w 97" name="T60"/>
                <a:gd fmla="*/ 78 h 90" name="T61"/>
                <a:gd fmla="*/ 75 w 97" name="T62"/>
                <a:gd fmla="*/ 75 h 90" name="T63"/>
                <a:gd fmla="*/ 81 w 97" name="T64"/>
                <a:gd fmla="*/ 76 h 90" name="T65"/>
                <a:gd fmla="*/ 84 w 97" name="T66"/>
                <a:gd fmla="*/ 68 h 9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0" w="97">
                  <a:moveTo>
                    <a:pt x="84" y="68"/>
                  </a:moveTo>
                  <a:cubicBezTo>
                    <a:pt x="86" y="68"/>
                    <a:pt x="87" y="65"/>
                    <a:pt x="88" y="65"/>
                  </a:cubicBezTo>
                  <a:cubicBezTo>
                    <a:pt x="88" y="64"/>
                    <a:pt x="89" y="66"/>
                    <a:pt x="88" y="67"/>
                  </a:cubicBezTo>
                  <a:cubicBezTo>
                    <a:pt x="88" y="68"/>
                    <a:pt x="86" y="70"/>
                    <a:pt x="87" y="72"/>
                  </a:cubicBezTo>
                  <a:cubicBezTo>
                    <a:pt x="87" y="74"/>
                    <a:pt x="91" y="74"/>
                    <a:pt x="92" y="74"/>
                  </a:cubicBezTo>
                  <a:cubicBezTo>
                    <a:pt x="94" y="74"/>
                    <a:pt x="92" y="71"/>
                    <a:pt x="93" y="68"/>
                  </a:cubicBezTo>
                  <a:cubicBezTo>
                    <a:pt x="94" y="66"/>
                    <a:pt x="97" y="66"/>
                    <a:pt x="95" y="64"/>
                  </a:cubicBezTo>
                  <a:cubicBezTo>
                    <a:pt x="92" y="62"/>
                    <a:pt x="93" y="58"/>
                    <a:pt x="93" y="57"/>
                  </a:cubicBezTo>
                  <a:cubicBezTo>
                    <a:pt x="93" y="56"/>
                    <a:pt x="93" y="50"/>
                    <a:pt x="93" y="48"/>
                  </a:cubicBezTo>
                  <a:cubicBezTo>
                    <a:pt x="94" y="47"/>
                    <a:pt x="91" y="40"/>
                    <a:pt x="90" y="38"/>
                  </a:cubicBezTo>
                  <a:cubicBezTo>
                    <a:pt x="90" y="36"/>
                    <a:pt x="90" y="34"/>
                    <a:pt x="91" y="34"/>
                  </a:cubicBezTo>
                  <a:cubicBezTo>
                    <a:pt x="92" y="34"/>
                    <a:pt x="93" y="35"/>
                    <a:pt x="94" y="35"/>
                  </a:cubicBezTo>
                  <a:cubicBezTo>
                    <a:pt x="95" y="34"/>
                    <a:pt x="94" y="30"/>
                    <a:pt x="94" y="29"/>
                  </a:cubicBezTo>
                  <a:cubicBezTo>
                    <a:pt x="94" y="28"/>
                    <a:pt x="95" y="25"/>
                    <a:pt x="95" y="23"/>
                  </a:cubicBezTo>
                  <a:cubicBezTo>
                    <a:pt x="95" y="22"/>
                    <a:pt x="91" y="11"/>
                    <a:pt x="89" y="11"/>
                  </a:cubicBezTo>
                  <a:cubicBezTo>
                    <a:pt x="88" y="10"/>
                    <a:pt x="85" y="4"/>
                    <a:pt x="84" y="2"/>
                  </a:cubicBezTo>
                  <a:cubicBezTo>
                    <a:pt x="84" y="1"/>
                    <a:pt x="82" y="0"/>
                    <a:pt x="80" y="0"/>
                  </a:cubicBezTo>
                  <a:cubicBezTo>
                    <a:pt x="78" y="0"/>
                    <a:pt x="79" y="2"/>
                    <a:pt x="79" y="3"/>
                  </a:cubicBezTo>
                  <a:cubicBezTo>
                    <a:pt x="79" y="3"/>
                    <a:pt x="81" y="3"/>
                    <a:pt x="82" y="3"/>
                  </a:cubicBezTo>
                  <a:cubicBezTo>
                    <a:pt x="82" y="3"/>
                    <a:pt x="83" y="5"/>
                    <a:pt x="83" y="6"/>
                  </a:cubicBezTo>
                  <a:cubicBezTo>
                    <a:pt x="83" y="7"/>
                    <a:pt x="81" y="7"/>
                    <a:pt x="80" y="7"/>
                  </a:cubicBezTo>
                  <a:cubicBezTo>
                    <a:pt x="78" y="7"/>
                    <a:pt x="78" y="6"/>
                    <a:pt x="77" y="4"/>
                  </a:cubicBezTo>
                  <a:cubicBezTo>
                    <a:pt x="76" y="3"/>
                    <a:pt x="76" y="2"/>
                    <a:pt x="75" y="2"/>
                  </a:cubicBezTo>
                  <a:cubicBezTo>
                    <a:pt x="73" y="2"/>
                    <a:pt x="74" y="3"/>
                    <a:pt x="74" y="5"/>
                  </a:cubicBezTo>
                  <a:cubicBezTo>
                    <a:pt x="74" y="7"/>
                    <a:pt x="74" y="7"/>
                    <a:pt x="73" y="8"/>
                  </a:cubicBezTo>
                  <a:cubicBezTo>
                    <a:pt x="72" y="9"/>
                    <a:pt x="74" y="11"/>
                    <a:pt x="75" y="13"/>
                  </a:cubicBezTo>
                  <a:cubicBezTo>
                    <a:pt x="76" y="15"/>
                    <a:pt x="76" y="15"/>
                    <a:pt x="74" y="16"/>
                  </a:cubicBezTo>
                  <a:cubicBezTo>
                    <a:pt x="73" y="18"/>
                    <a:pt x="75" y="18"/>
                    <a:pt x="77" y="19"/>
                  </a:cubicBezTo>
                  <a:cubicBezTo>
                    <a:pt x="79" y="21"/>
                    <a:pt x="77" y="26"/>
                    <a:pt x="77" y="28"/>
                  </a:cubicBezTo>
                  <a:cubicBezTo>
                    <a:pt x="77" y="31"/>
                    <a:pt x="76" y="35"/>
                    <a:pt x="74" y="38"/>
                  </a:cubicBezTo>
                  <a:cubicBezTo>
                    <a:pt x="72" y="41"/>
                    <a:pt x="69" y="45"/>
                    <a:pt x="67" y="46"/>
                  </a:cubicBezTo>
                  <a:cubicBezTo>
                    <a:pt x="64" y="47"/>
                    <a:pt x="61" y="50"/>
                    <a:pt x="60" y="51"/>
                  </a:cubicBezTo>
                  <a:cubicBezTo>
                    <a:pt x="59" y="52"/>
                    <a:pt x="58" y="53"/>
                    <a:pt x="56" y="53"/>
                  </a:cubicBezTo>
                  <a:cubicBezTo>
                    <a:pt x="54" y="54"/>
                    <a:pt x="53" y="51"/>
                    <a:pt x="54" y="49"/>
                  </a:cubicBezTo>
                  <a:cubicBezTo>
                    <a:pt x="54" y="47"/>
                    <a:pt x="55" y="45"/>
                    <a:pt x="54" y="45"/>
                  </a:cubicBezTo>
                  <a:cubicBezTo>
                    <a:pt x="53" y="46"/>
                    <a:pt x="50" y="47"/>
                    <a:pt x="50" y="48"/>
                  </a:cubicBezTo>
                  <a:cubicBezTo>
                    <a:pt x="50" y="49"/>
                    <a:pt x="51" y="52"/>
                    <a:pt x="51" y="54"/>
                  </a:cubicBezTo>
                  <a:cubicBezTo>
                    <a:pt x="51" y="56"/>
                    <a:pt x="48" y="58"/>
                    <a:pt x="47" y="60"/>
                  </a:cubicBezTo>
                  <a:cubicBezTo>
                    <a:pt x="46" y="62"/>
                    <a:pt x="49" y="63"/>
                    <a:pt x="49" y="65"/>
                  </a:cubicBezTo>
                  <a:cubicBezTo>
                    <a:pt x="48" y="67"/>
                    <a:pt x="46" y="67"/>
                    <a:pt x="45" y="67"/>
                  </a:cubicBezTo>
                  <a:cubicBezTo>
                    <a:pt x="44" y="67"/>
                    <a:pt x="43" y="66"/>
                    <a:pt x="42" y="65"/>
                  </a:cubicBezTo>
                  <a:cubicBezTo>
                    <a:pt x="40" y="64"/>
                    <a:pt x="40" y="64"/>
                    <a:pt x="35" y="64"/>
                  </a:cubicBezTo>
                  <a:cubicBezTo>
                    <a:pt x="31" y="64"/>
                    <a:pt x="32" y="65"/>
                    <a:pt x="30" y="66"/>
                  </a:cubicBezTo>
                  <a:cubicBezTo>
                    <a:pt x="28" y="67"/>
                    <a:pt x="20" y="67"/>
                    <a:pt x="17" y="67"/>
                  </a:cubicBezTo>
                  <a:cubicBezTo>
                    <a:pt x="15" y="68"/>
                    <a:pt x="13" y="72"/>
                    <a:pt x="11" y="73"/>
                  </a:cubicBezTo>
                  <a:cubicBezTo>
                    <a:pt x="8" y="75"/>
                    <a:pt x="8" y="77"/>
                    <a:pt x="6" y="78"/>
                  </a:cubicBezTo>
                  <a:cubicBezTo>
                    <a:pt x="5" y="80"/>
                    <a:pt x="2" y="79"/>
                    <a:pt x="1" y="82"/>
                  </a:cubicBezTo>
                  <a:cubicBezTo>
                    <a:pt x="0" y="85"/>
                    <a:pt x="4" y="83"/>
                    <a:pt x="8" y="83"/>
                  </a:cubicBezTo>
                  <a:cubicBezTo>
                    <a:pt x="11" y="83"/>
                    <a:pt x="12" y="83"/>
                    <a:pt x="12" y="82"/>
                  </a:cubicBezTo>
                  <a:cubicBezTo>
                    <a:pt x="13" y="82"/>
                    <a:pt x="16" y="81"/>
                    <a:pt x="17" y="82"/>
                  </a:cubicBezTo>
                  <a:cubicBezTo>
                    <a:pt x="18" y="83"/>
                    <a:pt x="21" y="82"/>
                    <a:pt x="22" y="82"/>
                  </a:cubicBezTo>
                  <a:cubicBezTo>
                    <a:pt x="23" y="82"/>
                    <a:pt x="24" y="78"/>
                    <a:pt x="26" y="79"/>
                  </a:cubicBezTo>
                  <a:cubicBezTo>
                    <a:pt x="28" y="80"/>
                    <a:pt x="30" y="78"/>
                    <a:pt x="31" y="77"/>
                  </a:cubicBezTo>
                  <a:cubicBezTo>
                    <a:pt x="32" y="77"/>
                    <a:pt x="36" y="76"/>
                    <a:pt x="37" y="76"/>
                  </a:cubicBezTo>
                  <a:cubicBezTo>
                    <a:pt x="39" y="76"/>
                    <a:pt x="41" y="76"/>
                    <a:pt x="44" y="77"/>
                  </a:cubicBezTo>
                  <a:cubicBezTo>
                    <a:pt x="46" y="79"/>
                    <a:pt x="44" y="81"/>
                    <a:pt x="43" y="82"/>
                  </a:cubicBezTo>
                  <a:cubicBezTo>
                    <a:pt x="42" y="82"/>
                    <a:pt x="43" y="85"/>
                    <a:pt x="45" y="87"/>
                  </a:cubicBezTo>
                  <a:cubicBezTo>
                    <a:pt x="47" y="89"/>
                    <a:pt x="48" y="90"/>
                    <a:pt x="51" y="90"/>
                  </a:cubicBezTo>
                  <a:cubicBezTo>
                    <a:pt x="54" y="90"/>
                    <a:pt x="55" y="84"/>
                    <a:pt x="57" y="83"/>
                  </a:cubicBezTo>
                  <a:cubicBezTo>
                    <a:pt x="58" y="81"/>
                    <a:pt x="59" y="82"/>
                    <a:pt x="60" y="81"/>
                  </a:cubicBezTo>
                  <a:cubicBezTo>
                    <a:pt x="60" y="81"/>
                    <a:pt x="60" y="77"/>
                    <a:pt x="61" y="76"/>
                  </a:cubicBezTo>
                  <a:cubicBezTo>
                    <a:pt x="61" y="76"/>
                    <a:pt x="63" y="78"/>
                    <a:pt x="64" y="78"/>
                  </a:cubicBezTo>
                  <a:cubicBezTo>
                    <a:pt x="65" y="78"/>
                    <a:pt x="68" y="78"/>
                    <a:pt x="69" y="78"/>
                  </a:cubicBezTo>
                  <a:cubicBezTo>
                    <a:pt x="71" y="78"/>
                    <a:pt x="75" y="76"/>
                    <a:pt x="75" y="75"/>
                  </a:cubicBezTo>
                  <a:cubicBezTo>
                    <a:pt x="76" y="75"/>
                    <a:pt x="77" y="73"/>
                    <a:pt x="78" y="73"/>
                  </a:cubicBezTo>
                  <a:cubicBezTo>
                    <a:pt x="78" y="72"/>
                    <a:pt x="79" y="76"/>
                    <a:pt x="81" y="76"/>
                  </a:cubicBezTo>
                  <a:cubicBezTo>
                    <a:pt x="82" y="76"/>
                    <a:pt x="82" y="70"/>
                    <a:pt x="82" y="69"/>
                  </a:cubicBezTo>
                  <a:cubicBezTo>
                    <a:pt x="82" y="67"/>
                    <a:pt x="83" y="68"/>
                    <a:pt x="84" y="68"/>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35"/>
            <p:cNvSpPr/>
            <p:nvPr/>
          </p:nvSpPr>
          <p:spPr bwMode="auto">
            <a:xfrm>
              <a:off x="7885489" y="2818154"/>
              <a:ext cx="86122" cy="79287"/>
            </a:xfrm>
            <a:custGeom>
              <a:gdLst>
                <a:gd fmla="*/ 46 w 53" name="T0"/>
                <a:gd fmla="*/ 20 h 49" name="T1"/>
                <a:gd fmla="*/ 45 w 53" name="T2"/>
                <a:gd fmla="*/ 15 h 49" name="T3"/>
                <a:gd fmla="*/ 39 w 53" name="T4"/>
                <a:gd fmla="*/ 17 h 49" name="T5"/>
                <a:gd fmla="*/ 37 w 53" name="T6"/>
                <a:gd fmla="*/ 14 h 49" name="T7"/>
                <a:gd fmla="*/ 32 w 53" name="T8"/>
                <a:gd fmla="*/ 15 h 49" name="T9"/>
                <a:gd fmla="*/ 22 w 53" name="T10"/>
                <a:gd fmla="*/ 9 h 49" name="T11"/>
                <a:gd fmla="*/ 13 w 53" name="T12"/>
                <a:gd fmla="*/ 1 h 49" name="T13"/>
                <a:gd fmla="*/ 10 w 53" name="T14"/>
                <a:gd fmla="*/ 2 h 49" name="T15"/>
                <a:gd fmla="*/ 11 w 53" name="T16"/>
                <a:gd fmla="*/ 6 h 49" name="T17"/>
                <a:gd fmla="*/ 13 w 53" name="T18"/>
                <a:gd fmla="*/ 17 h 49" name="T19"/>
                <a:gd fmla="*/ 13 w 53" name="T20"/>
                <a:gd fmla="*/ 24 h 49" name="T21"/>
                <a:gd fmla="*/ 11 w 53" name="T22"/>
                <a:gd fmla="*/ 29 h 49" name="T23"/>
                <a:gd fmla="*/ 5 w 53" name="T24"/>
                <a:gd fmla="*/ 28 h 49" name="T25"/>
                <a:gd fmla="*/ 3 w 53" name="T26"/>
                <a:gd fmla="*/ 32 h 49" name="T27"/>
                <a:gd fmla="*/ 0 w 53" name="T28"/>
                <a:gd fmla="*/ 36 h 49" name="T29"/>
                <a:gd fmla="*/ 3 w 53" name="T30"/>
                <a:gd fmla="*/ 41 h 49" name="T31"/>
                <a:gd fmla="*/ 3 w 53" name="T32"/>
                <a:gd fmla="*/ 44 h 49" name="T33"/>
                <a:gd fmla="*/ 5 w 53" name="T34"/>
                <a:gd fmla="*/ 48 h 49" name="T35"/>
                <a:gd fmla="*/ 9 w 53" name="T36"/>
                <a:gd fmla="*/ 45 h 49" name="T37"/>
                <a:gd fmla="*/ 13 w 53" name="T38"/>
                <a:gd fmla="*/ 43 h 49" name="T39"/>
                <a:gd fmla="*/ 11 w 53" name="T40"/>
                <a:gd fmla="*/ 40 h 49" name="T41"/>
                <a:gd fmla="*/ 6 w 53" name="T42"/>
                <a:gd fmla="*/ 39 h 49" name="T43"/>
                <a:gd fmla="*/ 6 w 53" name="T44"/>
                <a:gd fmla="*/ 34 h 49" name="T45"/>
                <a:gd fmla="*/ 11 w 53" name="T46"/>
                <a:gd fmla="*/ 38 h 49" name="T47"/>
                <a:gd fmla="*/ 16 w 53" name="T48"/>
                <a:gd fmla="*/ 34 h 49" name="T49"/>
                <a:gd fmla="*/ 22 w 53" name="T50"/>
                <a:gd fmla="*/ 36 h 49" name="T51"/>
                <a:gd fmla="*/ 33 w 53" name="T52"/>
                <a:gd fmla="*/ 42 h 49" name="T53"/>
                <a:gd fmla="*/ 35 w 53" name="T54"/>
                <a:gd fmla="*/ 36 h 49" name="T55"/>
                <a:gd fmla="*/ 41 w 53" name="T56"/>
                <a:gd fmla="*/ 29 h 49" name="T57"/>
                <a:gd fmla="*/ 53 w 53" name="T58"/>
                <a:gd fmla="*/ 25 h 49" name="T59"/>
                <a:gd fmla="*/ 49 w 53" name="T60"/>
                <a:gd fmla="*/ 24 h 49" name="T61"/>
                <a:gd fmla="*/ 46 w 53" name="T62"/>
                <a:gd fmla="*/ 20 h 4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9" w="52">
                  <a:moveTo>
                    <a:pt x="46" y="20"/>
                  </a:moveTo>
                  <a:cubicBezTo>
                    <a:pt x="46" y="19"/>
                    <a:pt x="45" y="16"/>
                    <a:pt x="45" y="15"/>
                  </a:cubicBezTo>
                  <a:cubicBezTo>
                    <a:pt x="45" y="14"/>
                    <a:pt x="41" y="17"/>
                    <a:pt x="39" y="17"/>
                  </a:cubicBezTo>
                  <a:cubicBezTo>
                    <a:pt x="37" y="17"/>
                    <a:pt x="37" y="15"/>
                    <a:pt x="37" y="14"/>
                  </a:cubicBezTo>
                  <a:cubicBezTo>
                    <a:pt x="36" y="13"/>
                    <a:pt x="34" y="14"/>
                    <a:pt x="32" y="15"/>
                  </a:cubicBezTo>
                  <a:cubicBezTo>
                    <a:pt x="30" y="15"/>
                    <a:pt x="25" y="11"/>
                    <a:pt x="22" y="9"/>
                  </a:cubicBezTo>
                  <a:cubicBezTo>
                    <a:pt x="19" y="7"/>
                    <a:pt x="14" y="2"/>
                    <a:pt x="13" y="1"/>
                  </a:cubicBezTo>
                  <a:cubicBezTo>
                    <a:pt x="12" y="0"/>
                    <a:pt x="11" y="1"/>
                    <a:pt x="10" y="2"/>
                  </a:cubicBezTo>
                  <a:cubicBezTo>
                    <a:pt x="9" y="3"/>
                    <a:pt x="9" y="5"/>
                    <a:pt x="11" y="6"/>
                  </a:cubicBezTo>
                  <a:cubicBezTo>
                    <a:pt x="12" y="7"/>
                    <a:pt x="14" y="16"/>
                    <a:pt x="13" y="17"/>
                  </a:cubicBezTo>
                  <a:cubicBezTo>
                    <a:pt x="12" y="18"/>
                    <a:pt x="12" y="22"/>
                    <a:pt x="13" y="24"/>
                  </a:cubicBezTo>
                  <a:cubicBezTo>
                    <a:pt x="14" y="25"/>
                    <a:pt x="12" y="29"/>
                    <a:pt x="11" y="29"/>
                  </a:cubicBezTo>
                  <a:cubicBezTo>
                    <a:pt x="10" y="30"/>
                    <a:pt x="7" y="28"/>
                    <a:pt x="5" y="28"/>
                  </a:cubicBezTo>
                  <a:cubicBezTo>
                    <a:pt x="3" y="27"/>
                    <a:pt x="5" y="30"/>
                    <a:pt x="3" y="32"/>
                  </a:cubicBezTo>
                  <a:cubicBezTo>
                    <a:pt x="3" y="33"/>
                    <a:pt x="0" y="34"/>
                    <a:pt x="0" y="36"/>
                  </a:cubicBezTo>
                  <a:cubicBezTo>
                    <a:pt x="0" y="37"/>
                    <a:pt x="2" y="40"/>
                    <a:pt x="3" y="41"/>
                  </a:cubicBezTo>
                  <a:cubicBezTo>
                    <a:pt x="5" y="43"/>
                    <a:pt x="3" y="43"/>
                    <a:pt x="3" y="44"/>
                  </a:cubicBezTo>
                  <a:cubicBezTo>
                    <a:pt x="2" y="45"/>
                    <a:pt x="4" y="47"/>
                    <a:pt x="5" y="48"/>
                  </a:cubicBezTo>
                  <a:cubicBezTo>
                    <a:pt x="7" y="49"/>
                    <a:pt x="8" y="46"/>
                    <a:pt x="9" y="45"/>
                  </a:cubicBezTo>
                  <a:cubicBezTo>
                    <a:pt x="10" y="45"/>
                    <a:pt x="12" y="43"/>
                    <a:pt x="13" y="43"/>
                  </a:cubicBezTo>
                  <a:cubicBezTo>
                    <a:pt x="15" y="43"/>
                    <a:pt x="13" y="40"/>
                    <a:pt x="11" y="40"/>
                  </a:cubicBezTo>
                  <a:cubicBezTo>
                    <a:pt x="8" y="40"/>
                    <a:pt x="8" y="39"/>
                    <a:pt x="6" y="39"/>
                  </a:cubicBezTo>
                  <a:cubicBezTo>
                    <a:pt x="4" y="38"/>
                    <a:pt x="5" y="35"/>
                    <a:pt x="6" y="34"/>
                  </a:cubicBezTo>
                  <a:cubicBezTo>
                    <a:pt x="7" y="34"/>
                    <a:pt x="10" y="37"/>
                    <a:pt x="11" y="38"/>
                  </a:cubicBezTo>
                  <a:cubicBezTo>
                    <a:pt x="11" y="39"/>
                    <a:pt x="15" y="35"/>
                    <a:pt x="16" y="34"/>
                  </a:cubicBezTo>
                  <a:cubicBezTo>
                    <a:pt x="16" y="34"/>
                    <a:pt x="20" y="36"/>
                    <a:pt x="22" y="36"/>
                  </a:cubicBezTo>
                  <a:cubicBezTo>
                    <a:pt x="24" y="36"/>
                    <a:pt x="31" y="40"/>
                    <a:pt x="33" y="42"/>
                  </a:cubicBezTo>
                  <a:cubicBezTo>
                    <a:pt x="35" y="43"/>
                    <a:pt x="34" y="39"/>
                    <a:pt x="35" y="36"/>
                  </a:cubicBezTo>
                  <a:cubicBezTo>
                    <a:pt x="35" y="33"/>
                    <a:pt x="38" y="30"/>
                    <a:pt x="41" y="29"/>
                  </a:cubicBezTo>
                  <a:cubicBezTo>
                    <a:pt x="44" y="27"/>
                    <a:pt x="52" y="26"/>
                    <a:pt x="53" y="25"/>
                  </a:cubicBezTo>
                  <a:cubicBezTo>
                    <a:pt x="53" y="24"/>
                    <a:pt x="51" y="24"/>
                    <a:pt x="49" y="24"/>
                  </a:cubicBezTo>
                  <a:cubicBezTo>
                    <a:pt x="48" y="24"/>
                    <a:pt x="47" y="21"/>
                    <a:pt x="46" y="2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36"/>
            <p:cNvSpPr/>
            <p:nvPr/>
          </p:nvSpPr>
          <p:spPr bwMode="auto">
            <a:xfrm>
              <a:off x="7845162" y="2627456"/>
              <a:ext cx="84072" cy="179763"/>
            </a:xfrm>
            <a:custGeom>
              <a:gdLst>
                <a:gd fmla="*/ 6 w 52" name="T0"/>
                <a:gd fmla="*/ 20 h 111" name="T1"/>
                <a:gd fmla="*/ 11 w 52" name="T2"/>
                <a:gd fmla="*/ 29 h 111" name="T3"/>
                <a:gd fmla="*/ 17 w 52" name="T4"/>
                <a:gd fmla="*/ 42 h 111" name="T5"/>
                <a:gd fmla="*/ 19 w 52" name="T6"/>
                <a:gd fmla="*/ 51 h 111" name="T7"/>
                <a:gd fmla="*/ 21 w 52" name="T8"/>
                <a:gd fmla="*/ 59 h 111" name="T9"/>
                <a:gd fmla="*/ 21 w 52" name="T10"/>
                <a:gd fmla="*/ 60 h 111" name="T11"/>
                <a:gd fmla="*/ 22 w 52" name="T12"/>
                <a:gd fmla="*/ 69 h 111" name="T13"/>
                <a:gd fmla="*/ 28 w 52" name="T14"/>
                <a:gd fmla="*/ 86 h 111" name="T15"/>
                <a:gd fmla="*/ 33 w 52" name="T16"/>
                <a:gd fmla="*/ 109 h 111" name="T17"/>
                <a:gd fmla="*/ 37 w 52" name="T18"/>
                <a:gd fmla="*/ 103 h 111" name="T19"/>
                <a:gd fmla="*/ 47 w 52" name="T20"/>
                <a:gd fmla="*/ 108 h 111" name="T21"/>
                <a:gd fmla="*/ 42 w 52" name="T22"/>
                <a:gd fmla="*/ 98 h 111" name="T23"/>
                <a:gd fmla="*/ 35 w 52" name="T24"/>
                <a:gd fmla="*/ 88 h 111" name="T25"/>
                <a:gd fmla="*/ 35 w 52" name="T26"/>
                <a:gd fmla="*/ 79 h 111" name="T27"/>
                <a:gd fmla="*/ 36 w 52" name="T28"/>
                <a:gd fmla="*/ 71 h 111" name="T29"/>
                <a:gd fmla="*/ 50 w 52" name="T30"/>
                <a:gd fmla="*/ 76 h 111" name="T31"/>
                <a:gd fmla="*/ 46 w 52" name="T32"/>
                <a:gd fmla="*/ 70 h 111" name="T33"/>
                <a:gd fmla="*/ 45 w 52" name="T34"/>
                <a:gd fmla="*/ 68 h 111" name="T35"/>
                <a:gd fmla="*/ 44 w 52" name="T36"/>
                <a:gd fmla="*/ 68 h 111" name="T37"/>
                <a:gd fmla="*/ 43 w 52" name="T38"/>
                <a:gd fmla="*/ 65 h 111" name="T39"/>
                <a:gd fmla="*/ 43 w 52" name="T40"/>
                <a:gd fmla="*/ 65 h 111" name="T41"/>
                <a:gd fmla="*/ 42 w 52" name="T42"/>
                <a:gd fmla="*/ 63 h 111" name="T43"/>
                <a:gd fmla="*/ 42 w 52" name="T44"/>
                <a:gd fmla="*/ 62 h 111" name="T45"/>
                <a:gd fmla="*/ 41 w 52" name="T46"/>
                <a:gd fmla="*/ 59 h 111" name="T47"/>
                <a:gd fmla="*/ 40 w 52" name="T48"/>
                <a:gd fmla="*/ 56 h 111" name="T49"/>
                <a:gd fmla="*/ 33 w 52" name="T50"/>
                <a:gd fmla="*/ 47 h 111" name="T51"/>
                <a:gd fmla="*/ 24 w 52" name="T52"/>
                <a:gd fmla="*/ 30 h 111" name="T53"/>
                <a:gd fmla="*/ 20 w 52" name="T54"/>
                <a:gd fmla="*/ 23 h 111" name="T55"/>
                <a:gd fmla="*/ 13 w 52" name="T56"/>
                <a:gd fmla="*/ 8 h 111" name="T57"/>
                <a:gd fmla="*/ 12 w 52" name="T58"/>
                <a:gd fmla="*/ 2 h 111" name="T59"/>
                <a:gd fmla="*/ 2 w 52" name="T60"/>
                <a:gd fmla="*/ 1 h 111" name="T61"/>
                <a:gd fmla="*/ 9 w 52" name="T62"/>
                <a:gd fmla="*/ 7 h 111" name="T63"/>
                <a:gd fmla="*/ 4 w 52" name="T64"/>
                <a:gd fmla="*/ 11 h 111" name="T65"/>
                <a:gd fmla="*/ 6 w 52" name="T66"/>
                <a:gd fmla="*/ 20 h 1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0" w="52">
                  <a:moveTo>
                    <a:pt x="6" y="20"/>
                  </a:moveTo>
                  <a:cubicBezTo>
                    <a:pt x="6" y="23"/>
                    <a:pt x="9" y="25"/>
                    <a:pt x="11" y="29"/>
                  </a:cubicBezTo>
                  <a:cubicBezTo>
                    <a:pt x="13" y="32"/>
                    <a:pt x="15" y="41"/>
                    <a:pt x="17" y="42"/>
                  </a:cubicBezTo>
                  <a:cubicBezTo>
                    <a:pt x="18" y="43"/>
                    <a:pt x="20" y="49"/>
                    <a:pt x="19" y="51"/>
                  </a:cubicBezTo>
                  <a:cubicBezTo>
                    <a:pt x="19" y="52"/>
                    <a:pt x="20" y="55"/>
                    <a:pt x="21" y="59"/>
                  </a:cubicBezTo>
                  <a:cubicBezTo>
                    <a:pt x="21" y="59"/>
                    <a:pt x="21" y="59"/>
                    <a:pt x="21" y="60"/>
                  </a:cubicBezTo>
                  <a:cubicBezTo>
                    <a:pt x="21" y="64"/>
                    <a:pt x="22" y="67"/>
                    <a:pt x="22" y="69"/>
                  </a:cubicBezTo>
                  <a:cubicBezTo>
                    <a:pt x="22" y="72"/>
                    <a:pt x="28" y="84"/>
                    <a:pt x="28" y="86"/>
                  </a:cubicBezTo>
                  <a:cubicBezTo>
                    <a:pt x="29" y="88"/>
                    <a:pt x="30" y="108"/>
                    <a:pt x="33" y="109"/>
                  </a:cubicBezTo>
                  <a:cubicBezTo>
                    <a:pt x="37" y="111"/>
                    <a:pt x="36" y="104"/>
                    <a:pt x="37" y="103"/>
                  </a:cubicBezTo>
                  <a:cubicBezTo>
                    <a:pt x="38" y="103"/>
                    <a:pt x="43" y="107"/>
                    <a:pt x="47" y="108"/>
                  </a:cubicBezTo>
                  <a:cubicBezTo>
                    <a:pt x="52" y="110"/>
                    <a:pt x="43" y="99"/>
                    <a:pt x="42" y="98"/>
                  </a:cubicBezTo>
                  <a:cubicBezTo>
                    <a:pt x="42" y="96"/>
                    <a:pt x="37" y="91"/>
                    <a:pt x="35" y="88"/>
                  </a:cubicBezTo>
                  <a:cubicBezTo>
                    <a:pt x="33" y="85"/>
                    <a:pt x="34" y="81"/>
                    <a:pt x="35" y="79"/>
                  </a:cubicBezTo>
                  <a:cubicBezTo>
                    <a:pt x="36" y="77"/>
                    <a:pt x="35" y="71"/>
                    <a:pt x="36" y="71"/>
                  </a:cubicBezTo>
                  <a:cubicBezTo>
                    <a:pt x="38" y="70"/>
                    <a:pt x="48" y="76"/>
                    <a:pt x="50" y="76"/>
                  </a:cubicBezTo>
                  <a:cubicBezTo>
                    <a:pt x="51" y="77"/>
                    <a:pt x="48" y="73"/>
                    <a:pt x="46" y="70"/>
                  </a:cubicBezTo>
                  <a:cubicBezTo>
                    <a:pt x="45" y="70"/>
                    <a:pt x="45" y="69"/>
                    <a:pt x="45" y="68"/>
                  </a:cubicBezTo>
                  <a:cubicBezTo>
                    <a:pt x="45" y="68"/>
                    <a:pt x="44" y="68"/>
                    <a:pt x="44" y="68"/>
                  </a:cubicBezTo>
                  <a:cubicBezTo>
                    <a:pt x="44" y="67"/>
                    <a:pt x="44" y="66"/>
                    <a:pt x="43" y="65"/>
                  </a:cubicBezTo>
                  <a:cubicBezTo>
                    <a:pt x="43" y="65"/>
                    <a:pt x="43" y="65"/>
                    <a:pt x="43" y="65"/>
                  </a:cubicBezTo>
                  <a:cubicBezTo>
                    <a:pt x="43" y="65"/>
                    <a:pt x="43" y="64"/>
                    <a:pt x="42" y="63"/>
                  </a:cubicBezTo>
                  <a:cubicBezTo>
                    <a:pt x="42" y="63"/>
                    <a:pt x="42" y="62"/>
                    <a:pt x="42" y="62"/>
                  </a:cubicBezTo>
                  <a:cubicBezTo>
                    <a:pt x="42" y="61"/>
                    <a:pt x="41" y="60"/>
                    <a:pt x="41" y="59"/>
                  </a:cubicBezTo>
                  <a:cubicBezTo>
                    <a:pt x="41" y="58"/>
                    <a:pt x="41" y="57"/>
                    <a:pt x="40" y="56"/>
                  </a:cubicBezTo>
                  <a:cubicBezTo>
                    <a:pt x="40" y="52"/>
                    <a:pt x="36" y="51"/>
                    <a:pt x="33" y="47"/>
                  </a:cubicBezTo>
                  <a:cubicBezTo>
                    <a:pt x="30" y="44"/>
                    <a:pt x="27" y="33"/>
                    <a:pt x="24" y="30"/>
                  </a:cubicBezTo>
                  <a:cubicBezTo>
                    <a:pt x="22" y="27"/>
                    <a:pt x="20" y="27"/>
                    <a:pt x="20" y="23"/>
                  </a:cubicBezTo>
                  <a:cubicBezTo>
                    <a:pt x="19" y="19"/>
                    <a:pt x="15" y="11"/>
                    <a:pt x="13" y="8"/>
                  </a:cubicBezTo>
                  <a:cubicBezTo>
                    <a:pt x="12" y="6"/>
                    <a:pt x="13" y="5"/>
                    <a:pt x="12" y="2"/>
                  </a:cubicBezTo>
                  <a:cubicBezTo>
                    <a:pt x="11" y="0"/>
                    <a:pt x="5" y="0"/>
                    <a:pt x="2" y="1"/>
                  </a:cubicBezTo>
                  <a:cubicBezTo>
                    <a:pt x="0" y="1"/>
                    <a:pt x="7" y="5"/>
                    <a:pt x="9" y="7"/>
                  </a:cubicBezTo>
                  <a:cubicBezTo>
                    <a:pt x="10" y="10"/>
                    <a:pt x="7" y="9"/>
                    <a:pt x="4" y="11"/>
                  </a:cubicBezTo>
                  <a:cubicBezTo>
                    <a:pt x="1" y="13"/>
                    <a:pt x="5" y="17"/>
                    <a:pt x="6" y="2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37"/>
            <p:cNvSpPr/>
            <p:nvPr/>
          </p:nvSpPr>
          <p:spPr bwMode="auto">
            <a:xfrm>
              <a:off x="7662666" y="3293875"/>
              <a:ext cx="88856" cy="101843"/>
            </a:xfrm>
            <a:custGeom>
              <a:gdLst>
                <a:gd fmla="*/ 11 w 55" name="T0"/>
                <a:gd fmla="*/ 0 h 63" name="T1"/>
                <a:gd fmla="*/ 5 w 55" name="T2"/>
                <a:gd fmla="*/ 7 h 63" name="T3"/>
                <a:gd fmla="*/ 8 w 55" name="T4"/>
                <a:gd fmla="*/ 27 h 63" name="T5"/>
                <a:gd fmla="*/ 2 w 55" name="T6"/>
                <a:gd fmla="*/ 26 h 63" name="T7"/>
                <a:gd fmla="*/ 2 w 55" name="T8"/>
                <a:gd fmla="*/ 33 h 63" name="T9"/>
                <a:gd fmla="*/ 6 w 55" name="T10"/>
                <a:gd fmla="*/ 39 h 63" name="T11"/>
                <a:gd fmla="*/ 13 w 55" name="T12"/>
                <a:gd fmla="*/ 43 h 63" name="T13"/>
                <a:gd fmla="*/ 14 w 55" name="T14"/>
                <a:gd fmla="*/ 47 h 63" name="T15"/>
                <a:gd fmla="*/ 21 w 55" name="T16"/>
                <a:gd fmla="*/ 51 h 63" name="T17"/>
                <a:gd fmla="*/ 28 w 55" name="T18"/>
                <a:gd fmla="*/ 49 h 63" name="T19"/>
                <a:gd fmla="*/ 28 w 55" name="T20"/>
                <a:gd fmla="*/ 52 h 63" name="T21"/>
                <a:gd fmla="*/ 33 w 55" name="T22"/>
                <a:gd fmla="*/ 53 h 63" name="T23"/>
                <a:gd fmla="*/ 38 w 55" name="T24"/>
                <a:gd fmla="*/ 56 h 63" name="T25"/>
                <a:gd fmla="*/ 40 w 55" name="T26"/>
                <a:gd fmla="*/ 51 h 63" name="T27"/>
                <a:gd fmla="*/ 43 w 55" name="T28"/>
                <a:gd fmla="*/ 55 h 63" name="T29"/>
                <a:gd fmla="*/ 43 w 55" name="T30"/>
                <a:gd fmla="*/ 59 h 63" name="T31"/>
                <a:gd fmla="*/ 53 w 55" name="T32"/>
                <a:gd fmla="*/ 63 h 63" name="T33"/>
                <a:gd fmla="*/ 55 w 55" name="T34"/>
                <a:gd fmla="*/ 59 h 63" name="T35"/>
                <a:gd fmla="*/ 49 w 55" name="T36"/>
                <a:gd fmla="*/ 54 h 63" name="T37"/>
                <a:gd fmla="*/ 50 w 55" name="T38"/>
                <a:gd fmla="*/ 50 h 63" name="T39"/>
                <a:gd fmla="*/ 44 w 55" name="T40"/>
                <a:gd fmla="*/ 49 h 63" name="T41"/>
                <a:gd fmla="*/ 39 w 55" name="T42"/>
                <a:gd fmla="*/ 46 h 63" name="T43"/>
                <a:gd fmla="*/ 29 w 55" name="T44"/>
                <a:gd fmla="*/ 45 h 63" name="T45"/>
                <a:gd fmla="*/ 26 w 55" name="T46"/>
                <a:gd fmla="*/ 39 h 63" name="T47"/>
                <a:gd fmla="*/ 31 w 55" name="T48"/>
                <a:gd fmla="*/ 42 h 63" name="T49"/>
                <a:gd fmla="*/ 27 w 55" name="T50"/>
                <a:gd fmla="*/ 36 h 63" name="T51"/>
                <a:gd fmla="*/ 23 w 55" name="T52"/>
                <a:gd fmla="*/ 31 h 63" name="T53"/>
                <a:gd fmla="*/ 27 w 55" name="T54"/>
                <a:gd fmla="*/ 26 h 63" name="T55"/>
                <a:gd fmla="*/ 25 w 55" name="T56"/>
                <a:gd fmla="*/ 14 h 63" name="T57"/>
                <a:gd fmla="*/ 22 w 55" name="T58"/>
                <a:gd fmla="*/ 7 h 63" name="T59"/>
                <a:gd fmla="*/ 19 w 55" name="T60"/>
                <a:gd fmla="*/ 4 h 63" name="T61"/>
                <a:gd fmla="*/ 11 w 55" name="T62"/>
                <a:gd fmla="*/ 0 h 6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2" w="55">
                  <a:moveTo>
                    <a:pt x="11" y="0"/>
                  </a:moveTo>
                  <a:cubicBezTo>
                    <a:pt x="7" y="1"/>
                    <a:pt x="4" y="4"/>
                    <a:pt x="5" y="7"/>
                  </a:cubicBezTo>
                  <a:cubicBezTo>
                    <a:pt x="6" y="11"/>
                    <a:pt x="10" y="25"/>
                    <a:pt x="8" y="27"/>
                  </a:cubicBezTo>
                  <a:cubicBezTo>
                    <a:pt x="6" y="29"/>
                    <a:pt x="4" y="26"/>
                    <a:pt x="2" y="26"/>
                  </a:cubicBezTo>
                  <a:cubicBezTo>
                    <a:pt x="0" y="26"/>
                    <a:pt x="3" y="32"/>
                    <a:pt x="2" y="33"/>
                  </a:cubicBezTo>
                  <a:cubicBezTo>
                    <a:pt x="2" y="34"/>
                    <a:pt x="3" y="37"/>
                    <a:pt x="6" y="39"/>
                  </a:cubicBezTo>
                  <a:cubicBezTo>
                    <a:pt x="9" y="41"/>
                    <a:pt x="16" y="42"/>
                    <a:pt x="13" y="43"/>
                  </a:cubicBezTo>
                  <a:cubicBezTo>
                    <a:pt x="10" y="45"/>
                    <a:pt x="12" y="46"/>
                    <a:pt x="14" y="47"/>
                  </a:cubicBezTo>
                  <a:cubicBezTo>
                    <a:pt x="16" y="49"/>
                    <a:pt x="18" y="50"/>
                    <a:pt x="21" y="51"/>
                  </a:cubicBezTo>
                  <a:cubicBezTo>
                    <a:pt x="24" y="52"/>
                    <a:pt x="26" y="50"/>
                    <a:pt x="28" y="49"/>
                  </a:cubicBezTo>
                  <a:cubicBezTo>
                    <a:pt x="29" y="47"/>
                    <a:pt x="28" y="50"/>
                    <a:pt x="28" y="52"/>
                  </a:cubicBezTo>
                  <a:cubicBezTo>
                    <a:pt x="28" y="54"/>
                    <a:pt x="31" y="54"/>
                    <a:pt x="33" y="53"/>
                  </a:cubicBezTo>
                  <a:cubicBezTo>
                    <a:pt x="36" y="53"/>
                    <a:pt x="37" y="55"/>
                    <a:pt x="38" y="56"/>
                  </a:cubicBezTo>
                  <a:cubicBezTo>
                    <a:pt x="40" y="57"/>
                    <a:pt x="39" y="53"/>
                    <a:pt x="40" y="51"/>
                  </a:cubicBezTo>
                  <a:cubicBezTo>
                    <a:pt x="40" y="50"/>
                    <a:pt x="42" y="53"/>
                    <a:pt x="43" y="55"/>
                  </a:cubicBezTo>
                  <a:cubicBezTo>
                    <a:pt x="44" y="57"/>
                    <a:pt x="42" y="57"/>
                    <a:pt x="43" y="59"/>
                  </a:cubicBezTo>
                  <a:cubicBezTo>
                    <a:pt x="44" y="61"/>
                    <a:pt x="51" y="63"/>
                    <a:pt x="53" y="63"/>
                  </a:cubicBezTo>
                  <a:cubicBezTo>
                    <a:pt x="55" y="63"/>
                    <a:pt x="54" y="60"/>
                    <a:pt x="55" y="59"/>
                  </a:cubicBezTo>
                  <a:cubicBezTo>
                    <a:pt x="55" y="58"/>
                    <a:pt x="50" y="56"/>
                    <a:pt x="49" y="54"/>
                  </a:cubicBezTo>
                  <a:cubicBezTo>
                    <a:pt x="48" y="53"/>
                    <a:pt x="50" y="52"/>
                    <a:pt x="50" y="50"/>
                  </a:cubicBezTo>
                  <a:cubicBezTo>
                    <a:pt x="49" y="49"/>
                    <a:pt x="46" y="49"/>
                    <a:pt x="44" y="49"/>
                  </a:cubicBezTo>
                  <a:cubicBezTo>
                    <a:pt x="43" y="49"/>
                    <a:pt x="41" y="47"/>
                    <a:pt x="39" y="46"/>
                  </a:cubicBezTo>
                  <a:cubicBezTo>
                    <a:pt x="38" y="45"/>
                    <a:pt x="32" y="46"/>
                    <a:pt x="29" y="45"/>
                  </a:cubicBezTo>
                  <a:cubicBezTo>
                    <a:pt x="26" y="45"/>
                    <a:pt x="26" y="41"/>
                    <a:pt x="26" y="39"/>
                  </a:cubicBezTo>
                  <a:cubicBezTo>
                    <a:pt x="25" y="37"/>
                    <a:pt x="28" y="41"/>
                    <a:pt x="31" y="42"/>
                  </a:cubicBezTo>
                  <a:cubicBezTo>
                    <a:pt x="34" y="43"/>
                    <a:pt x="30" y="37"/>
                    <a:pt x="27" y="36"/>
                  </a:cubicBezTo>
                  <a:cubicBezTo>
                    <a:pt x="25" y="35"/>
                    <a:pt x="23" y="32"/>
                    <a:pt x="23" y="31"/>
                  </a:cubicBezTo>
                  <a:cubicBezTo>
                    <a:pt x="22" y="29"/>
                    <a:pt x="27" y="28"/>
                    <a:pt x="27" y="26"/>
                  </a:cubicBezTo>
                  <a:cubicBezTo>
                    <a:pt x="27" y="24"/>
                    <a:pt x="29" y="18"/>
                    <a:pt x="25" y="14"/>
                  </a:cubicBezTo>
                  <a:cubicBezTo>
                    <a:pt x="20" y="11"/>
                    <a:pt x="21" y="9"/>
                    <a:pt x="22" y="7"/>
                  </a:cubicBezTo>
                  <a:cubicBezTo>
                    <a:pt x="23" y="5"/>
                    <a:pt x="23" y="4"/>
                    <a:pt x="19" y="4"/>
                  </a:cubicBezTo>
                  <a:cubicBezTo>
                    <a:pt x="15" y="4"/>
                    <a:pt x="15" y="0"/>
                    <a:pt x="11" y="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38"/>
            <p:cNvSpPr/>
            <p:nvPr/>
          </p:nvSpPr>
          <p:spPr bwMode="auto">
            <a:xfrm>
              <a:off x="7754939" y="3395718"/>
              <a:ext cx="27340" cy="40327"/>
            </a:xfrm>
            <a:custGeom>
              <a:gdLst>
                <a:gd fmla="*/ 2 w 17" name="T0"/>
                <a:gd fmla="*/ 3 h 25" name="T1"/>
                <a:gd fmla="*/ 3 w 17" name="T2"/>
                <a:gd fmla="*/ 5 h 25" name="T3"/>
                <a:gd fmla="*/ 9 w 17" name="T4"/>
                <a:gd fmla="*/ 12 h 25" name="T5"/>
                <a:gd fmla="*/ 9 w 17" name="T6"/>
                <a:gd fmla="*/ 16 h 25" name="T7"/>
                <a:gd fmla="*/ 7 w 17" name="T8"/>
                <a:gd fmla="*/ 18 h 25" name="T9"/>
                <a:gd fmla="*/ 12 w 17" name="T10"/>
                <a:gd fmla="*/ 25 h 25" name="T11"/>
                <a:gd fmla="*/ 13 w 17" name="T12"/>
                <a:gd fmla="*/ 18 h 25" name="T13"/>
                <a:gd fmla="*/ 16 w 17" name="T14"/>
                <a:gd fmla="*/ 14 h 25" name="T15"/>
                <a:gd fmla="*/ 13 w 17" name="T16"/>
                <a:gd fmla="*/ 5 h 25" name="T17"/>
                <a:gd fmla="*/ 8 w 17" name="T18"/>
                <a:gd fmla="*/ 1 h 25" name="T19"/>
                <a:gd fmla="*/ 2 w 17" name="T20"/>
                <a:gd fmla="*/ 3 h 2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 w="17">
                  <a:moveTo>
                    <a:pt x="2" y="3"/>
                  </a:moveTo>
                  <a:cubicBezTo>
                    <a:pt x="1" y="3"/>
                    <a:pt x="0" y="2"/>
                    <a:pt x="3" y="5"/>
                  </a:cubicBezTo>
                  <a:cubicBezTo>
                    <a:pt x="6" y="8"/>
                    <a:pt x="9" y="10"/>
                    <a:pt x="9" y="12"/>
                  </a:cubicBezTo>
                  <a:cubicBezTo>
                    <a:pt x="10" y="13"/>
                    <a:pt x="10" y="16"/>
                    <a:pt x="9" y="16"/>
                  </a:cubicBezTo>
                  <a:cubicBezTo>
                    <a:pt x="8" y="16"/>
                    <a:pt x="6" y="16"/>
                    <a:pt x="7" y="18"/>
                  </a:cubicBezTo>
                  <a:cubicBezTo>
                    <a:pt x="8" y="21"/>
                    <a:pt x="10" y="25"/>
                    <a:pt x="12" y="25"/>
                  </a:cubicBezTo>
                  <a:cubicBezTo>
                    <a:pt x="13" y="24"/>
                    <a:pt x="12" y="19"/>
                    <a:pt x="13" y="18"/>
                  </a:cubicBezTo>
                  <a:cubicBezTo>
                    <a:pt x="15" y="17"/>
                    <a:pt x="17" y="17"/>
                    <a:pt x="16" y="14"/>
                  </a:cubicBezTo>
                  <a:cubicBezTo>
                    <a:pt x="15" y="11"/>
                    <a:pt x="15" y="7"/>
                    <a:pt x="13" y="5"/>
                  </a:cubicBezTo>
                  <a:cubicBezTo>
                    <a:pt x="12" y="4"/>
                    <a:pt x="10" y="1"/>
                    <a:pt x="8" y="1"/>
                  </a:cubicBezTo>
                  <a:cubicBezTo>
                    <a:pt x="4" y="0"/>
                    <a:pt x="4" y="3"/>
                    <a:pt x="2"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39"/>
            <p:cNvSpPr/>
            <p:nvPr/>
          </p:nvSpPr>
          <p:spPr bwMode="auto">
            <a:xfrm>
              <a:off x="7733750" y="3442880"/>
              <a:ext cx="82705" cy="66300"/>
            </a:xfrm>
            <a:custGeom>
              <a:gdLst>
                <a:gd fmla="*/ 46 w 51" name="T0"/>
                <a:gd fmla="*/ 20 h 41" name="T1"/>
                <a:gd fmla="*/ 35 w 51" name="T2"/>
                <a:gd fmla="*/ 1 h 41" name="T3"/>
                <a:gd fmla="*/ 32 w 51" name="T4"/>
                <a:gd fmla="*/ 11 h 41" name="T5"/>
                <a:gd fmla="*/ 27 w 51" name="T6"/>
                <a:gd fmla="*/ 13 h 41" name="T7"/>
                <a:gd fmla="*/ 20 w 51" name="T8"/>
                <a:gd fmla="*/ 19 h 41" name="T9"/>
                <a:gd fmla="*/ 15 w 51" name="T10"/>
                <a:gd fmla="*/ 15 h 41" name="T11"/>
                <a:gd fmla="*/ 11 w 51" name="T12"/>
                <a:gd fmla="*/ 17 h 41" name="T13"/>
                <a:gd fmla="*/ 7 w 51" name="T14"/>
                <a:gd fmla="*/ 19 h 41" name="T15"/>
                <a:gd fmla="*/ 1 w 51" name="T16"/>
                <a:gd fmla="*/ 23 h 41" name="T17"/>
                <a:gd fmla="*/ 2 w 51" name="T18"/>
                <a:gd fmla="*/ 28 h 41" name="T19"/>
                <a:gd fmla="*/ 6 w 51" name="T20"/>
                <a:gd fmla="*/ 23 h 41" name="T21"/>
                <a:gd fmla="*/ 11 w 51" name="T22"/>
                <a:gd fmla="*/ 26 h 41" name="T23"/>
                <a:gd fmla="*/ 20 w 51" name="T24"/>
                <a:gd fmla="*/ 23 h 41" name="T25"/>
                <a:gd fmla="*/ 24 w 51" name="T26"/>
                <a:gd fmla="*/ 28 h 41" name="T27"/>
                <a:gd fmla="*/ 27 w 51" name="T28"/>
                <a:gd fmla="*/ 38 h 41" name="T29"/>
                <a:gd fmla="*/ 35 w 51" name="T30"/>
                <a:gd fmla="*/ 41 h 41" name="T31"/>
                <a:gd fmla="*/ 41 w 51" name="T32"/>
                <a:gd fmla="*/ 36 h 41" name="T33"/>
                <a:gd fmla="*/ 39 w 51" name="T34"/>
                <a:gd fmla="*/ 31 h 41" name="T35"/>
                <a:gd fmla="*/ 43 w 51" name="T36"/>
                <a:gd fmla="*/ 31 h 41" name="T37"/>
                <a:gd fmla="*/ 49 w 51" name="T38"/>
                <a:gd fmla="*/ 31 h 41" name="T39"/>
                <a:gd fmla="*/ 46 w 51" name="T40"/>
                <a:gd fmla="*/ 20 h 4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1" w="51">
                  <a:moveTo>
                    <a:pt x="46" y="20"/>
                  </a:moveTo>
                  <a:cubicBezTo>
                    <a:pt x="45" y="14"/>
                    <a:pt x="37" y="2"/>
                    <a:pt x="35" y="1"/>
                  </a:cubicBezTo>
                  <a:cubicBezTo>
                    <a:pt x="32" y="0"/>
                    <a:pt x="33" y="10"/>
                    <a:pt x="32" y="11"/>
                  </a:cubicBezTo>
                  <a:cubicBezTo>
                    <a:pt x="32" y="11"/>
                    <a:pt x="27" y="10"/>
                    <a:pt x="27" y="13"/>
                  </a:cubicBezTo>
                  <a:cubicBezTo>
                    <a:pt x="26" y="15"/>
                    <a:pt x="21" y="20"/>
                    <a:pt x="20" y="19"/>
                  </a:cubicBezTo>
                  <a:cubicBezTo>
                    <a:pt x="19" y="18"/>
                    <a:pt x="16" y="15"/>
                    <a:pt x="15" y="15"/>
                  </a:cubicBezTo>
                  <a:cubicBezTo>
                    <a:pt x="14" y="15"/>
                    <a:pt x="10" y="16"/>
                    <a:pt x="11" y="17"/>
                  </a:cubicBezTo>
                  <a:cubicBezTo>
                    <a:pt x="11" y="19"/>
                    <a:pt x="9" y="18"/>
                    <a:pt x="7" y="19"/>
                  </a:cubicBezTo>
                  <a:cubicBezTo>
                    <a:pt x="5" y="20"/>
                    <a:pt x="1" y="21"/>
                    <a:pt x="1" y="23"/>
                  </a:cubicBezTo>
                  <a:cubicBezTo>
                    <a:pt x="2" y="26"/>
                    <a:pt x="0" y="30"/>
                    <a:pt x="2" y="28"/>
                  </a:cubicBezTo>
                  <a:cubicBezTo>
                    <a:pt x="4" y="25"/>
                    <a:pt x="5" y="22"/>
                    <a:pt x="6" y="23"/>
                  </a:cubicBezTo>
                  <a:cubicBezTo>
                    <a:pt x="8" y="25"/>
                    <a:pt x="8" y="27"/>
                    <a:pt x="11" y="26"/>
                  </a:cubicBezTo>
                  <a:cubicBezTo>
                    <a:pt x="14" y="25"/>
                    <a:pt x="18" y="22"/>
                    <a:pt x="20" y="23"/>
                  </a:cubicBezTo>
                  <a:cubicBezTo>
                    <a:pt x="22" y="25"/>
                    <a:pt x="25" y="26"/>
                    <a:pt x="24" y="28"/>
                  </a:cubicBezTo>
                  <a:cubicBezTo>
                    <a:pt x="23" y="30"/>
                    <a:pt x="22" y="34"/>
                    <a:pt x="27" y="38"/>
                  </a:cubicBezTo>
                  <a:cubicBezTo>
                    <a:pt x="31" y="41"/>
                    <a:pt x="33" y="41"/>
                    <a:pt x="35" y="41"/>
                  </a:cubicBezTo>
                  <a:cubicBezTo>
                    <a:pt x="38" y="40"/>
                    <a:pt x="42" y="38"/>
                    <a:pt x="41" y="36"/>
                  </a:cubicBezTo>
                  <a:cubicBezTo>
                    <a:pt x="39" y="35"/>
                    <a:pt x="38" y="32"/>
                    <a:pt x="39" y="31"/>
                  </a:cubicBezTo>
                  <a:cubicBezTo>
                    <a:pt x="39" y="30"/>
                    <a:pt x="41" y="28"/>
                    <a:pt x="43" y="31"/>
                  </a:cubicBezTo>
                  <a:cubicBezTo>
                    <a:pt x="45" y="33"/>
                    <a:pt x="48" y="34"/>
                    <a:pt x="49" y="31"/>
                  </a:cubicBezTo>
                  <a:cubicBezTo>
                    <a:pt x="51" y="29"/>
                    <a:pt x="48" y="26"/>
                    <a:pt x="46" y="2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40"/>
            <p:cNvSpPr/>
            <p:nvPr/>
          </p:nvSpPr>
          <p:spPr bwMode="auto">
            <a:xfrm>
              <a:off x="7715979" y="3410072"/>
              <a:ext cx="29391" cy="27340"/>
            </a:xfrm>
            <a:custGeom>
              <a:gdLst>
                <a:gd fmla="*/ 11 w 18" name="T0"/>
                <a:gd fmla="*/ 11 h 17" name="T1"/>
                <a:gd fmla="*/ 16 w 18" name="T2"/>
                <a:gd fmla="*/ 7 h 17" name="T3"/>
                <a:gd fmla="*/ 12 w 18" name="T4"/>
                <a:gd fmla="*/ 2 h 17" name="T5"/>
                <a:gd fmla="*/ 4 w 18" name="T6"/>
                <a:gd fmla="*/ 0 h 17" name="T7"/>
                <a:gd fmla="*/ 7 w 18" name="T8"/>
                <a:gd fmla="*/ 7 h 17" name="T9"/>
                <a:gd fmla="*/ 5 w 18" name="T10"/>
                <a:gd fmla="*/ 13 h 17" name="T11"/>
                <a:gd fmla="*/ 11 w 18" name="T12"/>
                <a:gd fmla="*/ 11 h 17" name="T13"/>
              </a:gdLst>
              <a:cxnLst>
                <a:cxn ang="0">
                  <a:pos x="T0" y="T1"/>
                </a:cxn>
                <a:cxn ang="0">
                  <a:pos x="T2" y="T3"/>
                </a:cxn>
                <a:cxn ang="0">
                  <a:pos x="T4" y="T5"/>
                </a:cxn>
                <a:cxn ang="0">
                  <a:pos x="T6" y="T7"/>
                </a:cxn>
                <a:cxn ang="0">
                  <a:pos x="T8" y="T9"/>
                </a:cxn>
                <a:cxn ang="0">
                  <a:pos x="T10" y="T11"/>
                </a:cxn>
                <a:cxn ang="0">
                  <a:pos x="T12" y="T13"/>
                </a:cxn>
              </a:cxnLst>
              <a:rect b="b" l="0" r="r" t="0"/>
              <a:pathLst>
                <a:path h="17" w="18">
                  <a:moveTo>
                    <a:pt x="11" y="11"/>
                  </a:moveTo>
                  <a:cubicBezTo>
                    <a:pt x="14" y="10"/>
                    <a:pt x="14" y="8"/>
                    <a:pt x="16" y="7"/>
                  </a:cubicBezTo>
                  <a:cubicBezTo>
                    <a:pt x="18" y="6"/>
                    <a:pt x="15" y="2"/>
                    <a:pt x="12" y="2"/>
                  </a:cubicBezTo>
                  <a:cubicBezTo>
                    <a:pt x="8" y="2"/>
                    <a:pt x="7" y="0"/>
                    <a:pt x="4" y="0"/>
                  </a:cubicBezTo>
                  <a:cubicBezTo>
                    <a:pt x="0" y="1"/>
                    <a:pt x="4" y="4"/>
                    <a:pt x="7" y="7"/>
                  </a:cubicBezTo>
                  <a:cubicBezTo>
                    <a:pt x="9" y="10"/>
                    <a:pt x="4" y="10"/>
                    <a:pt x="5" y="13"/>
                  </a:cubicBezTo>
                  <a:cubicBezTo>
                    <a:pt x="5" y="17"/>
                    <a:pt x="8" y="13"/>
                    <a:pt x="11" y="1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41"/>
            <p:cNvSpPr/>
            <p:nvPr/>
          </p:nvSpPr>
          <p:spPr bwMode="auto">
            <a:xfrm>
              <a:off x="7732383" y="3426476"/>
              <a:ext cx="22556" cy="36909"/>
            </a:xfrm>
            <a:custGeom>
              <a:gdLst>
                <a:gd fmla="*/ 10 w 14" name="T0"/>
                <a:gd fmla="*/ 0 h 23" name="T1"/>
                <a:gd fmla="*/ 5 w 14" name="T2"/>
                <a:gd fmla="*/ 6 h 23" name="T3"/>
                <a:gd fmla="*/ 3 w 14" name="T4"/>
                <a:gd fmla="*/ 13 h 23" name="T5"/>
                <a:gd fmla="*/ 11 w 14" name="T6"/>
                <a:gd fmla="*/ 20 h 23" name="T7"/>
                <a:gd fmla="*/ 10 w 14" name="T8"/>
                <a:gd fmla="*/ 10 h 23" name="T9"/>
                <a:gd fmla="*/ 10 w 14" name="T10"/>
                <a:gd fmla="*/ 0 h 23" name="T11"/>
              </a:gdLst>
              <a:cxnLst>
                <a:cxn ang="0">
                  <a:pos x="T0" y="T1"/>
                </a:cxn>
                <a:cxn ang="0">
                  <a:pos x="T2" y="T3"/>
                </a:cxn>
                <a:cxn ang="0">
                  <a:pos x="T4" y="T5"/>
                </a:cxn>
                <a:cxn ang="0">
                  <a:pos x="T6" y="T7"/>
                </a:cxn>
                <a:cxn ang="0">
                  <a:pos x="T8" y="T9"/>
                </a:cxn>
                <a:cxn ang="0">
                  <a:pos x="T10" y="T11"/>
                </a:cxn>
              </a:cxnLst>
              <a:rect b="b" l="0" r="r" t="0"/>
              <a:pathLst>
                <a:path h="23" w="14">
                  <a:moveTo>
                    <a:pt x="10" y="0"/>
                  </a:moveTo>
                  <a:cubicBezTo>
                    <a:pt x="9" y="0"/>
                    <a:pt x="5" y="3"/>
                    <a:pt x="5" y="6"/>
                  </a:cubicBezTo>
                  <a:cubicBezTo>
                    <a:pt x="4" y="9"/>
                    <a:pt x="0" y="10"/>
                    <a:pt x="3" y="13"/>
                  </a:cubicBezTo>
                  <a:cubicBezTo>
                    <a:pt x="5" y="17"/>
                    <a:pt x="11" y="23"/>
                    <a:pt x="11" y="20"/>
                  </a:cubicBezTo>
                  <a:cubicBezTo>
                    <a:pt x="11" y="17"/>
                    <a:pt x="10" y="13"/>
                    <a:pt x="10" y="10"/>
                  </a:cubicBezTo>
                  <a:cubicBezTo>
                    <a:pt x="10" y="7"/>
                    <a:pt x="14" y="1"/>
                    <a:pt x="10" y="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42"/>
            <p:cNvSpPr/>
            <p:nvPr/>
          </p:nvSpPr>
          <p:spPr bwMode="auto">
            <a:xfrm>
              <a:off x="7753572" y="3436045"/>
              <a:ext cx="27340" cy="12987"/>
            </a:xfrm>
            <a:custGeom>
              <a:gdLst>
                <a:gd fmla="*/ 2 w 17" name="T0"/>
                <a:gd fmla="*/ 8 h 8" name="T1"/>
                <a:gd fmla="*/ 7 w 17" name="T2"/>
                <a:gd fmla="*/ 2 h 8" name="T3"/>
                <a:gd fmla="*/ 2 w 17" name="T4"/>
                <a:gd fmla="*/ 8 h 8" name="T5"/>
              </a:gdLst>
              <a:cxnLst>
                <a:cxn ang="0">
                  <a:pos x="T0" y="T1"/>
                </a:cxn>
                <a:cxn ang="0">
                  <a:pos x="T2" y="T3"/>
                </a:cxn>
                <a:cxn ang="0">
                  <a:pos x="T4" y="T5"/>
                </a:cxn>
              </a:cxnLst>
              <a:rect b="b" l="0" r="r" t="0"/>
              <a:pathLst>
                <a:path h="8" w="17">
                  <a:moveTo>
                    <a:pt x="2" y="8"/>
                  </a:moveTo>
                  <a:cubicBezTo>
                    <a:pt x="4" y="8"/>
                    <a:pt x="17" y="6"/>
                    <a:pt x="7" y="2"/>
                  </a:cubicBezTo>
                  <a:cubicBezTo>
                    <a:pt x="3" y="0"/>
                    <a:pt x="0" y="7"/>
                    <a:pt x="2" y="8"/>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43"/>
            <p:cNvSpPr/>
            <p:nvPr/>
          </p:nvSpPr>
          <p:spPr bwMode="auto">
            <a:xfrm>
              <a:off x="7683855" y="3381364"/>
              <a:ext cx="23923" cy="20505"/>
            </a:xfrm>
            <a:custGeom>
              <a:gdLst>
                <a:gd fmla="*/ 11 w 15" name="T0"/>
                <a:gd fmla="*/ 2 h 13" name="T1"/>
                <a:gd fmla="*/ 2 w 15" name="T2"/>
                <a:gd fmla="*/ 2 h 13" name="T3"/>
                <a:gd fmla="*/ 5 w 15" name="T4"/>
                <a:gd fmla="*/ 6 h 13" name="T5"/>
                <a:gd fmla="*/ 12 w 15" name="T6"/>
                <a:gd fmla="*/ 13 h 13" name="T7"/>
                <a:gd fmla="*/ 15 w 15" name="T8"/>
                <a:gd fmla="*/ 8 h 13" name="T9"/>
                <a:gd fmla="*/ 11 w 15" name="T10"/>
                <a:gd fmla="*/ 2 h 13" name="T11"/>
              </a:gdLst>
              <a:cxnLst>
                <a:cxn ang="0">
                  <a:pos x="T0" y="T1"/>
                </a:cxn>
                <a:cxn ang="0">
                  <a:pos x="T2" y="T3"/>
                </a:cxn>
                <a:cxn ang="0">
                  <a:pos x="T4" y="T5"/>
                </a:cxn>
                <a:cxn ang="0">
                  <a:pos x="T6" y="T7"/>
                </a:cxn>
                <a:cxn ang="0">
                  <a:pos x="T8" y="T9"/>
                </a:cxn>
                <a:cxn ang="0">
                  <a:pos x="T10" y="T11"/>
                </a:cxn>
              </a:cxnLst>
              <a:rect b="b" l="0" r="r" t="0"/>
              <a:pathLst>
                <a:path h="13" w="15">
                  <a:moveTo>
                    <a:pt x="11" y="2"/>
                  </a:moveTo>
                  <a:cubicBezTo>
                    <a:pt x="8" y="1"/>
                    <a:pt x="0" y="0"/>
                    <a:pt x="2" y="2"/>
                  </a:cubicBezTo>
                  <a:cubicBezTo>
                    <a:pt x="3" y="3"/>
                    <a:pt x="2" y="6"/>
                    <a:pt x="5" y="6"/>
                  </a:cubicBezTo>
                  <a:cubicBezTo>
                    <a:pt x="8" y="6"/>
                    <a:pt x="7" y="13"/>
                    <a:pt x="12" y="13"/>
                  </a:cubicBezTo>
                  <a:cubicBezTo>
                    <a:pt x="15" y="13"/>
                    <a:pt x="15" y="10"/>
                    <a:pt x="15" y="8"/>
                  </a:cubicBezTo>
                  <a:cubicBezTo>
                    <a:pt x="15" y="6"/>
                    <a:pt x="14" y="3"/>
                    <a:pt x="11"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44"/>
            <p:cNvSpPr/>
            <p:nvPr/>
          </p:nvSpPr>
          <p:spPr bwMode="auto">
            <a:xfrm>
              <a:off x="7646945" y="3419641"/>
              <a:ext cx="38276" cy="45795"/>
            </a:xfrm>
            <a:custGeom>
              <a:gdLst>
                <a:gd fmla="*/ 10 w 24" name="T0"/>
                <a:gd fmla="*/ 17 h 28" name="T1"/>
                <a:gd fmla="*/ 2 w 24" name="T2"/>
                <a:gd fmla="*/ 28 h 28" name="T3"/>
                <a:gd fmla="*/ 14 w 24" name="T4"/>
                <a:gd fmla="*/ 19 h 28" name="T5"/>
                <a:gd fmla="*/ 24 w 24" name="T6"/>
                <a:gd fmla="*/ 11 h 28" name="T7"/>
                <a:gd fmla="*/ 20 w 24" name="T8"/>
                <a:gd fmla="*/ 3 h 28" name="T9"/>
                <a:gd fmla="*/ 18 w 24" name="T10"/>
                <a:gd fmla="*/ 9 h 28" name="T11"/>
                <a:gd fmla="*/ 10 w 24" name="T12"/>
                <a:gd fmla="*/ 17 h 28" name="T13"/>
              </a:gdLst>
              <a:cxnLst>
                <a:cxn ang="0">
                  <a:pos x="T0" y="T1"/>
                </a:cxn>
                <a:cxn ang="0">
                  <a:pos x="T2" y="T3"/>
                </a:cxn>
                <a:cxn ang="0">
                  <a:pos x="T4" y="T5"/>
                </a:cxn>
                <a:cxn ang="0">
                  <a:pos x="T6" y="T7"/>
                </a:cxn>
                <a:cxn ang="0">
                  <a:pos x="T8" y="T9"/>
                </a:cxn>
                <a:cxn ang="0">
                  <a:pos x="T10" y="T11"/>
                </a:cxn>
                <a:cxn ang="0">
                  <a:pos x="T12" y="T13"/>
                </a:cxn>
              </a:cxnLst>
              <a:rect b="b" l="0" r="r" t="0"/>
              <a:pathLst>
                <a:path h="28" w="24">
                  <a:moveTo>
                    <a:pt x="10" y="17"/>
                  </a:moveTo>
                  <a:cubicBezTo>
                    <a:pt x="9" y="18"/>
                    <a:pt x="0" y="28"/>
                    <a:pt x="2" y="28"/>
                  </a:cubicBezTo>
                  <a:cubicBezTo>
                    <a:pt x="5" y="28"/>
                    <a:pt x="11" y="20"/>
                    <a:pt x="14" y="19"/>
                  </a:cubicBezTo>
                  <a:cubicBezTo>
                    <a:pt x="16" y="18"/>
                    <a:pt x="23" y="13"/>
                    <a:pt x="24" y="11"/>
                  </a:cubicBezTo>
                  <a:cubicBezTo>
                    <a:pt x="24" y="9"/>
                    <a:pt x="22" y="0"/>
                    <a:pt x="20" y="3"/>
                  </a:cubicBezTo>
                  <a:cubicBezTo>
                    <a:pt x="18" y="4"/>
                    <a:pt x="21" y="8"/>
                    <a:pt x="18" y="9"/>
                  </a:cubicBezTo>
                  <a:cubicBezTo>
                    <a:pt x="16" y="10"/>
                    <a:pt x="11" y="16"/>
                    <a:pt x="10" y="17"/>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45"/>
            <p:cNvSpPr/>
            <p:nvPr/>
          </p:nvSpPr>
          <p:spPr bwMode="auto">
            <a:xfrm>
              <a:off x="7911462" y="3613757"/>
              <a:ext cx="405320" cy="185914"/>
            </a:xfrm>
            <a:custGeom>
              <a:gdLst>
                <a:gd fmla="*/ 188 w 251" name="T0"/>
                <a:gd fmla="*/ 84 h 115" name="T1"/>
                <a:gd fmla="*/ 206 w 251" name="T2"/>
                <a:gd fmla="*/ 103 h 115" name="T3"/>
                <a:gd fmla="*/ 235 w 251" name="T4"/>
                <a:gd fmla="*/ 112 h 115" name="T5"/>
                <a:gd fmla="*/ 247 w 251" name="T6"/>
                <a:gd fmla="*/ 112 h 115" name="T7"/>
                <a:gd fmla="*/ 220 w 251" name="T8"/>
                <a:gd fmla="*/ 94 h 115" name="T9"/>
                <a:gd fmla="*/ 195 w 251" name="T10"/>
                <a:gd fmla="*/ 69 h 115" name="T11"/>
                <a:gd fmla="*/ 192 w 251" name="T12"/>
                <a:gd fmla="*/ 59 h 115" name="T13"/>
                <a:gd fmla="*/ 172 w 251" name="T14"/>
                <a:gd fmla="*/ 47 h 115" name="T15"/>
                <a:gd fmla="*/ 153 w 251" name="T16"/>
                <a:gd fmla="*/ 36 h 115" name="T17"/>
                <a:gd fmla="*/ 120 w 251" name="T18"/>
                <a:gd fmla="*/ 25 h 115" name="T19"/>
                <a:gd fmla="*/ 118 w 251" name="T20"/>
                <a:gd fmla="*/ 24 h 115" name="T21"/>
                <a:gd fmla="*/ 113 w 251" name="T22"/>
                <a:gd fmla="*/ 22 h 115" name="T23"/>
                <a:gd fmla="*/ 112 w 251" name="T24"/>
                <a:gd fmla="*/ 21 h 115" name="T25"/>
                <a:gd fmla="*/ 111 w 251" name="T26"/>
                <a:gd fmla="*/ 20 h 115" name="T27"/>
                <a:gd fmla="*/ 105 w 251" name="T28"/>
                <a:gd fmla="*/ 21 h 115" name="T29"/>
                <a:gd fmla="*/ 78 w 251" name="T30"/>
                <a:gd fmla="*/ 11 h 115" name="T31"/>
                <a:gd fmla="*/ 66 w 251" name="T32"/>
                <a:gd fmla="*/ 17 h 115" name="T33"/>
                <a:gd fmla="*/ 65 w 251" name="T34"/>
                <a:gd fmla="*/ 22 h 115" name="T35"/>
                <a:gd fmla="*/ 57 w 251" name="T36"/>
                <a:gd fmla="*/ 31 h 115" name="T37"/>
                <a:gd fmla="*/ 44 w 251" name="T38"/>
                <a:gd fmla="*/ 21 h 115" name="T39"/>
                <a:gd fmla="*/ 33 w 251" name="T40"/>
                <a:gd fmla="*/ 5 h 115" name="T41"/>
                <a:gd fmla="*/ 10 w 251" name="T42"/>
                <a:gd fmla="*/ 4 h 115" name="T43"/>
                <a:gd fmla="*/ 4 w 251" name="T44"/>
                <a:gd fmla="*/ 6 h 115" name="T45"/>
                <a:gd fmla="*/ 20 w 251" name="T46"/>
                <a:gd fmla="*/ 16 h 115" name="T47"/>
                <a:gd fmla="*/ 31 w 251" name="T48"/>
                <a:gd fmla="*/ 25 h 115" name="T49"/>
                <a:gd fmla="*/ 35 w 251" name="T50"/>
                <a:gd fmla="*/ 35 h 115" name="T51"/>
                <a:gd fmla="*/ 41 w 251" name="T52"/>
                <a:gd fmla="*/ 36 h 115" name="T53"/>
                <a:gd fmla="*/ 49 w 251" name="T54"/>
                <a:gd fmla="*/ 39 h 115" name="T55"/>
                <a:gd fmla="*/ 85 w 251" name="T56"/>
                <a:gd fmla="*/ 53 h 115" name="T57"/>
                <a:gd fmla="*/ 113 w 251" name="T58"/>
                <a:gd fmla="*/ 79 h 115" name="T59"/>
                <a:gd fmla="*/ 99 w 251" name="T60"/>
                <a:gd fmla="*/ 89 h 115" name="T61"/>
                <a:gd fmla="*/ 115 w 251" name="T62"/>
                <a:gd fmla="*/ 87 h 115" name="T63"/>
                <a:gd fmla="*/ 126 w 251" name="T64"/>
                <a:gd fmla="*/ 88 h 115" name="T65"/>
                <a:gd fmla="*/ 128 w 251" name="T66"/>
                <a:gd fmla="*/ 90 h 115" name="T67"/>
                <a:gd fmla="*/ 130 w 251" name="T68"/>
                <a:gd fmla="*/ 92 h 115" name="T69"/>
                <a:gd fmla="*/ 132 w 251" name="T70"/>
                <a:gd fmla="*/ 94 h 115" name="T71"/>
                <a:gd fmla="*/ 135 w 251" name="T72"/>
                <a:gd fmla="*/ 96 h 115" name="T73"/>
                <a:gd fmla="*/ 136 w 251" name="T74"/>
                <a:gd fmla="*/ 97 h 115" name="T75"/>
                <a:gd fmla="*/ 138 w 251" name="T76"/>
                <a:gd fmla="*/ 98 h 115" name="T77"/>
                <a:gd fmla="*/ 140 w 251" name="T78"/>
                <a:gd fmla="*/ 98 h 115" name="T79"/>
                <a:gd fmla="*/ 154 w 251" name="T80"/>
                <a:gd fmla="*/ 98 h 115" name="T81"/>
                <a:gd fmla="*/ 155 w 251" name="T82"/>
                <a:gd fmla="*/ 87 h 115" name="T83"/>
                <a:gd fmla="*/ 165 w 251" name="T84"/>
                <a:gd fmla="*/ 81 h 115" name="T85"/>
                <a:gd fmla="*/ 179 w 251" name="T86"/>
                <a:gd fmla="*/ 82 h 11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15" w="251">
                  <a:moveTo>
                    <a:pt x="179" y="82"/>
                  </a:moveTo>
                  <a:cubicBezTo>
                    <a:pt x="184" y="84"/>
                    <a:pt x="186" y="84"/>
                    <a:pt x="188" y="84"/>
                  </a:cubicBezTo>
                  <a:cubicBezTo>
                    <a:pt x="189" y="84"/>
                    <a:pt x="195" y="92"/>
                    <a:pt x="195" y="92"/>
                  </a:cubicBezTo>
                  <a:cubicBezTo>
                    <a:pt x="195" y="92"/>
                    <a:pt x="203" y="101"/>
                    <a:pt x="206" y="103"/>
                  </a:cubicBezTo>
                  <a:cubicBezTo>
                    <a:pt x="208" y="105"/>
                    <a:pt x="213" y="106"/>
                    <a:pt x="217" y="106"/>
                  </a:cubicBezTo>
                  <a:cubicBezTo>
                    <a:pt x="222" y="106"/>
                    <a:pt x="232" y="110"/>
                    <a:pt x="235" y="112"/>
                  </a:cubicBezTo>
                  <a:cubicBezTo>
                    <a:pt x="238" y="113"/>
                    <a:pt x="238" y="115"/>
                    <a:pt x="242" y="115"/>
                  </a:cubicBezTo>
                  <a:cubicBezTo>
                    <a:pt x="247" y="115"/>
                    <a:pt x="251" y="115"/>
                    <a:pt x="247" y="112"/>
                  </a:cubicBezTo>
                  <a:cubicBezTo>
                    <a:pt x="243" y="110"/>
                    <a:pt x="242" y="109"/>
                    <a:pt x="236" y="105"/>
                  </a:cubicBezTo>
                  <a:cubicBezTo>
                    <a:pt x="230" y="100"/>
                    <a:pt x="224" y="96"/>
                    <a:pt x="220" y="94"/>
                  </a:cubicBezTo>
                  <a:cubicBezTo>
                    <a:pt x="217" y="93"/>
                    <a:pt x="215" y="90"/>
                    <a:pt x="210" y="85"/>
                  </a:cubicBezTo>
                  <a:cubicBezTo>
                    <a:pt x="205" y="79"/>
                    <a:pt x="191" y="69"/>
                    <a:pt x="195" y="69"/>
                  </a:cubicBezTo>
                  <a:cubicBezTo>
                    <a:pt x="199" y="69"/>
                    <a:pt x="207" y="70"/>
                    <a:pt x="205" y="68"/>
                  </a:cubicBezTo>
                  <a:cubicBezTo>
                    <a:pt x="203" y="66"/>
                    <a:pt x="197" y="60"/>
                    <a:pt x="192" y="59"/>
                  </a:cubicBezTo>
                  <a:cubicBezTo>
                    <a:pt x="187" y="57"/>
                    <a:pt x="178" y="57"/>
                    <a:pt x="177" y="54"/>
                  </a:cubicBezTo>
                  <a:cubicBezTo>
                    <a:pt x="176" y="51"/>
                    <a:pt x="178" y="51"/>
                    <a:pt x="172" y="47"/>
                  </a:cubicBezTo>
                  <a:cubicBezTo>
                    <a:pt x="166" y="44"/>
                    <a:pt x="163" y="41"/>
                    <a:pt x="161" y="39"/>
                  </a:cubicBezTo>
                  <a:cubicBezTo>
                    <a:pt x="158" y="36"/>
                    <a:pt x="160" y="37"/>
                    <a:pt x="153" y="36"/>
                  </a:cubicBezTo>
                  <a:cubicBezTo>
                    <a:pt x="147" y="34"/>
                    <a:pt x="145" y="31"/>
                    <a:pt x="139" y="30"/>
                  </a:cubicBezTo>
                  <a:cubicBezTo>
                    <a:pt x="134" y="29"/>
                    <a:pt x="124" y="28"/>
                    <a:pt x="120" y="25"/>
                  </a:cubicBezTo>
                  <a:cubicBezTo>
                    <a:pt x="119" y="25"/>
                    <a:pt x="119" y="24"/>
                    <a:pt x="118" y="24"/>
                  </a:cubicBezTo>
                  <a:cubicBezTo>
                    <a:pt x="118" y="24"/>
                    <a:pt x="118" y="24"/>
                    <a:pt x="118" y="24"/>
                  </a:cubicBezTo>
                  <a:cubicBezTo>
                    <a:pt x="116" y="23"/>
                    <a:pt x="115" y="22"/>
                    <a:pt x="113" y="22"/>
                  </a:cubicBezTo>
                  <a:cubicBezTo>
                    <a:pt x="113" y="22"/>
                    <a:pt x="113" y="22"/>
                    <a:pt x="113" y="22"/>
                  </a:cubicBezTo>
                  <a:cubicBezTo>
                    <a:pt x="113" y="22"/>
                    <a:pt x="112" y="22"/>
                    <a:pt x="112" y="22"/>
                  </a:cubicBezTo>
                  <a:cubicBezTo>
                    <a:pt x="112" y="21"/>
                    <a:pt x="112" y="21"/>
                    <a:pt x="112" y="21"/>
                  </a:cubicBezTo>
                  <a:cubicBezTo>
                    <a:pt x="112" y="21"/>
                    <a:pt x="111" y="21"/>
                    <a:pt x="111" y="21"/>
                  </a:cubicBezTo>
                  <a:cubicBezTo>
                    <a:pt x="111" y="21"/>
                    <a:pt x="111" y="21"/>
                    <a:pt x="111" y="20"/>
                  </a:cubicBezTo>
                  <a:cubicBezTo>
                    <a:pt x="112" y="19"/>
                    <a:pt x="109" y="15"/>
                    <a:pt x="108" y="16"/>
                  </a:cubicBezTo>
                  <a:cubicBezTo>
                    <a:pt x="107" y="18"/>
                    <a:pt x="107" y="21"/>
                    <a:pt x="105" y="21"/>
                  </a:cubicBezTo>
                  <a:cubicBezTo>
                    <a:pt x="102" y="21"/>
                    <a:pt x="98" y="18"/>
                    <a:pt x="94" y="18"/>
                  </a:cubicBezTo>
                  <a:cubicBezTo>
                    <a:pt x="90" y="17"/>
                    <a:pt x="79" y="11"/>
                    <a:pt x="78" y="11"/>
                  </a:cubicBezTo>
                  <a:cubicBezTo>
                    <a:pt x="77" y="11"/>
                    <a:pt x="74" y="18"/>
                    <a:pt x="73" y="18"/>
                  </a:cubicBezTo>
                  <a:cubicBezTo>
                    <a:pt x="72" y="18"/>
                    <a:pt x="69" y="17"/>
                    <a:pt x="66" y="17"/>
                  </a:cubicBezTo>
                  <a:cubicBezTo>
                    <a:pt x="62" y="17"/>
                    <a:pt x="58" y="17"/>
                    <a:pt x="59" y="18"/>
                  </a:cubicBezTo>
                  <a:cubicBezTo>
                    <a:pt x="61" y="19"/>
                    <a:pt x="66" y="20"/>
                    <a:pt x="65" y="22"/>
                  </a:cubicBezTo>
                  <a:cubicBezTo>
                    <a:pt x="64" y="23"/>
                    <a:pt x="66" y="27"/>
                    <a:pt x="64" y="28"/>
                  </a:cubicBezTo>
                  <a:cubicBezTo>
                    <a:pt x="63" y="28"/>
                    <a:pt x="61" y="33"/>
                    <a:pt x="57" y="31"/>
                  </a:cubicBezTo>
                  <a:cubicBezTo>
                    <a:pt x="53" y="30"/>
                    <a:pt x="56" y="27"/>
                    <a:pt x="55" y="26"/>
                  </a:cubicBezTo>
                  <a:cubicBezTo>
                    <a:pt x="54" y="26"/>
                    <a:pt x="46" y="21"/>
                    <a:pt x="44" y="21"/>
                  </a:cubicBezTo>
                  <a:cubicBezTo>
                    <a:pt x="39" y="20"/>
                    <a:pt x="45" y="18"/>
                    <a:pt x="42" y="13"/>
                  </a:cubicBezTo>
                  <a:cubicBezTo>
                    <a:pt x="39" y="9"/>
                    <a:pt x="34" y="5"/>
                    <a:pt x="33" y="5"/>
                  </a:cubicBezTo>
                  <a:cubicBezTo>
                    <a:pt x="32" y="5"/>
                    <a:pt x="19" y="3"/>
                    <a:pt x="17" y="3"/>
                  </a:cubicBezTo>
                  <a:cubicBezTo>
                    <a:pt x="15" y="2"/>
                    <a:pt x="11" y="5"/>
                    <a:pt x="10" y="4"/>
                  </a:cubicBezTo>
                  <a:cubicBezTo>
                    <a:pt x="8" y="3"/>
                    <a:pt x="0" y="0"/>
                    <a:pt x="1" y="2"/>
                  </a:cubicBezTo>
                  <a:cubicBezTo>
                    <a:pt x="1" y="3"/>
                    <a:pt x="1" y="6"/>
                    <a:pt x="4" y="6"/>
                  </a:cubicBezTo>
                  <a:cubicBezTo>
                    <a:pt x="7" y="7"/>
                    <a:pt x="6" y="4"/>
                    <a:pt x="9" y="7"/>
                  </a:cubicBezTo>
                  <a:cubicBezTo>
                    <a:pt x="12" y="10"/>
                    <a:pt x="11" y="13"/>
                    <a:pt x="20" y="16"/>
                  </a:cubicBezTo>
                  <a:cubicBezTo>
                    <a:pt x="28" y="20"/>
                    <a:pt x="36" y="19"/>
                    <a:pt x="35" y="20"/>
                  </a:cubicBezTo>
                  <a:cubicBezTo>
                    <a:pt x="35" y="20"/>
                    <a:pt x="33" y="25"/>
                    <a:pt x="31" y="25"/>
                  </a:cubicBezTo>
                  <a:cubicBezTo>
                    <a:pt x="28" y="25"/>
                    <a:pt x="21" y="26"/>
                    <a:pt x="25" y="28"/>
                  </a:cubicBezTo>
                  <a:cubicBezTo>
                    <a:pt x="29" y="30"/>
                    <a:pt x="37" y="34"/>
                    <a:pt x="35" y="35"/>
                  </a:cubicBezTo>
                  <a:cubicBezTo>
                    <a:pt x="33" y="35"/>
                    <a:pt x="30" y="38"/>
                    <a:pt x="34" y="40"/>
                  </a:cubicBezTo>
                  <a:cubicBezTo>
                    <a:pt x="38" y="43"/>
                    <a:pt x="41" y="39"/>
                    <a:pt x="41" y="36"/>
                  </a:cubicBezTo>
                  <a:cubicBezTo>
                    <a:pt x="40" y="34"/>
                    <a:pt x="38" y="29"/>
                    <a:pt x="41" y="32"/>
                  </a:cubicBezTo>
                  <a:cubicBezTo>
                    <a:pt x="45" y="35"/>
                    <a:pt x="43" y="36"/>
                    <a:pt x="49" y="39"/>
                  </a:cubicBezTo>
                  <a:cubicBezTo>
                    <a:pt x="55" y="41"/>
                    <a:pt x="67" y="44"/>
                    <a:pt x="71" y="47"/>
                  </a:cubicBezTo>
                  <a:cubicBezTo>
                    <a:pt x="76" y="49"/>
                    <a:pt x="83" y="53"/>
                    <a:pt x="85" y="53"/>
                  </a:cubicBezTo>
                  <a:cubicBezTo>
                    <a:pt x="88" y="53"/>
                    <a:pt x="94" y="56"/>
                    <a:pt x="99" y="62"/>
                  </a:cubicBezTo>
                  <a:cubicBezTo>
                    <a:pt x="103" y="67"/>
                    <a:pt x="115" y="79"/>
                    <a:pt x="113" y="79"/>
                  </a:cubicBezTo>
                  <a:cubicBezTo>
                    <a:pt x="110" y="79"/>
                    <a:pt x="104" y="77"/>
                    <a:pt x="103" y="79"/>
                  </a:cubicBezTo>
                  <a:cubicBezTo>
                    <a:pt x="102" y="81"/>
                    <a:pt x="97" y="89"/>
                    <a:pt x="99" y="89"/>
                  </a:cubicBezTo>
                  <a:cubicBezTo>
                    <a:pt x="102" y="89"/>
                    <a:pt x="110" y="83"/>
                    <a:pt x="110" y="84"/>
                  </a:cubicBezTo>
                  <a:cubicBezTo>
                    <a:pt x="111" y="86"/>
                    <a:pt x="113" y="89"/>
                    <a:pt x="115" y="87"/>
                  </a:cubicBezTo>
                  <a:cubicBezTo>
                    <a:pt x="117" y="86"/>
                    <a:pt x="119" y="83"/>
                    <a:pt x="121" y="84"/>
                  </a:cubicBezTo>
                  <a:cubicBezTo>
                    <a:pt x="122" y="84"/>
                    <a:pt x="124" y="84"/>
                    <a:pt x="126" y="88"/>
                  </a:cubicBezTo>
                  <a:cubicBezTo>
                    <a:pt x="126" y="88"/>
                    <a:pt x="127" y="89"/>
                    <a:pt x="127" y="89"/>
                  </a:cubicBezTo>
                  <a:cubicBezTo>
                    <a:pt x="127" y="90"/>
                    <a:pt x="128" y="90"/>
                    <a:pt x="128" y="90"/>
                  </a:cubicBezTo>
                  <a:cubicBezTo>
                    <a:pt x="128" y="90"/>
                    <a:pt x="129" y="91"/>
                    <a:pt x="129" y="91"/>
                  </a:cubicBezTo>
                  <a:cubicBezTo>
                    <a:pt x="129" y="92"/>
                    <a:pt x="130" y="92"/>
                    <a:pt x="130" y="92"/>
                  </a:cubicBezTo>
                  <a:cubicBezTo>
                    <a:pt x="130" y="93"/>
                    <a:pt x="131" y="93"/>
                    <a:pt x="131" y="94"/>
                  </a:cubicBezTo>
                  <a:cubicBezTo>
                    <a:pt x="132" y="94"/>
                    <a:pt x="132" y="94"/>
                    <a:pt x="132" y="94"/>
                  </a:cubicBezTo>
                  <a:cubicBezTo>
                    <a:pt x="133" y="95"/>
                    <a:pt x="133" y="95"/>
                    <a:pt x="134" y="96"/>
                  </a:cubicBezTo>
                  <a:cubicBezTo>
                    <a:pt x="134" y="96"/>
                    <a:pt x="134" y="96"/>
                    <a:pt x="135" y="96"/>
                  </a:cubicBezTo>
                  <a:cubicBezTo>
                    <a:pt x="135" y="96"/>
                    <a:pt x="135" y="96"/>
                    <a:pt x="135" y="96"/>
                  </a:cubicBezTo>
                  <a:cubicBezTo>
                    <a:pt x="135" y="96"/>
                    <a:pt x="135" y="97"/>
                    <a:pt x="136" y="97"/>
                  </a:cubicBezTo>
                  <a:cubicBezTo>
                    <a:pt x="136" y="97"/>
                    <a:pt x="136" y="97"/>
                    <a:pt x="137" y="97"/>
                  </a:cubicBezTo>
                  <a:cubicBezTo>
                    <a:pt x="137" y="98"/>
                    <a:pt x="137" y="98"/>
                    <a:pt x="138" y="98"/>
                  </a:cubicBezTo>
                  <a:cubicBezTo>
                    <a:pt x="138" y="98"/>
                    <a:pt x="138" y="98"/>
                    <a:pt x="139" y="98"/>
                  </a:cubicBezTo>
                  <a:cubicBezTo>
                    <a:pt x="139" y="98"/>
                    <a:pt x="139" y="98"/>
                    <a:pt x="140" y="98"/>
                  </a:cubicBezTo>
                  <a:cubicBezTo>
                    <a:pt x="140" y="99"/>
                    <a:pt x="141" y="99"/>
                    <a:pt x="141" y="99"/>
                  </a:cubicBezTo>
                  <a:cubicBezTo>
                    <a:pt x="144" y="98"/>
                    <a:pt x="151" y="98"/>
                    <a:pt x="154" y="98"/>
                  </a:cubicBezTo>
                  <a:cubicBezTo>
                    <a:pt x="158" y="98"/>
                    <a:pt x="164" y="96"/>
                    <a:pt x="160" y="94"/>
                  </a:cubicBezTo>
                  <a:cubicBezTo>
                    <a:pt x="157" y="91"/>
                    <a:pt x="152" y="87"/>
                    <a:pt x="155" y="87"/>
                  </a:cubicBezTo>
                  <a:cubicBezTo>
                    <a:pt x="158" y="86"/>
                    <a:pt x="163" y="86"/>
                    <a:pt x="162" y="85"/>
                  </a:cubicBezTo>
                  <a:cubicBezTo>
                    <a:pt x="161" y="84"/>
                    <a:pt x="163" y="82"/>
                    <a:pt x="165" y="81"/>
                  </a:cubicBezTo>
                  <a:cubicBezTo>
                    <a:pt x="167" y="81"/>
                    <a:pt x="174" y="84"/>
                    <a:pt x="175" y="83"/>
                  </a:cubicBezTo>
                  <a:cubicBezTo>
                    <a:pt x="176" y="82"/>
                    <a:pt x="173" y="80"/>
                    <a:pt x="179" y="8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46"/>
            <p:cNvSpPr/>
            <p:nvPr/>
          </p:nvSpPr>
          <p:spPr bwMode="auto">
            <a:xfrm>
              <a:off x="8252533" y="3695094"/>
              <a:ext cx="59465" cy="22556"/>
            </a:xfrm>
            <a:custGeom>
              <a:gdLst>
                <a:gd fmla="*/ 26 w 37" name="T0"/>
                <a:gd fmla="*/ 1 h 14" name="T1"/>
                <a:gd fmla="*/ 18 w 37" name="T2"/>
                <a:gd fmla="*/ 7 h 14" name="T3"/>
                <a:gd fmla="*/ 14 w 37" name="T4"/>
                <a:gd fmla="*/ 5 h 14" name="T5"/>
                <a:gd fmla="*/ 1 w 37" name="T6"/>
                <a:gd fmla="*/ 10 h 14" name="T7"/>
                <a:gd fmla="*/ 25 w 37" name="T8"/>
                <a:gd fmla="*/ 12 h 14" name="T9"/>
                <a:gd fmla="*/ 35 w 37" name="T10"/>
                <a:gd fmla="*/ 3 h 14" name="T11"/>
                <a:gd fmla="*/ 26 w 37" name="T12"/>
                <a:gd fmla="*/ 1 h 14" name="T13"/>
              </a:gdLst>
              <a:cxnLst>
                <a:cxn ang="0">
                  <a:pos x="T0" y="T1"/>
                </a:cxn>
                <a:cxn ang="0">
                  <a:pos x="T2" y="T3"/>
                </a:cxn>
                <a:cxn ang="0">
                  <a:pos x="T4" y="T5"/>
                </a:cxn>
                <a:cxn ang="0">
                  <a:pos x="T6" y="T7"/>
                </a:cxn>
                <a:cxn ang="0">
                  <a:pos x="T8" y="T9"/>
                </a:cxn>
                <a:cxn ang="0">
                  <a:pos x="T10" y="T11"/>
                </a:cxn>
                <a:cxn ang="0">
                  <a:pos x="T12" y="T13"/>
                </a:cxn>
              </a:cxnLst>
              <a:rect b="b" l="0" r="r" t="0"/>
              <a:pathLst>
                <a:path h="14" w="37">
                  <a:moveTo>
                    <a:pt x="26" y="1"/>
                  </a:moveTo>
                  <a:cubicBezTo>
                    <a:pt x="26" y="2"/>
                    <a:pt x="20" y="7"/>
                    <a:pt x="18" y="7"/>
                  </a:cubicBezTo>
                  <a:cubicBezTo>
                    <a:pt x="16" y="7"/>
                    <a:pt x="15" y="4"/>
                    <a:pt x="14" y="5"/>
                  </a:cubicBezTo>
                  <a:cubicBezTo>
                    <a:pt x="12" y="6"/>
                    <a:pt x="0" y="8"/>
                    <a:pt x="1" y="10"/>
                  </a:cubicBezTo>
                  <a:cubicBezTo>
                    <a:pt x="3" y="11"/>
                    <a:pt x="22" y="14"/>
                    <a:pt x="25" y="12"/>
                  </a:cubicBezTo>
                  <a:cubicBezTo>
                    <a:pt x="27" y="11"/>
                    <a:pt x="37" y="6"/>
                    <a:pt x="35" y="3"/>
                  </a:cubicBezTo>
                  <a:cubicBezTo>
                    <a:pt x="33" y="0"/>
                    <a:pt x="27" y="0"/>
                    <a:pt x="26"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47"/>
            <p:cNvSpPr/>
            <p:nvPr/>
          </p:nvSpPr>
          <p:spPr bwMode="auto">
            <a:xfrm>
              <a:off x="8357109" y="3708081"/>
              <a:ext cx="41010" cy="23923"/>
            </a:xfrm>
            <a:custGeom>
              <a:gdLst>
                <a:gd fmla="*/ 12 w 25" name="T0"/>
                <a:gd fmla="*/ 13 h 15" name="T1"/>
                <a:gd fmla="*/ 5 w 25" name="T2"/>
                <a:gd fmla="*/ 2 h 15" name="T3"/>
                <a:gd fmla="*/ 12 w 25" name="T4"/>
                <a:gd fmla="*/ 13 h 15" name="T5"/>
              </a:gdLst>
              <a:cxnLst>
                <a:cxn ang="0">
                  <a:pos x="T0" y="T1"/>
                </a:cxn>
                <a:cxn ang="0">
                  <a:pos x="T2" y="T3"/>
                </a:cxn>
                <a:cxn ang="0">
                  <a:pos x="T4" y="T5"/>
                </a:cxn>
              </a:cxnLst>
              <a:rect b="b" l="0" r="r" t="0"/>
              <a:pathLst>
                <a:path h="15" w="25">
                  <a:moveTo>
                    <a:pt x="12" y="13"/>
                  </a:moveTo>
                  <a:cubicBezTo>
                    <a:pt x="25" y="15"/>
                    <a:pt x="9" y="3"/>
                    <a:pt x="5" y="2"/>
                  </a:cubicBezTo>
                  <a:cubicBezTo>
                    <a:pt x="0" y="0"/>
                    <a:pt x="9" y="13"/>
                    <a:pt x="12" y="1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48"/>
            <p:cNvSpPr/>
            <p:nvPr/>
          </p:nvSpPr>
          <p:spPr bwMode="auto">
            <a:xfrm>
              <a:off x="8601121" y="3980800"/>
              <a:ext cx="71085" cy="41010"/>
            </a:xfrm>
            <a:custGeom>
              <a:gdLst>
                <a:gd fmla="*/ 27 w 44" name="T0"/>
                <a:gd fmla="*/ 16 h 25" name="T1"/>
                <a:gd fmla="*/ 3 w 44" name="T2"/>
                <a:gd fmla="*/ 1 h 25" name="T3"/>
                <a:gd fmla="*/ 20 w 44" name="T4"/>
                <a:gd fmla="*/ 17 h 25" name="T5"/>
                <a:gd fmla="*/ 40 w 44" name="T6"/>
                <a:gd fmla="*/ 25 h 25" name="T7"/>
                <a:gd fmla="*/ 27 w 44" name="T8"/>
                <a:gd fmla="*/ 16 h 25" name="T9"/>
              </a:gdLst>
              <a:cxnLst>
                <a:cxn ang="0">
                  <a:pos x="T0" y="T1"/>
                </a:cxn>
                <a:cxn ang="0">
                  <a:pos x="T2" y="T3"/>
                </a:cxn>
                <a:cxn ang="0">
                  <a:pos x="T4" y="T5"/>
                </a:cxn>
                <a:cxn ang="0">
                  <a:pos x="T6" y="T7"/>
                </a:cxn>
                <a:cxn ang="0">
                  <a:pos x="T8" y="T9"/>
                </a:cxn>
              </a:cxnLst>
              <a:rect b="b" l="0" r="r" t="0"/>
              <a:pathLst>
                <a:path h="25" w="44">
                  <a:moveTo>
                    <a:pt x="27" y="16"/>
                  </a:moveTo>
                  <a:cubicBezTo>
                    <a:pt x="23" y="13"/>
                    <a:pt x="6" y="3"/>
                    <a:pt x="3" y="1"/>
                  </a:cubicBezTo>
                  <a:cubicBezTo>
                    <a:pt x="0" y="0"/>
                    <a:pt x="14" y="13"/>
                    <a:pt x="20" y="17"/>
                  </a:cubicBezTo>
                  <a:cubicBezTo>
                    <a:pt x="26" y="21"/>
                    <a:pt x="37" y="25"/>
                    <a:pt x="40" y="25"/>
                  </a:cubicBezTo>
                  <a:cubicBezTo>
                    <a:pt x="44" y="25"/>
                    <a:pt x="31" y="18"/>
                    <a:pt x="27" y="16"/>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49"/>
            <p:cNvSpPr/>
            <p:nvPr/>
          </p:nvSpPr>
          <p:spPr bwMode="auto">
            <a:xfrm>
              <a:off x="8809591" y="3921335"/>
              <a:ext cx="25973" cy="21189"/>
            </a:xfrm>
            <a:custGeom>
              <a:gdLst>
                <a:gd fmla="*/ 11 w 16" name="T0"/>
                <a:gd fmla="*/ 5 h 13" name="T1"/>
                <a:gd fmla="*/ 5 w 16" name="T2"/>
                <a:gd fmla="*/ 2 h 13" name="T3"/>
                <a:gd fmla="*/ 0 w 16" name="T4"/>
                <a:gd fmla="*/ 8 h 13" name="T5"/>
                <a:gd fmla="*/ 12 w 16" name="T6"/>
                <a:gd fmla="*/ 13 h 13" name="T7"/>
                <a:gd fmla="*/ 11 w 16" name="T8"/>
                <a:gd fmla="*/ 5 h 13" name="T9"/>
              </a:gdLst>
              <a:cxnLst>
                <a:cxn ang="0">
                  <a:pos x="T0" y="T1"/>
                </a:cxn>
                <a:cxn ang="0">
                  <a:pos x="T2" y="T3"/>
                </a:cxn>
                <a:cxn ang="0">
                  <a:pos x="T4" y="T5"/>
                </a:cxn>
                <a:cxn ang="0">
                  <a:pos x="T6" y="T7"/>
                </a:cxn>
                <a:cxn ang="0">
                  <a:pos x="T8" y="T9"/>
                </a:cxn>
              </a:cxnLst>
              <a:rect b="b" l="0" r="r" t="0"/>
              <a:pathLst>
                <a:path h="13" w="16">
                  <a:moveTo>
                    <a:pt x="11" y="5"/>
                  </a:moveTo>
                  <a:cubicBezTo>
                    <a:pt x="8" y="2"/>
                    <a:pt x="4" y="0"/>
                    <a:pt x="5" y="2"/>
                  </a:cubicBezTo>
                  <a:cubicBezTo>
                    <a:pt x="5" y="4"/>
                    <a:pt x="1" y="4"/>
                    <a:pt x="0" y="8"/>
                  </a:cubicBezTo>
                  <a:cubicBezTo>
                    <a:pt x="0" y="12"/>
                    <a:pt x="8" y="13"/>
                    <a:pt x="12" y="13"/>
                  </a:cubicBezTo>
                  <a:cubicBezTo>
                    <a:pt x="16" y="13"/>
                    <a:pt x="15" y="8"/>
                    <a:pt x="11" y="5"/>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50"/>
            <p:cNvSpPr/>
            <p:nvPr/>
          </p:nvSpPr>
          <p:spPr bwMode="auto">
            <a:xfrm>
              <a:off x="8817793" y="3896729"/>
              <a:ext cx="21189" cy="21189"/>
            </a:xfrm>
            <a:custGeom>
              <a:gdLst>
                <a:gd fmla="*/ 3 w 13" name="T0"/>
                <a:gd fmla="*/ 10 h 13" name="T1"/>
                <a:gd fmla="*/ 11 w 13" name="T2"/>
                <a:gd fmla="*/ 3 h 13" name="T3"/>
                <a:gd fmla="*/ 4 w 13" name="T4"/>
                <a:gd fmla="*/ 6 h 13" name="T5"/>
                <a:gd fmla="*/ 3 w 13" name="T6"/>
                <a:gd fmla="*/ 10 h 13" name="T7"/>
              </a:gdLst>
              <a:cxnLst>
                <a:cxn ang="0">
                  <a:pos x="T0" y="T1"/>
                </a:cxn>
                <a:cxn ang="0">
                  <a:pos x="T2" y="T3"/>
                </a:cxn>
                <a:cxn ang="0">
                  <a:pos x="T4" y="T5"/>
                </a:cxn>
                <a:cxn ang="0">
                  <a:pos x="T6" y="T7"/>
                </a:cxn>
              </a:cxnLst>
              <a:rect b="b" l="0" r="r" t="0"/>
              <a:pathLst>
                <a:path h="13" w="13">
                  <a:moveTo>
                    <a:pt x="3" y="10"/>
                  </a:moveTo>
                  <a:cubicBezTo>
                    <a:pt x="9" y="13"/>
                    <a:pt x="13" y="5"/>
                    <a:pt x="11" y="3"/>
                  </a:cubicBezTo>
                  <a:cubicBezTo>
                    <a:pt x="10" y="0"/>
                    <a:pt x="7" y="5"/>
                    <a:pt x="4" y="6"/>
                  </a:cubicBezTo>
                  <a:cubicBezTo>
                    <a:pt x="0" y="7"/>
                    <a:pt x="0" y="8"/>
                    <a:pt x="3" y="1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51"/>
            <p:cNvSpPr/>
            <p:nvPr/>
          </p:nvSpPr>
          <p:spPr bwMode="auto">
            <a:xfrm>
              <a:off x="8611374" y="3872806"/>
              <a:ext cx="23923" cy="22556"/>
            </a:xfrm>
            <a:custGeom>
              <a:gdLst>
                <a:gd fmla="*/ 14 w 15" name="T0"/>
                <a:gd fmla="*/ 8 h 14" name="T1"/>
                <a:gd fmla="*/ 5 w 15" name="T2"/>
                <a:gd fmla="*/ 1 h 14" name="T3"/>
                <a:gd fmla="*/ 11 w 15" name="T4"/>
                <a:gd fmla="*/ 12 h 14" name="T5"/>
                <a:gd fmla="*/ 14 w 15" name="T6"/>
                <a:gd fmla="*/ 8 h 14" name="T7"/>
              </a:gdLst>
              <a:cxnLst>
                <a:cxn ang="0">
                  <a:pos x="T0" y="T1"/>
                </a:cxn>
                <a:cxn ang="0">
                  <a:pos x="T2" y="T3"/>
                </a:cxn>
                <a:cxn ang="0">
                  <a:pos x="T4" y="T5"/>
                </a:cxn>
                <a:cxn ang="0">
                  <a:pos x="T6" y="T7"/>
                </a:cxn>
              </a:cxnLst>
              <a:rect b="b" l="0" r="r" t="0"/>
              <a:pathLst>
                <a:path h="14" w="15">
                  <a:moveTo>
                    <a:pt x="14" y="8"/>
                  </a:moveTo>
                  <a:cubicBezTo>
                    <a:pt x="13" y="6"/>
                    <a:pt x="10" y="2"/>
                    <a:pt x="5" y="1"/>
                  </a:cubicBezTo>
                  <a:cubicBezTo>
                    <a:pt x="0" y="0"/>
                    <a:pt x="9" y="11"/>
                    <a:pt x="11" y="12"/>
                  </a:cubicBezTo>
                  <a:cubicBezTo>
                    <a:pt x="13" y="14"/>
                    <a:pt x="15" y="9"/>
                    <a:pt x="14" y="8"/>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52"/>
            <p:cNvSpPr/>
            <p:nvPr/>
          </p:nvSpPr>
          <p:spPr bwMode="auto">
            <a:xfrm>
              <a:off x="8297644" y="3682108"/>
              <a:ext cx="17771" cy="15721"/>
            </a:xfrm>
            <a:custGeom>
              <a:gdLst>
                <a:gd fmla="*/ 9 w 11" name="T0"/>
                <a:gd fmla="*/ 2 h 10" name="T1"/>
                <a:gd fmla="*/ 2 w 11" name="T2"/>
                <a:gd fmla="*/ 1 h 10" name="T3"/>
                <a:gd fmla="*/ 7 w 11" name="T4"/>
                <a:gd fmla="*/ 7 h 10" name="T5"/>
                <a:gd fmla="*/ 9 w 11" name="T6"/>
                <a:gd fmla="*/ 2 h 10" name="T7"/>
              </a:gdLst>
              <a:cxnLst>
                <a:cxn ang="0">
                  <a:pos x="T0" y="T1"/>
                </a:cxn>
                <a:cxn ang="0">
                  <a:pos x="T2" y="T3"/>
                </a:cxn>
                <a:cxn ang="0">
                  <a:pos x="T4" y="T5"/>
                </a:cxn>
                <a:cxn ang="0">
                  <a:pos x="T6" y="T7"/>
                </a:cxn>
              </a:cxnLst>
              <a:rect b="b" l="0" r="r" t="0"/>
              <a:pathLst>
                <a:path h="10" w="11">
                  <a:moveTo>
                    <a:pt x="9" y="2"/>
                  </a:moveTo>
                  <a:cubicBezTo>
                    <a:pt x="8" y="0"/>
                    <a:pt x="3" y="0"/>
                    <a:pt x="2" y="1"/>
                  </a:cubicBezTo>
                  <a:cubicBezTo>
                    <a:pt x="0" y="1"/>
                    <a:pt x="4" y="5"/>
                    <a:pt x="7" y="7"/>
                  </a:cubicBezTo>
                  <a:cubicBezTo>
                    <a:pt x="11" y="10"/>
                    <a:pt x="10" y="3"/>
                    <a:pt x="9"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53"/>
            <p:cNvSpPr/>
            <p:nvPr/>
          </p:nvSpPr>
          <p:spPr bwMode="auto">
            <a:xfrm>
              <a:off x="7693424" y="3801721"/>
              <a:ext cx="777148" cy="607638"/>
            </a:xfrm>
            <a:custGeom>
              <a:gdLst>
                <a:gd fmla="*/ 460 w 481" name="T0"/>
                <a:gd fmla="*/ 186 h 376" name="T1"/>
                <a:gd fmla="*/ 424 w 481" name="T2"/>
                <a:gd fmla="*/ 147 h 376" name="T3"/>
                <a:gd fmla="*/ 408 w 481" name="T4"/>
                <a:gd fmla="*/ 135 h 376" name="T5"/>
                <a:gd fmla="*/ 376 w 481" name="T6"/>
                <a:gd fmla="*/ 104 h 376" name="T7"/>
                <a:gd fmla="*/ 350 w 481" name="T8"/>
                <a:gd fmla="*/ 73 h 376" name="T9"/>
                <a:gd fmla="*/ 324 w 481" name="T10"/>
                <a:gd fmla="*/ 39 h 376" name="T11"/>
                <a:gd fmla="*/ 303 w 481" name="T12"/>
                <a:gd fmla="*/ 12 h 376" name="T13"/>
                <a:gd fmla="*/ 290 w 481" name="T14"/>
                <a:gd fmla="*/ 13 h 376" name="T15"/>
                <a:gd fmla="*/ 297 w 481" name="T16"/>
                <a:gd fmla="*/ 55 h 376" name="T17"/>
                <a:gd fmla="*/ 282 w 481" name="T18"/>
                <a:gd fmla="*/ 78 h 376" name="T19"/>
                <a:gd fmla="*/ 255 w 481" name="T20"/>
                <a:gd fmla="*/ 62 h 376" name="T21"/>
                <a:gd fmla="*/ 227 w 481" name="T22"/>
                <a:gd fmla="*/ 45 h 376" name="T23"/>
                <a:gd fmla="*/ 230 w 481" name="T24"/>
                <a:gd fmla="*/ 27 h 376" name="T25"/>
                <a:gd fmla="*/ 227 w 481" name="T26"/>
                <a:gd fmla="*/ 13 h 376" name="T27"/>
                <a:gd fmla="*/ 215 w 481" name="T28"/>
                <a:gd fmla="*/ 15 h 376" name="T29"/>
                <a:gd fmla="*/ 186 w 481" name="T30"/>
                <a:gd fmla="*/ 7 h 376" name="T31"/>
                <a:gd fmla="*/ 167 w 481" name="T32"/>
                <a:gd fmla="*/ 16 h 376" name="T33"/>
                <a:gd fmla="*/ 158 w 481" name="T34"/>
                <a:gd fmla="*/ 33 h 376" name="T35"/>
                <a:gd fmla="*/ 163 w 481" name="T36"/>
                <a:gd fmla="*/ 50 h 376" name="T37"/>
                <a:gd fmla="*/ 144 w 481" name="T38"/>
                <a:gd fmla="*/ 48 h 376" name="T39"/>
                <a:gd fmla="*/ 122 w 481" name="T40"/>
                <a:gd fmla="*/ 38 h 376" name="T41"/>
                <a:gd fmla="*/ 113 w 481" name="T42"/>
                <a:gd fmla="*/ 48 h 376" name="T43"/>
                <a:gd fmla="*/ 105 w 481" name="T44"/>
                <a:gd fmla="*/ 60 h 376" name="T45"/>
                <a:gd fmla="*/ 99 w 481" name="T46"/>
                <a:gd fmla="*/ 70 h 376" name="T47"/>
                <a:gd fmla="*/ 82 w 481" name="T48"/>
                <a:gd fmla="*/ 78 h 376" name="T49"/>
                <a:gd fmla="*/ 74 w 481" name="T50"/>
                <a:gd fmla="*/ 104 h 376" name="T51"/>
                <a:gd fmla="*/ 21 w 481" name="T52"/>
                <a:gd fmla="*/ 123 h 376" name="T53"/>
                <a:gd fmla="*/ 6 w 481" name="T54"/>
                <a:gd fmla="*/ 136 h 376" name="T55"/>
                <a:gd fmla="*/ 3 w 481" name="T56"/>
                <a:gd fmla="*/ 165 h 376" name="T57"/>
                <a:gd fmla="*/ 10 w 481" name="T58"/>
                <a:gd fmla="*/ 179 h 376" name="T59"/>
                <a:gd fmla="*/ 8 w 481" name="T60"/>
                <a:gd fmla="*/ 190 h 376" name="T61"/>
                <a:gd fmla="*/ 19 w 481" name="T62"/>
                <a:gd fmla="*/ 213 h 376" name="T63"/>
                <a:gd fmla="*/ 46 w 481" name="T64"/>
                <a:gd fmla="*/ 265 h 376" name="T65"/>
                <a:gd fmla="*/ 45 w 481" name="T66"/>
                <a:gd fmla="*/ 290 h 376" name="T67"/>
                <a:gd fmla="*/ 59 w 481" name="T68"/>
                <a:gd fmla="*/ 312 h 376" name="T69"/>
                <a:gd fmla="*/ 100 w 481" name="T70"/>
                <a:gd fmla="*/ 297 h 376" name="T71"/>
                <a:gd fmla="*/ 134 w 481" name="T72"/>
                <a:gd fmla="*/ 295 h 376" name="T73"/>
                <a:gd fmla="*/ 175 w 481" name="T74"/>
                <a:gd fmla="*/ 281 h 376" name="T75"/>
                <a:gd fmla="*/ 232 w 481" name="T76"/>
                <a:gd fmla="*/ 269 h 376" name="T77"/>
                <a:gd fmla="*/ 263 w 481" name="T78"/>
                <a:gd fmla="*/ 285 h 376" name="T79"/>
                <a:gd fmla="*/ 283 w 481" name="T80"/>
                <a:gd fmla="*/ 311 h 376" name="T81"/>
                <a:gd fmla="*/ 295 w 481" name="T82"/>
                <a:gd fmla="*/ 294 h 376" name="T83"/>
                <a:gd fmla="*/ 305 w 481" name="T84"/>
                <a:gd fmla="*/ 294 h 376" name="T85"/>
                <a:gd fmla="*/ 306 w 481" name="T86"/>
                <a:gd fmla="*/ 317 h 376" name="T87"/>
                <a:gd fmla="*/ 320 w 481" name="T88"/>
                <a:gd fmla="*/ 317 h 376" name="T89"/>
                <a:gd fmla="*/ 328 w 481" name="T90"/>
                <a:gd fmla="*/ 325 h 376" name="T91"/>
                <a:gd fmla="*/ 360 w 481" name="T92"/>
                <a:gd fmla="*/ 364 h 376" name="T93"/>
                <a:gd fmla="*/ 391 w 481" name="T94"/>
                <a:gd fmla="*/ 374 h 376" name="T95"/>
                <a:gd fmla="*/ 414 w 481" name="T96"/>
                <a:gd fmla="*/ 368 h 376" name="T97"/>
                <a:gd fmla="*/ 442 w 481" name="T98"/>
                <a:gd fmla="*/ 363 h 376" name="T99"/>
                <a:gd fmla="*/ 462 w 481" name="T100"/>
                <a:gd fmla="*/ 334 h 376" name="T101"/>
                <a:gd fmla="*/ 470 w 481" name="T102"/>
                <a:gd fmla="*/ 288 h 376" name="T103"/>
                <a:gd fmla="*/ 476 w 481" name="T104"/>
                <a:gd fmla="*/ 217 h 37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76" w="481">
                  <a:moveTo>
                    <a:pt x="476" y="217"/>
                  </a:moveTo>
                  <a:cubicBezTo>
                    <a:pt x="472" y="212"/>
                    <a:pt x="471" y="210"/>
                    <a:pt x="469" y="204"/>
                  </a:cubicBezTo>
                  <a:cubicBezTo>
                    <a:pt x="468" y="199"/>
                    <a:pt x="462" y="188"/>
                    <a:pt x="460" y="186"/>
                  </a:cubicBezTo>
                  <a:cubicBezTo>
                    <a:pt x="458" y="183"/>
                    <a:pt x="450" y="170"/>
                    <a:pt x="447" y="167"/>
                  </a:cubicBezTo>
                  <a:cubicBezTo>
                    <a:pt x="443" y="164"/>
                    <a:pt x="437" y="159"/>
                    <a:pt x="433" y="156"/>
                  </a:cubicBezTo>
                  <a:cubicBezTo>
                    <a:pt x="430" y="154"/>
                    <a:pt x="427" y="154"/>
                    <a:pt x="424" y="147"/>
                  </a:cubicBezTo>
                  <a:cubicBezTo>
                    <a:pt x="422" y="140"/>
                    <a:pt x="419" y="140"/>
                    <a:pt x="417" y="140"/>
                  </a:cubicBezTo>
                  <a:cubicBezTo>
                    <a:pt x="417" y="139"/>
                    <a:pt x="414" y="136"/>
                    <a:pt x="414" y="138"/>
                  </a:cubicBezTo>
                  <a:cubicBezTo>
                    <a:pt x="413" y="140"/>
                    <a:pt x="411" y="140"/>
                    <a:pt x="408" y="135"/>
                  </a:cubicBezTo>
                  <a:cubicBezTo>
                    <a:pt x="404" y="130"/>
                    <a:pt x="402" y="125"/>
                    <a:pt x="400" y="122"/>
                  </a:cubicBezTo>
                  <a:cubicBezTo>
                    <a:pt x="398" y="120"/>
                    <a:pt x="392" y="114"/>
                    <a:pt x="389" y="112"/>
                  </a:cubicBezTo>
                  <a:cubicBezTo>
                    <a:pt x="386" y="109"/>
                    <a:pt x="378" y="107"/>
                    <a:pt x="376" y="104"/>
                  </a:cubicBezTo>
                  <a:cubicBezTo>
                    <a:pt x="373" y="101"/>
                    <a:pt x="369" y="100"/>
                    <a:pt x="366" y="97"/>
                  </a:cubicBezTo>
                  <a:cubicBezTo>
                    <a:pt x="363" y="94"/>
                    <a:pt x="358" y="91"/>
                    <a:pt x="357" y="87"/>
                  </a:cubicBezTo>
                  <a:cubicBezTo>
                    <a:pt x="357" y="84"/>
                    <a:pt x="354" y="79"/>
                    <a:pt x="350" y="73"/>
                  </a:cubicBezTo>
                  <a:cubicBezTo>
                    <a:pt x="346" y="67"/>
                    <a:pt x="339" y="58"/>
                    <a:pt x="338" y="55"/>
                  </a:cubicBezTo>
                  <a:cubicBezTo>
                    <a:pt x="337" y="51"/>
                    <a:pt x="332" y="45"/>
                    <a:pt x="330" y="42"/>
                  </a:cubicBezTo>
                  <a:cubicBezTo>
                    <a:pt x="327" y="40"/>
                    <a:pt x="325" y="39"/>
                    <a:pt x="324" y="39"/>
                  </a:cubicBezTo>
                  <a:cubicBezTo>
                    <a:pt x="322" y="39"/>
                    <a:pt x="320" y="42"/>
                    <a:pt x="318" y="40"/>
                  </a:cubicBezTo>
                  <a:cubicBezTo>
                    <a:pt x="317" y="37"/>
                    <a:pt x="313" y="27"/>
                    <a:pt x="309" y="20"/>
                  </a:cubicBezTo>
                  <a:cubicBezTo>
                    <a:pt x="304" y="14"/>
                    <a:pt x="301" y="14"/>
                    <a:pt x="303" y="12"/>
                  </a:cubicBezTo>
                  <a:cubicBezTo>
                    <a:pt x="306" y="11"/>
                    <a:pt x="300" y="10"/>
                    <a:pt x="299" y="8"/>
                  </a:cubicBezTo>
                  <a:cubicBezTo>
                    <a:pt x="298" y="6"/>
                    <a:pt x="295" y="0"/>
                    <a:pt x="292" y="0"/>
                  </a:cubicBezTo>
                  <a:cubicBezTo>
                    <a:pt x="290" y="0"/>
                    <a:pt x="291" y="12"/>
                    <a:pt x="290" y="13"/>
                  </a:cubicBezTo>
                  <a:cubicBezTo>
                    <a:pt x="288" y="15"/>
                    <a:pt x="291" y="22"/>
                    <a:pt x="291" y="24"/>
                  </a:cubicBezTo>
                  <a:cubicBezTo>
                    <a:pt x="290" y="25"/>
                    <a:pt x="291" y="28"/>
                    <a:pt x="292" y="32"/>
                  </a:cubicBezTo>
                  <a:cubicBezTo>
                    <a:pt x="293" y="36"/>
                    <a:pt x="298" y="52"/>
                    <a:pt x="297" y="55"/>
                  </a:cubicBezTo>
                  <a:cubicBezTo>
                    <a:pt x="296" y="58"/>
                    <a:pt x="295" y="80"/>
                    <a:pt x="293" y="79"/>
                  </a:cubicBezTo>
                  <a:cubicBezTo>
                    <a:pt x="291" y="79"/>
                    <a:pt x="288" y="77"/>
                    <a:pt x="286" y="77"/>
                  </a:cubicBezTo>
                  <a:cubicBezTo>
                    <a:pt x="283" y="78"/>
                    <a:pt x="286" y="80"/>
                    <a:pt x="282" y="78"/>
                  </a:cubicBezTo>
                  <a:cubicBezTo>
                    <a:pt x="278" y="77"/>
                    <a:pt x="278" y="75"/>
                    <a:pt x="274" y="72"/>
                  </a:cubicBezTo>
                  <a:cubicBezTo>
                    <a:pt x="271" y="70"/>
                    <a:pt x="264" y="70"/>
                    <a:pt x="261" y="68"/>
                  </a:cubicBezTo>
                  <a:cubicBezTo>
                    <a:pt x="258" y="66"/>
                    <a:pt x="260" y="64"/>
                    <a:pt x="255" y="62"/>
                  </a:cubicBezTo>
                  <a:cubicBezTo>
                    <a:pt x="249" y="59"/>
                    <a:pt x="248" y="55"/>
                    <a:pt x="245" y="55"/>
                  </a:cubicBezTo>
                  <a:cubicBezTo>
                    <a:pt x="241" y="54"/>
                    <a:pt x="241" y="56"/>
                    <a:pt x="238" y="54"/>
                  </a:cubicBezTo>
                  <a:cubicBezTo>
                    <a:pt x="235" y="52"/>
                    <a:pt x="228" y="48"/>
                    <a:pt x="227" y="45"/>
                  </a:cubicBezTo>
                  <a:cubicBezTo>
                    <a:pt x="227" y="43"/>
                    <a:pt x="229" y="37"/>
                    <a:pt x="230" y="37"/>
                  </a:cubicBezTo>
                  <a:cubicBezTo>
                    <a:pt x="230" y="37"/>
                    <a:pt x="231" y="33"/>
                    <a:pt x="230" y="32"/>
                  </a:cubicBezTo>
                  <a:cubicBezTo>
                    <a:pt x="229" y="30"/>
                    <a:pt x="227" y="28"/>
                    <a:pt x="230" y="27"/>
                  </a:cubicBezTo>
                  <a:cubicBezTo>
                    <a:pt x="233" y="26"/>
                    <a:pt x="236" y="28"/>
                    <a:pt x="235" y="25"/>
                  </a:cubicBezTo>
                  <a:cubicBezTo>
                    <a:pt x="233" y="22"/>
                    <a:pt x="237" y="17"/>
                    <a:pt x="233" y="14"/>
                  </a:cubicBezTo>
                  <a:cubicBezTo>
                    <a:pt x="229" y="11"/>
                    <a:pt x="227" y="11"/>
                    <a:pt x="227" y="13"/>
                  </a:cubicBezTo>
                  <a:cubicBezTo>
                    <a:pt x="227" y="14"/>
                    <a:pt x="228" y="17"/>
                    <a:pt x="226" y="16"/>
                  </a:cubicBezTo>
                  <a:cubicBezTo>
                    <a:pt x="223" y="14"/>
                    <a:pt x="222" y="12"/>
                    <a:pt x="220" y="12"/>
                  </a:cubicBezTo>
                  <a:cubicBezTo>
                    <a:pt x="219" y="13"/>
                    <a:pt x="219" y="17"/>
                    <a:pt x="215" y="15"/>
                  </a:cubicBezTo>
                  <a:cubicBezTo>
                    <a:pt x="211" y="14"/>
                    <a:pt x="206" y="10"/>
                    <a:pt x="202" y="10"/>
                  </a:cubicBezTo>
                  <a:cubicBezTo>
                    <a:pt x="199" y="10"/>
                    <a:pt x="195" y="10"/>
                    <a:pt x="193" y="8"/>
                  </a:cubicBezTo>
                  <a:cubicBezTo>
                    <a:pt x="190" y="7"/>
                    <a:pt x="187" y="6"/>
                    <a:pt x="186" y="7"/>
                  </a:cubicBezTo>
                  <a:cubicBezTo>
                    <a:pt x="185" y="8"/>
                    <a:pt x="188" y="11"/>
                    <a:pt x="185" y="13"/>
                  </a:cubicBezTo>
                  <a:cubicBezTo>
                    <a:pt x="183" y="16"/>
                    <a:pt x="175" y="18"/>
                    <a:pt x="173" y="16"/>
                  </a:cubicBezTo>
                  <a:cubicBezTo>
                    <a:pt x="171" y="15"/>
                    <a:pt x="170" y="14"/>
                    <a:pt x="167" y="16"/>
                  </a:cubicBezTo>
                  <a:cubicBezTo>
                    <a:pt x="165" y="17"/>
                    <a:pt x="163" y="22"/>
                    <a:pt x="162" y="23"/>
                  </a:cubicBezTo>
                  <a:cubicBezTo>
                    <a:pt x="160" y="23"/>
                    <a:pt x="164" y="27"/>
                    <a:pt x="163" y="28"/>
                  </a:cubicBezTo>
                  <a:cubicBezTo>
                    <a:pt x="161" y="29"/>
                    <a:pt x="159" y="31"/>
                    <a:pt x="158" y="33"/>
                  </a:cubicBezTo>
                  <a:cubicBezTo>
                    <a:pt x="158" y="34"/>
                    <a:pt x="156" y="42"/>
                    <a:pt x="158" y="42"/>
                  </a:cubicBezTo>
                  <a:cubicBezTo>
                    <a:pt x="160" y="43"/>
                    <a:pt x="164" y="43"/>
                    <a:pt x="163" y="45"/>
                  </a:cubicBezTo>
                  <a:cubicBezTo>
                    <a:pt x="162" y="47"/>
                    <a:pt x="166" y="51"/>
                    <a:pt x="163" y="50"/>
                  </a:cubicBezTo>
                  <a:cubicBezTo>
                    <a:pt x="161" y="49"/>
                    <a:pt x="158" y="47"/>
                    <a:pt x="156" y="47"/>
                  </a:cubicBezTo>
                  <a:cubicBezTo>
                    <a:pt x="155" y="47"/>
                    <a:pt x="149" y="46"/>
                    <a:pt x="147" y="46"/>
                  </a:cubicBezTo>
                  <a:cubicBezTo>
                    <a:pt x="146" y="47"/>
                    <a:pt x="146" y="52"/>
                    <a:pt x="144" y="48"/>
                  </a:cubicBezTo>
                  <a:cubicBezTo>
                    <a:pt x="142" y="44"/>
                    <a:pt x="143" y="44"/>
                    <a:pt x="140" y="43"/>
                  </a:cubicBezTo>
                  <a:cubicBezTo>
                    <a:pt x="137" y="41"/>
                    <a:pt x="134" y="36"/>
                    <a:pt x="132" y="36"/>
                  </a:cubicBezTo>
                  <a:cubicBezTo>
                    <a:pt x="130" y="36"/>
                    <a:pt x="124" y="39"/>
                    <a:pt x="122" y="38"/>
                  </a:cubicBezTo>
                  <a:cubicBezTo>
                    <a:pt x="120" y="38"/>
                    <a:pt x="119" y="35"/>
                    <a:pt x="118" y="38"/>
                  </a:cubicBezTo>
                  <a:cubicBezTo>
                    <a:pt x="117" y="41"/>
                    <a:pt x="117" y="43"/>
                    <a:pt x="115" y="43"/>
                  </a:cubicBezTo>
                  <a:cubicBezTo>
                    <a:pt x="113" y="42"/>
                    <a:pt x="114" y="47"/>
                    <a:pt x="113" y="48"/>
                  </a:cubicBezTo>
                  <a:cubicBezTo>
                    <a:pt x="112" y="50"/>
                    <a:pt x="115" y="55"/>
                    <a:pt x="112" y="54"/>
                  </a:cubicBezTo>
                  <a:cubicBezTo>
                    <a:pt x="109" y="54"/>
                    <a:pt x="107" y="51"/>
                    <a:pt x="106" y="52"/>
                  </a:cubicBezTo>
                  <a:cubicBezTo>
                    <a:pt x="105" y="54"/>
                    <a:pt x="105" y="58"/>
                    <a:pt x="105" y="60"/>
                  </a:cubicBezTo>
                  <a:cubicBezTo>
                    <a:pt x="105" y="62"/>
                    <a:pt x="105" y="65"/>
                    <a:pt x="104" y="65"/>
                  </a:cubicBezTo>
                  <a:cubicBezTo>
                    <a:pt x="103" y="65"/>
                    <a:pt x="99" y="62"/>
                    <a:pt x="98" y="64"/>
                  </a:cubicBezTo>
                  <a:cubicBezTo>
                    <a:pt x="98" y="66"/>
                    <a:pt x="98" y="68"/>
                    <a:pt x="99" y="70"/>
                  </a:cubicBezTo>
                  <a:cubicBezTo>
                    <a:pt x="100" y="72"/>
                    <a:pt x="101" y="80"/>
                    <a:pt x="98" y="77"/>
                  </a:cubicBezTo>
                  <a:cubicBezTo>
                    <a:pt x="96" y="74"/>
                    <a:pt x="93" y="68"/>
                    <a:pt x="90" y="68"/>
                  </a:cubicBezTo>
                  <a:cubicBezTo>
                    <a:pt x="88" y="69"/>
                    <a:pt x="83" y="75"/>
                    <a:pt x="82" y="78"/>
                  </a:cubicBezTo>
                  <a:cubicBezTo>
                    <a:pt x="82" y="82"/>
                    <a:pt x="86" y="87"/>
                    <a:pt x="84" y="89"/>
                  </a:cubicBezTo>
                  <a:cubicBezTo>
                    <a:pt x="82" y="92"/>
                    <a:pt x="82" y="97"/>
                    <a:pt x="81" y="99"/>
                  </a:cubicBezTo>
                  <a:cubicBezTo>
                    <a:pt x="80" y="100"/>
                    <a:pt x="77" y="102"/>
                    <a:pt x="74" y="104"/>
                  </a:cubicBezTo>
                  <a:cubicBezTo>
                    <a:pt x="71" y="107"/>
                    <a:pt x="57" y="111"/>
                    <a:pt x="53" y="113"/>
                  </a:cubicBezTo>
                  <a:cubicBezTo>
                    <a:pt x="50" y="115"/>
                    <a:pt x="45" y="118"/>
                    <a:pt x="40" y="118"/>
                  </a:cubicBezTo>
                  <a:cubicBezTo>
                    <a:pt x="35" y="119"/>
                    <a:pt x="23" y="120"/>
                    <a:pt x="21" y="123"/>
                  </a:cubicBezTo>
                  <a:cubicBezTo>
                    <a:pt x="18" y="125"/>
                    <a:pt x="15" y="131"/>
                    <a:pt x="14" y="131"/>
                  </a:cubicBezTo>
                  <a:cubicBezTo>
                    <a:pt x="12" y="131"/>
                    <a:pt x="9" y="141"/>
                    <a:pt x="8" y="139"/>
                  </a:cubicBezTo>
                  <a:cubicBezTo>
                    <a:pt x="6" y="138"/>
                    <a:pt x="8" y="134"/>
                    <a:pt x="6" y="136"/>
                  </a:cubicBezTo>
                  <a:cubicBezTo>
                    <a:pt x="3" y="139"/>
                    <a:pt x="0" y="142"/>
                    <a:pt x="2" y="147"/>
                  </a:cubicBezTo>
                  <a:cubicBezTo>
                    <a:pt x="3" y="152"/>
                    <a:pt x="4" y="154"/>
                    <a:pt x="3" y="156"/>
                  </a:cubicBezTo>
                  <a:cubicBezTo>
                    <a:pt x="2" y="158"/>
                    <a:pt x="1" y="166"/>
                    <a:pt x="3" y="165"/>
                  </a:cubicBezTo>
                  <a:cubicBezTo>
                    <a:pt x="5" y="164"/>
                    <a:pt x="7" y="160"/>
                    <a:pt x="7" y="161"/>
                  </a:cubicBezTo>
                  <a:cubicBezTo>
                    <a:pt x="7" y="162"/>
                    <a:pt x="4" y="165"/>
                    <a:pt x="6" y="170"/>
                  </a:cubicBezTo>
                  <a:cubicBezTo>
                    <a:pt x="7" y="174"/>
                    <a:pt x="7" y="176"/>
                    <a:pt x="10" y="179"/>
                  </a:cubicBezTo>
                  <a:cubicBezTo>
                    <a:pt x="12" y="182"/>
                    <a:pt x="17" y="190"/>
                    <a:pt x="14" y="188"/>
                  </a:cubicBezTo>
                  <a:cubicBezTo>
                    <a:pt x="11" y="186"/>
                    <a:pt x="7" y="183"/>
                    <a:pt x="8" y="185"/>
                  </a:cubicBezTo>
                  <a:cubicBezTo>
                    <a:pt x="8" y="186"/>
                    <a:pt x="10" y="191"/>
                    <a:pt x="8" y="190"/>
                  </a:cubicBezTo>
                  <a:cubicBezTo>
                    <a:pt x="6" y="189"/>
                    <a:pt x="3" y="185"/>
                    <a:pt x="5" y="189"/>
                  </a:cubicBezTo>
                  <a:cubicBezTo>
                    <a:pt x="6" y="193"/>
                    <a:pt x="7" y="198"/>
                    <a:pt x="10" y="200"/>
                  </a:cubicBezTo>
                  <a:cubicBezTo>
                    <a:pt x="13" y="203"/>
                    <a:pt x="18" y="209"/>
                    <a:pt x="19" y="213"/>
                  </a:cubicBezTo>
                  <a:cubicBezTo>
                    <a:pt x="21" y="218"/>
                    <a:pt x="27" y="226"/>
                    <a:pt x="29" y="228"/>
                  </a:cubicBezTo>
                  <a:cubicBezTo>
                    <a:pt x="31" y="230"/>
                    <a:pt x="35" y="239"/>
                    <a:pt x="36" y="242"/>
                  </a:cubicBezTo>
                  <a:cubicBezTo>
                    <a:pt x="36" y="246"/>
                    <a:pt x="42" y="259"/>
                    <a:pt x="46" y="265"/>
                  </a:cubicBezTo>
                  <a:cubicBezTo>
                    <a:pt x="50" y="272"/>
                    <a:pt x="53" y="281"/>
                    <a:pt x="51" y="280"/>
                  </a:cubicBezTo>
                  <a:cubicBezTo>
                    <a:pt x="50" y="279"/>
                    <a:pt x="47" y="273"/>
                    <a:pt x="46" y="278"/>
                  </a:cubicBezTo>
                  <a:cubicBezTo>
                    <a:pt x="46" y="283"/>
                    <a:pt x="47" y="288"/>
                    <a:pt x="45" y="290"/>
                  </a:cubicBezTo>
                  <a:cubicBezTo>
                    <a:pt x="42" y="292"/>
                    <a:pt x="41" y="293"/>
                    <a:pt x="41" y="296"/>
                  </a:cubicBezTo>
                  <a:cubicBezTo>
                    <a:pt x="42" y="298"/>
                    <a:pt x="43" y="302"/>
                    <a:pt x="47" y="303"/>
                  </a:cubicBezTo>
                  <a:cubicBezTo>
                    <a:pt x="51" y="304"/>
                    <a:pt x="54" y="309"/>
                    <a:pt x="59" y="312"/>
                  </a:cubicBezTo>
                  <a:cubicBezTo>
                    <a:pt x="64" y="315"/>
                    <a:pt x="73" y="316"/>
                    <a:pt x="76" y="315"/>
                  </a:cubicBezTo>
                  <a:cubicBezTo>
                    <a:pt x="79" y="313"/>
                    <a:pt x="86" y="307"/>
                    <a:pt x="90" y="306"/>
                  </a:cubicBezTo>
                  <a:cubicBezTo>
                    <a:pt x="94" y="304"/>
                    <a:pt x="97" y="298"/>
                    <a:pt x="100" y="297"/>
                  </a:cubicBezTo>
                  <a:cubicBezTo>
                    <a:pt x="104" y="296"/>
                    <a:pt x="115" y="295"/>
                    <a:pt x="119" y="296"/>
                  </a:cubicBezTo>
                  <a:cubicBezTo>
                    <a:pt x="123" y="298"/>
                    <a:pt x="127" y="300"/>
                    <a:pt x="129" y="298"/>
                  </a:cubicBezTo>
                  <a:cubicBezTo>
                    <a:pt x="131" y="296"/>
                    <a:pt x="131" y="293"/>
                    <a:pt x="134" y="295"/>
                  </a:cubicBezTo>
                  <a:cubicBezTo>
                    <a:pt x="137" y="298"/>
                    <a:pt x="138" y="300"/>
                    <a:pt x="141" y="297"/>
                  </a:cubicBezTo>
                  <a:cubicBezTo>
                    <a:pt x="143" y="294"/>
                    <a:pt x="143" y="283"/>
                    <a:pt x="148" y="282"/>
                  </a:cubicBezTo>
                  <a:cubicBezTo>
                    <a:pt x="153" y="281"/>
                    <a:pt x="166" y="281"/>
                    <a:pt x="175" y="281"/>
                  </a:cubicBezTo>
                  <a:cubicBezTo>
                    <a:pt x="185" y="282"/>
                    <a:pt x="187" y="282"/>
                    <a:pt x="193" y="279"/>
                  </a:cubicBezTo>
                  <a:cubicBezTo>
                    <a:pt x="199" y="274"/>
                    <a:pt x="212" y="271"/>
                    <a:pt x="217" y="270"/>
                  </a:cubicBezTo>
                  <a:cubicBezTo>
                    <a:pt x="223" y="269"/>
                    <a:pt x="227" y="266"/>
                    <a:pt x="232" y="269"/>
                  </a:cubicBezTo>
                  <a:cubicBezTo>
                    <a:pt x="236" y="271"/>
                    <a:pt x="239" y="275"/>
                    <a:pt x="247" y="276"/>
                  </a:cubicBezTo>
                  <a:cubicBezTo>
                    <a:pt x="255" y="277"/>
                    <a:pt x="262" y="278"/>
                    <a:pt x="263" y="279"/>
                  </a:cubicBezTo>
                  <a:cubicBezTo>
                    <a:pt x="264" y="281"/>
                    <a:pt x="261" y="282"/>
                    <a:pt x="263" y="285"/>
                  </a:cubicBezTo>
                  <a:cubicBezTo>
                    <a:pt x="265" y="288"/>
                    <a:pt x="268" y="285"/>
                    <a:pt x="269" y="290"/>
                  </a:cubicBezTo>
                  <a:cubicBezTo>
                    <a:pt x="271" y="294"/>
                    <a:pt x="277" y="300"/>
                    <a:pt x="278" y="302"/>
                  </a:cubicBezTo>
                  <a:cubicBezTo>
                    <a:pt x="279" y="304"/>
                    <a:pt x="281" y="309"/>
                    <a:pt x="283" y="311"/>
                  </a:cubicBezTo>
                  <a:cubicBezTo>
                    <a:pt x="285" y="312"/>
                    <a:pt x="291" y="316"/>
                    <a:pt x="290" y="313"/>
                  </a:cubicBezTo>
                  <a:cubicBezTo>
                    <a:pt x="290" y="310"/>
                    <a:pt x="287" y="310"/>
                    <a:pt x="290" y="307"/>
                  </a:cubicBezTo>
                  <a:cubicBezTo>
                    <a:pt x="292" y="304"/>
                    <a:pt x="290" y="294"/>
                    <a:pt x="295" y="294"/>
                  </a:cubicBezTo>
                  <a:cubicBezTo>
                    <a:pt x="300" y="294"/>
                    <a:pt x="300" y="292"/>
                    <a:pt x="300" y="290"/>
                  </a:cubicBezTo>
                  <a:cubicBezTo>
                    <a:pt x="300" y="287"/>
                    <a:pt x="303" y="283"/>
                    <a:pt x="304" y="284"/>
                  </a:cubicBezTo>
                  <a:cubicBezTo>
                    <a:pt x="305" y="285"/>
                    <a:pt x="307" y="291"/>
                    <a:pt x="305" y="294"/>
                  </a:cubicBezTo>
                  <a:cubicBezTo>
                    <a:pt x="304" y="297"/>
                    <a:pt x="306" y="310"/>
                    <a:pt x="305" y="311"/>
                  </a:cubicBezTo>
                  <a:cubicBezTo>
                    <a:pt x="304" y="312"/>
                    <a:pt x="302" y="313"/>
                    <a:pt x="302" y="316"/>
                  </a:cubicBezTo>
                  <a:cubicBezTo>
                    <a:pt x="301" y="318"/>
                    <a:pt x="304" y="319"/>
                    <a:pt x="306" y="317"/>
                  </a:cubicBezTo>
                  <a:cubicBezTo>
                    <a:pt x="307" y="316"/>
                    <a:pt x="310" y="314"/>
                    <a:pt x="311" y="311"/>
                  </a:cubicBezTo>
                  <a:cubicBezTo>
                    <a:pt x="311" y="308"/>
                    <a:pt x="313" y="303"/>
                    <a:pt x="314" y="305"/>
                  </a:cubicBezTo>
                  <a:cubicBezTo>
                    <a:pt x="315" y="307"/>
                    <a:pt x="318" y="314"/>
                    <a:pt x="320" y="317"/>
                  </a:cubicBezTo>
                  <a:cubicBezTo>
                    <a:pt x="322" y="320"/>
                    <a:pt x="316" y="324"/>
                    <a:pt x="317" y="324"/>
                  </a:cubicBezTo>
                  <a:cubicBezTo>
                    <a:pt x="319" y="325"/>
                    <a:pt x="322" y="326"/>
                    <a:pt x="324" y="325"/>
                  </a:cubicBezTo>
                  <a:cubicBezTo>
                    <a:pt x="326" y="323"/>
                    <a:pt x="323" y="319"/>
                    <a:pt x="328" y="325"/>
                  </a:cubicBezTo>
                  <a:cubicBezTo>
                    <a:pt x="333" y="331"/>
                    <a:pt x="341" y="337"/>
                    <a:pt x="341" y="342"/>
                  </a:cubicBezTo>
                  <a:cubicBezTo>
                    <a:pt x="342" y="347"/>
                    <a:pt x="345" y="351"/>
                    <a:pt x="349" y="356"/>
                  </a:cubicBezTo>
                  <a:cubicBezTo>
                    <a:pt x="354" y="360"/>
                    <a:pt x="352" y="362"/>
                    <a:pt x="360" y="364"/>
                  </a:cubicBezTo>
                  <a:cubicBezTo>
                    <a:pt x="368" y="366"/>
                    <a:pt x="366" y="373"/>
                    <a:pt x="370" y="370"/>
                  </a:cubicBezTo>
                  <a:cubicBezTo>
                    <a:pt x="374" y="368"/>
                    <a:pt x="371" y="364"/>
                    <a:pt x="375" y="367"/>
                  </a:cubicBezTo>
                  <a:cubicBezTo>
                    <a:pt x="379" y="369"/>
                    <a:pt x="389" y="375"/>
                    <a:pt x="391" y="374"/>
                  </a:cubicBezTo>
                  <a:cubicBezTo>
                    <a:pt x="394" y="373"/>
                    <a:pt x="400" y="369"/>
                    <a:pt x="403" y="369"/>
                  </a:cubicBezTo>
                  <a:cubicBezTo>
                    <a:pt x="405" y="369"/>
                    <a:pt x="405" y="361"/>
                    <a:pt x="406" y="361"/>
                  </a:cubicBezTo>
                  <a:cubicBezTo>
                    <a:pt x="407" y="361"/>
                    <a:pt x="409" y="362"/>
                    <a:pt x="414" y="368"/>
                  </a:cubicBezTo>
                  <a:cubicBezTo>
                    <a:pt x="420" y="373"/>
                    <a:pt x="420" y="376"/>
                    <a:pt x="425" y="374"/>
                  </a:cubicBezTo>
                  <a:cubicBezTo>
                    <a:pt x="430" y="373"/>
                    <a:pt x="435" y="376"/>
                    <a:pt x="437" y="372"/>
                  </a:cubicBezTo>
                  <a:cubicBezTo>
                    <a:pt x="439" y="369"/>
                    <a:pt x="437" y="364"/>
                    <a:pt x="442" y="363"/>
                  </a:cubicBezTo>
                  <a:cubicBezTo>
                    <a:pt x="448" y="362"/>
                    <a:pt x="452" y="361"/>
                    <a:pt x="456" y="359"/>
                  </a:cubicBezTo>
                  <a:cubicBezTo>
                    <a:pt x="460" y="356"/>
                    <a:pt x="467" y="359"/>
                    <a:pt x="466" y="355"/>
                  </a:cubicBezTo>
                  <a:cubicBezTo>
                    <a:pt x="465" y="350"/>
                    <a:pt x="461" y="335"/>
                    <a:pt x="462" y="334"/>
                  </a:cubicBezTo>
                  <a:cubicBezTo>
                    <a:pt x="464" y="333"/>
                    <a:pt x="462" y="322"/>
                    <a:pt x="463" y="318"/>
                  </a:cubicBezTo>
                  <a:cubicBezTo>
                    <a:pt x="463" y="313"/>
                    <a:pt x="460" y="307"/>
                    <a:pt x="463" y="304"/>
                  </a:cubicBezTo>
                  <a:cubicBezTo>
                    <a:pt x="465" y="301"/>
                    <a:pt x="467" y="291"/>
                    <a:pt x="470" y="288"/>
                  </a:cubicBezTo>
                  <a:cubicBezTo>
                    <a:pt x="473" y="286"/>
                    <a:pt x="476" y="285"/>
                    <a:pt x="479" y="281"/>
                  </a:cubicBezTo>
                  <a:cubicBezTo>
                    <a:pt x="481" y="277"/>
                    <a:pt x="481" y="249"/>
                    <a:pt x="480" y="241"/>
                  </a:cubicBezTo>
                  <a:cubicBezTo>
                    <a:pt x="479" y="234"/>
                    <a:pt x="479" y="222"/>
                    <a:pt x="476" y="217"/>
                  </a:cubicBezTo>
                  <a:close/>
                </a:path>
              </a:pathLst>
            </a:custGeom>
            <a:solidFill>
              <a:srgbClr val="BEBC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54"/>
            <p:cNvSpPr/>
            <p:nvPr/>
          </p:nvSpPr>
          <p:spPr bwMode="auto">
            <a:xfrm>
              <a:off x="8368729" y="4459939"/>
              <a:ext cx="84072" cy="87489"/>
            </a:xfrm>
            <a:custGeom>
              <a:gdLst>
                <a:gd fmla="*/ 44 w 52" name="T0"/>
                <a:gd fmla="*/ 5 h 54" name="T1"/>
                <a:gd fmla="*/ 28 w 52" name="T2"/>
                <a:gd fmla="*/ 7 h 54" name="T3"/>
                <a:gd fmla="*/ 10 w 52" name="T4"/>
                <a:gd fmla="*/ 3 h 54" name="T5"/>
                <a:gd fmla="*/ 1 w 52" name="T6"/>
                <a:gd fmla="*/ 3 h 54" name="T7"/>
                <a:gd fmla="*/ 14 w 52" name="T8"/>
                <a:gd fmla="*/ 25 h 54" name="T9"/>
                <a:gd fmla="*/ 19 w 52" name="T10"/>
                <a:gd fmla="*/ 37 h 54" name="T11"/>
                <a:gd fmla="*/ 38 w 52" name="T12"/>
                <a:gd fmla="*/ 54 h 54" name="T13"/>
                <a:gd fmla="*/ 44 w 52" name="T14"/>
                <a:gd fmla="*/ 42 h 54" name="T15"/>
                <a:gd fmla="*/ 50 w 52" name="T16"/>
                <a:gd fmla="*/ 47 h 54" name="T17"/>
                <a:gd fmla="*/ 49 w 52" name="T18"/>
                <a:gd fmla="*/ 41 h 54" name="T19"/>
                <a:gd fmla="*/ 51 w 52" name="T20"/>
                <a:gd fmla="*/ 30 h 54" name="T21"/>
                <a:gd fmla="*/ 46 w 52" name="T22"/>
                <a:gd fmla="*/ 12 h 54" name="T23"/>
                <a:gd fmla="*/ 44 w 52" name="T24"/>
                <a:gd fmla="*/ 5 h 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4" w="52">
                  <a:moveTo>
                    <a:pt x="44" y="5"/>
                  </a:moveTo>
                  <a:cubicBezTo>
                    <a:pt x="41" y="2"/>
                    <a:pt x="31" y="6"/>
                    <a:pt x="28" y="7"/>
                  </a:cubicBezTo>
                  <a:cubicBezTo>
                    <a:pt x="24" y="8"/>
                    <a:pt x="16" y="5"/>
                    <a:pt x="10" y="3"/>
                  </a:cubicBezTo>
                  <a:cubicBezTo>
                    <a:pt x="3" y="0"/>
                    <a:pt x="0" y="1"/>
                    <a:pt x="1" y="3"/>
                  </a:cubicBezTo>
                  <a:cubicBezTo>
                    <a:pt x="2" y="5"/>
                    <a:pt x="11" y="22"/>
                    <a:pt x="14" y="25"/>
                  </a:cubicBezTo>
                  <a:cubicBezTo>
                    <a:pt x="17" y="29"/>
                    <a:pt x="18" y="30"/>
                    <a:pt x="19" y="37"/>
                  </a:cubicBezTo>
                  <a:cubicBezTo>
                    <a:pt x="21" y="45"/>
                    <a:pt x="33" y="54"/>
                    <a:pt x="38" y="54"/>
                  </a:cubicBezTo>
                  <a:cubicBezTo>
                    <a:pt x="43" y="54"/>
                    <a:pt x="43" y="45"/>
                    <a:pt x="44" y="42"/>
                  </a:cubicBezTo>
                  <a:cubicBezTo>
                    <a:pt x="44" y="40"/>
                    <a:pt x="47" y="45"/>
                    <a:pt x="50" y="47"/>
                  </a:cubicBezTo>
                  <a:cubicBezTo>
                    <a:pt x="52" y="49"/>
                    <a:pt x="49" y="42"/>
                    <a:pt x="49" y="41"/>
                  </a:cubicBezTo>
                  <a:cubicBezTo>
                    <a:pt x="48" y="39"/>
                    <a:pt x="50" y="32"/>
                    <a:pt x="51" y="30"/>
                  </a:cubicBezTo>
                  <a:cubicBezTo>
                    <a:pt x="52" y="27"/>
                    <a:pt x="49" y="16"/>
                    <a:pt x="46" y="12"/>
                  </a:cubicBezTo>
                  <a:cubicBezTo>
                    <a:pt x="44" y="8"/>
                    <a:pt x="47" y="8"/>
                    <a:pt x="44" y="5"/>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55"/>
            <p:cNvSpPr/>
            <p:nvPr/>
          </p:nvSpPr>
          <p:spPr bwMode="auto">
            <a:xfrm>
              <a:off x="8821211" y="4453104"/>
              <a:ext cx="104577" cy="191382"/>
            </a:xfrm>
            <a:custGeom>
              <a:gdLst>
                <a:gd fmla="*/ 62 w 65" name="T0"/>
                <a:gd fmla="*/ 33 h 118" name="T1"/>
                <a:gd fmla="*/ 58 w 65" name="T2"/>
                <a:gd fmla="*/ 16 h 118" name="T3"/>
                <a:gd fmla="*/ 54 w 65" name="T4"/>
                <a:gd fmla="*/ 9 h 118" name="T5"/>
                <a:gd fmla="*/ 49 w 65" name="T6"/>
                <a:gd fmla="*/ 13 h 118" name="T7"/>
                <a:gd fmla="*/ 45 w 65" name="T8"/>
                <a:gd fmla="*/ 7 h 118" name="T9"/>
                <a:gd fmla="*/ 40 w 65" name="T10"/>
                <a:gd fmla="*/ 3 h 118" name="T11"/>
                <a:gd fmla="*/ 32 w 65" name="T12"/>
                <a:gd fmla="*/ 6 h 118" name="T13"/>
                <a:gd fmla="*/ 31 w 65" name="T14"/>
                <a:gd fmla="*/ 22 h 118" name="T15"/>
                <a:gd fmla="*/ 30 w 65" name="T16"/>
                <a:gd fmla="*/ 35 h 118" name="T17"/>
                <a:gd fmla="*/ 21 w 65" name="T18"/>
                <a:gd fmla="*/ 55 h 118" name="T19"/>
                <a:gd fmla="*/ 10 w 65" name="T20"/>
                <a:gd fmla="*/ 67 h 118" name="T21"/>
                <a:gd fmla="*/ 8 w 65" name="T22"/>
                <a:gd fmla="*/ 81 h 118" name="T23"/>
                <a:gd fmla="*/ 3 w 65" name="T24"/>
                <a:gd fmla="*/ 90 h 118" name="T25"/>
                <a:gd fmla="*/ 0 w 65" name="T26"/>
                <a:gd fmla="*/ 100 h 118" name="T27"/>
                <a:gd fmla="*/ 16 w 65" name="T28"/>
                <a:gd fmla="*/ 107 h 118" name="T29"/>
                <a:gd fmla="*/ 22 w 65" name="T30"/>
                <a:gd fmla="*/ 114 h 118" name="T31"/>
                <a:gd fmla="*/ 35 w 65" name="T32"/>
                <a:gd fmla="*/ 115 h 118" name="T33"/>
                <a:gd fmla="*/ 43 w 65" name="T34"/>
                <a:gd fmla="*/ 104 h 118" name="T35"/>
                <a:gd fmla="*/ 46 w 65" name="T36"/>
                <a:gd fmla="*/ 91 h 118" name="T37"/>
                <a:gd fmla="*/ 43 w 65" name="T38"/>
                <a:gd fmla="*/ 75 h 118" name="T39"/>
                <a:gd fmla="*/ 56 w 65" name="T40"/>
                <a:gd fmla="*/ 62 h 118" name="T41"/>
                <a:gd fmla="*/ 63 w 65" name="T42"/>
                <a:gd fmla="*/ 62 h 118" name="T43"/>
                <a:gd fmla="*/ 59 w 65" name="T44"/>
                <a:gd fmla="*/ 50 h 118" name="T45"/>
                <a:gd fmla="*/ 62 w 65" name="T46"/>
                <a:gd fmla="*/ 33 h 11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18" w="65">
                  <a:moveTo>
                    <a:pt x="62" y="33"/>
                  </a:moveTo>
                  <a:cubicBezTo>
                    <a:pt x="64" y="29"/>
                    <a:pt x="60" y="22"/>
                    <a:pt x="58" y="16"/>
                  </a:cubicBezTo>
                  <a:cubicBezTo>
                    <a:pt x="56" y="9"/>
                    <a:pt x="56" y="10"/>
                    <a:pt x="54" y="9"/>
                  </a:cubicBezTo>
                  <a:cubicBezTo>
                    <a:pt x="52" y="7"/>
                    <a:pt x="50" y="11"/>
                    <a:pt x="49" y="13"/>
                  </a:cubicBezTo>
                  <a:cubicBezTo>
                    <a:pt x="48" y="15"/>
                    <a:pt x="47" y="10"/>
                    <a:pt x="45" y="7"/>
                  </a:cubicBezTo>
                  <a:cubicBezTo>
                    <a:pt x="43" y="5"/>
                    <a:pt x="42" y="7"/>
                    <a:pt x="40" y="3"/>
                  </a:cubicBezTo>
                  <a:cubicBezTo>
                    <a:pt x="38" y="0"/>
                    <a:pt x="33" y="1"/>
                    <a:pt x="32" y="6"/>
                  </a:cubicBezTo>
                  <a:cubicBezTo>
                    <a:pt x="31" y="11"/>
                    <a:pt x="32" y="20"/>
                    <a:pt x="31" y="22"/>
                  </a:cubicBezTo>
                  <a:cubicBezTo>
                    <a:pt x="29" y="24"/>
                    <a:pt x="29" y="29"/>
                    <a:pt x="30" y="35"/>
                  </a:cubicBezTo>
                  <a:cubicBezTo>
                    <a:pt x="32" y="41"/>
                    <a:pt x="22" y="50"/>
                    <a:pt x="21" y="55"/>
                  </a:cubicBezTo>
                  <a:cubicBezTo>
                    <a:pt x="19" y="61"/>
                    <a:pt x="14" y="66"/>
                    <a:pt x="10" y="67"/>
                  </a:cubicBezTo>
                  <a:cubicBezTo>
                    <a:pt x="6" y="68"/>
                    <a:pt x="10" y="78"/>
                    <a:pt x="8" y="81"/>
                  </a:cubicBezTo>
                  <a:cubicBezTo>
                    <a:pt x="5" y="85"/>
                    <a:pt x="4" y="87"/>
                    <a:pt x="3" y="90"/>
                  </a:cubicBezTo>
                  <a:cubicBezTo>
                    <a:pt x="2" y="92"/>
                    <a:pt x="0" y="96"/>
                    <a:pt x="0" y="100"/>
                  </a:cubicBezTo>
                  <a:cubicBezTo>
                    <a:pt x="1" y="104"/>
                    <a:pt x="14" y="108"/>
                    <a:pt x="16" y="107"/>
                  </a:cubicBezTo>
                  <a:cubicBezTo>
                    <a:pt x="19" y="107"/>
                    <a:pt x="19" y="109"/>
                    <a:pt x="22" y="114"/>
                  </a:cubicBezTo>
                  <a:cubicBezTo>
                    <a:pt x="25" y="118"/>
                    <a:pt x="33" y="116"/>
                    <a:pt x="35" y="115"/>
                  </a:cubicBezTo>
                  <a:cubicBezTo>
                    <a:pt x="38" y="114"/>
                    <a:pt x="41" y="107"/>
                    <a:pt x="43" y="104"/>
                  </a:cubicBezTo>
                  <a:cubicBezTo>
                    <a:pt x="45" y="101"/>
                    <a:pt x="46" y="95"/>
                    <a:pt x="46" y="91"/>
                  </a:cubicBezTo>
                  <a:cubicBezTo>
                    <a:pt x="47" y="88"/>
                    <a:pt x="43" y="78"/>
                    <a:pt x="43" y="75"/>
                  </a:cubicBezTo>
                  <a:cubicBezTo>
                    <a:pt x="43" y="73"/>
                    <a:pt x="54" y="64"/>
                    <a:pt x="56" y="62"/>
                  </a:cubicBezTo>
                  <a:cubicBezTo>
                    <a:pt x="57" y="59"/>
                    <a:pt x="62" y="63"/>
                    <a:pt x="63" y="62"/>
                  </a:cubicBezTo>
                  <a:cubicBezTo>
                    <a:pt x="65" y="61"/>
                    <a:pt x="59" y="55"/>
                    <a:pt x="59" y="50"/>
                  </a:cubicBezTo>
                  <a:cubicBezTo>
                    <a:pt x="59" y="45"/>
                    <a:pt x="61" y="37"/>
                    <a:pt x="62" y="3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56"/>
            <p:cNvSpPr/>
            <p:nvPr/>
          </p:nvSpPr>
          <p:spPr bwMode="auto">
            <a:xfrm>
              <a:off x="8821211" y="4287012"/>
              <a:ext cx="146954" cy="195483"/>
            </a:xfrm>
            <a:custGeom>
              <a:gdLst>
                <a:gd fmla="*/ 89 w 91" name="T0"/>
                <a:gd fmla="*/ 75 h 121" name="T1"/>
                <a:gd fmla="*/ 90 w 91" name="T2"/>
                <a:gd fmla="*/ 59 h 121" name="T3"/>
                <a:gd fmla="*/ 82 w 91" name="T4"/>
                <a:gd fmla="*/ 56 h 121" name="T5"/>
                <a:gd fmla="*/ 72 w 91" name="T6"/>
                <a:gd fmla="*/ 58 h 121" name="T7"/>
                <a:gd fmla="*/ 57 w 91" name="T8"/>
                <a:gd fmla="*/ 48 h 121" name="T9"/>
                <a:gd fmla="*/ 46 w 91" name="T10"/>
                <a:gd fmla="*/ 30 h 121" name="T11"/>
                <a:gd fmla="*/ 49 w 91" name="T12"/>
                <a:gd fmla="*/ 40 h 121" name="T13"/>
                <a:gd fmla="*/ 50 w 91" name="T14"/>
                <a:gd fmla="*/ 47 h 121" name="T15"/>
                <a:gd fmla="*/ 40 w 91" name="T16"/>
                <a:gd fmla="*/ 39 h 121" name="T17"/>
                <a:gd fmla="*/ 35 w 91" name="T18"/>
                <a:gd fmla="*/ 26 h 121" name="T19"/>
                <a:gd fmla="*/ 21 w 91" name="T20"/>
                <a:gd fmla="*/ 14 h 121" name="T21"/>
                <a:gd fmla="*/ 4 w 91" name="T22"/>
                <a:gd fmla="*/ 2 h 121" name="T23"/>
                <a:gd fmla="*/ 18 w 91" name="T24"/>
                <a:gd fmla="*/ 21 h 121" name="T25"/>
                <a:gd fmla="*/ 36 w 91" name="T26"/>
                <a:gd fmla="*/ 41 h 121" name="T27"/>
                <a:gd fmla="*/ 41 w 91" name="T28"/>
                <a:gd fmla="*/ 47 h 121" name="T29"/>
                <a:gd fmla="*/ 46 w 91" name="T30"/>
                <a:gd fmla="*/ 54 h 121" name="T31"/>
                <a:gd fmla="*/ 47 w 91" name="T32"/>
                <a:gd fmla="*/ 68 h 121" name="T33"/>
                <a:gd fmla="*/ 43 w 91" name="T34"/>
                <a:gd fmla="*/ 83 h 121" name="T35"/>
                <a:gd fmla="*/ 64 w 91" name="T36"/>
                <a:gd fmla="*/ 97 h 121" name="T37"/>
                <a:gd fmla="*/ 65 w 91" name="T38"/>
                <a:gd fmla="*/ 117 h 121" name="T39"/>
                <a:gd fmla="*/ 78 w 91" name="T40"/>
                <a:gd fmla="*/ 120 h 121" name="T41"/>
                <a:gd fmla="*/ 80 w 91" name="T42"/>
                <a:gd fmla="*/ 109 h 121" name="T43"/>
                <a:gd fmla="*/ 87 w 91" name="T44"/>
                <a:gd fmla="*/ 92 h 121" name="T45"/>
                <a:gd fmla="*/ 85 w 91" name="T46"/>
                <a:gd fmla="*/ 82 h 121" name="T47"/>
                <a:gd fmla="*/ 89 w 91" name="T48"/>
                <a:gd fmla="*/ 75 h 12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0" w="91">
                  <a:moveTo>
                    <a:pt x="89" y="75"/>
                  </a:moveTo>
                  <a:cubicBezTo>
                    <a:pt x="90" y="72"/>
                    <a:pt x="91" y="63"/>
                    <a:pt x="90" y="59"/>
                  </a:cubicBezTo>
                  <a:cubicBezTo>
                    <a:pt x="90" y="56"/>
                    <a:pt x="85" y="53"/>
                    <a:pt x="82" y="56"/>
                  </a:cubicBezTo>
                  <a:cubicBezTo>
                    <a:pt x="78" y="59"/>
                    <a:pt x="79" y="61"/>
                    <a:pt x="72" y="58"/>
                  </a:cubicBezTo>
                  <a:cubicBezTo>
                    <a:pt x="65" y="56"/>
                    <a:pt x="59" y="50"/>
                    <a:pt x="57" y="48"/>
                  </a:cubicBezTo>
                  <a:cubicBezTo>
                    <a:pt x="55" y="45"/>
                    <a:pt x="48" y="32"/>
                    <a:pt x="46" y="30"/>
                  </a:cubicBezTo>
                  <a:cubicBezTo>
                    <a:pt x="44" y="28"/>
                    <a:pt x="46" y="36"/>
                    <a:pt x="49" y="40"/>
                  </a:cubicBezTo>
                  <a:cubicBezTo>
                    <a:pt x="53" y="44"/>
                    <a:pt x="51" y="46"/>
                    <a:pt x="50" y="47"/>
                  </a:cubicBezTo>
                  <a:cubicBezTo>
                    <a:pt x="49" y="49"/>
                    <a:pt x="44" y="44"/>
                    <a:pt x="40" y="39"/>
                  </a:cubicBezTo>
                  <a:cubicBezTo>
                    <a:pt x="36" y="34"/>
                    <a:pt x="36" y="30"/>
                    <a:pt x="35" y="26"/>
                  </a:cubicBezTo>
                  <a:cubicBezTo>
                    <a:pt x="34" y="23"/>
                    <a:pt x="26" y="15"/>
                    <a:pt x="21" y="14"/>
                  </a:cubicBezTo>
                  <a:cubicBezTo>
                    <a:pt x="17" y="12"/>
                    <a:pt x="8" y="4"/>
                    <a:pt x="4" y="2"/>
                  </a:cubicBezTo>
                  <a:cubicBezTo>
                    <a:pt x="0" y="0"/>
                    <a:pt x="13" y="17"/>
                    <a:pt x="18" y="21"/>
                  </a:cubicBezTo>
                  <a:cubicBezTo>
                    <a:pt x="22" y="25"/>
                    <a:pt x="32" y="39"/>
                    <a:pt x="36" y="41"/>
                  </a:cubicBezTo>
                  <a:cubicBezTo>
                    <a:pt x="40" y="43"/>
                    <a:pt x="42" y="44"/>
                    <a:pt x="41" y="47"/>
                  </a:cubicBezTo>
                  <a:cubicBezTo>
                    <a:pt x="40" y="49"/>
                    <a:pt x="40" y="50"/>
                    <a:pt x="46" y="54"/>
                  </a:cubicBezTo>
                  <a:cubicBezTo>
                    <a:pt x="52" y="58"/>
                    <a:pt x="45" y="61"/>
                    <a:pt x="47" y="68"/>
                  </a:cubicBezTo>
                  <a:cubicBezTo>
                    <a:pt x="50" y="74"/>
                    <a:pt x="44" y="80"/>
                    <a:pt x="43" y="83"/>
                  </a:cubicBezTo>
                  <a:cubicBezTo>
                    <a:pt x="42" y="86"/>
                    <a:pt x="59" y="93"/>
                    <a:pt x="64" y="97"/>
                  </a:cubicBezTo>
                  <a:cubicBezTo>
                    <a:pt x="70" y="102"/>
                    <a:pt x="64" y="115"/>
                    <a:pt x="65" y="117"/>
                  </a:cubicBezTo>
                  <a:cubicBezTo>
                    <a:pt x="69" y="120"/>
                    <a:pt x="75" y="121"/>
                    <a:pt x="78" y="120"/>
                  </a:cubicBezTo>
                  <a:cubicBezTo>
                    <a:pt x="81" y="120"/>
                    <a:pt x="81" y="113"/>
                    <a:pt x="80" y="109"/>
                  </a:cubicBezTo>
                  <a:cubicBezTo>
                    <a:pt x="79" y="105"/>
                    <a:pt x="85" y="96"/>
                    <a:pt x="87" y="92"/>
                  </a:cubicBezTo>
                  <a:cubicBezTo>
                    <a:pt x="88" y="88"/>
                    <a:pt x="83" y="84"/>
                    <a:pt x="85" y="82"/>
                  </a:cubicBezTo>
                  <a:cubicBezTo>
                    <a:pt x="87" y="80"/>
                    <a:pt x="89" y="78"/>
                    <a:pt x="89" y="75"/>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57"/>
            <p:cNvSpPr/>
            <p:nvPr/>
          </p:nvSpPr>
          <p:spPr bwMode="auto">
            <a:xfrm>
              <a:off x="3273866" y="2137381"/>
              <a:ext cx="1757297" cy="2738131"/>
            </a:xfrm>
            <a:custGeom>
              <a:gdLst>
                <a:gd fmla="*/ 930 w 1088" name="T0"/>
                <a:gd fmla="*/ 867 h 1693" name="T1"/>
                <a:gd fmla="*/ 896 w 1088" name="T2"/>
                <a:gd fmla="*/ 845 h 1693" name="T3"/>
                <a:gd fmla="*/ 839 w 1088" name="T4"/>
                <a:gd fmla="*/ 802 h 1693" name="T5"/>
                <a:gd fmla="*/ 695 w 1088" name="T6"/>
                <a:gd fmla="*/ 795 h 1693" name="T7"/>
                <a:gd fmla="*/ 606 w 1088" name="T8"/>
                <a:gd fmla="*/ 800 h 1693" name="T9"/>
                <a:gd fmla="*/ 617 w 1088" name="T10"/>
                <a:gd fmla="*/ 749 h 1693" name="T11"/>
                <a:gd fmla="*/ 564 w 1088" name="T12"/>
                <a:gd fmla="*/ 741 h 1693" name="T13"/>
                <a:gd fmla="*/ 592 w 1088" name="T14"/>
                <a:gd fmla="*/ 685 h 1693" name="T15"/>
                <a:gd fmla="*/ 495 w 1088" name="T16"/>
                <a:gd fmla="*/ 658 h 1693" name="T17"/>
                <a:gd fmla="*/ 541 w 1088" name="T18"/>
                <a:gd fmla="*/ 603 h 1693" name="T19"/>
                <a:gd fmla="*/ 667 w 1088" name="T20"/>
                <a:gd fmla="*/ 639 h 1693" name="T21"/>
                <a:gd fmla="*/ 754 w 1088" name="T22"/>
                <a:gd fmla="*/ 514 h 1693" name="T23"/>
                <a:gd fmla="*/ 860 w 1088" name="T24"/>
                <a:gd fmla="*/ 424 h 1693" name="T25"/>
                <a:gd fmla="*/ 880 w 1088" name="T26"/>
                <a:gd fmla="*/ 434 h 1693" name="T27"/>
                <a:gd fmla="*/ 861 w 1088" name="T28"/>
                <a:gd fmla="*/ 377 h 1693" name="T29"/>
                <a:gd fmla="*/ 975 w 1088" name="T30"/>
                <a:gd fmla="*/ 312 h 1693" name="T31"/>
                <a:gd fmla="*/ 929 w 1088" name="T32"/>
                <a:gd fmla="*/ 244 h 1693" name="T33"/>
                <a:gd fmla="*/ 878 w 1088" name="T34"/>
                <a:gd fmla="*/ 223 h 1693" name="T35"/>
                <a:gd fmla="*/ 801 w 1088" name="T36"/>
                <a:gd fmla="*/ 208 h 1693" name="T37"/>
                <a:gd fmla="*/ 768 w 1088" name="T38"/>
                <a:gd fmla="*/ 336 h 1693" name="T39"/>
                <a:gd fmla="*/ 656 w 1088" name="T40"/>
                <a:gd fmla="*/ 267 h 1693" name="T41"/>
                <a:gd fmla="*/ 700 w 1088" name="T42"/>
                <a:gd fmla="*/ 170 h 1693" name="T43"/>
                <a:gd fmla="*/ 751 w 1088" name="T44"/>
                <a:gd fmla="*/ 109 h 1693" name="T45"/>
                <a:gd fmla="*/ 804 w 1088" name="T46"/>
                <a:gd fmla="*/ 70 h 1693" name="T47"/>
                <a:gd fmla="*/ 776 w 1088" name="T48"/>
                <a:gd fmla="*/ 66 h 1693" name="T49"/>
                <a:gd fmla="*/ 730 w 1088" name="T50"/>
                <a:gd fmla="*/ 55 h 1693" name="T51"/>
                <a:gd fmla="*/ 689 w 1088" name="T52"/>
                <a:gd fmla="*/ 41 h 1693" name="T53"/>
                <a:gd fmla="*/ 672 w 1088" name="T54"/>
                <a:gd fmla="*/ 78 h 1693" name="T55"/>
                <a:gd fmla="*/ 572 w 1088" name="T56"/>
                <a:gd fmla="*/ 74 h 1693" name="T57"/>
                <a:gd fmla="*/ 536 w 1088" name="T58"/>
                <a:gd fmla="*/ 85 h 1693" name="T59"/>
                <a:gd fmla="*/ 448 w 1088" name="T60"/>
                <a:gd fmla="*/ 46 h 1693" name="T61"/>
                <a:gd fmla="*/ 386 w 1088" name="T62"/>
                <a:gd fmla="*/ 43 h 1693" name="T63"/>
                <a:gd fmla="*/ 303 w 1088" name="T64"/>
                <a:gd fmla="*/ 48 h 1693" name="T65"/>
                <a:gd fmla="*/ 184 w 1088" name="T66"/>
                <a:gd fmla="*/ 18 h 1693" name="T67"/>
                <a:gd fmla="*/ 75 w 1088" name="T68"/>
                <a:gd fmla="*/ 98 h 1693" name="T69"/>
                <a:gd fmla="*/ 52 w 1088" name="T70"/>
                <a:gd fmla="*/ 113 h 1693" name="T71"/>
                <a:gd fmla="*/ 61 w 1088" name="T72"/>
                <a:gd fmla="*/ 165 h 1693" name="T73"/>
                <a:gd fmla="*/ 34 w 1088" name="T74"/>
                <a:gd fmla="*/ 223 h 1693" name="T75"/>
                <a:gd fmla="*/ 36 w 1088" name="T76"/>
                <a:gd fmla="*/ 272 h 1693" name="T77"/>
                <a:gd fmla="*/ 117 w 1088" name="T78"/>
                <a:gd fmla="*/ 223 h 1693" name="T79"/>
                <a:gd fmla="*/ 171 w 1088" name="T80"/>
                <a:gd fmla="*/ 215 h 1693" name="T81"/>
                <a:gd fmla="*/ 263 w 1088" name="T82"/>
                <a:gd fmla="*/ 241 h 1693" name="T83"/>
                <a:gd fmla="*/ 304 w 1088" name="T84"/>
                <a:gd fmla="*/ 293 h 1693" name="T85"/>
                <a:gd fmla="*/ 326 w 1088" name="T86"/>
                <a:gd fmla="*/ 352 h 1693" name="T87"/>
                <a:gd fmla="*/ 319 w 1088" name="T88"/>
                <a:gd fmla="*/ 385 h 1693" name="T89"/>
                <a:gd fmla="*/ 330 w 1088" name="T90"/>
                <a:gd fmla="*/ 561 h 1693" name="T91"/>
                <a:gd fmla="*/ 366 w 1088" name="T92"/>
                <a:gd fmla="*/ 663 h 1693" name="T93"/>
                <a:gd fmla="*/ 378 w 1088" name="T94"/>
                <a:gd fmla="*/ 619 h 1693" name="T95"/>
                <a:gd fmla="*/ 526 w 1088" name="T96"/>
                <a:gd fmla="*/ 758 h 1693" name="T97"/>
                <a:gd fmla="*/ 568 w 1088" name="T98"/>
                <a:gd fmla="*/ 769 h 1693" name="T99"/>
                <a:gd fmla="*/ 582 w 1088" name="T100"/>
                <a:gd fmla="*/ 804 h 1693" name="T101"/>
                <a:gd fmla="*/ 659 w 1088" name="T102"/>
                <a:gd fmla="*/ 836 h 1693" name="T103"/>
                <a:gd fmla="*/ 599 w 1088" name="T104"/>
                <a:gd fmla="*/ 935 h 1693" name="T105"/>
                <a:gd fmla="*/ 627 w 1088" name="T106"/>
                <a:gd fmla="*/ 1082 h 1693" name="T107"/>
                <a:gd fmla="*/ 613 w 1088" name="T108"/>
                <a:gd fmla="*/ 1291 h 1693" name="T109"/>
                <a:gd fmla="*/ 550 w 1088" name="T110"/>
                <a:gd fmla="*/ 1501 h 1693" name="T111"/>
                <a:gd fmla="*/ 503 w 1088" name="T112"/>
                <a:gd fmla="*/ 1623 h 1693" name="T113"/>
                <a:gd fmla="*/ 557 w 1088" name="T114"/>
                <a:gd fmla="*/ 1666 h 1693" name="T115"/>
                <a:gd fmla="*/ 592 w 1088" name="T116"/>
                <a:gd fmla="*/ 1602 h 1693" name="T117"/>
                <a:gd fmla="*/ 712 w 1088" name="T118"/>
                <a:gd fmla="*/ 1403 h 1693" name="T119"/>
                <a:gd fmla="*/ 826 w 1088" name="T120"/>
                <a:gd fmla="*/ 1315 h 1693" name="T121"/>
                <a:gd fmla="*/ 934 w 1088" name="T122"/>
                <a:gd fmla="*/ 1177 h 169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693" w="1088">
                  <a:moveTo>
                    <a:pt x="1084" y="961"/>
                  </a:moveTo>
                  <a:cubicBezTo>
                    <a:pt x="1081" y="960"/>
                    <a:pt x="1076" y="956"/>
                    <a:pt x="1070" y="956"/>
                  </a:cubicBezTo>
                  <a:cubicBezTo>
                    <a:pt x="1063" y="955"/>
                    <a:pt x="1056" y="955"/>
                    <a:pt x="1052" y="951"/>
                  </a:cubicBezTo>
                  <a:cubicBezTo>
                    <a:pt x="1049" y="948"/>
                    <a:pt x="1045" y="940"/>
                    <a:pt x="1036" y="939"/>
                  </a:cubicBezTo>
                  <a:cubicBezTo>
                    <a:pt x="1028" y="939"/>
                    <a:pt x="1017" y="939"/>
                    <a:pt x="1013" y="938"/>
                  </a:cubicBezTo>
                  <a:cubicBezTo>
                    <a:pt x="1009" y="937"/>
                    <a:pt x="1007" y="934"/>
                    <a:pt x="1001" y="933"/>
                  </a:cubicBezTo>
                  <a:cubicBezTo>
                    <a:pt x="995" y="933"/>
                    <a:pt x="991" y="935"/>
                    <a:pt x="990" y="933"/>
                  </a:cubicBezTo>
                  <a:cubicBezTo>
                    <a:pt x="989" y="931"/>
                    <a:pt x="987" y="927"/>
                    <a:pt x="984" y="926"/>
                  </a:cubicBezTo>
                  <a:cubicBezTo>
                    <a:pt x="980" y="925"/>
                    <a:pt x="970" y="919"/>
                    <a:pt x="967" y="917"/>
                  </a:cubicBezTo>
                  <a:cubicBezTo>
                    <a:pt x="965" y="916"/>
                    <a:pt x="961" y="912"/>
                    <a:pt x="957" y="914"/>
                  </a:cubicBezTo>
                  <a:cubicBezTo>
                    <a:pt x="954" y="917"/>
                    <a:pt x="947" y="928"/>
                    <a:pt x="944" y="928"/>
                  </a:cubicBezTo>
                  <a:cubicBezTo>
                    <a:pt x="942" y="928"/>
                    <a:pt x="952" y="917"/>
                    <a:pt x="952" y="916"/>
                  </a:cubicBezTo>
                  <a:cubicBezTo>
                    <a:pt x="952" y="916"/>
                    <a:pt x="953" y="910"/>
                    <a:pt x="948" y="910"/>
                  </a:cubicBezTo>
                  <a:cubicBezTo>
                    <a:pt x="944" y="910"/>
                    <a:pt x="939" y="912"/>
                    <a:pt x="938" y="911"/>
                  </a:cubicBezTo>
                  <a:cubicBezTo>
                    <a:pt x="936" y="909"/>
                    <a:pt x="936" y="904"/>
                    <a:pt x="933" y="906"/>
                  </a:cubicBezTo>
                  <a:cubicBezTo>
                    <a:pt x="930" y="909"/>
                    <a:pt x="926" y="914"/>
                    <a:pt x="925" y="911"/>
                  </a:cubicBezTo>
                  <a:cubicBezTo>
                    <a:pt x="925" y="909"/>
                    <a:pt x="932" y="906"/>
                    <a:pt x="934" y="904"/>
                  </a:cubicBezTo>
                  <a:cubicBezTo>
                    <a:pt x="936" y="902"/>
                    <a:pt x="939" y="896"/>
                    <a:pt x="939" y="894"/>
                  </a:cubicBezTo>
                  <a:cubicBezTo>
                    <a:pt x="938" y="891"/>
                    <a:pt x="937" y="890"/>
                    <a:pt x="935" y="886"/>
                  </a:cubicBezTo>
                  <a:cubicBezTo>
                    <a:pt x="933" y="883"/>
                    <a:pt x="931" y="871"/>
                    <a:pt x="930" y="867"/>
                  </a:cubicBezTo>
                  <a:cubicBezTo>
                    <a:pt x="929" y="866"/>
                    <a:pt x="929" y="866"/>
                    <a:pt x="928" y="865"/>
                  </a:cubicBezTo>
                  <a:cubicBezTo>
                    <a:pt x="928" y="865"/>
                    <a:pt x="928" y="864"/>
                    <a:pt x="928" y="864"/>
                  </a:cubicBezTo>
                  <a:cubicBezTo>
                    <a:pt x="928" y="864"/>
                    <a:pt x="928" y="864"/>
                    <a:pt x="928" y="864"/>
                  </a:cubicBezTo>
                  <a:cubicBezTo>
                    <a:pt x="927" y="863"/>
                    <a:pt x="926" y="863"/>
                    <a:pt x="926" y="862"/>
                  </a:cubicBezTo>
                  <a:cubicBezTo>
                    <a:pt x="925" y="862"/>
                    <a:pt x="925" y="861"/>
                    <a:pt x="924" y="861"/>
                  </a:cubicBezTo>
                  <a:cubicBezTo>
                    <a:pt x="924" y="861"/>
                    <a:pt x="924" y="860"/>
                    <a:pt x="923" y="860"/>
                  </a:cubicBezTo>
                  <a:cubicBezTo>
                    <a:pt x="922" y="859"/>
                    <a:pt x="921" y="859"/>
                    <a:pt x="921" y="858"/>
                  </a:cubicBezTo>
                  <a:cubicBezTo>
                    <a:pt x="920" y="858"/>
                    <a:pt x="920" y="857"/>
                    <a:pt x="919" y="857"/>
                  </a:cubicBezTo>
                  <a:cubicBezTo>
                    <a:pt x="919" y="857"/>
                    <a:pt x="919" y="857"/>
                    <a:pt x="919" y="857"/>
                  </a:cubicBezTo>
                  <a:cubicBezTo>
                    <a:pt x="918" y="856"/>
                    <a:pt x="918" y="856"/>
                    <a:pt x="917" y="856"/>
                  </a:cubicBezTo>
                  <a:cubicBezTo>
                    <a:pt x="917" y="855"/>
                    <a:pt x="916" y="855"/>
                    <a:pt x="916" y="855"/>
                  </a:cubicBezTo>
                  <a:cubicBezTo>
                    <a:pt x="915" y="855"/>
                    <a:pt x="915" y="854"/>
                    <a:pt x="914" y="853"/>
                  </a:cubicBezTo>
                  <a:cubicBezTo>
                    <a:pt x="914" y="853"/>
                    <a:pt x="913" y="853"/>
                    <a:pt x="913" y="853"/>
                  </a:cubicBezTo>
                  <a:cubicBezTo>
                    <a:pt x="912" y="853"/>
                    <a:pt x="911" y="852"/>
                    <a:pt x="910" y="851"/>
                  </a:cubicBezTo>
                  <a:cubicBezTo>
                    <a:pt x="910" y="851"/>
                    <a:pt x="909" y="851"/>
                    <a:pt x="909" y="851"/>
                  </a:cubicBezTo>
                  <a:cubicBezTo>
                    <a:pt x="908" y="850"/>
                    <a:pt x="907" y="850"/>
                    <a:pt x="906" y="849"/>
                  </a:cubicBezTo>
                  <a:cubicBezTo>
                    <a:pt x="906" y="849"/>
                    <a:pt x="906" y="849"/>
                    <a:pt x="905" y="849"/>
                  </a:cubicBezTo>
                  <a:cubicBezTo>
                    <a:pt x="904" y="848"/>
                    <a:pt x="903" y="848"/>
                    <a:pt x="903" y="847"/>
                  </a:cubicBezTo>
                  <a:cubicBezTo>
                    <a:pt x="901" y="847"/>
                    <a:pt x="900" y="846"/>
                    <a:pt x="898" y="846"/>
                  </a:cubicBezTo>
                  <a:cubicBezTo>
                    <a:pt x="897" y="845"/>
                    <a:pt x="897" y="845"/>
                    <a:pt x="896" y="845"/>
                  </a:cubicBezTo>
                  <a:cubicBezTo>
                    <a:pt x="890" y="845"/>
                    <a:pt x="883" y="847"/>
                    <a:pt x="877" y="846"/>
                  </a:cubicBezTo>
                  <a:cubicBezTo>
                    <a:pt x="877" y="846"/>
                    <a:pt x="876" y="845"/>
                    <a:pt x="875" y="845"/>
                  </a:cubicBezTo>
                  <a:cubicBezTo>
                    <a:pt x="875" y="845"/>
                    <a:pt x="874" y="845"/>
                    <a:pt x="874" y="844"/>
                  </a:cubicBezTo>
                  <a:cubicBezTo>
                    <a:pt x="874" y="844"/>
                    <a:pt x="873" y="844"/>
                    <a:pt x="873" y="844"/>
                  </a:cubicBezTo>
                  <a:cubicBezTo>
                    <a:pt x="872" y="843"/>
                    <a:pt x="871" y="842"/>
                    <a:pt x="870" y="841"/>
                  </a:cubicBezTo>
                  <a:cubicBezTo>
                    <a:pt x="870" y="841"/>
                    <a:pt x="870" y="841"/>
                    <a:pt x="869" y="841"/>
                  </a:cubicBezTo>
                  <a:cubicBezTo>
                    <a:pt x="868" y="840"/>
                    <a:pt x="867" y="839"/>
                    <a:pt x="867" y="839"/>
                  </a:cubicBezTo>
                  <a:cubicBezTo>
                    <a:pt x="866" y="838"/>
                    <a:pt x="865" y="837"/>
                    <a:pt x="864" y="837"/>
                  </a:cubicBezTo>
                  <a:cubicBezTo>
                    <a:pt x="864" y="837"/>
                    <a:pt x="864" y="836"/>
                    <a:pt x="864" y="836"/>
                  </a:cubicBezTo>
                  <a:cubicBezTo>
                    <a:pt x="863" y="836"/>
                    <a:pt x="862" y="836"/>
                    <a:pt x="861" y="835"/>
                  </a:cubicBezTo>
                  <a:cubicBezTo>
                    <a:pt x="858" y="835"/>
                    <a:pt x="860" y="834"/>
                    <a:pt x="857" y="830"/>
                  </a:cubicBezTo>
                  <a:cubicBezTo>
                    <a:pt x="853" y="826"/>
                    <a:pt x="853" y="822"/>
                    <a:pt x="848" y="821"/>
                  </a:cubicBezTo>
                  <a:cubicBezTo>
                    <a:pt x="847" y="821"/>
                    <a:pt x="847" y="821"/>
                    <a:pt x="846" y="820"/>
                  </a:cubicBezTo>
                  <a:cubicBezTo>
                    <a:pt x="845" y="820"/>
                    <a:pt x="845" y="820"/>
                    <a:pt x="844" y="820"/>
                  </a:cubicBezTo>
                  <a:cubicBezTo>
                    <a:pt x="844" y="820"/>
                    <a:pt x="844" y="820"/>
                    <a:pt x="844" y="820"/>
                  </a:cubicBezTo>
                  <a:cubicBezTo>
                    <a:pt x="843" y="819"/>
                    <a:pt x="842" y="819"/>
                    <a:pt x="842" y="819"/>
                  </a:cubicBezTo>
                  <a:cubicBezTo>
                    <a:pt x="842" y="819"/>
                    <a:pt x="841" y="819"/>
                    <a:pt x="841" y="819"/>
                  </a:cubicBezTo>
                  <a:cubicBezTo>
                    <a:pt x="841" y="818"/>
                    <a:pt x="840" y="818"/>
                    <a:pt x="839" y="818"/>
                  </a:cubicBezTo>
                  <a:cubicBezTo>
                    <a:pt x="836" y="818"/>
                    <a:pt x="839" y="817"/>
                    <a:pt x="838" y="813"/>
                  </a:cubicBezTo>
                  <a:cubicBezTo>
                    <a:pt x="837" y="810"/>
                    <a:pt x="836" y="804"/>
                    <a:pt x="839" y="802"/>
                  </a:cubicBezTo>
                  <a:cubicBezTo>
                    <a:pt x="842" y="800"/>
                    <a:pt x="842" y="796"/>
                    <a:pt x="839" y="798"/>
                  </a:cubicBezTo>
                  <a:cubicBezTo>
                    <a:pt x="835" y="801"/>
                    <a:pt x="832" y="805"/>
                    <a:pt x="827" y="803"/>
                  </a:cubicBezTo>
                  <a:cubicBezTo>
                    <a:pt x="822" y="801"/>
                    <a:pt x="824" y="799"/>
                    <a:pt x="817" y="798"/>
                  </a:cubicBezTo>
                  <a:cubicBezTo>
                    <a:pt x="811" y="798"/>
                    <a:pt x="805" y="803"/>
                    <a:pt x="797" y="802"/>
                  </a:cubicBezTo>
                  <a:cubicBezTo>
                    <a:pt x="790" y="802"/>
                    <a:pt x="784" y="796"/>
                    <a:pt x="780" y="796"/>
                  </a:cubicBezTo>
                  <a:cubicBezTo>
                    <a:pt x="777" y="796"/>
                    <a:pt x="769" y="802"/>
                    <a:pt x="767" y="799"/>
                  </a:cubicBezTo>
                  <a:cubicBezTo>
                    <a:pt x="765" y="797"/>
                    <a:pt x="769" y="795"/>
                    <a:pt x="766" y="793"/>
                  </a:cubicBezTo>
                  <a:cubicBezTo>
                    <a:pt x="764" y="790"/>
                    <a:pt x="756" y="788"/>
                    <a:pt x="751" y="790"/>
                  </a:cubicBezTo>
                  <a:cubicBezTo>
                    <a:pt x="748" y="791"/>
                    <a:pt x="740" y="794"/>
                    <a:pt x="736" y="794"/>
                  </a:cubicBezTo>
                  <a:cubicBezTo>
                    <a:pt x="733" y="794"/>
                    <a:pt x="727" y="798"/>
                    <a:pt x="728" y="795"/>
                  </a:cubicBezTo>
                  <a:cubicBezTo>
                    <a:pt x="728" y="794"/>
                    <a:pt x="728" y="793"/>
                    <a:pt x="728" y="793"/>
                  </a:cubicBezTo>
                  <a:cubicBezTo>
                    <a:pt x="728" y="792"/>
                    <a:pt x="729" y="792"/>
                    <a:pt x="729" y="792"/>
                  </a:cubicBezTo>
                  <a:cubicBezTo>
                    <a:pt x="729" y="791"/>
                    <a:pt x="730" y="791"/>
                    <a:pt x="730" y="790"/>
                  </a:cubicBezTo>
                  <a:cubicBezTo>
                    <a:pt x="730" y="790"/>
                    <a:pt x="731" y="790"/>
                    <a:pt x="731" y="790"/>
                  </a:cubicBezTo>
                  <a:cubicBezTo>
                    <a:pt x="732" y="789"/>
                    <a:pt x="733" y="789"/>
                    <a:pt x="734" y="788"/>
                  </a:cubicBezTo>
                  <a:cubicBezTo>
                    <a:pt x="738" y="786"/>
                    <a:pt x="741" y="783"/>
                    <a:pt x="738" y="781"/>
                  </a:cubicBezTo>
                  <a:cubicBezTo>
                    <a:pt x="734" y="778"/>
                    <a:pt x="732" y="778"/>
                    <a:pt x="728" y="781"/>
                  </a:cubicBezTo>
                  <a:cubicBezTo>
                    <a:pt x="723" y="784"/>
                    <a:pt x="714" y="791"/>
                    <a:pt x="712" y="790"/>
                  </a:cubicBezTo>
                  <a:cubicBezTo>
                    <a:pt x="710" y="790"/>
                    <a:pt x="708" y="787"/>
                    <a:pt x="705" y="789"/>
                  </a:cubicBezTo>
                  <a:cubicBezTo>
                    <a:pt x="702" y="791"/>
                    <a:pt x="698" y="795"/>
                    <a:pt x="695" y="795"/>
                  </a:cubicBezTo>
                  <a:cubicBezTo>
                    <a:pt x="692" y="796"/>
                    <a:pt x="689" y="797"/>
                    <a:pt x="690" y="798"/>
                  </a:cubicBezTo>
                  <a:cubicBezTo>
                    <a:pt x="690" y="800"/>
                    <a:pt x="686" y="802"/>
                    <a:pt x="686" y="804"/>
                  </a:cubicBezTo>
                  <a:cubicBezTo>
                    <a:pt x="685" y="807"/>
                    <a:pt x="686" y="809"/>
                    <a:pt x="684" y="809"/>
                  </a:cubicBezTo>
                  <a:cubicBezTo>
                    <a:pt x="682" y="809"/>
                    <a:pt x="676" y="816"/>
                    <a:pt x="674" y="817"/>
                  </a:cubicBezTo>
                  <a:cubicBezTo>
                    <a:pt x="673" y="817"/>
                    <a:pt x="669" y="819"/>
                    <a:pt x="668" y="817"/>
                  </a:cubicBezTo>
                  <a:cubicBezTo>
                    <a:pt x="667" y="817"/>
                    <a:pt x="667" y="817"/>
                    <a:pt x="667" y="817"/>
                  </a:cubicBezTo>
                  <a:cubicBezTo>
                    <a:pt x="667" y="816"/>
                    <a:pt x="666" y="816"/>
                    <a:pt x="666" y="815"/>
                  </a:cubicBezTo>
                  <a:cubicBezTo>
                    <a:pt x="665" y="815"/>
                    <a:pt x="665" y="815"/>
                    <a:pt x="665" y="815"/>
                  </a:cubicBezTo>
                  <a:cubicBezTo>
                    <a:pt x="665" y="814"/>
                    <a:pt x="664" y="814"/>
                    <a:pt x="664" y="813"/>
                  </a:cubicBezTo>
                  <a:cubicBezTo>
                    <a:pt x="664" y="813"/>
                    <a:pt x="663" y="813"/>
                    <a:pt x="663" y="813"/>
                  </a:cubicBezTo>
                  <a:cubicBezTo>
                    <a:pt x="662" y="812"/>
                    <a:pt x="661" y="812"/>
                    <a:pt x="660" y="811"/>
                  </a:cubicBezTo>
                  <a:cubicBezTo>
                    <a:pt x="655" y="810"/>
                    <a:pt x="648" y="808"/>
                    <a:pt x="645" y="809"/>
                  </a:cubicBezTo>
                  <a:cubicBezTo>
                    <a:pt x="642" y="810"/>
                    <a:pt x="639" y="812"/>
                    <a:pt x="635" y="813"/>
                  </a:cubicBezTo>
                  <a:cubicBezTo>
                    <a:pt x="632" y="814"/>
                    <a:pt x="625" y="815"/>
                    <a:pt x="622" y="813"/>
                  </a:cubicBezTo>
                  <a:cubicBezTo>
                    <a:pt x="620" y="811"/>
                    <a:pt x="618" y="816"/>
                    <a:pt x="615" y="812"/>
                  </a:cubicBezTo>
                  <a:cubicBezTo>
                    <a:pt x="613" y="808"/>
                    <a:pt x="616" y="810"/>
                    <a:pt x="612" y="805"/>
                  </a:cubicBezTo>
                  <a:cubicBezTo>
                    <a:pt x="611" y="804"/>
                    <a:pt x="611" y="804"/>
                    <a:pt x="611" y="804"/>
                  </a:cubicBezTo>
                  <a:cubicBezTo>
                    <a:pt x="611" y="804"/>
                    <a:pt x="611" y="804"/>
                    <a:pt x="611" y="804"/>
                  </a:cubicBezTo>
                  <a:cubicBezTo>
                    <a:pt x="609" y="802"/>
                    <a:pt x="607" y="801"/>
                    <a:pt x="606" y="800"/>
                  </a:cubicBezTo>
                  <a:cubicBezTo>
                    <a:pt x="606" y="800"/>
                    <a:pt x="606" y="800"/>
                    <a:pt x="606" y="800"/>
                  </a:cubicBezTo>
                  <a:cubicBezTo>
                    <a:pt x="606" y="799"/>
                    <a:pt x="605" y="799"/>
                    <a:pt x="605" y="799"/>
                  </a:cubicBezTo>
                  <a:cubicBezTo>
                    <a:pt x="605" y="799"/>
                    <a:pt x="605" y="799"/>
                    <a:pt x="605" y="799"/>
                  </a:cubicBezTo>
                  <a:cubicBezTo>
                    <a:pt x="605" y="798"/>
                    <a:pt x="605" y="798"/>
                    <a:pt x="605" y="798"/>
                  </a:cubicBezTo>
                  <a:cubicBezTo>
                    <a:pt x="605" y="798"/>
                    <a:pt x="605" y="798"/>
                    <a:pt x="604" y="797"/>
                  </a:cubicBezTo>
                  <a:cubicBezTo>
                    <a:pt x="604" y="797"/>
                    <a:pt x="604" y="796"/>
                    <a:pt x="604" y="796"/>
                  </a:cubicBezTo>
                  <a:cubicBezTo>
                    <a:pt x="604" y="795"/>
                    <a:pt x="604" y="794"/>
                    <a:pt x="604" y="793"/>
                  </a:cubicBezTo>
                  <a:cubicBezTo>
                    <a:pt x="604" y="793"/>
                    <a:pt x="604" y="792"/>
                    <a:pt x="604" y="792"/>
                  </a:cubicBezTo>
                  <a:cubicBezTo>
                    <a:pt x="603" y="791"/>
                    <a:pt x="603" y="791"/>
                    <a:pt x="603" y="790"/>
                  </a:cubicBezTo>
                  <a:cubicBezTo>
                    <a:pt x="603" y="790"/>
                    <a:pt x="603" y="789"/>
                    <a:pt x="603" y="789"/>
                  </a:cubicBezTo>
                  <a:cubicBezTo>
                    <a:pt x="603" y="788"/>
                    <a:pt x="603" y="788"/>
                    <a:pt x="604" y="788"/>
                  </a:cubicBezTo>
                  <a:cubicBezTo>
                    <a:pt x="604" y="787"/>
                    <a:pt x="604" y="787"/>
                    <a:pt x="604" y="787"/>
                  </a:cubicBezTo>
                  <a:cubicBezTo>
                    <a:pt x="604" y="786"/>
                    <a:pt x="604" y="786"/>
                    <a:pt x="605" y="786"/>
                  </a:cubicBezTo>
                  <a:cubicBezTo>
                    <a:pt x="607" y="784"/>
                    <a:pt x="606" y="782"/>
                    <a:pt x="608" y="780"/>
                  </a:cubicBezTo>
                  <a:cubicBezTo>
                    <a:pt x="610" y="778"/>
                    <a:pt x="611" y="769"/>
                    <a:pt x="614" y="766"/>
                  </a:cubicBezTo>
                  <a:cubicBezTo>
                    <a:pt x="618" y="762"/>
                    <a:pt x="618" y="759"/>
                    <a:pt x="617" y="756"/>
                  </a:cubicBezTo>
                  <a:cubicBezTo>
                    <a:pt x="617" y="756"/>
                    <a:pt x="617" y="755"/>
                    <a:pt x="617" y="754"/>
                  </a:cubicBezTo>
                  <a:cubicBezTo>
                    <a:pt x="617" y="754"/>
                    <a:pt x="617" y="754"/>
                    <a:pt x="617" y="754"/>
                  </a:cubicBezTo>
                  <a:cubicBezTo>
                    <a:pt x="617" y="753"/>
                    <a:pt x="617" y="752"/>
                    <a:pt x="617" y="752"/>
                  </a:cubicBezTo>
                  <a:cubicBezTo>
                    <a:pt x="617" y="751"/>
                    <a:pt x="617" y="750"/>
                    <a:pt x="617" y="749"/>
                  </a:cubicBezTo>
                  <a:cubicBezTo>
                    <a:pt x="617" y="749"/>
                    <a:pt x="617" y="749"/>
                    <a:pt x="617" y="749"/>
                  </a:cubicBezTo>
                  <a:cubicBezTo>
                    <a:pt x="617" y="748"/>
                    <a:pt x="617" y="747"/>
                    <a:pt x="617" y="747"/>
                  </a:cubicBezTo>
                  <a:cubicBezTo>
                    <a:pt x="617" y="747"/>
                    <a:pt x="617" y="747"/>
                    <a:pt x="617" y="746"/>
                  </a:cubicBezTo>
                  <a:cubicBezTo>
                    <a:pt x="617" y="746"/>
                    <a:pt x="617" y="746"/>
                    <a:pt x="617" y="745"/>
                  </a:cubicBezTo>
                  <a:cubicBezTo>
                    <a:pt x="616" y="745"/>
                    <a:pt x="616" y="745"/>
                    <a:pt x="616" y="745"/>
                  </a:cubicBezTo>
                  <a:cubicBezTo>
                    <a:pt x="616" y="745"/>
                    <a:pt x="616" y="745"/>
                    <a:pt x="615" y="745"/>
                  </a:cubicBezTo>
                  <a:cubicBezTo>
                    <a:pt x="611" y="745"/>
                    <a:pt x="608" y="744"/>
                    <a:pt x="606" y="744"/>
                  </a:cubicBezTo>
                  <a:cubicBezTo>
                    <a:pt x="604" y="744"/>
                    <a:pt x="600" y="742"/>
                    <a:pt x="598" y="743"/>
                  </a:cubicBezTo>
                  <a:cubicBezTo>
                    <a:pt x="596" y="743"/>
                    <a:pt x="593" y="743"/>
                    <a:pt x="589" y="743"/>
                  </a:cubicBezTo>
                  <a:cubicBezTo>
                    <a:pt x="585" y="743"/>
                    <a:pt x="576" y="744"/>
                    <a:pt x="575" y="744"/>
                  </a:cubicBezTo>
                  <a:cubicBezTo>
                    <a:pt x="574" y="744"/>
                    <a:pt x="573" y="744"/>
                    <a:pt x="572" y="744"/>
                  </a:cubicBezTo>
                  <a:cubicBezTo>
                    <a:pt x="572" y="744"/>
                    <a:pt x="571" y="744"/>
                    <a:pt x="571" y="744"/>
                  </a:cubicBezTo>
                  <a:cubicBezTo>
                    <a:pt x="571" y="744"/>
                    <a:pt x="570" y="744"/>
                    <a:pt x="570" y="744"/>
                  </a:cubicBezTo>
                  <a:cubicBezTo>
                    <a:pt x="569" y="744"/>
                    <a:pt x="569" y="744"/>
                    <a:pt x="569" y="744"/>
                  </a:cubicBezTo>
                  <a:cubicBezTo>
                    <a:pt x="568" y="744"/>
                    <a:pt x="568" y="744"/>
                    <a:pt x="568" y="744"/>
                  </a:cubicBezTo>
                  <a:cubicBezTo>
                    <a:pt x="567" y="744"/>
                    <a:pt x="567" y="744"/>
                    <a:pt x="566" y="744"/>
                  </a:cubicBezTo>
                  <a:cubicBezTo>
                    <a:pt x="566" y="743"/>
                    <a:pt x="566" y="743"/>
                    <a:pt x="566" y="743"/>
                  </a:cubicBezTo>
                  <a:cubicBezTo>
                    <a:pt x="566" y="743"/>
                    <a:pt x="566" y="743"/>
                    <a:pt x="566" y="743"/>
                  </a:cubicBezTo>
                  <a:cubicBezTo>
                    <a:pt x="565" y="743"/>
                    <a:pt x="564" y="742"/>
                    <a:pt x="564" y="742"/>
                  </a:cubicBezTo>
                  <a:cubicBezTo>
                    <a:pt x="564" y="742"/>
                    <a:pt x="564" y="742"/>
                    <a:pt x="564" y="742"/>
                  </a:cubicBezTo>
                  <a:cubicBezTo>
                    <a:pt x="564" y="742"/>
                    <a:pt x="564" y="741"/>
                    <a:pt x="564" y="741"/>
                  </a:cubicBezTo>
                  <a:cubicBezTo>
                    <a:pt x="564" y="741"/>
                    <a:pt x="564" y="741"/>
                    <a:pt x="564" y="741"/>
                  </a:cubicBezTo>
                  <a:cubicBezTo>
                    <a:pt x="564" y="741"/>
                    <a:pt x="564" y="741"/>
                    <a:pt x="564" y="741"/>
                  </a:cubicBezTo>
                  <a:cubicBezTo>
                    <a:pt x="564" y="741"/>
                    <a:pt x="564" y="741"/>
                    <a:pt x="564" y="741"/>
                  </a:cubicBezTo>
                  <a:cubicBezTo>
                    <a:pt x="564" y="741"/>
                    <a:pt x="564" y="740"/>
                    <a:pt x="565" y="740"/>
                  </a:cubicBezTo>
                  <a:cubicBezTo>
                    <a:pt x="565" y="740"/>
                    <a:pt x="565" y="740"/>
                    <a:pt x="566" y="739"/>
                  </a:cubicBezTo>
                  <a:cubicBezTo>
                    <a:pt x="570" y="737"/>
                    <a:pt x="571" y="736"/>
                    <a:pt x="573" y="731"/>
                  </a:cubicBezTo>
                  <a:cubicBezTo>
                    <a:pt x="575" y="726"/>
                    <a:pt x="577" y="720"/>
                    <a:pt x="577" y="717"/>
                  </a:cubicBezTo>
                  <a:cubicBezTo>
                    <a:pt x="577" y="717"/>
                    <a:pt x="577" y="717"/>
                    <a:pt x="577" y="716"/>
                  </a:cubicBezTo>
                  <a:cubicBezTo>
                    <a:pt x="577" y="716"/>
                    <a:pt x="577" y="715"/>
                    <a:pt x="577" y="715"/>
                  </a:cubicBezTo>
                  <a:cubicBezTo>
                    <a:pt x="577" y="715"/>
                    <a:pt x="577" y="715"/>
                    <a:pt x="577" y="715"/>
                  </a:cubicBezTo>
                  <a:cubicBezTo>
                    <a:pt x="577" y="714"/>
                    <a:pt x="577" y="714"/>
                    <a:pt x="577" y="713"/>
                  </a:cubicBezTo>
                  <a:cubicBezTo>
                    <a:pt x="577" y="713"/>
                    <a:pt x="577" y="713"/>
                    <a:pt x="577" y="713"/>
                  </a:cubicBezTo>
                  <a:cubicBezTo>
                    <a:pt x="577" y="713"/>
                    <a:pt x="577" y="713"/>
                    <a:pt x="578" y="713"/>
                  </a:cubicBezTo>
                  <a:cubicBezTo>
                    <a:pt x="578" y="713"/>
                    <a:pt x="578" y="713"/>
                    <a:pt x="578" y="713"/>
                  </a:cubicBezTo>
                  <a:cubicBezTo>
                    <a:pt x="578" y="713"/>
                    <a:pt x="578" y="713"/>
                    <a:pt x="579" y="714"/>
                  </a:cubicBezTo>
                  <a:cubicBezTo>
                    <a:pt x="581" y="716"/>
                    <a:pt x="581" y="715"/>
                    <a:pt x="584" y="714"/>
                  </a:cubicBezTo>
                  <a:cubicBezTo>
                    <a:pt x="586" y="712"/>
                    <a:pt x="588" y="699"/>
                    <a:pt x="591" y="697"/>
                  </a:cubicBezTo>
                  <a:cubicBezTo>
                    <a:pt x="594" y="695"/>
                    <a:pt x="597" y="691"/>
                    <a:pt x="598" y="690"/>
                  </a:cubicBezTo>
                  <a:cubicBezTo>
                    <a:pt x="599" y="688"/>
                    <a:pt x="599" y="684"/>
                    <a:pt x="598" y="684"/>
                  </a:cubicBezTo>
                  <a:cubicBezTo>
                    <a:pt x="596" y="684"/>
                    <a:pt x="593" y="686"/>
                    <a:pt x="592" y="685"/>
                  </a:cubicBezTo>
                  <a:cubicBezTo>
                    <a:pt x="590" y="685"/>
                    <a:pt x="590" y="682"/>
                    <a:pt x="588" y="683"/>
                  </a:cubicBezTo>
                  <a:cubicBezTo>
                    <a:pt x="586" y="683"/>
                    <a:pt x="583" y="685"/>
                    <a:pt x="581" y="684"/>
                  </a:cubicBezTo>
                  <a:cubicBezTo>
                    <a:pt x="580" y="683"/>
                    <a:pt x="577" y="683"/>
                    <a:pt x="574" y="684"/>
                  </a:cubicBezTo>
                  <a:cubicBezTo>
                    <a:pt x="571" y="685"/>
                    <a:pt x="565" y="690"/>
                    <a:pt x="564" y="690"/>
                  </a:cubicBezTo>
                  <a:cubicBezTo>
                    <a:pt x="562" y="691"/>
                    <a:pt x="558" y="697"/>
                    <a:pt x="557" y="698"/>
                  </a:cubicBezTo>
                  <a:cubicBezTo>
                    <a:pt x="557" y="700"/>
                    <a:pt x="556" y="702"/>
                    <a:pt x="555" y="703"/>
                  </a:cubicBezTo>
                  <a:cubicBezTo>
                    <a:pt x="553" y="703"/>
                    <a:pt x="557" y="705"/>
                    <a:pt x="555" y="706"/>
                  </a:cubicBezTo>
                  <a:cubicBezTo>
                    <a:pt x="552" y="706"/>
                    <a:pt x="549" y="715"/>
                    <a:pt x="543" y="713"/>
                  </a:cubicBezTo>
                  <a:cubicBezTo>
                    <a:pt x="537" y="712"/>
                    <a:pt x="535" y="711"/>
                    <a:pt x="533" y="713"/>
                  </a:cubicBezTo>
                  <a:cubicBezTo>
                    <a:pt x="530" y="715"/>
                    <a:pt x="531" y="716"/>
                    <a:pt x="527" y="715"/>
                  </a:cubicBezTo>
                  <a:cubicBezTo>
                    <a:pt x="524" y="715"/>
                    <a:pt x="522" y="714"/>
                    <a:pt x="521" y="714"/>
                  </a:cubicBezTo>
                  <a:cubicBezTo>
                    <a:pt x="520" y="715"/>
                    <a:pt x="516" y="719"/>
                    <a:pt x="515" y="717"/>
                  </a:cubicBezTo>
                  <a:cubicBezTo>
                    <a:pt x="513" y="715"/>
                    <a:pt x="513" y="715"/>
                    <a:pt x="511" y="714"/>
                  </a:cubicBezTo>
                  <a:cubicBezTo>
                    <a:pt x="510" y="713"/>
                    <a:pt x="499" y="712"/>
                    <a:pt x="499" y="710"/>
                  </a:cubicBezTo>
                  <a:cubicBezTo>
                    <a:pt x="500" y="708"/>
                    <a:pt x="501" y="708"/>
                    <a:pt x="499" y="706"/>
                  </a:cubicBezTo>
                  <a:cubicBezTo>
                    <a:pt x="498" y="704"/>
                    <a:pt x="499" y="703"/>
                    <a:pt x="499" y="700"/>
                  </a:cubicBezTo>
                  <a:cubicBezTo>
                    <a:pt x="499" y="697"/>
                    <a:pt x="492" y="695"/>
                    <a:pt x="492" y="690"/>
                  </a:cubicBezTo>
                  <a:cubicBezTo>
                    <a:pt x="493" y="686"/>
                    <a:pt x="495" y="685"/>
                    <a:pt x="493" y="681"/>
                  </a:cubicBezTo>
                  <a:cubicBezTo>
                    <a:pt x="492" y="677"/>
                    <a:pt x="490" y="674"/>
                    <a:pt x="492" y="671"/>
                  </a:cubicBezTo>
                  <a:cubicBezTo>
                    <a:pt x="494" y="668"/>
                    <a:pt x="492" y="662"/>
                    <a:pt x="495" y="658"/>
                  </a:cubicBezTo>
                  <a:cubicBezTo>
                    <a:pt x="498" y="655"/>
                    <a:pt x="501" y="649"/>
                    <a:pt x="504" y="646"/>
                  </a:cubicBezTo>
                  <a:cubicBezTo>
                    <a:pt x="505" y="646"/>
                    <a:pt x="505" y="645"/>
                    <a:pt x="505" y="645"/>
                  </a:cubicBezTo>
                  <a:cubicBezTo>
                    <a:pt x="505" y="645"/>
                    <a:pt x="506" y="644"/>
                    <a:pt x="506" y="644"/>
                  </a:cubicBezTo>
                  <a:cubicBezTo>
                    <a:pt x="506" y="644"/>
                    <a:pt x="506" y="643"/>
                    <a:pt x="506" y="643"/>
                  </a:cubicBezTo>
                  <a:cubicBezTo>
                    <a:pt x="507" y="642"/>
                    <a:pt x="507" y="642"/>
                    <a:pt x="507" y="642"/>
                  </a:cubicBezTo>
                  <a:cubicBezTo>
                    <a:pt x="507" y="641"/>
                    <a:pt x="507" y="641"/>
                    <a:pt x="508" y="640"/>
                  </a:cubicBezTo>
                  <a:cubicBezTo>
                    <a:pt x="508" y="640"/>
                    <a:pt x="508" y="640"/>
                    <a:pt x="508" y="640"/>
                  </a:cubicBezTo>
                  <a:cubicBezTo>
                    <a:pt x="508" y="639"/>
                    <a:pt x="508" y="638"/>
                    <a:pt x="509" y="638"/>
                  </a:cubicBezTo>
                  <a:cubicBezTo>
                    <a:pt x="509" y="638"/>
                    <a:pt x="509" y="637"/>
                    <a:pt x="509" y="637"/>
                  </a:cubicBezTo>
                  <a:cubicBezTo>
                    <a:pt x="509" y="637"/>
                    <a:pt x="509" y="637"/>
                    <a:pt x="509" y="637"/>
                  </a:cubicBezTo>
                  <a:cubicBezTo>
                    <a:pt x="509" y="636"/>
                    <a:pt x="509" y="636"/>
                    <a:pt x="509" y="635"/>
                  </a:cubicBezTo>
                  <a:cubicBezTo>
                    <a:pt x="509" y="635"/>
                    <a:pt x="510" y="635"/>
                    <a:pt x="510" y="634"/>
                  </a:cubicBezTo>
                  <a:cubicBezTo>
                    <a:pt x="510" y="634"/>
                    <a:pt x="510" y="633"/>
                    <a:pt x="510" y="633"/>
                  </a:cubicBezTo>
                  <a:cubicBezTo>
                    <a:pt x="510" y="633"/>
                    <a:pt x="510" y="632"/>
                    <a:pt x="510" y="632"/>
                  </a:cubicBezTo>
                  <a:cubicBezTo>
                    <a:pt x="510" y="631"/>
                    <a:pt x="510" y="631"/>
                    <a:pt x="510" y="631"/>
                  </a:cubicBezTo>
                  <a:cubicBezTo>
                    <a:pt x="510" y="630"/>
                    <a:pt x="510" y="630"/>
                    <a:pt x="510" y="629"/>
                  </a:cubicBezTo>
                  <a:cubicBezTo>
                    <a:pt x="510" y="625"/>
                    <a:pt x="514" y="621"/>
                    <a:pt x="514" y="620"/>
                  </a:cubicBezTo>
                  <a:cubicBezTo>
                    <a:pt x="514" y="618"/>
                    <a:pt x="512" y="618"/>
                    <a:pt x="517" y="616"/>
                  </a:cubicBezTo>
                  <a:cubicBezTo>
                    <a:pt x="522" y="615"/>
                    <a:pt x="522" y="611"/>
                    <a:pt x="526" y="610"/>
                  </a:cubicBezTo>
                  <a:cubicBezTo>
                    <a:pt x="530" y="608"/>
                    <a:pt x="538" y="605"/>
                    <a:pt x="541" y="603"/>
                  </a:cubicBezTo>
                  <a:cubicBezTo>
                    <a:pt x="543" y="600"/>
                    <a:pt x="540" y="597"/>
                    <a:pt x="545" y="599"/>
                  </a:cubicBezTo>
                  <a:cubicBezTo>
                    <a:pt x="549" y="601"/>
                    <a:pt x="550" y="601"/>
                    <a:pt x="553" y="600"/>
                  </a:cubicBezTo>
                  <a:cubicBezTo>
                    <a:pt x="557" y="599"/>
                    <a:pt x="564" y="600"/>
                    <a:pt x="566" y="599"/>
                  </a:cubicBezTo>
                  <a:cubicBezTo>
                    <a:pt x="569" y="599"/>
                    <a:pt x="573" y="598"/>
                    <a:pt x="573" y="598"/>
                  </a:cubicBezTo>
                  <a:cubicBezTo>
                    <a:pt x="574" y="599"/>
                    <a:pt x="578" y="600"/>
                    <a:pt x="579" y="602"/>
                  </a:cubicBezTo>
                  <a:cubicBezTo>
                    <a:pt x="579" y="603"/>
                    <a:pt x="581" y="606"/>
                    <a:pt x="584" y="604"/>
                  </a:cubicBezTo>
                  <a:cubicBezTo>
                    <a:pt x="587" y="601"/>
                    <a:pt x="588" y="601"/>
                    <a:pt x="594" y="598"/>
                  </a:cubicBezTo>
                  <a:cubicBezTo>
                    <a:pt x="601" y="596"/>
                    <a:pt x="603" y="593"/>
                    <a:pt x="607" y="593"/>
                  </a:cubicBezTo>
                  <a:cubicBezTo>
                    <a:pt x="611" y="593"/>
                    <a:pt x="613" y="592"/>
                    <a:pt x="615" y="591"/>
                  </a:cubicBezTo>
                  <a:cubicBezTo>
                    <a:pt x="617" y="591"/>
                    <a:pt x="613" y="594"/>
                    <a:pt x="618" y="593"/>
                  </a:cubicBezTo>
                  <a:cubicBezTo>
                    <a:pt x="623" y="591"/>
                    <a:pt x="622" y="590"/>
                    <a:pt x="626" y="592"/>
                  </a:cubicBezTo>
                  <a:cubicBezTo>
                    <a:pt x="630" y="594"/>
                    <a:pt x="631" y="592"/>
                    <a:pt x="633" y="592"/>
                  </a:cubicBezTo>
                  <a:cubicBezTo>
                    <a:pt x="635" y="593"/>
                    <a:pt x="638" y="597"/>
                    <a:pt x="641" y="597"/>
                  </a:cubicBezTo>
                  <a:cubicBezTo>
                    <a:pt x="645" y="597"/>
                    <a:pt x="647" y="597"/>
                    <a:pt x="649" y="595"/>
                  </a:cubicBezTo>
                  <a:cubicBezTo>
                    <a:pt x="651" y="594"/>
                    <a:pt x="652" y="591"/>
                    <a:pt x="654" y="594"/>
                  </a:cubicBezTo>
                  <a:cubicBezTo>
                    <a:pt x="657" y="598"/>
                    <a:pt x="658" y="602"/>
                    <a:pt x="660" y="604"/>
                  </a:cubicBezTo>
                  <a:cubicBezTo>
                    <a:pt x="662" y="606"/>
                    <a:pt x="661" y="617"/>
                    <a:pt x="660" y="619"/>
                  </a:cubicBezTo>
                  <a:cubicBezTo>
                    <a:pt x="659" y="621"/>
                    <a:pt x="661" y="631"/>
                    <a:pt x="662" y="630"/>
                  </a:cubicBezTo>
                  <a:cubicBezTo>
                    <a:pt x="663" y="629"/>
                    <a:pt x="663" y="626"/>
                    <a:pt x="664" y="629"/>
                  </a:cubicBezTo>
                  <a:cubicBezTo>
                    <a:pt x="665" y="631"/>
                    <a:pt x="664" y="636"/>
                    <a:pt x="667" y="639"/>
                  </a:cubicBezTo>
                  <a:cubicBezTo>
                    <a:pt x="669" y="642"/>
                    <a:pt x="670" y="643"/>
                    <a:pt x="671" y="645"/>
                  </a:cubicBezTo>
                  <a:cubicBezTo>
                    <a:pt x="671" y="647"/>
                    <a:pt x="673" y="652"/>
                    <a:pt x="676" y="650"/>
                  </a:cubicBezTo>
                  <a:cubicBezTo>
                    <a:pt x="678" y="647"/>
                    <a:pt x="680" y="636"/>
                    <a:pt x="681" y="631"/>
                  </a:cubicBezTo>
                  <a:cubicBezTo>
                    <a:pt x="683" y="627"/>
                    <a:pt x="683" y="612"/>
                    <a:pt x="680" y="607"/>
                  </a:cubicBezTo>
                  <a:cubicBezTo>
                    <a:pt x="678" y="602"/>
                    <a:pt x="674" y="595"/>
                    <a:pt x="679" y="588"/>
                  </a:cubicBezTo>
                  <a:cubicBezTo>
                    <a:pt x="683" y="580"/>
                    <a:pt x="685" y="576"/>
                    <a:pt x="687" y="573"/>
                  </a:cubicBezTo>
                  <a:cubicBezTo>
                    <a:pt x="690" y="570"/>
                    <a:pt x="696" y="569"/>
                    <a:pt x="698" y="568"/>
                  </a:cubicBezTo>
                  <a:cubicBezTo>
                    <a:pt x="700" y="567"/>
                    <a:pt x="702" y="566"/>
                    <a:pt x="705" y="564"/>
                  </a:cubicBezTo>
                  <a:cubicBezTo>
                    <a:pt x="709" y="563"/>
                    <a:pt x="713" y="555"/>
                    <a:pt x="714" y="554"/>
                  </a:cubicBezTo>
                  <a:cubicBezTo>
                    <a:pt x="715" y="554"/>
                    <a:pt x="720" y="555"/>
                    <a:pt x="723" y="554"/>
                  </a:cubicBezTo>
                  <a:cubicBezTo>
                    <a:pt x="726" y="553"/>
                    <a:pt x="731" y="546"/>
                    <a:pt x="734" y="544"/>
                  </a:cubicBezTo>
                  <a:cubicBezTo>
                    <a:pt x="736" y="542"/>
                    <a:pt x="741" y="544"/>
                    <a:pt x="741" y="542"/>
                  </a:cubicBezTo>
                  <a:cubicBezTo>
                    <a:pt x="741" y="540"/>
                    <a:pt x="742" y="536"/>
                    <a:pt x="744" y="536"/>
                  </a:cubicBezTo>
                  <a:cubicBezTo>
                    <a:pt x="746" y="536"/>
                    <a:pt x="749" y="534"/>
                    <a:pt x="749" y="533"/>
                  </a:cubicBezTo>
                  <a:cubicBezTo>
                    <a:pt x="749" y="532"/>
                    <a:pt x="752" y="524"/>
                    <a:pt x="751" y="522"/>
                  </a:cubicBezTo>
                  <a:cubicBezTo>
                    <a:pt x="749" y="520"/>
                    <a:pt x="747" y="516"/>
                    <a:pt x="747" y="515"/>
                  </a:cubicBezTo>
                  <a:cubicBezTo>
                    <a:pt x="748" y="514"/>
                    <a:pt x="750" y="511"/>
                    <a:pt x="750" y="509"/>
                  </a:cubicBezTo>
                  <a:cubicBezTo>
                    <a:pt x="750" y="507"/>
                    <a:pt x="753" y="504"/>
                    <a:pt x="753" y="505"/>
                  </a:cubicBezTo>
                  <a:cubicBezTo>
                    <a:pt x="753" y="505"/>
                    <a:pt x="756" y="508"/>
                    <a:pt x="755" y="510"/>
                  </a:cubicBezTo>
                  <a:cubicBezTo>
                    <a:pt x="753" y="511"/>
                    <a:pt x="752" y="516"/>
                    <a:pt x="754" y="514"/>
                  </a:cubicBezTo>
                  <a:cubicBezTo>
                    <a:pt x="756" y="511"/>
                    <a:pt x="759" y="511"/>
                    <a:pt x="760" y="509"/>
                  </a:cubicBezTo>
                  <a:cubicBezTo>
                    <a:pt x="760" y="507"/>
                    <a:pt x="763" y="501"/>
                    <a:pt x="766" y="499"/>
                  </a:cubicBezTo>
                  <a:cubicBezTo>
                    <a:pt x="769" y="497"/>
                    <a:pt x="763" y="494"/>
                    <a:pt x="765" y="493"/>
                  </a:cubicBezTo>
                  <a:cubicBezTo>
                    <a:pt x="767" y="492"/>
                    <a:pt x="768" y="493"/>
                    <a:pt x="771" y="491"/>
                  </a:cubicBezTo>
                  <a:cubicBezTo>
                    <a:pt x="774" y="489"/>
                    <a:pt x="780" y="482"/>
                    <a:pt x="780" y="480"/>
                  </a:cubicBezTo>
                  <a:cubicBezTo>
                    <a:pt x="780" y="478"/>
                    <a:pt x="779" y="477"/>
                    <a:pt x="783" y="475"/>
                  </a:cubicBezTo>
                  <a:cubicBezTo>
                    <a:pt x="787" y="474"/>
                    <a:pt x="790" y="474"/>
                    <a:pt x="790" y="473"/>
                  </a:cubicBezTo>
                  <a:cubicBezTo>
                    <a:pt x="791" y="473"/>
                    <a:pt x="793" y="470"/>
                    <a:pt x="794" y="470"/>
                  </a:cubicBezTo>
                  <a:cubicBezTo>
                    <a:pt x="795" y="470"/>
                    <a:pt x="797" y="473"/>
                    <a:pt x="801" y="472"/>
                  </a:cubicBezTo>
                  <a:cubicBezTo>
                    <a:pt x="804" y="471"/>
                    <a:pt x="811" y="465"/>
                    <a:pt x="815" y="465"/>
                  </a:cubicBezTo>
                  <a:cubicBezTo>
                    <a:pt x="819" y="465"/>
                    <a:pt x="822" y="465"/>
                    <a:pt x="822" y="463"/>
                  </a:cubicBezTo>
                  <a:cubicBezTo>
                    <a:pt x="821" y="461"/>
                    <a:pt x="818" y="461"/>
                    <a:pt x="817" y="460"/>
                  </a:cubicBezTo>
                  <a:cubicBezTo>
                    <a:pt x="815" y="458"/>
                    <a:pt x="819" y="453"/>
                    <a:pt x="818" y="451"/>
                  </a:cubicBezTo>
                  <a:cubicBezTo>
                    <a:pt x="818" y="449"/>
                    <a:pt x="822" y="443"/>
                    <a:pt x="826" y="441"/>
                  </a:cubicBezTo>
                  <a:cubicBezTo>
                    <a:pt x="829" y="439"/>
                    <a:pt x="836" y="436"/>
                    <a:pt x="839" y="434"/>
                  </a:cubicBezTo>
                  <a:cubicBezTo>
                    <a:pt x="842" y="432"/>
                    <a:pt x="843" y="432"/>
                    <a:pt x="846" y="432"/>
                  </a:cubicBezTo>
                  <a:cubicBezTo>
                    <a:pt x="848" y="432"/>
                    <a:pt x="860" y="426"/>
                    <a:pt x="860" y="425"/>
                  </a:cubicBezTo>
                  <a:cubicBezTo>
                    <a:pt x="860" y="425"/>
                    <a:pt x="860" y="424"/>
                    <a:pt x="860" y="424"/>
                  </a:cubicBezTo>
                  <a:cubicBezTo>
                    <a:pt x="860" y="424"/>
                    <a:pt x="860" y="424"/>
                    <a:pt x="860" y="424"/>
                  </a:cubicBezTo>
                  <a:cubicBezTo>
                    <a:pt x="860" y="424"/>
                    <a:pt x="860" y="424"/>
                    <a:pt x="860" y="424"/>
                  </a:cubicBezTo>
                  <a:cubicBezTo>
                    <a:pt x="860" y="424"/>
                    <a:pt x="860" y="424"/>
                    <a:pt x="860" y="424"/>
                  </a:cubicBezTo>
                  <a:cubicBezTo>
                    <a:pt x="859" y="423"/>
                    <a:pt x="859" y="423"/>
                    <a:pt x="859" y="423"/>
                  </a:cubicBezTo>
                  <a:cubicBezTo>
                    <a:pt x="859" y="423"/>
                    <a:pt x="859" y="423"/>
                    <a:pt x="859" y="423"/>
                  </a:cubicBezTo>
                  <a:cubicBezTo>
                    <a:pt x="859" y="423"/>
                    <a:pt x="859" y="423"/>
                    <a:pt x="859" y="423"/>
                  </a:cubicBezTo>
                  <a:cubicBezTo>
                    <a:pt x="859" y="423"/>
                    <a:pt x="859" y="423"/>
                    <a:pt x="859" y="423"/>
                  </a:cubicBezTo>
                  <a:cubicBezTo>
                    <a:pt x="859" y="422"/>
                    <a:pt x="859" y="422"/>
                    <a:pt x="859" y="422"/>
                  </a:cubicBezTo>
                  <a:cubicBezTo>
                    <a:pt x="859" y="422"/>
                    <a:pt x="859" y="422"/>
                    <a:pt x="859" y="422"/>
                  </a:cubicBezTo>
                  <a:cubicBezTo>
                    <a:pt x="859" y="422"/>
                    <a:pt x="859" y="422"/>
                    <a:pt x="859" y="422"/>
                  </a:cubicBezTo>
                  <a:cubicBezTo>
                    <a:pt x="859" y="422"/>
                    <a:pt x="859" y="422"/>
                    <a:pt x="859" y="422"/>
                  </a:cubicBezTo>
                  <a:cubicBezTo>
                    <a:pt x="860" y="422"/>
                    <a:pt x="860" y="422"/>
                    <a:pt x="860" y="422"/>
                  </a:cubicBezTo>
                  <a:cubicBezTo>
                    <a:pt x="860" y="422"/>
                    <a:pt x="861" y="422"/>
                    <a:pt x="862" y="422"/>
                  </a:cubicBezTo>
                  <a:cubicBezTo>
                    <a:pt x="868" y="422"/>
                    <a:pt x="870" y="420"/>
                    <a:pt x="874" y="418"/>
                  </a:cubicBezTo>
                  <a:cubicBezTo>
                    <a:pt x="878" y="417"/>
                    <a:pt x="881" y="416"/>
                    <a:pt x="880" y="417"/>
                  </a:cubicBezTo>
                  <a:cubicBezTo>
                    <a:pt x="879" y="418"/>
                    <a:pt x="878" y="419"/>
                    <a:pt x="881" y="419"/>
                  </a:cubicBezTo>
                  <a:cubicBezTo>
                    <a:pt x="885" y="418"/>
                    <a:pt x="892" y="417"/>
                    <a:pt x="891" y="418"/>
                  </a:cubicBezTo>
                  <a:cubicBezTo>
                    <a:pt x="890" y="419"/>
                    <a:pt x="888" y="422"/>
                    <a:pt x="886" y="422"/>
                  </a:cubicBezTo>
                  <a:cubicBezTo>
                    <a:pt x="884" y="422"/>
                    <a:pt x="883" y="421"/>
                    <a:pt x="879" y="423"/>
                  </a:cubicBezTo>
                  <a:cubicBezTo>
                    <a:pt x="876" y="425"/>
                    <a:pt x="867" y="429"/>
                    <a:pt x="866" y="430"/>
                  </a:cubicBezTo>
                  <a:cubicBezTo>
                    <a:pt x="865" y="432"/>
                    <a:pt x="866" y="441"/>
                    <a:pt x="869" y="440"/>
                  </a:cubicBezTo>
                  <a:cubicBezTo>
                    <a:pt x="872" y="440"/>
                    <a:pt x="879" y="436"/>
                    <a:pt x="880" y="434"/>
                  </a:cubicBezTo>
                  <a:cubicBezTo>
                    <a:pt x="881" y="432"/>
                    <a:pt x="883" y="426"/>
                    <a:pt x="888" y="427"/>
                  </a:cubicBezTo>
                  <a:cubicBezTo>
                    <a:pt x="892" y="428"/>
                    <a:pt x="893" y="429"/>
                    <a:pt x="897" y="428"/>
                  </a:cubicBezTo>
                  <a:cubicBezTo>
                    <a:pt x="901" y="427"/>
                    <a:pt x="909" y="421"/>
                    <a:pt x="913" y="421"/>
                  </a:cubicBezTo>
                  <a:cubicBezTo>
                    <a:pt x="916" y="420"/>
                    <a:pt x="918" y="419"/>
                    <a:pt x="917" y="418"/>
                  </a:cubicBezTo>
                  <a:cubicBezTo>
                    <a:pt x="916" y="417"/>
                    <a:pt x="916" y="416"/>
                    <a:pt x="913" y="415"/>
                  </a:cubicBezTo>
                  <a:cubicBezTo>
                    <a:pt x="909" y="414"/>
                    <a:pt x="910" y="412"/>
                    <a:pt x="908" y="412"/>
                  </a:cubicBezTo>
                  <a:cubicBezTo>
                    <a:pt x="906" y="413"/>
                    <a:pt x="904" y="414"/>
                    <a:pt x="901" y="413"/>
                  </a:cubicBezTo>
                  <a:cubicBezTo>
                    <a:pt x="898" y="413"/>
                    <a:pt x="894" y="411"/>
                    <a:pt x="894" y="409"/>
                  </a:cubicBezTo>
                  <a:cubicBezTo>
                    <a:pt x="894" y="408"/>
                    <a:pt x="887" y="409"/>
                    <a:pt x="886" y="408"/>
                  </a:cubicBezTo>
                  <a:cubicBezTo>
                    <a:pt x="884" y="407"/>
                    <a:pt x="886" y="406"/>
                    <a:pt x="884" y="403"/>
                  </a:cubicBezTo>
                  <a:cubicBezTo>
                    <a:pt x="883" y="400"/>
                    <a:pt x="880" y="399"/>
                    <a:pt x="882" y="398"/>
                  </a:cubicBezTo>
                  <a:cubicBezTo>
                    <a:pt x="884" y="396"/>
                    <a:pt x="888" y="390"/>
                    <a:pt x="885" y="390"/>
                  </a:cubicBezTo>
                  <a:cubicBezTo>
                    <a:pt x="883" y="390"/>
                    <a:pt x="880" y="391"/>
                    <a:pt x="879" y="389"/>
                  </a:cubicBezTo>
                  <a:cubicBezTo>
                    <a:pt x="878" y="387"/>
                    <a:pt x="872" y="386"/>
                    <a:pt x="874" y="385"/>
                  </a:cubicBezTo>
                  <a:cubicBezTo>
                    <a:pt x="875" y="384"/>
                    <a:pt x="876" y="385"/>
                    <a:pt x="881" y="386"/>
                  </a:cubicBezTo>
                  <a:cubicBezTo>
                    <a:pt x="886" y="386"/>
                    <a:pt x="891" y="384"/>
                    <a:pt x="893" y="381"/>
                  </a:cubicBezTo>
                  <a:cubicBezTo>
                    <a:pt x="895" y="378"/>
                    <a:pt x="894" y="378"/>
                    <a:pt x="894" y="376"/>
                  </a:cubicBezTo>
                  <a:cubicBezTo>
                    <a:pt x="895" y="374"/>
                    <a:pt x="896" y="373"/>
                    <a:pt x="892" y="371"/>
                  </a:cubicBezTo>
                  <a:cubicBezTo>
                    <a:pt x="888" y="369"/>
                    <a:pt x="884" y="369"/>
                    <a:pt x="880" y="370"/>
                  </a:cubicBezTo>
                  <a:cubicBezTo>
                    <a:pt x="877" y="370"/>
                    <a:pt x="866" y="375"/>
                    <a:pt x="861" y="377"/>
                  </a:cubicBezTo>
                  <a:cubicBezTo>
                    <a:pt x="856" y="379"/>
                    <a:pt x="854" y="379"/>
                    <a:pt x="849" y="382"/>
                  </a:cubicBezTo>
                  <a:cubicBezTo>
                    <a:pt x="845" y="385"/>
                    <a:pt x="833" y="398"/>
                    <a:pt x="830" y="398"/>
                  </a:cubicBezTo>
                  <a:cubicBezTo>
                    <a:pt x="827" y="398"/>
                    <a:pt x="831" y="395"/>
                    <a:pt x="835" y="392"/>
                  </a:cubicBezTo>
                  <a:cubicBezTo>
                    <a:pt x="838" y="390"/>
                    <a:pt x="846" y="380"/>
                    <a:pt x="848" y="378"/>
                  </a:cubicBezTo>
                  <a:cubicBezTo>
                    <a:pt x="851" y="375"/>
                    <a:pt x="857" y="371"/>
                    <a:pt x="860" y="370"/>
                  </a:cubicBezTo>
                  <a:cubicBezTo>
                    <a:pt x="864" y="369"/>
                    <a:pt x="867" y="367"/>
                    <a:pt x="868" y="366"/>
                  </a:cubicBezTo>
                  <a:cubicBezTo>
                    <a:pt x="869" y="365"/>
                    <a:pt x="878" y="356"/>
                    <a:pt x="882" y="355"/>
                  </a:cubicBezTo>
                  <a:cubicBezTo>
                    <a:pt x="885" y="354"/>
                    <a:pt x="901" y="356"/>
                    <a:pt x="907" y="356"/>
                  </a:cubicBezTo>
                  <a:cubicBezTo>
                    <a:pt x="913" y="355"/>
                    <a:pt x="940" y="355"/>
                    <a:pt x="944" y="354"/>
                  </a:cubicBezTo>
                  <a:cubicBezTo>
                    <a:pt x="947" y="352"/>
                    <a:pt x="950" y="348"/>
                    <a:pt x="952" y="346"/>
                  </a:cubicBezTo>
                  <a:cubicBezTo>
                    <a:pt x="954" y="344"/>
                    <a:pt x="958" y="341"/>
                    <a:pt x="959" y="341"/>
                  </a:cubicBezTo>
                  <a:cubicBezTo>
                    <a:pt x="961" y="341"/>
                    <a:pt x="967" y="340"/>
                    <a:pt x="969" y="340"/>
                  </a:cubicBezTo>
                  <a:cubicBezTo>
                    <a:pt x="972" y="339"/>
                    <a:pt x="980" y="336"/>
                    <a:pt x="981" y="334"/>
                  </a:cubicBezTo>
                  <a:cubicBezTo>
                    <a:pt x="982" y="332"/>
                    <a:pt x="984" y="330"/>
                    <a:pt x="982" y="329"/>
                  </a:cubicBezTo>
                  <a:cubicBezTo>
                    <a:pt x="981" y="329"/>
                    <a:pt x="979" y="329"/>
                    <a:pt x="980" y="327"/>
                  </a:cubicBezTo>
                  <a:cubicBezTo>
                    <a:pt x="982" y="325"/>
                    <a:pt x="985" y="322"/>
                    <a:pt x="984" y="321"/>
                  </a:cubicBezTo>
                  <a:cubicBezTo>
                    <a:pt x="983" y="320"/>
                    <a:pt x="982" y="319"/>
                    <a:pt x="984" y="318"/>
                  </a:cubicBezTo>
                  <a:cubicBezTo>
                    <a:pt x="986" y="317"/>
                    <a:pt x="988" y="315"/>
                    <a:pt x="987" y="314"/>
                  </a:cubicBezTo>
                  <a:cubicBezTo>
                    <a:pt x="986" y="313"/>
                    <a:pt x="982" y="311"/>
                    <a:pt x="980" y="311"/>
                  </a:cubicBezTo>
                  <a:cubicBezTo>
                    <a:pt x="978" y="311"/>
                    <a:pt x="975" y="313"/>
                    <a:pt x="975" y="312"/>
                  </a:cubicBezTo>
                  <a:cubicBezTo>
                    <a:pt x="974" y="310"/>
                    <a:pt x="973" y="305"/>
                    <a:pt x="971" y="305"/>
                  </a:cubicBezTo>
                  <a:cubicBezTo>
                    <a:pt x="969" y="305"/>
                    <a:pt x="961" y="307"/>
                    <a:pt x="960" y="309"/>
                  </a:cubicBezTo>
                  <a:cubicBezTo>
                    <a:pt x="960" y="311"/>
                    <a:pt x="958" y="312"/>
                    <a:pt x="956" y="312"/>
                  </a:cubicBezTo>
                  <a:cubicBezTo>
                    <a:pt x="955" y="312"/>
                    <a:pt x="942" y="318"/>
                    <a:pt x="943" y="316"/>
                  </a:cubicBezTo>
                  <a:cubicBezTo>
                    <a:pt x="944" y="314"/>
                    <a:pt x="950" y="310"/>
                    <a:pt x="954" y="308"/>
                  </a:cubicBezTo>
                  <a:cubicBezTo>
                    <a:pt x="957" y="306"/>
                    <a:pt x="973" y="301"/>
                    <a:pt x="973" y="300"/>
                  </a:cubicBezTo>
                  <a:cubicBezTo>
                    <a:pt x="973" y="299"/>
                    <a:pt x="972" y="298"/>
                    <a:pt x="971" y="297"/>
                  </a:cubicBezTo>
                  <a:cubicBezTo>
                    <a:pt x="970" y="296"/>
                    <a:pt x="963" y="297"/>
                    <a:pt x="963" y="296"/>
                  </a:cubicBezTo>
                  <a:cubicBezTo>
                    <a:pt x="963" y="294"/>
                    <a:pt x="961" y="292"/>
                    <a:pt x="960" y="291"/>
                  </a:cubicBezTo>
                  <a:cubicBezTo>
                    <a:pt x="959" y="291"/>
                    <a:pt x="956" y="292"/>
                    <a:pt x="954" y="290"/>
                  </a:cubicBezTo>
                  <a:cubicBezTo>
                    <a:pt x="953" y="289"/>
                    <a:pt x="953" y="287"/>
                    <a:pt x="952" y="285"/>
                  </a:cubicBezTo>
                  <a:cubicBezTo>
                    <a:pt x="951" y="283"/>
                    <a:pt x="946" y="280"/>
                    <a:pt x="944" y="280"/>
                  </a:cubicBezTo>
                  <a:cubicBezTo>
                    <a:pt x="943" y="280"/>
                    <a:pt x="942" y="278"/>
                    <a:pt x="940" y="277"/>
                  </a:cubicBezTo>
                  <a:cubicBezTo>
                    <a:pt x="938" y="276"/>
                    <a:pt x="937" y="273"/>
                    <a:pt x="939" y="272"/>
                  </a:cubicBezTo>
                  <a:cubicBezTo>
                    <a:pt x="940" y="271"/>
                    <a:pt x="945" y="270"/>
                    <a:pt x="945" y="268"/>
                  </a:cubicBezTo>
                  <a:cubicBezTo>
                    <a:pt x="944" y="267"/>
                    <a:pt x="941" y="264"/>
                    <a:pt x="942" y="262"/>
                  </a:cubicBezTo>
                  <a:cubicBezTo>
                    <a:pt x="943" y="261"/>
                    <a:pt x="942" y="257"/>
                    <a:pt x="940" y="255"/>
                  </a:cubicBezTo>
                  <a:cubicBezTo>
                    <a:pt x="938" y="253"/>
                    <a:pt x="938" y="248"/>
                    <a:pt x="937" y="248"/>
                  </a:cubicBezTo>
                  <a:cubicBezTo>
                    <a:pt x="936" y="247"/>
                    <a:pt x="936" y="245"/>
                    <a:pt x="935" y="245"/>
                  </a:cubicBezTo>
                  <a:cubicBezTo>
                    <a:pt x="934" y="245"/>
                    <a:pt x="927" y="245"/>
                    <a:pt x="929" y="244"/>
                  </a:cubicBezTo>
                  <a:cubicBezTo>
                    <a:pt x="931" y="243"/>
                    <a:pt x="936" y="243"/>
                    <a:pt x="936" y="241"/>
                  </a:cubicBezTo>
                  <a:cubicBezTo>
                    <a:pt x="936" y="239"/>
                    <a:pt x="935" y="237"/>
                    <a:pt x="933" y="237"/>
                  </a:cubicBezTo>
                  <a:cubicBezTo>
                    <a:pt x="932" y="237"/>
                    <a:pt x="926" y="236"/>
                    <a:pt x="929" y="235"/>
                  </a:cubicBezTo>
                  <a:cubicBezTo>
                    <a:pt x="931" y="234"/>
                    <a:pt x="934" y="232"/>
                    <a:pt x="933" y="231"/>
                  </a:cubicBezTo>
                  <a:cubicBezTo>
                    <a:pt x="933" y="230"/>
                    <a:pt x="930" y="223"/>
                    <a:pt x="929" y="223"/>
                  </a:cubicBezTo>
                  <a:cubicBezTo>
                    <a:pt x="927" y="223"/>
                    <a:pt x="927" y="221"/>
                    <a:pt x="927" y="219"/>
                  </a:cubicBezTo>
                  <a:cubicBezTo>
                    <a:pt x="927" y="218"/>
                    <a:pt x="930" y="213"/>
                    <a:pt x="929" y="212"/>
                  </a:cubicBezTo>
                  <a:cubicBezTo>
                    <a:pt x="928" y="211"/>
                    <a:pt x="924" y="213"/>
                    <a:pt x="923" y="215"/>
                  </a:cubicBezTo>
                  <a:cubicBezTo>
                    <a:pt x="923" y="218"/>
                    <a:pt x="920" y="223"/>
                    <a:pt x="918" y="223"/>
                  </a:cubicBezTo>
                  <a:cubicBezTo>
                    <a:pt x="916" y="223"/>
                    <a:pt x="913" y="225"/>
                    <a:pt x="912" y="230"/>
                  </a:cubicBezTo>
                  <a:cubicBezTo>
                    <a:pt x="911" y="234"/>
                    <a:pt x="908" y="238"/>
                    <a:pt x="908" y="238"/>
                  </a:cubicBezTo>
                  <a:cubicBezTo>
                    <a:pt x="908" y="238"/>
                    <a:pt x="904" y="238"/>
                    <a:pt x="903" y="239"/>
                  </a:cubicBezTo>
                  <a:cubicBezTo>
                    <a:pt x="902" y="240"/>
                    <a:pt x="898" y="243"/>
                    <a:pt x="897" y="243"/>
                  </a:cubicBezTo>
                  <a:cubicBezTo>
                    <a:pt x="896" y="243"/>
                    <a:pt x="894" y="247"/>
                    <a:pt x="893" y="246"/>
                  </a:cubicBezTo>
                  <a:cubicBezTo>
                    <a:pt x="892" y="245"/>
                    <a:pt x="888" y="242"/>
                    <a:pt x="888" y="241"/>
                  </a:cubicBezTo>
                  <a:cubicBezTo>
                    <a:pt x="888" y="240"/>
                    <a:pt x="885" y="238"/>
                    <a:pt x="883" y="239"/>
                  </a:cubicBezTo>
                  <a:cubicBezTo>
                    <a:pt x="882" y="239"/>
                    <a:pt x="878" y="242"/>
                    <a:pt x="877" y="240"/>
                  </a:cubicBezTo>
                  <a:cubicBezTo>
                    <a:pt x="876" y="238"/>
                    <a:pt x="877" y="237"/>
                    <a:pt x="876" y="235"/>
                  </a:cubicBezTo>
                  <a:cubicBezTo>
                    <a:pt x="875" y="234"/>
                    <a:pt x="872" y="231"/>
                    <a:pt x="875" y="230"/>
                  </a:cubicBezTo>
                  <a:cubicBezTo>
                    <a:pt x="877" y="228"/>
                    <a:pt x="879" y="224"/>
                    <a:pt x="878" y="223"/>
                  </a:cubicBezTo>
                  <a:cubicBezTo>
                    <a:pt x="876" y="222"/>
                    <a:pt x="873" y="221"/>
                    <a:pt x="875" y="220"/>
                  </a:cubicBezTo>
                  <a:cubicBezTo>
                    <a:pt x="877" y="218"/>
                    <a:pt x="878" y="218"/>
                    <a:pt x="880" y="216"/>
                  </a:cubicBezTo>
                  <a:cubicBezTo>
                    <a:pt x="881" y="214"/>
                    <a:pt x="886" y="207"/>
                    <a:pt x="883" y="206"/>
                  </a:cubicBezTo>
                  <a:cubicBezTo>
                    <a:pt x="879" y="205"/>
                    <a:pt x="876" y="206"/>
                    <a:pt x="873" y="205"/>
                  </a:cubicBezTo>
                  <a:cubicBezTo>
                    <a:pt x="871" y="205"/>
                    <a:pt x="868" y="201"/>
                    <a:pt x="867" y="200"/>
                  </a:cubicBezTo>
                  <a:cubicBezTo>
                    <a:pt x="867" y="199"/>
                    <a:pt x="864" y="198"/>
                    <a:pt x="866" y="196"/>
                  </a:cubicBezTo>
                  <a:cubicBezTo>
                    <a:pt x="867" y="195"/>
                    <a:pt x="868" y="193"/>
                    <a:pt x="865" y="193"/>
                  </a:cubicBezTo>
                  <a:cubicBezTo>
                    <a:pt x="862" y="193"/>
                    <a:pt x="860" y="193"/>
                    <a:pt x="859" y="191"/>
                  </a:cubicBezTo>
                  <a:cubicBezTo>
                    <a:pt x="858" y="190"/>
                    <a:pt x="856" y="187"/>
                    <a:pt x="855" y="188"/>
                  </a:cubicBezTo>
                  <a:cubicBezTo>
                    <a:pt x="854" y="188"/>
                    <a:pt x="853" y="186"/>
                    <a:pt x="853" y="185"/>
                  </a:cubicBezTo>
                  <a:cubicBezTo>
                    <a:pt x="853" y="185"/>
                    <a:pt x="852" y="182"/>
                    <a:pt x="849" y="181"/>
                  </a:cubicBezTo>
                  <a:cubicBezTo>
                    <a:pt x="846" y="181"/>
                    <a:pt x="839" y="181"/>
                    <a:pt x="836" y="181"/>
                  </a:cubicBezTo>
                  <a:cubicBezTo>
                    <a:pt x="834" y="181"/>
                    <a:pt x="834" y="180"/>
                    <a:pt x="831" y="180"/>
                  </a:cubicBezTo>
                  <a:cubicBezTo>
                    <a:pt x="828" y="180"/>
                    <a:pt x="821" y="178"/>
                    <a:pt x="817" y="178"/>
                  </a:cubicBezTo>
                  <a:cubicBezTo>
                    <a:pt x="814" y="179"/>
                    <a:pt x="812" y="180"/>
                    <a:pt x="810" y="182"/>
                  </a:cubicBezTo>
                  <a:cubicBezTo>
                    <a:pt x="808" y="184"/>
                    <a:pt x="806" y="184"/>
                    <a:pt x="807" y="187"/>
                  </a:cubicBezTo>
                  <a:cubicBezTo>
                    <a:pt x="809" y="190"/>
                    <a:pt x="806" y="193"/>
                    <a:pt x="808" y="193"/>
                  </a:cubicBezTo>
                  <a:cubicBezTo>
                    <a:pt x="810" y="193"/>
                    <a:pt x="810" y="194"/>
                    <a:pt x="808" y="196"/>
                  </a:cubicBezTo>
                  <a:cubicBezTo>
                    <a:pt x="807" y="197"/>
                    <a:pt x="803" y="201"/>
                    <a:pt x="802" y="203"/>
                  </a:cubicBezTo>
                  <a:cubicBezTo>
                    <a:pt x="801" y="204"/>
                    <a:pt x="798" y="208"/>
                    <a:pt x="801" y="208"/>
                  </a:cubicBezTo>
                  <a:cubicBezTo>
                    <a:pt x="804" y="208"/>
                    <a:pt x="805" y="208"/>
                    <a:pt x="803" y="211"/>
                  </a:cubicBezTo>
                  <a:cubicBezTo>
                    <a:pt x="802" y="213"/>
                    <a:pt x="801" y="219"/>
                    <a:pt x="803" y="219"/>
                  </a:cubicBezTo>
                  <a:cubicBezTo>
                    <a:pt x="805" y="219"/>
                    <a:pt x="805" y="221"/>
                    <a:pt x="803" y="223"/>
                  </a:cubicBezTo>
                  <a:cubicBezTo>
                    <a:pt x="801" y="225"/>
                    <a:pt x="799" y="229"/>
                    <a:pt x="801" y="229"/>
                  </a:cubicBezTo>
                  <a:cubicBezTo>
                    <a:pt x="802" y="229"/>
                    <a:pt x="803" y="229"/>
                    <a:pt x="799" y="231"/>
                  </a:cubicBezTo>
                  <a:cubicBezTo>
                    <a:pt x="795" y="234"/>
                    <a:pt x="791" y="235"/>
                    <a:pt x="790" y="237"/>
                  </a:cubicBezTo>
                  <a:cubicBezTo>
                    <a:pt x="788" y="238"/>
                    <a:pt x="787" y="241"/>
                    <a:pt x="790" y="243"/>
                  </a:cubicBezTo>
                  <a:cubicBezTo>
                    <a:pt x="792" y="245"/>
                    <a:pt x="791" y="249"/>
                    <a:pt x="792" y="251"/>
                  </a:cubicBezTo>
                  <a:cubicBezTo>
                    <a:pt x="792" y="253"/>
                    <a:pt x="796" y="253"/>
                    <a:pt x="795" y="256"/>
                  </a:cubicBezTo>
                  <a:cubicBezTo>
                    <a:pt x="795" y="259"/>
                    <a:pt x="795" y="263"/>
                    <a:pt x="796" y="267"/>
                  </a:cubicBezTo>
                  <a:cubicBezTo>
                    <a:pt x="796" y="270"/>
                    <a:pt x="792" y="282"/>
                    <a:pt x="790" y="283"/>
                  </a:cubicBezTo>
                  <a:cubicBezTo>
                    <a:pt x="788" y="284"/>
                    <a:pt x="786" y="289"/>
                    <a:pt x="785" y="289"/>
                  </a:cubicBezTo>
                  <a:cubicBezTo>
                    <a:pt x="784" y="288"/>
                    <a:pt x="785" y="286"/>
                    <a:pt x="783" y="288"/>
                  </a:cubicBezTo>
                  <a:cubicBezTo>
                    <a:pt x="781" y="290"/>
                    <a:pt x="779" y="295"/>
                    <a:pt x="777" y="296"/>
                  </a:cubicBezTo>
                  <a:cubicBezTo>
                    <a:pt x="775" y="296"/>
                    <a:pt x="771" y="298"/>
                    <a:pt x="771" y="299"/>
                  </a:cubicBezTo>
                  <a:cubicBezTo>
                    <a:pt x="772" y="300"/>
                    <a:pt x="776" y="302"/>
                    <a:pt x="774" y="305"/>
                  </a:cubicBezTo>
                  <a:cubicBezTo>
                    <a:pt x="773" y="307"/>
                    <a:pt x="770" y="311"/>
                    <a:pt x="771" y="312"/>
                  </a:cubicBezTo>
                  <a:cubicBezTo>
                    <a:pt x="771" y="314"/>
                    <a:pt x="769" y="320"/>
                    <a:pt x="771" y="322"/>
                  </a:cubicBezTo>
                  <a:cubicBezTo>
                    <a:pt x="773" y="323"/>
                    <a:pt x="774" y="325"/>
                    <a:pt x="773" y="328"/>
                  </a:cubicBezTo>
                  <a:cubicBezTo>
                    <a:pt x="772" y="332"/>
                    <a:pt x="772" y="335"/>
                    <a:pt x="768" y="336"/>
                  </a:cubicBezTo>
                  <a:cubicBezTo>
                    <a:pt x="765" y="337"/>
                    <a:pt x="764" y="340"/>
                    <a:pt x="764" y="342"/>
                  </a:cubicBezTo>
                  <a:cubicBezTo>
                    <a:pt x="764" y="344"/>
                    <a:pt x="763" y="346"/>
                    <a:pt x="762" y="345"/>
                  </a:cubicBezTo>
                  <a:cubicBezTo>
                    <a:pt x="761" y="343"/>
                    <a:pt x="759" y="342"/>
                    <a:pt x="758" y="342"/>
                  </a:cubicBezTo>
                  <a:cubicBezTo>
                    <a:pt x="757" y="343"/>
                    <a:pt x="758" y="348"/>
                    <a:pt x="755" y="348"/>
                  </a:cubicBezTo>
                  <a:cubicBezTo>
                    <a:pt x="752" y="347"/>
                    <a:pt x="748" y="340"/>
                    <a:pt x="748" y="339"/>
                  </a:cubicBezTo>
                  <a:cubicBezTo>
                    <a:pt x="749" y="337"/>
                    <a:pt x="753" y="337"/>
                    <a:pt x="750" y="335"/>
                  </a:cubicBezTo>
                  <a:cubicBezTo>
                    <a:pt x="747" y="334"/>
                    <a:pt x="740" y="333"/>
                    <a:pt x="738" y="331"/>
                  </a:cubicBezTo>
                  <a:cubicBezTo>
                    <a:pt x="737" y="329"/>
                    <a:pt x="741" y="327"/>
                    <a:pt x="738" y="324"/>
                  </a:cubicBezTo>
                  <a:cubicBezTo>
                    <a:pt x="734" y="321"/>
                    <a:pt x="728" y="320"/>
                    <a:pt x="730" y="317"/>
                  </a:cubicBezTo>
                  <a:cubicBezTo>
                    <a:pt x="732" y="313"/>
                    <a:pt x="734" y="309"/>
                    <a:pt x="734" y="305"/>
                  </a:cubicBezTo>
                  <a:cubicBezTo>
                    <a:pt x="734" y="302"/>
                    <a:pt x="735" y="300"/>
                    <a:pt x="738" y="298"/>
                  </a:cubicBezTo>
                  <a:cubicBezTo>
                    <a:pt x="741" y="296"/>
                    <a:pt x="745" y="294"/>
                    <a:pt x="742" y="293"/>
                  </a:cubicBezTo>
                  <a:cubicBezTo>
                    <a:pt x="740" y="293"/>
                    <a:pt x="720" y="293"/>
                    <a:pt x="716" y="292"/>
                  </a:cubicBezTo>
                  <a:cubicBezTo>
                    <a:pt x="713" y="291"/>
                    <a:pt x="715" y="290"/>
                    <a:pt x="712" y="289"/>
                  </a:cubicBezTo>
                  <a:cubicBezTo>
                    <a:pt x="710" y="288"/>
                    <a:pt x="704" y="284"/>
                    <a:pt x="702" y="282"/>
                  </a:cubicBezTo>
                  <a:cubicBezTo>
                    <a:pt x="700" y="280"/>
                    <a:pt x="698" y="278"/>
                    <a:pt x="696" y="276"/>
                  </a:cubicBezTo>
                  <a:cubicBezTo>
                    <a:pt x="694" y="274"/>
                    <a:pt x="689" y="267"/>
                    <a:pt x="687" y="267"/>
                  </a:cubicBezTo>
                  <a:cubicBezTo>
                    <a:pt x="685" y="267"/>
                    <a:pt x="680" y="268"/>
                    <a:pt x="678" y="267"/>
                  </a:cubicBezTo>
                  <a:cubicBezTo>
                    <a:pt x="676" y="265"/>
                    <a:pt x="671" y="261"/>
                    <a:pt x="669" y="262"/>
                  </a:cubicBezTo>
                  <a:cubicBezTo>
                    <a:pt x="667" y="263"/>
                    <a:pt x="657" y="267"/>
                    <a:pt x="656" y="267"/>
                  </a:cubicBezTo>
                  <a:cubicBezTo>
                    <a:pt x="655" y="266"/>
                    <a:pt x="658" y="262"/>
                    <a:pt x="659" y="261"/>
                  </a:cubicBezTo>
                  <a:cubicBezTo>
                    <a:pt x="660" y="259"/>
                    <a:pt x="660" y="242"/>
                    <a:pt x="659" y="241"/>
                  </a:cubicBezTo>
                  <a:cubicBezTo>
                    <a:pt x="658" y="240"/>
                    <a:pt x="655" y="238"/>
                    <a:pt x="653" y="238"/>
                  </a:cubicBezTo>
                  <a:cubicBezTo>
                    <a:pt x="651" y="239"/>
                    <a:pt x="648" y="242"/>
                    <a:pt x="647" y="240"/>
                  </a:cubicBezTo>
                  <a:cubicBezTo>
                    <a:pt x="645" y="238"/>
                    <a:pt x="642" y="234"/>
                    <a:pt x="643" y="233"/>
                  </a:cubicBezTo>
                  <a:cubicBezTo>
                    <a:pt x="644" y="231"/>
                    <a:pt x="646" y="229"/>
                    <a:pt x="645" y="227"/>
                  </a:cubicBezTo>
                  <a:cubicBezTo>
                    <a:pt x="645" y="225"/>
                    <a:pt x="653" y="211"/>
                    <a:pt x="656" y="208"/>
                  </a:cubicBezTo>
                  <a:cubicBezTo>
                    <a:pt x="659" y="204"/>
                    <a:pt x="663" y="204"/>
                    <a:pt x="662" y="200"/>
                  </a:cubicBezTo>
                  <a:cubicBezTo>
                    <a:pt x="661" y="197"/>
                    <a:pt x="660" y="194"/>
                    <a:pt x="660" y="192"/>
                  </a:cubicBezTo>
                  <a:cubicBezTo>
                    <a:pt x="660" y="190"/>
                    <a:pt x="659" y="185"/>
                    <a:pt x="661" y="185"/>
                  </a:cubicBezTo>
                  <a:cubicBezTo>
                    <a:pt x="664" y="185"/>
                    <a:pt x="664" y="188"/>
                    <a:pt x="665" y="186"/>
                  </a:cubicBezTo>
                  <a:cubicBezTo>
                    <a:pt x="666" y="184"/>
                    <a:pt x="667" y="180"/>
                    <a:pt x="669" y="180"/>
                  </a:cubicBezTo>
                  <a:cubicBezTo>
                    <a:pt x="671" y="181"/>
                    <a:pt x="671" y="185"/>
                    <a:pt x="672" y="186"/>
                  </a:cubicBezTo>
                  <a:cubicBezTo>
                    <a:pt x="673" y="187"/>
                    <a:pt x="681" y="187"/>
                    <a:pt x="680" y="186"/>
                  </a:cubicBezTo>
                  <a:cubicBezTo>
                    <a:pt x="678" y="185"/>
                    <a:pt x="675" y="182"/>
                    <a:pt x="677" y="181"/>
                  </a:cubicBezTo>
                  <a:cubicBezTo>
                    <a:pt x="679" y="180"/>
                    <a:pt x="684" y="176"/>
                    <a:pt x="683" y="175"/>
                  </a:cubicBezTo>
                  <a:cubicBezTo>
                    <a:pt x="682" y="174"/>
                    <a:pt x="678" y="171"/>
                    <a:pt x="681" y="171"/>
                  </a:cubicBezTo>
                  <a:cubicBezTo>
                    <a:pt x="683" y="170"/>
                    <a:pt x="686" y="173"/>
                    <a:pt x="688" y="174"/>
                  </a:cubicBezTo>
                  <a:cubicBezTo>
                    <a:pt x="689" y="175"/>
                    <a:pt x="692" y="177"/>
                    <a:pt x="695" y="176"/>
                  </a:cubicBezTo>
                  <a:cubicBezTo>
                    <a:pt x="698" y="175"/>
                    <a:pt x="699" y="173"/>
                    <a:pt x="700" y="170"/>
                  </a:cubicBezTo>
                  <a:cubicBezTo>
                    <a:pt x="700" y="168"/>
                    <a:pt x="692" y="160"/>
                    <a:pt x="689" y="158"/>
                  </a:cubicBezTo>
                  <a:cubicBezTo>
                    <a:pt x="685" y="157"/>
                    <a:pt x="700" y="162"/>
                    <a:pt x="701" y="164"/>
                  </a:cubicBezTo>
                  <a:cubicBezTo>
                    <a:pt x="703" y="166"/>
                    <a:pt x="706" y="162"/>
                    <a:pt x="705" y="158"/>
                  </a:cubicBezTo>
                  <a:cubicBezTo>
                    <a:pt x="705" y="155"/>
                    <a:pt x="704" y="155"/>
                    <a:pt x="707" y="155"/>
                  </a:cubicBezTo>
                  <a:cubicBezTo>
                    <a:pt x="710" y="155"/>
                    <a:pt x="712" y="153"/>
                    <a:pt x="713" y="152"/>
                  </a:cubicBezTo>
                  <a:cubicBezTo>
                    <a:pt x="714" y="151"/>
                    <a:pt x="719" y="157"/>
                    <a:pt x="722" y="156"/>
                  </a:cubicBezTo>
                  <a:cubicBezTo>
                    <a:pt x="723" y="156"/>
                    <a:pt x="729" y="152"/>
                    <a:pt x="730" y="149"/>
                  </a:cubicBezTo>
                  <a:cubicBezTo>
                    <a:pt x="730" y="147"/>
                    <a:pt x="732" y="143"/>
                    <a:pt x="733" y="141"/>
                  </a:cubicBezTo>
                  <a:cubicBezTo>
                    <a:pt x="735" y="139"/>
                    <a:pt x="739" y="134"/>
                    <a:pt x="737" y="134"/>
                  </a:cubicBezTo>
                  <a:cubicBezTo>
                    <a:pt x="735" y="133"/>
                    <a:pt x="728" y="133"/>
                    <a:pt x="724" y="131"/>
                  </a:cubicBezTo>
                  <a:cubicBezTo>
                    <a:pt x="720" y="129"/>
                    <a:pt x="713" y="127"/>
                    <a:pt x="711" y="127"/>
                  </a:cubicBezTo>
                  <a:cubicBezTo>
                    <a:pt x="710" y="127"/>
                    <a:pt x="690" y="129"/>
                    <a:pt x="691" y="128"/>
                  </a:cubicBezTo>
                  <a:cubicBezTo>
                    <a:pt x="691" y="127"/>
                    <a:pt x="695" y="126"/>
                    <a:pt x="697" y="126"/>
                  </a:cubicBezTo>
                  <a:cubicBezTo>
                    <a:pt x="699" y="126"/>
                    <a:pt x="707" y="125"/>
                    <a:pt x="707" y="124"/>
                  </a:cubicBezTo>
                  <a:cubicBezTo>
                    <a:pt x="707" y="123"/>
                    <a:pt x="705" y="121"/>
                    <a:pt x="707" y="120"/>
                  </a:cubicBezTo>
                  <a:cubicBezTo>
                    <a:pt x="710" y="119"/>
                    <a:pt x="711" y="121"/>
                    <a:pt x="715" y="122"/>
                  </a:cubicBezTo>
                  <a:cubicBezTo>
                    <a:pt x="720" y="123"/>
                    <a:pt x="726" y="126"/>
                    <a:pt x="728" y="127"/>
                  </a:cubicBezTo>
                  <a:cubicBezTo>
                    <a:pt x="729" y="128"/>
                    <a:pt x="738" y="132"/>
                    <a:pt x="740" y="131"/>
                  </a:cubicBezTo>
                  <a:cubicBezTo>
                    <a:pt x="743" y="130"/>
                    <a:pt x="754" y="120"/>
                    <a:pt x="755" y="119"/>
                  </a:cubicBezTo>
                  <a:cubicBezTo>
                    <a:pt x="756" y="118"/>
                    <a:pt x="749" y="110"/>
                    <a:pt x="751" y="109"/>
                  </a:cubicBezTo>
                  <a:cubicBezTo>
                    <a:pt x="753" y="108"/>
                    <a:pt x="753" y="111"/>
                    <a:pt x="756" y="110"/>
                  </a:cubicBezTo>
                  <a:cubicBezTo>
                    <a:pt x="759" y="109"/>
                    <a:pt x="762" y="108"/>
                    <a:pt x="762" y="109"/>
                  </a:cubicBezTo>
                  <a:cubicBezTo>
                    <a:pt x="762" y="111"/>
                    <a:pt x="761" y="116"/>
                    <a:pt x="764" y="117"/>
                  </a:cubicBezTo>
                  <a:cubicBezTo>
                    <a:pt x="767" y="118"/>
                    <a:pt x="771" y="120"/>
                    <a:pt x="770" y="117"/>
                  </a:cubicBezTo>
                  <a:cubicBezTo>
                    <a:pt x="769" y="115"/>
                    <a:pt x="767" y="113"/>
                    <a:pt x="769" y="112"/>
                  </a:cubicBezTo>
                  <a:cubicBezTo>
                    <a:pt x="770" y="112"/>
                    <a:pt x="771" y="111"/>
                    <a:pt x="771" y="109"/>
                  </a:cubicBezTo>
                  <a:cubicBezTo>
                    <a:pt x="772" y="107"/>
                    <a:pt x="774" y="108"/>
                    <a:pt x="772" y="106"/>
                  </a:cubicBezTo>
                  <a:cubicBezTo>
                    <a:pt x="769" y="103"/>
                    <a:pt x="765" y="101"/>
                    <a:pt x="766" y="100"/>
                  </a:cubicBezTo>
                  <a:cubicBezTo>
                    <a:pt x="767" y="100"/>
                    <a:pt x="771" y="99"/>
                    <a:pt x="772" y="101"/>
                  </a:cubicBezTo>
                  <a:cubicBezTo>
                    <a:pt x="774" y="102"/>
                    <a:pt x="775" y="103"/>
                    <a:pt x="775" y="105"/>
                  </a:cubicBezTo>
                  <a:cubicBezTo>
                    <a:pt x="776" y="107"/>
                    <a:pt x="778" y="111"/>
                    <a:pt x="778" y="112"/>
                  </a:cubicBezTo>
                  <a:cubicBezTo>
                    <a:pt x="777" y="113"/>
                    <a:pt x="778" y="116"/>
                    <a:pt x="779" y="115"/>
                  </a:cubicBezTo>
                  <a:cubicBezTo>
                    <a:pt x="781" y="114"/>
                    <a:pt x="781" y="112"/>
                    <a:pt x="784" y="110"/>
                  </a:cubicBezTo>
                  <a:cubicBezTo>
                    <a:pt x="787" y="109"/>
                    <a:pt x="790" y="108"/>
                    <a:pt x="793" y="106"/>
                  </a:cubicBezTo>
                  <a:cubicBezTo>
                    <a:pt x="796" y="104"/>
                    <a:pt x="795" y="104"/>
                    <a:pt x="799" y="103"/>
                  </a:cubicBezTo>
                  <a:cubicBezTo>
                    <a:pt x="802" y="102"/>
                    <a:pt x="804" y="100"/>
                    <a:pt x="804" y="99"/>
                  </a:cubicBezTo>
                  <a:cubicBezTo>
                    <a:pt x="804" y="98"/>
                    <a:pt x="806" y="90"/>
                    <a:pt x="805" y="88"/>
                  </a:cubicBezTo>
                  <a:cubicBezTo>
                    <a:pt x="804" y="87"/>
                    <a:pt x="802" y="84"/>
                    <a:pt x="802" y="81"/>
                  </a:cubicBezTo>
                  <a:cubicBezTo>
                    <a:pt x="803" y="78"/>
                    <a:pt x="803" y="75"/>
                    <a:pt x="802" y="74"/>
                  </a:cubicBezTo>
                  <a:cubicBezTo>
                    <a:pt x="802" y="73"/>
                    <a:pt x="801" y="70"/>
                    <a:pt x="804" y="70"/>
                  </a:cubicBezTo>
                  <a:cubicBezTo>
                    <a:pt x="807" y="70"/>
                    <a:pt x="812" y="71"/>
                    <a:pt x="813" y="69"/>
                  </a:cubicBezTo>
                  <a:cubicBezTo>
                    <a:pt x="814" y="66"/>
                    <a:pt x="815" y="65"/>
                    <a:pt x="813" y="64"/>
                  </a:cubicBezTo>
                  <a:cubicBezTo>
                    <a:pt x="812" y="63"/>
                    <a:pt x="811" y="63"/>
                    <a:pt x="813" y="61"/>
                  </a:cubicBezTo>
                  <a:cubicBezTo>
                    <a:pt x="815" y="60"/>
                    <a:pt x="816" y="58"/>
                    <a:pt x="814" y="58"/>
                  </a:cubicBezTo>
                  <a:cubicBezTo>
                    <a:pt x="812" y="59"/>
                    <a:pt x="808" y="60"/>
                    <a:pt x="808" y="59"/>
                  </a:cubicBezTo>
                  <a:cubicBezTo>
                    <a:pt x="807" y="58"/>
                    <a:pt x="806" y="56"/>
                    <a:pt x="808" y="55"/>
                  </a:cubicBezTo>
                  <a:cubicBezTo>
                    <a:pt x="809" y="54"/>
                    <a:pt x="804" y="54"/>
                    <a:pt x="806" y="52"/>
                  </a:cubicBezTo>
                  <a:cubicBezTo>
                    <a:pt x="808" y="50"/>
                    <a:pt x="810" y="48"/>
                    <a:pt x="808" y="48"/>
                  </a:cubicBezTo>
                  <a:cubicBezTo>
                    <a:pt x="807" y="48"/>
                    <a:pt x="802" y="46"/>
                    <a:pt x="801" y="47"/>
                  </a:cubicBezTo>
                  <a:cubicBezTo>
                    <a:pt x="801" y="48"/>
                    <a:pt x="797" y="49"/>
                    <a:pt x="796" y="48"/>
                  </a:cubicBezTo>
                  <a:cubicBezTo>
                    <a:pt x="795" y="47"/>
                    <a:pt x="794" y="45"/>
                    <a:pt x="792" y="45"/>
                  </a:cubicBezTo>
                  <a:cubicBezTo>
                    <a:pt x="789" y="45"/>
                    <a:pt x="784" y="46"/>
                    <a:pt x="783" y="46"/>
                  </a:cubicBezTo>
                  <a:cubicBezTo>
                    <a:pt x="782" y="45"/>
                    <a:pt x="780" y="44"/>
                    <a:pt x="781" y="46"/>
                  </a:cubicBezTo>
                  <a:cubicBezTo>
                    <a:pt x="781" y="47"/>
                    <a:pt x="782" y="48"/>
                    <a:pt x="780" y="49"/>
                  </a:cubicBezTo>
                  <a:cubicBezTo>
                    <a:pt x="779" y="50"/>
                    <a:pt x="780" y="52"/>
                    <a:pt x="780" y="55"/>
                  </a:cubicBezTo>
                  <a:cubicBezTo>
                    <a:pt x="780" y="57"/>
                    <a:pt x="778" y="58"/>
                    <a:pt x="780" y="58"/>
                  </a:cubicBezTo>
                  <a:cubicBezTo>
                    <a:pt x="781" y="59"/>
                    <a:pt x="785" y="61"/>
                    <a:pt x="784" y="62"/>
                  </a:cubicBezTo>
                  <a:cubicBezTo>
                    <a:pt x="782" y="62"/>
                    <a:pt x="787" y="64"/>
                    <a:pt x="786" y="64"/>
                  </a:cubicBezTo>
                  <a:cubicBezTo>
                    <a:pt x="784" y="65"/>
                    <a:pt x="783" y="67"/>
                    <a:pt x="780" y="66"/>
                  </a:cubicBezTo>
                  <a:cubicBezTo>
                    <a:pt x="777" y="65"/>
                    <a:pt x="777" y="65"/>
                    <a:pt x="776" y="66"/>
                  </a:cubicBezTo>
                  <a:cubicBezTo>
                    <a:pt x="775" y="67"/>
                    <a:pt x="771" y="77"/>
                    <a:pt x="769" y="79"/>
                  </a:cubicBezTo>
                  <a:cubicBezTo>
                    <a:pt x="767" y="80"/>
                    <a:pt x="765" y="86"/>
                    <a:pt x="763" y="85"/>
                  </a:cubicBezTo>
                  <a:cubicBezTo>
                    <a:pt x="761" y="84"/>
                    <a:pt x="762" y="82"/>
                    <a:pt x="761" y="84"/>
                  </a:cubicBezTo>
                  <a:cubicBezTo>
                    <a:pt x="760" y="87"/>
                    <a:pt x="763" y="91"/>
                    <a:pt x="760" y="92"/>
                  </a:cubicBezTo>
                  <a:cubicBezTo>
                    <a:pt x="758" y="93"/>
                    <a:pt x="755" y="96"/>
                    <a:pt x="753" y="95"/>
                  </a:cubicBezTo>
                  <a:cubicBezTo>
                    <a:pt x="752" y="95"/>
                    <a:pt x="749" y="95"/>
                    <a:pt x="749" y="92"/>
                  </a:cubicBezTo>
                  <a:cubicBezTo>
                    <a:pt x="749" y="90"/>
                    <a:pt x="747" y="87"/>
                    <a:pt x="746" y="86"/>
                  </a:cubicBezTo>
                  <a:cubicBezTo>
                    <a:pt x="745" y="84"/>
                    <a:pt x="748" y="77"/>
                    <a:pt x="748" y="76"/>
                  </a:cubicBezTo>
                  <a:cubicBezTo>
                    <a:pt x="748" y="75"/>
                    <a:pt x="750" y="73"/>
                    <a:pt x="750" y="75"/>
                  </a:cubicBezTo>
                  <a:cubicBezTo>
                    <a:pt x="751" y="76"/>
                    <a:pt x="752" y="74"/>
                    <a:pt x="753" y="70"/>
                  </a:cubicBezTo>
                  <a:cubicBezTo>
                    <a:pt x="754" y="67"/>
                    <a:pt x="757" y="65"/>
                    <a:pt x="755" y="63"/>
                  </a:cubicBezTo>
                  <a:cubicBezTo>
                    <a:pt x="753" y="62"/>
                    <a:pt x="751" y="60"/>
                    <a:pt x="750" y="58"/>
                  </a:cubicBezTo>
                  <a:cubicBezTo>
                    <a:pt x="750" y="56"/>
                    <a:pt x="745" y="57"/>
                    <a:pt x="744" y="57"/>
                  </a:cubicBezTo>
                  <a:cubicBezTo>
                    <a:pt x="743" y="58"/>
                    <a:pt x="739" y="59"/>
                    <a:pt x="740" y="61"/>
                  </a:cubicBezTo>
                  <a:cubicBezTo>
                    <a:pt x="741" y="64"/>
                    <a:pt x="738" y="68"/>
                    <a:pt x="737" y="69"/>
                  </a:cubicBezTo>
                  <a:cubicBezTo>
                    <a:pt x="735" y="69"/>
                    <a:pt x="731" y="75"/>
                    <a:pt x="730" y="75"/>
                  </a:cubicBezTo>
                  <a:cubicBezTo>
                    <a:pt x="728" y="75"/>
                    <a:pt x="727" y="71"/>
                    <a:pt x="727" y="69"/>
                  </a:cubicBezTo>
                  <a:cubicBezTo>
                    <a:pt x="728" y="67"/>
                    <a:pt x="731" y="61"/>
                    <a:pt x="729" y="59"/>
                  </a:cubicBezTo>
                  <a:cubicBezTo>
                    <a:pt x="728" y="58"/>
                    <a:pt x="724" y="57"/>
                    <a:pt x="726" y="56"/>
                  </a:cubicBezTo>
                  <a:cubicBezTo>
                    <a:pt x="728" y="56"/>
                    <a:pt x="731" y="57"/>
                    <a:pt x="730" y="55"/>
                  </a:cubicBezTo>
                  <a:cubicBezTo>
                    <a:pt x="729" y="54"/>
                    <a:pt x="726" y="53"/>
                    <a:pt x="724" y="52"/>
                  </a:cubicBezTo>
                  <a:cubicBezTo>
                    <a:pt x="722" y="51"/>
                    <a:pt x="724" y="49"/>
                    <a:pt x="721" y="48"/>
                  </a:cubicBezTo>
                  <a:cubicBezTo>
                    <a:pt x="719" y="47"/>
                    <a:pt x="716" y="46"/>
                    <a:pt x="717" y="45"/>
                  </a:cubicBezTo>
                  <a:cubicBezTo>
                    <a:pt x="719" y="44"/>
                    <a:pt x="723" y="44"/>
                    <a:pt x="725" y="42"/>
                  </a:cubicBezTo>
                  <a:cubicBezTo>
                    <a:pt x="728" y="41"/>
                    <a:pt x="728" y="38"/>
                    <a:pt x="727" y="39"/>
                  </a:cubicBezTo>
                  <a:cubicBezTo>
                    <a:pt x="726" y="40"/>
                    <a:pt x="724" y="39"/>
                    <a:pt x="723" y="39"/>
                  </a:cubicBezTo>
                  <a:cubicBezTo>
                    <a:pt x="721" y="39"/>
                    <a:pt x="718" y="38"/>
                    <a:pt x="721" y="38"/>
                  </a:cubicBezTo>
                  <a:cubicBezTo>
                    <a:pt x="724" y="37"/>
                    <a:pt x="728" y="38"/>
                    <a:pt x="728" y="36"/>
                  </a:cubicBezTo>
                  <a:cubicBezTo>
                    <a:pt x="728" y="33"/>
                    <a:pt x="727" y="29"/>
                    <a:pt x="724" y="26"/>
                  </a:cubicBezTo>
                  <a:cubicBezTo>
                    <a:pt x="721" y="23"/>
                    <a:pt x="719" y="20"/>
                    <a:pt x="719" y="18"/>
                  </a:cubicBezTo>
                  <a:cubicBezTo>
                    <a:pt x="719" y="16"/>
                    <a:pt x="718" y="12"/>
                    <a:pt x="719" y="10"/>
                  </a:cubicBezTo>
                  <a:cubicBezTo>
                    <a:pt x="720" y="8"/>
                    <a:pt x="719" y="1"/>
                    <a:pt x="714" y="1"/>
                  </a:cubicBezTo>
                  <a:cubicBezTo>
                    <a:pt x="711" y="0"/>
                    <a:pt x="706" y="0"/>
                    <a:pt x="705" y="3"/>
                  </a:cubicBezTo>
                  <a:cubicBezTo>
                    <a:pt x="704" y="6"/>
                    <a:pt x="706" y="9"/>
                    <a:pt x="706" y="10"/>
                  </a:cubicBezTo>
                  <a:cubicBezTo>
                    <a:pt x="705" y="11"/>
                    <a:pt x="703" y="13"/>
                    <a:pt x="702" y="12"/>
                  </a:cubicBezTo>
                  <a:cubicBezTo>
                    <a:pt x="701" y="11"/>
                    <a:pt x="700" y="10"/>
                    <a:pt x="699" y="11"/>
                  </a:cubicBezTo>
                  <a:cubicBezTo>
                    <a:pt x="698" y="12"/>
                    <a:pt x="696" y="12"/>
                    <a:pt x="695" y="13"/>
                  </a:cubicBezTo>
                  <a:cubicBezTo>
                    <a:pt x="694" y="14"/>
                    <a:pt x="690" y="19"/>
                    <a:pt x="689" y="23"/>
                  </a:cubicBezTo>
                  <a:cubicBezTo>
                    <a:pt x="687" y="26"/>
                    <a:pt x="685" y="30"/>
                    <a:pt x="685" y="35"/>
                  </a:cubicBezTo>
                  <a:cubicBezTo>
                    <a:pt x="684" y="40"/>
                    <a:pt x="686" y="41"/>
                    <a:pt x="689" y="41"/>
                  </a:cubicBezTo>
                  <a:cubicBezTo>
                    <a:pt x="691" y="41"/>
                    <a:pt x="689" y="44"/>
                    <a:pt x="692" y="44"/>
                  </a:cubicBezTo>
                  <a:cubicBezTo>
                    <a:pt x="695" y="44"/>
                    <a:pt x="694" y="49"/>
                    <a:pt x="696" y="49"/>
                  </a:cubicBezTo>
                  <a:cubicBezTo>
                    <a:pt x="699" y="49"/>
                    <a:pt x="701" y="48"/>
                    <a:pt x="702" y="49"/>
                  </a:cubicBezTo>
                  <a:cubicBezTo>
                    <a:pt x="704" y="50"/>
                    <a:pt x="712" y="49"/>
                    <a:pt x="709" y="51"/>
                  </a:cubicBezTo>
                  <a:cubicBezTo>
                    <a:pt x="707" y="52"/>
                    <a:pt x="704" y="51"/>
                    <a:pt x="702" y="54"/>
                  </a:cubicBezTo>
                  <a:cubicBezTo>
                    <a:pt x="699" y="57"/>
                    <a:pt x="697" y="60"/>
                    <a:pt x="695" y="62"/>
                  </a:cubicBezTo>
                  <a:cubicBezTo>
                    <a:pt x="693" y="64"/>
                    <a:pt x="693" y="67"/>
                    <a:pt x="694" y="66"/>
                  </a:cubicBezTo>
                  <a:cubicBezTo>
                    <a:pt x="695" y="65"/>
                    <a:pt x="702" y="62"/>
                    <a:pt x="702" y="63"/>
                  </a:cubicBezTo>
                  <a:cubicBezTo>
                    <a:pt x="702" y="64"/>
                    <a:pt x="700" y="67"/>
                    <a:pt x="701" y="68"/>
                  </a:cubicBezTo>
                  <a:cubicBezTo>
                    <a:pt x="703" y="69"/>
                    <a:pt x="702" y="71"/>
                    <a:pt x="700" y="71"/>
                  </a:cubicBezTo>
                  <a:cubicBezTo>
                    <a:pt x="698" y="71"/>
                    <a:pt x="694" y="72"/>
                    <a:pt x="692" y="74"/>
                  </a:cubicBezTo>
                  <a:cubicBezTo>
                    <a:pt x="690" y="76"/>
                    <a:pt x="687" y="80"/>
                    <a:pt x="685" y="81"/>
                  </a:cubicBezTo>
                  <a:cubicBezTo>
                    <a:pt x="683" y="81"/>
                    <a:pt x="681" y="84"/>
                    <a:pt x="680" y="84"/>
                  </a:cubicBezTo>
                  <a:cubicBezTo>
                    <a:pt x="678" y="85"/>
                    <a:pt x="677" y="87"/>
                    <a:pt x="678" y="89"/>
                  </a:cubicBezTo>
                  <a:cubicBezTo>
                    <a:pt x="679" y="91"/>
                    <a:pt x="681" y="96"/>
                    <a:pt x="679" y="97"/>
                  </a:cubicBezTo>
                  <a:cubicBezTo>
                    <a:pt x="678" y="98"/>
                    <a:pt x="676" y="104"/>
                    <a:pt x="676" y="100"/>
                  </a:cubicBezTo>
                  <a:cubicBezTo>
                    <a:pt x="676" y="97"/>
                    <a:pt x="677" y="94"/>
                    <a:pt x="673" y="92"/>
                  </a:cubicBezTo>
                  <a:cubicBezTo>
                    <a:pt x="669" y="91"/>
                    <a:pt x="670" y="86"/>
                    <a:pt x="671" y="85"/>
                  </a:cubicBezTo>
                  <a:cubicBezTo>
                    <a:pt x="672" y="85"/>
                    <a:pt x="674" y="82"/>
                    <a:pt x="673" y="81"/>
                  </a:cubicBezTo>
                  <a:cubicBezTo>
                    <a:pt x="671" y="80"/>
                    <a:pt x="671" y="79"/>
                    <a:pt x="672" y="78"/>
                  </a:cubicBezTo>
                  <a:cubicBezTo>
                    <a:pt x="673" y="77"/>
                    <a:pt x="675" y="76"/>
                    <a:pt x="672" y="75"/>
                  </a:cubicBezTo>
                  <a:cubicBezTo>
                    <a:pt x="670" y="74"/>
                    <a:pt x="668" y="71"/>
                    <a:pt x="666" y="72"/>
                  </a:cubicBezTo>
                  <a:cubicBezTo>
                    <a:pt x="664" y="73"/>
                    <a:pt x="660" y="76"/>
                    <a:pt x="660" y="77"/>
                  </a:cubicBezTo>
                  <a:cubicBezTo>
                    <a:pt x="660" y="78"/>
                    <a:pt x="662" y="87"/>
                    <a:pt x="661" y="86"/>
                  </a:cubicBezTo>
                  <a:cubicBezTo>
                    <a:pt x="659" y="85"/>
                    <a:pt x="657" y="82"/>
                    <a:pt x="656" y="82"/>
                  </a:cubicBezTo>
                  <a:cubicBezTo>
                    <a:pt x="655" y="83"/>
                    <a:pt x="650" y="85"/>
                    <a:pt x="648" y="85"/>
                  </a:cubicBezTo>
                  <a:cubicBezTo>
                    <a:pt x="646" y="84"/>
                    <a:pt x="641" y="83"/>
                    <a:pt x="639" y="84"/>
                  </a:cubicBezTo>
                  <a:cubicBezTo>
                    <a:pt x="637" y="85"/>
                    <a:pt x="629" y="87"/>
                    <a:pt x="628" y="87"/>
                  </a:cubicBezTo>
                  <a:cubicBezTo>
                    <a:pt x="626" y="87"/>
                    <a:pt x="622" y="86"/>
                    <a:pt x="621" y="86"/>
                  </a:cubicBezTo>
                  <a:cubicBezTo>
                    <a:pt x="620" y="86"/>
                    <a:pt x="619" y="84"/>
                    <a:pt x="617" y="83"/>
                  </a:cubicBezTo>
                  <a:cubicBezTo>
                    <a:pt x="614" y="82"/>
                    <a:pt x="615" y="77"/>
                    <a:pt x="612" y="78"/>
                  </a:cubicBezTo>
                  <a:cubicBezTo>
                    <a:pt x="608" y="80"/>
                    <a:pt x="605" y="80"/>
                    <a:pt x="604" y="78"/>
                  </a:cubicBezTo>
                  <a:cubicBezTo>
                    <a:pt x="603" y="76"/>
                    <a:pt x="598" y="76"/>
                    <a:pt x="597" y="73"/>
                  </a:cubicBezTo>
                  <a:cubicBezTo>
                    <a:pt x="596" y="70"/>
                    <a:pt x="600" y="65"/>
                    <a:pt x="598" y="65"/>
                  </a:cubicBezTo>
                  <a:cubicBezTo>
                    <a:pt x="596" y="64"/>
                    <a:pt x="589" y="65"/>
                    <a:pt x="586" y="65"/>
                  </a:cubicBezTo>
                  <a:cubicBezTo>
                    <a:pt x="583" y="65"/>
                    <a:pt x="576" y="66"/>
                    <a:pt x="575" y="66"/>
                  </a:cubicBezTo>
                  <a:cubicBezTo>
                    <a:pt x="574" y="66"/>
                    <a:pt x="571" y="69"/>
                    <a:pt x="569" y="71"/>
                  </a:cubicBezTo>
                  <a:cubicBezTo>
                    <a:pt x="567" y="73"/>
                    <a:pt x="564" y="74"/>
                    <a:pt x="566" y="75"/>
                  </a:cubicBezTo>
                  <a:cubicBezTo>
                    <a:pt x="567" y="76"/>
                    <a:pt x="569" y="79"/>
                    <a:pt x="570" y="77"/>
                  </a:cubicBezTo>
                  <a:cubicBezTo>
                    <a:pt x="570" y="76"/>
                    <a:pt x="570" y="74"/>
                    <a:pt x="572" y="74"/>
                  </a:cubicBezTo>
                  <a:cubicBezTo>
                    <a:pt x="574" y="74"/>
                    <a:pt x="576" y="75"/>
                    <a:pt x="579" y="74"/>
                  </a:cubicBezTo>
                  <a:cubicBezTo>
                    <a:pt x="581" y="73"/>
                    <a:pt x="585" y="71"/>
                    <a:pt x="587" y="70"/>
                  </a:cubicBezTo>
                  <a:cubicBezTo>
                    <a:pt x="588" y="70"/>
                    <a:pt x="594" y="69"/>
                    <a:pt x="593" y="70"/>
                  </a:cubicBezTo>
                  <a:cubicBezTo>
                    <a:pt x="592" y="71"/>
                    <a:pt x="588" y="74"/>
                    <a:pt x="587" y="74"/>
                  </a:cubicBezTo>
                  <a:cubicBezTo>
                    <a:pt x="585" y="75"/>
                    <a:pt x="580" y="76"/>
                    <a:pt x="579" y="77"/>
                  </a:cubicBezTo>
                  <a:cubicBezTo>
                    <a:pt x="578" y="78"/>
                    <a:pt x="575" y="80"/>
                    <a:pt x="574" y="80"/>
                  </a:cubicBezTo>
                  <a:cubicBezTo>
                    <a:pt x="572" y="80"/>
                    <a:pt x="568" y="81"/>
                    <a:pt x="567" y="83"/>
                  </a:cubicBezTo>
                  <a:cubicBezTo>
                    <a:pt x="566" y="84"/>
                    <a:pt x="564" y="87"/>
                    <a:pt x="563" y="88"/>
                  </a:cubicBezTo>
                  <a:cubicBezTo>
                    <a:pt x="561" y="89"/>
                    <a:pt x="565" y="90"/>
                    <a:pt x="565" y="91"/>
                  </a:cubicBezTo>
                  <a:cubicBezTo>
                    <a:pt x="564" y="93"/>
                    <a:pt x="564" y="95"/>
                    <a:pt x="565" y="96"/>
                  </a:cubicBezTo>
                  <a:cubicBezTo>
                    <a:pt x="567" y="97"/>
                    <a:pt x="564" y="98"/>
                    <a:pt x="563" y="101"/>
                  </a:cubicBezTo>
                  <a:cubicBezTo>
                    <a:pt x="561" y="103"/>
                    <a:pt x="566" y="108"/>
                    <a:pt x="562" y="107"/>
                  </a:cubicBezTo>
                  <a:cubicBezTo>
                    <a:pt x="559" y="105"/>
                    <a:pt x="554" y="101"/>
                    <a:pt x="557" y="100"/>
                  </a:cubicBezTo>
                  <a:cubicBezTo>
                    <a:pt x="559" y="98"/>
                    <a:pt x="561" y="97"/>
                    <a:pt x="560" y="96"/>
                  </a:cubicBezTo>
                  <a:cubicBezTo>
                    <a:pt x="560" y="94"/>
                    <a:pt x="559" y="89"/>
                    <a:pt x="557" y="90"/>
                  </a:cubicBezTo>
                  <a:cubicBezTo>
                    <a:pt x="554" y="91"/>
                    <a:pt x="552" y="93"/>
                    <a:pt x="552" y="91"/>
                  </a:cubicBezTo>
                  <a:cubicBezTo>
                    <a:pt x="553" y="90"/>
                    <a:pt x="556" y="85"/>
                    <a:pt x="554" y="86"/>
                  </a:cubicBezTo>
                  <a:cubicBezTo>
                    <a:pt x="553" y="86"/>
                    <a:pt x="550" y="87"/>
                    <a:pt x="550" y="86"/>
                  </a:cubicBezTo>
                  <a:cubicBezTo>
                    <a:pt x="549" y="85"/>
                    <a:pt x="547" y="80"/>
                    <a:pt x="546" y="80"/>
                  </a:cubicBezTo>
                  <a:cubicBezTo>
                    <a:pt x="545" y="81"/>
                    <a:pt x="538" y="85"/>
                    <a:pt x="536" y="85"/>
                  </a:cubicBezTo>
                  <a:cubicBezTo>
                    <a:pt x="533" y="86"/>
                    <a:pt x="521" y="87"/>
                    <a:pt x="518" y="87"/>
                  </a:cubicBezTo>
                  <a:cubicBezTo>
                    <a:pt x="516" y="86"/>
                    <a:pt x="516" y="87"/>
                    <a:pt x="512" y="86"/>
                  </a:cubicBezTo>
                  <a:cubicBezTo>
                    <a:pt x="508" y="85"/>
                    <a:pt x="499" y="83"/>
                    <a:pt x="502" y="82"/>
                  </a:cubicBezTo>
                  <a:cubicBezTo>
                    <a:pt x="506" y="82"/>
                    <a:pt x="509" y="82"/>
                    <a:pt x="509" y="80"/>
                  </a:cubicBezTo>
                  <a:cubicBezTo>
                    <a:pt x="509" y="79"/>
                    <a:pt x="505" y="77"/>
                    <a:pt x="507" y="77"/>
                  </a:cubicBezTo>
                  <a:cubicBezTo>
                    <a:pt x="510" y="77"/>
                    <a:pt x="513" y="77"/>
                    <a:pt x="513" y="77"/>
                  </a:cubicBezTo>
                  <a:cubicBezTo>
                    <a:pt x="513" y="76"/>
                    <a:pt x="510" y="74"/>
                    <a:pt x="514" y="73"/>
                  </a:cubicBezTo>
                  <a:cubicBezTo>
                    <a:pt x="519" y="73"/>
                    <a:pt x="519" y="75"/>
                    <a:pt x="521" y="74"/>
                  </a:cubicBezTo>
                  <a:cubicBezTo>
                    <a:pt x="522" y="73"/>
                    <a:pt x="522" y="70"/>
                    <a:pt x="520" y="68"/>
                  </a:cubicBezTo>
                  <a:cubicBezTo>
                    <a:pt x="518" y="67"/>
                    <a:pt x="518" y="64"/>
                    <a:pt x="513" y="63"/>
                  </a:cubicBezTo>
                  <a:cubicBezTo>
                    <a:pt x="509" y="63"/>
                    <a:pt x="505" y="62"/>
                    <a:pt x="506" y="64"/>
                  </a:cubicBezTo>
                  <a:cubicBezTo>
                    <a:pt x="506" y="66"/>
                    <a:pt x="509" y="68"/>
                    <a:pt x="505" y="67"/>
                  </a:cubicBezTo>
                  <a:cubicBezTo>
                    <a:pt x="502" y="66"/>
                    <a:pt x="501" y="65"/>
                    <a:pt x="497" y="64"/>
                  </a:cubicBezTo>
                  <a:cubicBezTo>
                    <a:pt x="493" y="63"/>
                    <a:pt x="493" y="60"/>
                    <a:pt x="490" y="59"/>
                  </a:cubicBezTo>
                  <a:cubicBezTo>
                    <a:pt x="488" y="58"/>
                    <a:pt x="490" y="57"/>
                    <a:pt x="488" y="56"/>
                  </a:cubicBezTo>
                  <a:cubicBezTo>
                    <a:pt x="485" y="56"/>
                    <a:pt x="472" y="48"/>
                    <a:pt x="470" y="48"/>
                  </a:cubicBezTo>
                  <a:cubicBezTo>
                    <a:pt x="467" y="48"/>
                    <a:pt x="465" y="45"/>
                    <a:pt x="462" y="45"/>
                  </a:cubicBezTo>
                  <a:cubicBezTo>
                    <a:pt x="459" y="45"/>
                    <a:pt x="454" y="44"/>
                    <a:pt x="454" y="45"/>
                  </a:cubicBezTo>
                  <a:cubicBezTo>
                    <a:pt x="453" y="47"/>
                    <a:pt x="448" y="51"/>
                    <a:pt x="446" y="50"/>
                  </a:cubicBezTo>
                  <a:cubicBezTo>
                    <a:pt x="444" y="49"/>
                    <a:pt x="447" y="47"/>
                    <a:pt x="448" y="46"/>
                  </a:cubicBezTo>
                  <a:cubicBezTo>
                    <a:pt x="448" y="45"/>
                    <a:pt x="446" y="42"/>
                    <a:pt x="447" y="41"/>
                  </a:cubicBezTo>
                  <a:cubicBezTo>
                    <a:pt x="448" y="39"/>
                    <a:pt x="447" y="39"/>
                    <a:pt x="445" y="40"/>
                  </a:cubicBezTo>
                  <a:cubicBezTo>
                    <a:pt x="443" y="41"/>
                    <a:pt x="443" y="42"/>
                    <a:pt x="443" y="44"/>
                  </a:cubicBezTo>
                  <a:cubicBezTo>
                    <a:pt x="443" y="45"/>
                    <a:pt x="440" y="46"/>
                    <a:pt x="440" y="47"/>
                  </a:cubicBezTo>
                  <a:cubicBezTo>
                    <a:pt x="439" y="48"/>
                    <a:pt x="439" y="51"/>
                    <a:pt x="436" y="52"/>
                  </a:cubicBezTo>
                  <a:cubicBezTo>
                    <a:pt x="434" y="52"/>
                    <a:pt x="431" y="51"/>
                    <a:pt x="430" y="48"/>
                  </a:cubicBezTo>
                  <a:cubicBezTo>
                    <a:pt x="428" y="44"/>
                    <a:pt x="426" y="42"/>
                    <a:pt x="426" y="39"/>
                  </a:cubicBezTo>
                  <a:cubicBezTo>
                    <a:pt x="427" y="35"/>
                    <a:pt x="425" y="30"/>
                    <a:pt x="424" y="28"/>
                  </a:cubicBezTo>
                  <a:cubicBezTo>
                    <a:pt x="423" y="27"/>
                    <a:pt x="420" y="25"/>
                    <a:pt x="419" y="26"/>
                  </a:cubicBezTo>
                  <a:cubicBezTo>
                    <a:pt x="419" y="27"/>
                    <a:pt x="417" y="28"/>
                    <a:pt x="418" y="29"/>
                  </a:cubicBezTo>
                  <a:cubicBezTo>
                    <a:pt x="419" y="30"/>
                    <a:pt x="418" y="33"/>
                    <a:pt x="419" y="34"/>
                  </a:cubicBezTo>
                  <a:cubicBezTo>
                    <a:pt x="421" y="35"/>
                    <a:pt x="422" y="36"/>
                    <a:pt x="421" y="37"/>
                  </a:cubicBezTo>
                  <a:cubicBezTo>
                    <a:pt x="420" y="37"/>
                    <a:pt x="417" y="37"/>
                    <a:pt x="417" y="38"/>
                  </a:cubicBezTo>
                  <a:cubicBezTo>
                    <a:pt x="416" y="39"/>
                    <a:pt x="415" y="41"/>
                    <a:pt x="413" y="42"/>
                  </a:cubicBezTo>
                  <a:cubicBezTo>
                    <a:pt x="412" y="42"/>
                    <a:pt x="410" y="46"/>
                    <a:pt x="409" y="47"/>
                  </a:cubicBezTo>
                  <a:cubicBezTo>
                    <a:pt x="407" y="47"/>
                    <a:pt x="407" y="43"/>
                    <a:pt x="405" y="44"/>
                  </a:cubicBezTo>
                  <a:cubicBezTo>
                    <a:pt x="403" y="44"/>
                    <a:pt x="398" y="48"/>
                    <a:pt x="399" y="45"/>
                  </a:cubicBezTo>
                  <a:cubicBezTo>
                    <a:pt x="400" y="42"/>
                    <a:pt x="402" y="41"/>
                    <a:pt x="401" y="38"/>
                  </a:cubicBezTo>
                  <a:cubicBezTo>
                    <a:pt x="399" y="36"/>
                    <a:pt x="399" y="35"/>
                    <a:pt x="396" y="37"/>
                  </a:cubicBezTo>
                  <a:cubicBezTo>
                    <a:pt x="394" y="39"/>
                    <a:pt x="388" y="42"/>
                    <a:pt x="386" y="43"/>
                  </a:cubicBezTo>
                  <a:cubicBezTo>
                    <a:pt x="385" y="44"/>
                    <a:pt x="378" y="53"/>
                    <a:pt x="376" y="54"/>
                  </a:cubicBezTo>
                  <a:cubicBezTo>
                    <a:pt x="375" y="54"/>
                    <a:pt x="370" y="57"/>
                    <a:pt x="372" y="55"/>
                  </a:cubicBezTo>
                  <a:cubicBezTo>
                    <a:pt x="373" y="54"/>
                    <a:pt x="380" y="47"/>
                    <a:pt x="379" y="46"/>
                  </a:cubicBezTo>
                  <a:cubicBezTo>
                    <a:pt x="379" y="45"/>
                    <a:pt x="379" y="44"/>
                    <a:pt x="377" y="45"/>
                  </a:cubicBezTo>
                  <a:cubicBezTo>
                    <a:pt x="376" y="45"/>
                    <a:pt x="369" y="51"/>
                    <a:pt x="365" y="53"/>
                  </a:cubicBezTo>
                  <a:cubicBezTo>
                    <a:pt x="362" y="55"/>
                    <a:pt x="355" y="58"/>
                    <a:pt x="353" y="59"/>
                  </a:cubicBezTo>
                  <a:cubicBezTo>
                    <a:pt x="352" y="60"/>
                    <a:pt x="350" y="65"/>
                    <a:pt x="349" y="64"/>
                  </a:cubicBezTo>
                  <a:cubicBezTo>
                    <a:pt x="349" y="63"/>
                    <a:pt x="349" y="60"/>
                    <a:pt x="347" y="61"/>
                  </a:cubicBezTo>
                  <a:cubicBezTo>
                    <a:pt x="345" y="62"/>
                    <a:pt x="346" y="64"/>
                    <a:pt x="344" y="64"/>
                  </a:cubicBezTo>
                  <a:cubicBezTo>
                    <a:pt x="342" y="64"/>
                    <a:pt x="340" y="62"/>
                    <a:pt x="339" y="64"/>
                  </a:cubicBezTo>
                  <a:cubicBezTo>
                    <a:pt x="338" y="65"/>
                    <a:pt x="337" y="66"/>
                    <a:pt x="335" y="65"/>
                  </a:cubicBezTo>
                  <a:cubicBezTo>
                    <a:pt x="333" y="63"/>
                    <a:pt x="331" y="62"/>
                    <a:pt x="331" y="63"/>
                  </a:cubicBezTo>
                  <a:cubicBezTo>
                    <a:pt x="330" y="64"/>
                    <a:pt x="329" y="66"/>
                    <a:pt x="327" y="65"/>
                  </a:cubicBezTo>
                  <a:cubicBezTo>
                    <a:pt x="325" y="64"/>
                    <a:pt x="321" y="60"/>
                    <a:pt x="320" y="59"/>
                  </a:cubicBezTo>
                  <a:cubicBezTo>
                    <a:pt x="319" y="57"/>
                    <a:pt x="320" y="56"/>
                    <a:pt x="318" y="55"/>
                  </a:cubicBezTo>
                  <a:cubicBezTo>
                    <a:pt x="316" y="54"/>
                    <a:pt x="317" y="49"/>
                    <a:pt x="315" y="48"/>
                  </a:cubicBezTo>
                  <a:cubicBezTo>
                    <a:pt x="313" y="48"/>
                    <a:pt x="310" y="49"/>
                    <a:pt x="307" y="48"/>
                  </a:cubicBezTo>
                  <a:cubicBezTo>
                    <a:pt x="306" y="48"/>
                    <a:pt x="306" y="48"/>
                    <a:pt x="305" y="48"/>
                  </a:cubicBezTo>
                  <a:cubicBezTo>
                    <a:pt x="305" y="48"/>
                    <a:pt x="305" y="48"/>
                    <a:pt x="304" y="48"/>
                  </a:cubicBezTo>
                  <a:cubicBezTo>
                    <a:pt x="304" y="48"/>
                    <a:pt x="303" y="48"/>
                    <a:pt x="303" y="48"/>
                  </a:cubicBezTo>
                  <a:cubicBezTo>
                    <a:pt x="301" y="48"/>
                    <a:pt x="299" y="48"/>
                    <a:pt x="297" y="47"/>
                  </a:cubicBezTo>
                  <a:cubicBezTo>
                    <a:pt x="297" y="47"/>
                    <a:pt x="297" y="47"/>
                    <a:pt x="297" y="47"/>
                  </a:cubicBezTo>
                  <a:cubicBezTo>
                    <a:pt x="296" y="47"/>
                    <a:pt x="296" y="47"/>
                    <a:pt x="296" y="47"/>
                  </a:cubicBezTo>
                  <a:cubicBezTo>
                    <a:pt x="294" y="46"/>
                    <a:pt x="285" y="41"/>
                    <a:pt x="283" y="40"/>
                  </a:cubicBezTo>
                  <a:cubicBezTo>
                    <a:pt x="281" y="39"/>
                    <a:pt x="280" y="38"/>
                    <a:pt x="275" y="40"/>
                  </a:cubicBezTo>
                  <a:cubicBezTo>
                    <a:pt x="270" y="41"/>
                    <a:pt x="263" y="41"/>
                    <a:pt x="258" y="40"/>
                  </a:cubicBezTo>
                  <a:cubicBezTo>
                    <a:pt x="252" y="38"/>
                    <a:pt x="245" y="39"/>
                    <a:pt x="244" y="38"/>
                  </a:cubicBezTo>
                  <a:cubicBezTo>
                    <a:pt x="244" y="37"/>
                    <a:pt x="243" y="35"/>
                    <a:pt x="241" y="35"/>
                  </a:cubicBezTo>
                  <a:cubicBezTo>
                    <a:pt x="238" y="35"/>
                    <a:pt x="228" y="33"/>
                    <a:pt x="227" y="32"/>
                  </a:cubicBezTo>
                  <a:cubicBezTo>
                    <a:pt x="225" y="31"/>
                    <a:pt x="218" y="30"/>
                    <a:pt x="216" y="31"/>
                  </a:cubicBezTo>
                  <a:cubicBezTo>
                    <a:pt x="214" y="32"/>
                    <a:pt x="214" y="34"/>
                    <a:pt x="211" y="33"/>
                  </a:cubicBezTo>
                  <a:cubicBezTo>
                    <a:pt x="208" y="32"/>
                    <a:pt x="211" y="31"/>
                    <a:pt x="209" y="30"/>
                  </a:cubicBezTo>
                  <a:cubicBezTo>
                    <a:pt x="207" y="29"/>
                    <a:pt x="204" y="28"/>
                    <a:pt x="205" y="27"/>
                  </a:cubicBezTo>
                  <a:cubicBezTo>
                    <a:pt x="206" y="26"/>
                    <a:pt x="210" y="23"/>
                    <a:pt x="209" y="23"/>
                  </a:cubicBezTo>
                  <a:cubicBezTo>
                    <a:pt x="207" y="22"/>
                    <a:pt x="197" y="24"/>
                    <a:pt x="195" y="25"/>
                  </a:cubicBezTo>
                  <a:cubicBezTo>
                    <a:pt x="193" y="25"/>
                    <a:pt x="188" y="24"/>
                    <a:pt x="190" y="23"/>
                  </a:cubicBezTo>
                  <a:cubicBezTo>
                    <a:pt x="192" y="21"/>
                    <a:pt x="195" y="20"/>
                    <a:pt x="193" y="19"/>
                  </a:cubicBezTo>
                  <a:cubicBezTo>
                    <a:pt x="192" y="18"/>
                    <a:pt x="189" y="18"/>
                    <a:pt x="187" y="20"/>
                  </a:cubicBezTo>
                  <a:cubicBezTo>
                    <a:pt x="185" y="22"/>
                    <a:pt x="183" y="27"/>
                    <a:pt x="182" y="25"/>
                  </a:cubicBezTo>
                  <a:cubicBezTo>
                    <a:pt x="181" y="24"/>
                    <a:pt x="184" y="19"/>
                    <a:pt x="184" y="18"/>
                  </a:cubicBezTo>
                  <a:cubicBezTo>
                    <a:pt x="183" y="18"/>
                    <a:pt x="181" y="16"/>
                    <a:pt x="180" y="16"/>
                  </a:cubicBezTo>
                  <a:cubicBezTo>
                    <a:pt x="179" y="15"/>
                    <a:pt x="176" y="13"/>
                    <a:pt x="175" y="14"/>
                  </a:cubicBezTo>
                  <a:cubicBezTo>
                    <a:pt x="173" y="14"/>
                    <a:pt x="169" y="21"/>
                    <a:pt x="165" y="23"/>
                  </a:cubicBezTo>
                  <a:cubicBezTo>
                    <a:pt x="161" y="24"/>
                    <a:pt x="150" y="27"/>
                    <a:pt x="148" y="26"/>
                  </a:cubicBezTo>
                  <a:cubicBezTo>
                    <a:pt x="147" y="26"/>
                    <a:pt x="144" y="25"/>
                    <a:pt x="142" y="26"/>
                  </a:cubicBezTo>
                  <a:cubicBezTo>
                    <a:pt x="141" y="27"/>
                    <a:pt x="137" y="31"/>
                    <a:pt x="135" y="32"/>
                  </a:cubicBezTo>
                  <a:cubicBezTo>
                    <a:pt x="133" y="32"/>
                    <a:pt x="127" y="34"/>
                    <a:pt x="122" y="34"/>
                  </a:cubicBezTo>
                  <a:cubicBezTo>
                    <a:pt x="117" y="34"/>
                    <a:pt x="118" y="37"/>
                    <a:pt x="116" y="38"/>
                  </a:cubicBezTo>
                  <a:cubicBezTo>
                    <a:pt x="114" y="39"/>
                    <a:pt x="112" y="43"/>
                    <a:pt x="110" y="44"/>
                  </a:cubicBezTo>
                  <a:cubicBezTo>
                    <a:pt x="108" y="45"/>
                    <a:pt x="101" y="54"/>
                    <a:pt x="99" y="56"/>
                  </a:cubicBezTo>
                  <a:cubicBezTo>
                    <a:pt x="97" y="57"/>
                    <a:pt x="91" y="64"/>
                    <a:pt x="88" y="64"/>
                  </a:cubicBezTo>
                  <a:cubicBezTo>
                    <a:pt x="86" y="65"/>
                    <a:pt x="86" y="64"/>
                    <a:pt x="83" y="64"/>
                  </a:cubicBezTo>
                  <a:cubicBezTo>
                    <a:pt x="81" y="65"/>
                    <a:pt x="74" y="66"/>
                    <a:pt x="71" y="66"/>
                  </a:cubicBezTo>
                  <a:cubicBezTo>
                    <a:pt x="67" y="66"/>
                    <a:pt x="66" y="72"/>
                    <a:pt x="65" y="72"/>
                  </a:cubicBezTo>
                  <a:cubicBezTo>
                    <a:pt x="63" y="72"/>
                    <a:pt x="60" y="72"/>
                    <a:pt x="61" y="74"/>
                  </a:cubicBezTo>
                  <a:cubicBezTo>
                    <a:pt x="61" y="75"/>
                    <a:pt x="64" y="76"/>
                    <a:pt x="65" y="78"/>
                  </a:cubicBezTo>
                  <a:cubicBezTo>
                    <a:pt x="65" y="81"/>
                    <a:pt x="67" y="79"/>
                    <a:pt x="68" y="81"/>
                  </a:cubicBezTo>
                  <a:cubicBezTo>
                    <a:pt x="69" y="83"/>
                    <a:pt x="71" y="86"/>
                    <a:pt x="73" y="87"/>
                  </a:cubicBezTo>
                  <a:cubicBezTo>
                    <a:pt x="74" y="89"/>
                    <a:pt x="75" y="88"/>
                    <a:pt x="75" y="91"/>
                  </a:cubicBezTo>
                  <a:cubicBezTo>
                    <a:pt x="74" y="93"/>
                    <a:pt x="75" y="95"/>
                    <a:pt x="75" y="98"/>
                  </a:cubicBezTo>
                  <a:cubicBezTo>
                    <a:pt x="75" y="100"/>
                    <a:pt x="78" y="101"/>
                    <a:pt x="80" y="101"/>
                  </a:cubicBezTo>
                  <a:cubicBezTo>
                    <a:pt x="83" y="101"/>
                    <a:pt x="90" y="102"/>
                    <a:pt x="89" y="103"/>
                  </a:cubicBezTo>
                  <a:cubicBezTo>
                    <a:pt x="89" y="105"/>
                    <a:pt x="90" y="106"/>
                    <a:pt x="92" y="107"/>
                  </a:cubicBezTo>
                  <a:cubicBezTo>
                    <a:pt x="94" y="109"/>
                    <a:pt x="101" y="109"/>
                    <a:pt x="99" y="109"/>
                  </a:cubicBezTo>
                  <a:cubicBezTo>
                    <a:pt x="98" y="110"/>
                    <a:pt x="97" y="112"/>
                    <a:pt x="95" y="111"/>
                  </a:cubicBezTo>
                  <a:cubicBezTo>
                    <a:pt x="93" y="110"/>
                    <a:pt x="88" y="109"/>
                    <a:pt x="86" y="108"/>
                  </a:cubicBezTo>
                  <a:cubicBezTo>
                    <a:pt x="85" y="106"/>
                    <a:pt x="85" y="108"/>
                    <a:pt x="84" y="110"/>
                  </a:cubicBezTo>
                  <a:cubicBezTo>
                    <a:pt x="84" y="112"/>
                    <a:pt x="82" y="115"/>
                    <a:pt x="84" y="114"/>
                  </a:cubicBezTo>
                  <a:cubicBezTo>
                    <a:pt x="86" y="113"/>
                    <a:pt x="88" y="110"/>
                    <a:pt x="89" y="112"/>
                  </a:cubicBezTo>
                  <a:cubicBezTo>
                    <a:pt x="91" y="115"/>
                    <a:pt x="93" y="116"/>
                    <a:pt x="91" y="117"/>
                  </a:cubicBezTo>
                  <a:cubicBezTo>
                    <a:pt x="90" y="117"/>
                    <a:pt x="88" y="116"/>
                    <a:pt x="87" y="118"/>
                  </a:cubicBezTo>
                  <a:cubicBezTo>
                    <a:pt x="86" y="119"/>
                    <a:pt x="85" y="122"/>
                    <a:pt x="83" y="121"/>
                  </a:cubicBezTo>
                  <a:cubicBezTo>
                    <a:pt x="81" y="121"/>
                    <a:pt x="79" y="119"/>
                    <a:pt x="78" y="120"/>
                  </a:cubicBezTo>
                  <a:cubicBezTo>
                    <a:pt x="77" y="120"/>
                    <a:pt x="74" y="122"/>
                    <a:pt x="74" y="122"/>
                  </a:cubicBezTo>
                  <a:cubicBezTo>
                    <a:pt x="73" y="121"/>
                    <a:pt x="73" y="120"/>
                    <a:pt x="72" y="120"/>
                  </a:cubicBezTo>
                  <a:cubicBezTo>
                    <a:pt x="71" y="120"/>
                    <a:pt x="68" y="120"/>
                    <a:pt x="67" y="119"/>
                  </a:cubicBezTo>
                  <a:cubicBezTo>
                    <a:pt x="66" y="117"/>
                    <a:pt x="66" y="115"/>
                    <a:pt x="67" y="113"/>
                  </a:cubicBezTo>
                  <a:cubicBezTo>
                    <a:pt x="69" y="112"/>
                    <a:pt x="72" y="107"/>
                    <a:pt x="71" y="107"/>
                  </a:cubicBezTo>
                  <a:cubicBezTo>
                    <a:pt x="69" y="107"/>
                    <a:pt x="61" y="109"/>
                    <a:pt x="59" y="110"/>
                  </a:cubicBezTo>
                  <a:cubicBezTo>
                    <a:pt x="58" y="111"/>
                    <a:pt x="54" y="112"/>
                    <a:pt x="52" y="113"/>
                  </a:cubicBezTo>
                  <a:cubicBezTo>
                    <a:pt x="49" y="115"/>
                    <a:pt x="47" y="116"/>
                    <a:pt x="47" y="117"/>
                  </a:cubicBezTo>
                  <a:cubicBezTo>
                    <a:pt x="47" y="118"/>
                    <a:pt x="45" y="119"/>
                    <a:pt x="44" y="118"/>
                  </a:cubicBezTo>
                  <a:cubicBezTo>
                    <a:pt x="43" y="118"/>
                    <a:pt x="37" y="122"/>
                    <a:pt x="35" y="122"/>
                  </a:cubicBezTo>
                  <a:cubicBezTo>
                    <a:pt x="34" y="123"/>
                    <a:pt x="31" y="123"/>
                    <a:pt x="30" y="124"/>
                  </a:cubicBezTo>
                  <a:cubicBezTo>
                    <a:pt x="28" y="125"/>
                    <a:pt x="27" y="127"/>
                    <a:pt x="26" y="127"/>
                  </a:cubicBezTo>
                  <a:cubicBezTo>
                    <a:pt x="25" y="127"/>
                    <a:pt x="26" y="128"/>
                    <a:pt x="28" y="129"/>
                  </a:cubicBezTo>
                  <a:cubicBezTo>
                    <a:pt x="30" y="130"/>
                    <a:pt x="32" y="130"/>
                    <a:pt x="31" y="133"/>
                  </a:cubicBezTo>
                  <a:cubicBezTo>
                    <a:pt x="29" y="135"/>
                    <a:pt x="30" y="139"/>
                    <a:pt x="31" y="140"/>
                  </a:cubicBezTo>
                  <a:cubicBezTo>
                    <a:pt x="32" y="141"/>
                    <a:pt x="29" y="147"/>
                    <a:pt x="32" y="148"/>
                  </a:cubicBezTo>
                  <a:cubicBezTo>
                    <a:pt x="35" y="149"/>
                    <a:pt x="36" y="150"/>
                    <a:pt x="42" y="149"/>
                  </a:cubicBezTo>
                  <a:cubicBezTo>
                    <a:pt x="48" y="148"/>
                    <a:pt x="49" y="148"/>
                    <a:pt x="52" y="148"/>
                  </a:cubicBezTo>
                  <a:cubicBezTo>
                    <a:pt x="56" y="148"/>
                    <a:pt x="56" y="148"/>
                    <a:pt x="58" y="147"/>
                  </a:cubicBezTo>
                  <a:cubicBezTo>
                    <a:pt x="59" y="146"/>
                    <a:pt x="58" y="149"/>
                    <a:pt x="62" y="148"/>
                  </a:cubicBezTo>
                  <a:cubicBezTo>
                    <a:pt x="65" y="147"/>
                    <a:pt x="71" y="141"/>
                    <a:pt x="74" y="141"/>
                  </a:cubicBezTo>
                  <a:cubicBezTo>
                    <a:pt x="77" y="141"/>
                    <a:pt x="75" y="143"/>
                    <a:pt x="77" y="143"/>
                  </a:cubicBezTo>
                  <a:cubicBezTo>
                    <a:pt x="79" y="142"/>
                    <a:pt x="80" y="141"/>
                    <a:pt x="79" y="143"/>
                  </a:cubicBezTo>
                  <a:cubicBezTo>
                    <a:pt x="78" y="146"/>
                    <a:pt x="76" y="148"/>
                    <a:pt x="74" y="148"/>
                  </a:cubicBezTo>
                  <a:cubicBezTo>
                    <a:pt x="73" y="149"/>
                    <a:pt x="77" y="150"/>
                    <a:pt x="76" y="152"/>
                  </a:cubicBezTo>
                  <a:cubicBezTo>
                    <a:pt x="75" y="155"/>
                    <a:pt x="74" y="161"/>
                    <a:pt x="71" y="163"/>
                  </a:cubicBezTo>
                  <a:cubicBezTo>
                    <a:pt x="67" y="164"/>
                    <a:pt x="64" y="165"/>
                    <a:pt x="61" y="165"/>
                  </a:cubicBezTo>
                  <a:cubicBezTo>
                    <a:pt x="59" y="165"/>
                    <a:pt x="56" y="168"/>
                    <a:pt x="53" y="169"/>
                  </a:cubicBezTo>
                  <a:cubicBezTo>
                    <a:pt x="51" y="170"/>
                    <a:pt x="46" y="172"/>
                    <a:pt x="45" y="171"/>
                  </a:cubicBezTo>
                  <a:cubicBezTo>
                    <a:pt x="45" y="170"/>
                    <a:pt x="44" y="169"/>
                    <a:pt x="43" y="169"/>
                  </a:cubicBezTo>
                  <a:cubicBezTo>
                    <a:pt x="41" y="169"/>
                    <a:pt x="37" y="168"/>
                    <a:pt x="35" y="170"/>
                  </a:cubicBezTo>
                  <a:cubicBezTo>
                    <a:pt x="32" y="172"/>
                    <a:pt x="30" y="176"/>
                    <a:pt x="28" y="178"/>
                  </a:cubicBezTo>
                  <a:cubicBezTo>
                    <a:pt x="26" y="180"/>
                    <a:pt x="17" y="186"/>
                    <a:pt x="15" y="188"/>
                  </a:cubicBezTo>
                  <a:cubicBezTo>
                    <a:pt x="14" y="191"/>
                    <a:pt x="14" y="193"/>
                    <a:pt x="12" y="194"/>
                  </a:cubicBezTo>
                  <a:cubicBezTo>
                    <a:pt x="9" y="195"/>
                    <a:pt x="6" y="198"/>
                    <a:pt x="8" y="198"/>
                  </a:cubicBezTo>
                  <a:cubicBezTo>
                    <a:pt x="10" y="198"/>
                    <a:pt x="14" y="195"/>
                    <a:pt x="13" y="197"/>
                  </a:cubicBezTo>
                  <a:cubicBezTo>
                    <a:pt x="12" y="199"/>
                    <a:pt x="9" y="201"/>
                    <a:pt x="8" y="202"/>
                  </a:cubicBezTo>
                  <a:cubicBezTo>
                    <a:pt x="8" y="204"/>
                    <a:pt x="11" y="205"/>
                    <a:pt x="13" y="206"/>
                  </a:cubicBezTo>
                  <a:cubicBezTo>
                    <a:pt x="15" y="207"/>
                    <a:pt x="17" y="208"/>
                    <a:pt x="20" y="209"/>
                  </a:cubicBezTo>
                  <a:cubicBezTo>
                    <a:pt x="23" y="210"/>
                    <a:pt x="26" y="208"/>
                    <a:pt x="25" y="210"/>
                  </a:cubicBezTo>
                  <a:cubicBezTo>
                    <a:pt x="23" y="213"/>
                    <a:pt x="20" y="213"/>
                    <a:pt x="18" y="215"/>
                  </a:cubicBezTo>
                  <a:cubicBezTo>
                    <a:pt x="16" y="218"/>
                    <a:pt x="14" y="221"/>
                    <a:pt x="16" y="221"/>
                  </a:cubicBezTo>
                  <a:cubicBezTo>
                    <a:pt x="18" y="222"/>
                    <a:pt x="17" y="222"/>
                    <a:pt x="18" y="224"/>
                  </a:cubicBezTo>
                  <a:cubicBezTo>
                    <a:pt x="18" y="226"/>
                    <a:pt x="23" y="225"/>
                    <a:pt x="25" y="225"/>
                  </a:cubicBezTo>
                  <a:cubicBezTo>
                    <a:pt x="28" y="225"/>
                    <a:pt x="32" y="223"/>
                    <a:pt x="31" y="221"/>
                  </a:cubicBezTo>
                  <a:cubicBezTo>
                    <a:pt x="31" y="220"/>
                    <a:pt x="34" y="215"/>
                    <a:pt x="35" y="215"/>
                  </a:cubicBezTo>
                  <a:cubicBezTo>
                    <a:pt x="36" y="215"/>
                    <a:pt x="34" y="222"/>
                    <a:pt x="34" y="223"/>
                  </a:cubicBezTo>
                  <a:cubicBezTo>
                    <a:pt x="34" y="224"/>
                    <a:pt x="33" y="227"/>
                    <a:pt x="31" y="229"/>
                  </a:cubicBezTo>
                  <a:cubicBezTo>
                    <a:pt x="29" y="231"/>
                    <a:pt x="29" y="232"/>
                    <a:pt x="30" y="234"/>
                  </a:cubicBezTo>
                  <a:cubicBezTo>
                    <a:pt x="30" y="235"/>
                    <a:pt x="31" y="236"/>
                    <a:pt x="30" y="237"/>
                  </a:cubicBezTo>
                  <a:cubicBezTo>
                    <a:pt x="29" y="239"/>
                    <a:pt x="29" y="239"/>
                    <a:pt x="26" y="240"/>
                  </a:cubicBezTo>
                  <a:cubicBezTo>
                    <a:pt x="23" y="241"/>
                    <a:pt x="19" y="243"/>
                    <a:pt x="22" y="243"/>
                  </a:cubicBezTo>
                  <a:cubicBezTo>
                    <a:pt x="25" y="243"/>
                    <a:pt x="28" y="244"/>
                    <a:pt x="30" y="243"/>
                  </a:cubicBezTo>
                  <a:cubicBezTo>
                    <a:pt x="33" y="242"/>
                    <a:pt x="40" y="237"/>
                    <a:pt x="43" y="238"/>
                  </a:cubicBezTo>
                  <a:cubicBezTo>
                    <a:pt x="46" y="239"/>
                    <a:pt x="47" y="241"/>
                    <a:pt x="49" y="240"/>
                  </a:cubicBezTo>
                  <a:cubicBezTo>
                    <a:pt x="51" y="239"/>
                    <a:pt x="51" y="237"/>
                    <a:pt x="52" y="239"/>
                  </a:cubicBezTo>
                  <a:cubicBezTo>
                    <a:pt x="54" y="241"/>
                    <a:pt x="55" y="246"/>
                    <a:pt x="58" y="244"/>
                  </a:cubicBezTo>
                  <a:cubicBezTo>
                    <a:pt x="60" y="242"/>
                    <a:pt x="56" y="241"/>
                    <a:pt x="57" y="239"/>
                  </a:cubicBezTo>
                  <a:cubicBezTo>
                    <a:pt x="58" y="237"/>
                    <a:pt x="62" y="234"/>
                    <a:pt x="63" y="235"/>
                  </a:cubicBezTo>
                  <a:cubicBezTo>
                    <a:pt x="64" y="236"/>
                    <a:pt x="61" y="240"/>
                    <a:pt x="64" y="240"/>
                  </a:cubicBezTo>
                  <a:cubicBezTo>
                    <a:pt x="67" y="240"/>
                    <a:pt x="73" y="238"/>
                    <a:pt x="74" y="236"/>
                  </a:cubicBezTo>
                  <a:cubicBezTo>
                    <a:pt x="76" y="235"/>
                    <a:pt x="78" y="233"/>
                    <a:pt x="77" y="236"/>
                  </a:cubicBezTo>
                  <a:cubicBezTo>
                    <a:pt x="76" y="238"/>
                    <a:pt x="74" y="240"/>
                    <a:pt x="71" y="242"/>
                  </a:cubicBezTo>
                  <a:cubicBezTo>
                    <a:pt x="68" y="245"/>
                    <a:pt x="64" y="246"/>
                    <a:pt x="63" y="249"/>
                  </a:cubicBezTo>
                  <a:cubicBezTo>
                    <a:pt x="61" y="252"/>
                    <a:pt x="60" y="255"/>
                    <a:pt x="56" y="259"/>
                  </a:cubicBezTo>
                  <a:cubicBezTo>
                    <a:pt x="53" y="263"/>
                    <a:pt x="48" y="268"/>
                    <a:pt x="47" y="269"/>
                  </a:cubicBezTo>
                  <a:cubicBezTo>
                    <a:pt x="45" y="269"/>
                    <a:pt x="39" y="269"/>
                    <a:pt x="36" y="272"/>
                  </a:cubicBezTo>
                  <a:cubicBezTo>
                    <a:pt x="33" y="274"/>
                    <a:pt x="28" y="279"/>
                    <a:pt x="26" y="280"/>
                  </a:cubicBezTo>
                  <a:cubicBezTo>
                    <a:pt x="23" y="282"/>
                    <a:pt x="25" y="278"/>
                    <a:pt x="22" y="280"/>
                  </a:cubicBezTo>
                  <a:cubicBezTo>
                    <a:pt x="19" y="281"/>
                    <a:pt x="13" y="281"/>
                    <a:pt x="9" y="283"/>
                  </a:cubicBezTo>
                  <a:cubicBezTo>
                    <a:pt x="5" y="286"/>
                    <a:pt x="4" y="288"/>
                    <a:pt x="3" y="289"/>
                  </a:cubicBezTo>
                  <a:cubicBezTo>
                    <a:pt x="1" y="290"/>
                    <a:pt x="0" y="291"/>
                    <a:pt x="3" y="291"/>
                  </a:cubicBezTo>
                  <a:cubicBezTo>
                    <a:pt x="6" y="292"/>
                    <a:pt x="6" y="293"/>
                    <a:pt x="8" y="290"/>
                  </a:cubicBezTo>
                  <a:cubicBezTo>
                    <a:pt x="10" y="287"/>
                    <a:pt x="13" y="285"/>
                    <a:pt x="14" y="286"/>
                  </a:cubicBezTo>
                  <a:cubicBezTo>
                    <a:pt x="14" y="288"/>
                    <a:pt x="11" y="290"/>
                    <a:pt x="15" y="288"/>
                  </a:cubicBezTo>
                  <a:cubicBezTo>
                    <a:pt x="19" y="287"/>
                    <a:pt x="24" y="286"/>
                    <a:pt x="28" y="284"/>
                  </a:cubicBezTo>
                  <a:cubicBezTo>
                    <a:pt x="31" y="282"/>
                    <a:pt x="30" y="280"/>
                    <a:pt x="35" y="280"/>
                  </a:cubicBezTo>
                  <a:cubicBezTo>
                    <a:pt x="40" y="280"/>
                    <a:pt x="42" y="277"/>
                    <a:pt x="45" y="275"/>
                  </a:cubicBezTo>
                  <a:cubicBezTo>
                    <a:pt x="49" y="274"/>
                    <a:pt x="69" y="267"/>
                    <a:pt x="71" y="266"/>
                  </a:cubicBezTo>
                  <a:cubicBezTo>
                    <a:pt x="72" y="264"/>
                    <a:pt x="71" y="263"/>
                    <a:pt x="75" y="261"/>
                  </a:cubicBezTo>
                  <a:cubicBezTo>
                    <a:pt x="80" y="260"/>
                    <a:pt x="83" y="255"/>
                    <a:pt x="87" y="253"/>
                  </a:cubicBezTo>
                  <a:cubicBezTo>
                    <a:pt x="91" y="250"/>
                    <a:pt x="93" y="252"/>
                    <a:pt x="96" y="250"/>
                  </a:cubicBezTo>
                  <a:cubicBezTo>
                    <a:pt x="99" y="249"/>
                    <a:pt x="97" y="248"/>
                    <a:pt x="99" y="246"/>
                  </a:cubicBezTo>
                  <a:cubicBezTo>
                    <a:pt x="101" y="245"/>
                    <a:pt x="109" y="239"/>
                    <a:pt x="110" y="237"/>
                  </a:cubicBezTo>
                  <a:cubicBezTo>
                    <a:pt x="110" y="236"/>
                    <a:pt x="110" y="236"/>
                    <a:pt x="108" y="235"/>
                  </a:cubicBezTo>
                  <a:cubicBezTo>
                    <a:pt x="105" y="234"/>
                    <a:pt x="102" y="234"/>
                    <a:pt x="106" y="231"/>
                  </a:cubicBezTo>
                  <a:cubicBezTo>
                    <a:pt x="110" y="228"/>
                    <a:pt x="113" y="224"/>
                    <a:pt x="117" y="223"/>
                  </a:cubicBezTo>
                  <a:cubicBezTo>
                    <a:pt x="120" y="223"/>
                    <a:pt x="121" y="220"/>
                    <a:pt x="122" y="217"/>
                  </a:cubicBezTo>
                  <a:cubicBezTo>
                    <a:pt x="124" y="215"/>
                    <a:pt x="128" y="209"/>
                    <a:pt x="131" y="208"/>
                  </a:cubicBezTo>
                  <a:cubicBezTo>
                    <a:pt x="135" y="207"/>
                    <a:pt x="139" y="205"/>
                    <a:pt x="141" y="204"/>
                  </a:cubicBezTo>
                  <a:cubicBezTo>
                    <a:pt x="142" y="203"/>
                    <a:pt x="147" y="199"/>
                    <a:pt x="148" y="199"/>
                  </a:cubicBezTo>
                  <a:cubicBezTo>
                    <a:pt x="149" y="200"/>
                    <a:pt x="150" y="201"/>
                    <a:pt x="151" y="200"/>
                  </a:cubicBezTo>
                  <a:cubicBezTo>
                    <a:pt x="153" y="199"/>
                    <a:pt x="159" y="195"/>
                    <a:pt x="158" y="197"/>
                  </a:cubicBezTo>
                  <a:cubicBezTo>
                    <a:pt x="156" y="199"/>
                    <a:pt x="154" y="203"/>
                    <a:pt x="154" y="204"/>
                  </a:cubicBezTo>
                  <a:cubicBezTo>
                    <a:pt x="154" y="204"/>
                    <a:pt x="157" y="206"/>
                    <a:pt x="155" y="207"/>
                  </a:cubicBezTo>
                  <a:cubicBezTo>
                    <a:pt x="153" y="207"/>
                    <a:pt x="149" y="206"/>
                    <a:pt x="148" y="207"/>
                  </a:cubicBezTo>
                  <a:cubicBezTo>
                    <a:pt x="147" y="207"/>
                    <a:pt x="148" y="204"/>
                    <a:pt x="145" y="206"/>
                  </a:cubicBezTo>
                  <a:cubicBezTo>
                    <a:pt x="142" y="207"/>
                    <a:pt x="139" y="208"/>
                    <a:pt x="138" y="209"/>
                  </a:cubicBezTo>
                  <a:cubicBezTo>
                    <a:pt x="138" y="210"/>
                    <a:pt x="133" y="219"/>
                    <a:pt x="131" y="221"/>
                  </a:cubicBezTo>
                  <a:cubicBezTo>
                    <a:pt x="129" y="223"/>
                    <a:pt x="128" y="225"/>
                    <a:pt x="130" y="224"/>
                  </a:cubicBezTo>
                  <a:cubicBezTo>
                    <a:pt x="132" y="224"/>
                    <a:pt x="134" y="223"/>
                    <a:pt x="134" y="223"/>
                  </a:cubicBezTo>
                  <a:cubicBezTo>
                    <a:pt x="133" y="224"/>
                    <a:pt x="127" y="228"/>
                    <a:pt x="126" y="229"/>
                  </a:cubicBezTo>
                  <a:cubicBezTo>
                    <a:pt x="126" y="231"/>
                    <a:pt x="131" y="230"/>
                    <a:pt x="134" y="229"/>
                  </a:cubicBezTo>
                  <a:cubicBezTo>
                    <a:pt x="136" y="227"/>
                    <a:pt x="138" y="227"/>
                    <a:pt x="141" y="226"/>
                  </a:cubicBezTo>
                  <a:cubicBezTo>
                    <a:pt x="144" y="225"/>
                    <a:pt x="148" y="221"/>
                    <a:pt x="152" y="221"/>
                  </a:cubicBezTo>
                  <a:cubicBezTo>
                    <a:pt x="155" y="221"/>
                    <a:pt x="160" y="221"/>
                    <a:pt x="163" y="219"/>
                  </a:cubicBezTo>
                  <a:cubicBezTo>
                    <a:pt x="167" y="217"/>
                    <a:pt x="171" y="217"/>
                    <a:pt x="171" y="215"/>
                  </a:cubicBezTo>
                  <a:cubicBezTo>
                    <a:pt x="171" y="214"/>
                    <a:pt x="167" y="211"/>
                    <a:pt x="166" y="210"/>
                  </a:cubicBezTo>
                  <a:cubicBezTo>
                    <a:pt x="164" y="209"/>
                    <a:pt x="167" y="205"/>
                    <a:pt x="168" y="205"/>
                  </a:cubicBezTo>
                  <a:cubicBezTo>
                    <a:pt x="169" y="205"/>
                    <a:pt x="171" y="206"/>
                    <a:pt x="172" y="206"/>
                  </a:cubicBezTo>
                  <a:cubicBezTo>
                    <a:pt x="174" y="206"/>
                    <a:pt x="176" y="208"/>
                    <a:pt x="178" y="207"/>
                  </a:cubicBezTo>
                  <a:cubicBezTo>
                    <a:pt x="181" y="205"/>
                    <a:pt x="183" y="205"/>
                    <a:pt x="182" y="206"/>
                  </a:cubicBezTo>
                  <a:cubicBezTo>
                    <a:pt x="182" y="208"/>
                    <a:pt x="179" y="209"/>
                    <a:pt x="182" y="209"/>
                  </a:cubicBezTo>
                  <a:cubicBezTo>
                    <a:pt x="185" y="209"/>
                    <a:pt x="185" y="208"/>
                    <a:pt x="186" y="210"/>
                  </a:cubicBezTo>
                  <a:cubicBezTo>
                    <a:pt x="187" y="213"/>
                    <a:pt x="190" y="214"/>
                    <a:pt x="192" y="214"/>
                  </a:cubicBezTo>
                  <a:cubicBezTo>
                    <a:pt x="195" y="213"/>
                    <a:pt x="197" y="213"/>
                    <a:pt x="198" y="215"/>
                  </a:cubicBezTo>
                  <a:cubicBezTo>
                    <a:pt x="199" y="216"/>
                    <a:pt x="199" y="218"/>
                    <a:pt x="201" y="218"/>
                  </a:cubicBezTo>
                  <a:cubicBezTo>
                    <a:pt x="204" y="218"/>
                    <a:pt x="208" y="220"/>
                    <a:pt x="214" y="220"/>
                  </a:cubicBezTo>
                  <a:cubicBezTo>
                    <a:pt x="220" y="220"/>
                    <a:pt x="226" y="223"/>
                    <a:pt x="229" y="223"/>
                  </a:cubicBezTo>
                  <a:cubicBezTo>
                    <a:pt x="231" y="224"/>
                    <a:pt x="242" y="218"/>
                    <a:pt x="241" y="220"/>
                  </a:cubicBezTo>
                  <a:cubicBezTo>
                    <a:pt x="241" y="222"/>
                    <a:pt x="236" y="224"/>
                    <a:pt x="238" y="226"/>
                  </a:cubicBezTo>
                  <a:cubicBezTo>
                    <a:pt x="240" y="229"/>
                    <a:pt x="242" y="232"/>
                    <a:pt x="245" y="232"/>
                  </a:cubicBezTo>
                  <a:cubicBezTo>
                    <a:pt x="248" y="232"/>
                    <a:pt x="251" y="232"/>
                    <a:pt x="250" y="235"/>
                  </a:cubicBezTo>
                  <a:cubicBezTo>
                    <a:pt x="250" y="238"/>
                    <a:pt x="249" y="242"/>
                    <a:pt x="251" y="242"/>
                  </a:cubicBezTo>
                  <a:cubicBezTo>
                    <a:pt x="253" y="242"/>
                    <a:pt x="254" y="242"/>
                    <a:pt x="256" y="244"/>
                  </a:cubicBezTo>
                  <a:cubicBezTo>
                    <a:pt x="258" y="245"/>
                    <a:pt x="258" y="247"/>
                    <a:pt x="260" y="246"/>
                  </a:cubicBezTo>
                  <a:cubicBezTo>
                    <a:pt x="261" y="245"/>
                    <a:pt x="264" y="243"/>
                    <a:pt x="263" y="241"/>
                  </a:cubicBezTo>
                  <a:cubicBezTo>
                    <a:pt x="262" y="239"/>
                    <a:pt x="262" y="236"/>
                    <a:pt x="263" y="236"/>
                  </a:cubicBezTo>
                  <a:cubicBezTo>
                    <a:pt x="265" y="236"/>
                    <a:pt x="268" y="239"/>
                    <a:pt x="268" y="241"/>
                  </a:cubicBezTo>
                  <a:cubicBezTo>
                    <a:pt x="268" y="244"/>
                    <a:pt x="268" y="247"/>
                    <a:pt x="269" y="247"/>
                  </a:cubicBezTo>
                  <a:cubicBezTo>
                    <a:pt x="270" y="247"/>
                    <a:pt x="273" y="239"/>
                    <a:pt x="273" y="237"/>
                  </a:cubicBezTo>
                  <a:cubicBezTo>
                    <a:pt x="273" y="235"/>
                    <a:pt x="273" y="228"/>
                    <a:pt x="274" y="229"/>
                  </a:cubicBezTo>
                  <a:cubicBezTo>
                    <a:pt x="276" y="230"/>
                    <a:pt x="277" y="232"/>
                    <a:pt x="276" y="235"/>
                  </a:cubicBezTo>
                  <a:cubicBezTo>
                    <a:pt x="276" y="238"/>
                    <a:pt x="273" y="244"/>
                    <a:pt x="275" y="246"/>
                  </a:cubicBezTo>
                  <a:cubicBezTo>
                    <a:pt x="277" y="247"/>
                    <a:pt x="279" y="246"/>
                    <a:pt x="281" y="246"/>
                  </a:cubicBezTo>
                  <a:cubicBezTo>
                    <a:pt x="283" y="247"/>
                    <a:pt x="283" y="250"/>
                    <a:pt x="286" y="252"/>
                  </a:cubicBezTo>
                  <a:cubicBezTo>
                    <a:pt x="289" y="254"/>
                    <a:pt x="287" y="257"/>
                    <a:pt x="287" y="259"/>
                  </a:cubicBezTo>
                  <a:cubicBezTo>
                    <a:pt x="287" y="260"/>
                    <a:pt x="290" y="260"/>
                    <a:pt x="291" y="263"/>
                  </a:cubicBezTo>
                  <a:cubicBezTo>
                    <a:pt x="292" y="265"/>
                    <a:pt x="289" y="269"/>
                    <a:pt x="290" y="271"/>
                  </a:cubicBezTo>
                  <a:cubicBezTo>
                    <a:pt x="292" y="274"/>
                    <a:pt x="295" y="274"/>
                    <a:pt x="294" y="276"/>
                  </a:cubicBezTo>
                  <a:cubicBezTo>
                    <a:pt x="294" y="278"/>
                    <a:pt x="291" y="280"/>
                    <a:pt x="294" y="280"/>
                  </a:cubicBezTo>
                  <a:cubicBezTo>
                    <a:pt x="298" y="279"/>
                    <a:pt x="300" y="278"/>
                    <a:pt x="301" y="279"/>
                  </a:cubicBezTo>
                  <a:cubicBezTo>
                    <a:pt x="302" y="279"/>
                    <a:pt x="302" y="283"/>
                    <a:pt x="301" y="286"/>
                  </a:cubicBezTo>
                  <a:cubicBezTo>
                    <a:pt x="300" y="288"/>
                    <a:pt x="301" y="289"/>
                    <a:pt x="299" y="291"/>
                  </a:cubicBezTo>
                  <a:cubicBezTo>
                    <a:pt x="297" y="293"/>
                    <a:pt x="297" y="294"/>
                    <a:pt x="299" y="294"/>
                  </a:cubicBezTo>
                  <a:cubicBezTo>
                    <a:pt x="301" y="294"/>
                    <a:pt x="305" y="291"/>
                    <a:pt x="304" y="292"/>
                  </a:cubicBezTo>
                  <a:cubicBezTo>
                    <a:pt x="304" y="293"/>
                    <a:pt x="304" y="293"/>
                    <a:pt x="304" y="293"/>
                  </a:cubicBezTo>
                  <a:cubicBezTo>
                    <a:pt x="303" y="294"/>
                    <a:pt x="302" y="296"/>
                    <a:pt x="300" y="297"/>
                  </a:cubicBezTo>
                  <a:cubicBezTo>
                    <a:pt x="300" y="297"/>
                    <a:pt x="300" y="297"/>
                    <a:pt x="300" y="297"/>
                  </a:cubicBezTo>
                  <a:cubicBezTo>
                    <a:pt x="300" y="298"/>
                    <a:pt x="299" y="299"/>
                    <a:pt x="299" y="299"/>
                  </a:cubicBezTo>
                  <a:cubicBezTo>
                    <a:pt x="298" y="302"/>
                    <a:pt x="301" y="304"/>
                    <a:pt x="301" y="305"/>
                  </a:cubicBezTo>
                  <a:cubicBezTo>
                    <a:pt x="301" y="307"/>
                    <a:pt x="302" y="308"/>
                    <a:pt x="298" y="309"/>
                  </a:cubicBezTo>
                  <a:cubicBezTo>
                    <a:pt x="294" y="310"/>
                    <a:pt x="297" y="312"/>
                    <a:pt x="299" y="313"/>
                  </a:cubicBezTo>
                  <a:cubicBezTo>
                    <a:pt x="301" y="314"/>
                    <a:pt x="304" y="314"/>
                    <a:pt x="304" y="312"/>
                  </a:cubicBezTo>
                  <a:cubicBezTo>
                    <a:pt x="305" y="311"/>
                    <a:pt x="308" y="306"/>
                    <a:pt x="310" y="308"/>
                  </a:cubicBezTo>
                  <a:cubicBezTo>
                    <a:pt x="311" y="310"/>
                    <a:pt x="312" y="313"/>
                    <a:pt x="311" y="314"/>
                  </a:cubicBezTo>
                  <a:cubicBezTo>
                    <a:pt x="309" y="314"/>
                    <a:pt x="307" y="314"/>
                    <a:pt x="306" y="315"/>
                  </a:cubicBezTo>
                  <a:cubicBezTo>
                    <a:pt x="306" y="317"/>
                    <a:pt x="308" y="318"/>
                    <a:pt x="309" y="320"/>
                  </a:cubicBezTo>
                  <a:cubicBezTo>
                    <a:pt x="310" y="321"/>
                    <a:pt x="310" y="328"/>
                    <a:pt x="313" y="327"/>
                  </a:cubicBezTo>
                  <a:cubicBezTo>
                    <a:pt x="316" y="326"/>
                    <a:pt x="322" y="324"/>
                    <a:pt x="321" y="324"/>
                  </a:cubicBezTo>
                  <a:cubicBezTo>
                    <a:pt x="321" y="325"/>
                    <a:pt x="316" y="331"/>
                    <a:pt x="314" y="332"/>
                  </a:cubicBezTo>
                  <a:cubicBezTo>
                    <a:pt x="312" y="334"/>
                    <a:pt x="308" y="339"/>
                    <a:pt x="307" y="340"/>
                  </a:cubicBezTo>
                  <a:cubicBezTo>
                    <a:pt x="307" y="342"/>
                    <a:pt x="305" y="342"/>
                    <a:pt x="306" y="344"/>
                  </a:cubicBezTo>
                  <a:cubicBezTo>
                    <a:pt x="308" y="346"/>
                    <a:pt x="309" y="347"/>
                    <a:pt x="311" y="347"/>
                  </a:cubicBezTo>
                  <a:cubicBezTo>
                    <a:pt x="313" y="347"/>
                    <a:pt x="314" y="347"/>
                    <a:pt x="313" y="349"/>
                  </a:cubicBezTo>
                  <a:cubicBezTo>
                    <a:pt x="313" y="350"/>
                    <a:pt x="312" y="351"/>
                    <a:pt x="317" y="352"/>
                  </a:cubicBezTo>
                  <a:cubicBezTo>
                    <a:pt x="322" y="352"/>
                    <a:pt x="325" y="351"/>
                    <a:pt x="326" y="352"/>
                  </a:cubicBezTo>
                  <a:cubicBezTo>
                    <a:pt x="326" y="352"/>
                    <a:pt x="326" y="353"/>
                    <a:pt x="326" y="353"/>
                  </a:cubicBezTo>
                  <a:cubicBezTo>
                    <a:pt x="326" y="353"/>
                    <a:pt x="326" y="353"/>
                    <a:pt x="326" y="353"/>
                  </a:cubicBezTo>
                  <a:cubicBezTo>
                    <a:pt x="326" y="353"/>
                    <a:pt x="326" y="353"/>
                    <a:pt x="326" y="353"/>
                  </a:cubicBezTo>
                  <a:cubicBezTo>
                    <a:pt x="327" y="353"/>
                    <a:pt x="327" y="353"/>
                    <a:pt x="328" y="353"/>
                  </a:cubicBezTo>
                  <a:cubicBezTo>
                    <a:pt x="331" y="353"/>
                    <a:pt x="333" y="350"/>
                    <a:pt x="332" y="352"/>
                  </a:cubicBezTo>
                  <a:cubicBezTo>
                    <a:pt x="331" y="355"/>
                    <a:pt x="327" y="357"/>
                    <a:pt x="329" y="359"/>
                  </a:cubicBezTo>
                  <a:cubicBezTo>
                    <a:pt x="330" y="361"/>
                    <a:pt x="331" y="359"/>
                    <a:pt x="332" y="361"/>
                  </a:cubicBezTo>
                  <a:cubicBezTo>
                    <a:pt x="332" y="363"/>
                    <a:pt x="332" y="367"/>
                    <a:pt x="334" y="366"/>
                  </a:cubicBezTo>
                  <a:cubicBezTo>
                    <a:pt x="337" y="364"/>
                    <a:pt x="337" y="365"/>
                    <a:pt x="339" y="368"/>
                  </a:cubicBezTo>
                  <a:cubicBezTo>
                    <a:pt x="339" y="368"/>
                    <a:pt x="339" y="369"/>
                    <a:pt x="340" y="369"/>
                  </a:cubicBezTo>
                  <a:cubicBezTo>
                    <a:pt x="340" y="369"/>
                    <a:pt x="340" y="370"/>
                    <a:pt x="340" y="370"/>
                  </a:cubicBezTo>
                  <a:cubicBezTo>
                    <a:pt x="340" y="370"/>
                    <a:pt x="340" y="370"/>
                    <a:pt x="340" y="371"/>
                  </a:cubicBezTo>
                  <a:cubicBezTo>
                    <a:pt x="340" y="371"/>
                    <a:pt x="341" y="371"/>
                    <a:pt x="341" y="371"/>
                  </a:cubicBezTo>
                  <a:cubicBezTo>
                    <a:pt x="341" y="371"/>
                    <a:pt x="341" y="372"/>
                    <a:pt x="341" y="372"/>
                  </a:cubicBezTo>
                  <a:cubicBezTo>
                    <a:pt x="341" y="372"/>
                    <a:pt x="341" y="373"/>
                    <a:pt x="340" y="374"/>
                  </a:cubicBezTo>
                  <a:cubicBezTo>
                    <a:pt x="340" y="376"/>
                    <a:pt x="340" y="380"/>
                    <a:pt x="340" y="381"/>
                  </a:cubicBezTo>
                  <a:cubicBezTo>
                    <a:pt x="340" y="383"/>
                    <a:pt x="339" y="387"/>
                    <a:pt x="338" y="386"/>
                  </a:cubicBezTo>
                  <a:cubicBezTo>
                    <a:pt x="337" y="386"/>
                    <a:pt x="335" y="381"/>
                    <a:pt x="333" y="382"/>
                  </a:cubicBezTo>
                  <a:cubicBezTo>
                    <a:pt x="331" y="383"/>
                    <a:pt x="324" y="383"/>
                    <a:pt x="322" y="381"/>
                  </a:cubicBezTo>
                  <a:cubicBezTo>
                    <a:pt x="320" y="380"/>
                    <a:pt x="319" y="382"/>
                    <a:pt x="319" y="385"/>
                  </a:cubicBezTo>
                  <a:cubicBezTo>
                    <a:pt x="320" y="388"/>
                    <a:pt x="320" y="398"/>
                    <a:pt x="317" y="404"/>
                  </a:cubicBezTo>
                  <a:cubicBezTo>
                    <a:pt x="314" y="410"/>
                    <a:pt x="311" y="422"/>
                    <a:pt x="309" y="424"/>
                  </a:cubicBezTo>
                  <a:cubicBezTo>
                    <a:pt x="308" y="427"/>
                    <a:pt x="302" y="441"/>
                    <a:pt x="300" y="444"/>
                  </a:cubicBezTo>
                  <a:cubicBezTo>
                    <a:pt x="297" y="446"/>
                    <a:pt x="298" y="450"/>
                    <a:pt x="298" y="453"/>
                  </a:cubicBezTo>
                  <a:cubicBezTo>
                    <a:pt x="298" y="456"/>
                    <a:pt x="298" y="457"/>
                    <a:pt x="296" y="461"/>
                  </a:cubicBezTo>
                  <a:cubicBezTo>
                    <a:pt x="293" y="466"/>
                    <a:pt x="290" y="476"/>
                    <a:pt x="291" y="478"/>
                  </a:cubicBezTo>
                  <a:cubicBezTo>
                    <a:pt x="291" y="481"/>
                    <a:pt x="294" y="485"/>
                    <a:pt x="293" y="489"/>
                  </a:cubicBezTo>
                  <a:cubicBezTo>
                    <a:pt x="292" y="493"/>
                    <a:pt x="291" y="496"/>
                    <a:pt x="292" y="498"/>
                  </a:cubicBezTo>
                  <a:cubicBezTo>
                    <a:pt x="293" y="501"/>
                    <a:pt x="296" y="505"/>
                    <a:pt x="297" y="509"/>
                  </a:cubicBezTo>
                  <a:cubicBezTo>
                    <a:pt x="297" y="513"/>
                    <a:pt x="296" y="516"/>
                    <a:pt x="298" y="519"/>
                  </a:cubicBezTo>
                  <a:cubicBezTo>
                    <a:pt x="301" y="521"/>
                    <a:pt x="299" y="528"/>
                    <a:pt x="301" y="533"/>
                  </a:cubicBezTo>
                  <a:cubicBezTo>
                    <a:pt x="303" y="537"/>
                    <a:pt x="306" y="539"/>
                    <a:pt x="306" y="542"/>
                  </a:cubicBezTo>
                  <a:cubicBezTo>
                    <a:pt x="306" y="545"/>
                    <a:pt x="312" y="544"/>
                    <a:pt x="315" y="546"/>
                  </a:cubicBezTo>
                  <a:cubicBezTo>
                    <a:pt x="318" y="548"/>
                    <a:pt x="322" y="548"/>
                    <a:pt x="325" y="549"/>
                  </a:cubicBezTo>
                  <a:cubicBezTo>
                    <a:pt x="328" y="550"/>
                    <a:pt x="327" y="552"/>
                    <a:pt x="328" y="554"/>
                  </a:cubicBezTo>
                  <a:cubicBezTo>
                    <a:pt x="328" y="555"/>
                    <a:pt x="328" y="555"/>
                    <a:pt x="328" y="556"/>
                  </a:cubicBezTo>
                  <a:cubicBezTo>
                    <a:pt x="329" y="556"/>
                    <a:pt x="329" y="556"/>
                    <a:pt x="329" y="556"/>
                  </a:cubicBezTo>
                  <a:cubicBezTo>
                    <a:pt x="329" y="557"/>
                    <a:pt x="329" y="557"/>
                    <a:pt x="329" y="558"/>
                  </a:cubicBezTo>
                  <a:cubicBezTo>
                    <a:pt x="329" y="558"/>
                    <a:pt x="329" y="558"/>
                    <a:pt x="329" y="558"/>
                  </a:cubicBezTo>
                  <a:cubicBezTo>
                    <a:pt x="329" y="559"/>
                    <a:pt x="330" y="560"/>
                    <a:pt x="330" y="561"/>
                  </a:cubicBezTo>
                  <a:cubicBezTo>
                    <a:pt x="330" y="561"/>
                    <a:pt x="330" y="561"/>
                    <a:pt x="330" y="562"/>
                  </a:cubicBezTo>
                  <a:cubicBezTo>
                    <a:pt x="330" y="562"/>
                    <a:pt x="330" y="563"/>
                    <a:pt x="330" y="564"/>
                  </a:cubicBezTo>
                  <a:cubicBezTo>
                    <a:pt x="330" y="564"/>
                    <a:pt x="330" y="565"/>
                    <a:pt x="331" y="565"/>
                  </a:cubicBezTo>
                  <a:cubicBezTo>
                    <a:pt x="331" y="566"/>
                    <a:pt x="331" y="567"/>
                    <a:pt x="331" y="568"/>
                  </a:cubicBezTo>
                  <a:cubicBezTo>
                    <a:pt x="331" y="568"/>
                    <a:pt x="331" y="568"/>
                    <a:pt x="331" y="569"/>
                  </a:cubicBezTo>
                  <a:cubicBezTo>
                    <a:pt x="331" y="569"/>
                    <a:pt x="331" y="570"/>
                    <a:pt x="332" y="571"/>
                  </a:cubicBezTo>
                  <a:cubicBezTo>
                    <a:pt x="332" y="571"/>
                    <a:pt x="332" y="571"/>
                    <a:pt x="332" y="572"/>
                  </a:cubicBezTo>
                  <a:cubicBezTo>
                    <a:pt x="332" y="573"/>
                    <a:pt x="332" y="573"/>
                    <a:pt x="332" y="574"/>
                  </a:cubicBezTo>
                  <a:cubicBezTo>
                    <a:pt x="332" y="574"/>
                    <a:pt x="332" y="574"/>
                    <a:pt x="332" y="575"/>
                  </a:cubicBezTo>
                  <a:cubicBezTo>
                    <a:pt x="332" y="575"/>
                    <a:pt x="332" y="576"/>
                    <a:pt x="332" y="577"/>
                  </a:cubicBezTo>
                  <a:cubicBezTo>
                    <a:pt x="333" y="582"/>
                    <a:pt x="337" y="589"/>
                    <a:pt x="336" y="593"/>
                  </a:cubicBezTo>
                  <a:cubicBezTo>
                    <a:pt x="335" y="597"/>
                    <a:pt x="338" y="600"/>
                    <a:pt x="340" y="602"/>
                  </a:cubicBezTo>
                  <a:cubicBezTo>
                    <a:pt x="342" y="604"/>
                    <a:pt x="348" y="608"/>
                    <a:pt x="345" y="613"/>
                  </a:cubicBezTo>
                  <a:cubicBezTo>
                    <a:pt x="342" y="617"/>
                    <a:pt x="341" y="619"/>
                    <a:pt x="339" y="619"/>
                  </a:cubicBezTo>
                  <a:cubicBezTo>
                    <a:pt x="337" y="619"/>
                    <a:pt x="339" y="621"/>
                    <a:pt x="340" y="623"/>
                  </a:cubicBezTo>
                  <a:cubicBezTo>
                    <a:pt x="342" y="625"/>
                    <a:pt x="346" y="629"/>
                    <a:pt x="348" y="629"/>
                  </a:cubicBezTo>
                  <a:cubicBezTo>
                    <a:pt x="351" y="628"/>
                    <a:pt x="353" y="629"/>
                    <a:pt x="355" y="631"/>
                  </a:cubicBezTo>
                  <a:cubicBezTo>
                    <a:pt x="356" y="633"/>
                    <a:pt x="357" y="639"/>
                    <a:pt x="356" y="641"/>
                  </a:cubicBezTo>
                  <a:cubicBezTo>
                    <a:pt x="355" y="644"/>
                    <a:pt x="354" y="648"/>
                    <a:pt x="356" y="650"/>
                  </a:cubicBezTo>
                  <a:cubicBezTo>
                    <a:pt x="358" y="652"/>
                    <a:pt x="366" y="660"/>
                    <a:pt x="366" y="663"/>
                  </a:cubicBezTo>
                  <a:cubicBezTo>
                    <a:pt x="366" y="666"/>
                    <a:pt x="369" y="671"/>
                    <a:pt x="370" y="670"/>
                  </a:cubicBezTo>
                  <a:cubicBezTo>
                    <a:pt x="372" y="668"/>
                    <a:pt x="376" y="668"/>
                    <a:pt x="376" y="664"/>
                  </a:cubicBezTo>
                  <a:cubicBezTo>
                    <a:pt x="376" y="661"/>
                    <a:pt x="368" y="653"/>
                    <a:pt x="367" y="652"/>
                  </a:cubicBezTo>
                  <a:cubicBezTo>
                    <a:pt x="366" y="650"/>
                    <a:pt x="371" y="651"/>
                    <a:pt x="370" y="647"/>
                  </a:cubicBezTo>
                  <a:cubicBezTo>
                    <a:pt x="368" y="644"/>
                    <a:pt x="365" y="640"/>
                    <a:pt x="366" y="638"/>
                  </a:cubicBezTo>
                  <a:cubicBezTo>
                    <a:pt x="366" y="637"/>
                    <a:pt x="371" y="639"/>
                    <a:pt x="368" y="635"/>
                  </a:cubicBezTo>
                  <a:cubicBezTo>
                    <a:pt x="365" y="630"/>
                    <a:pt x="364" y="626"/>
                    <a:pt x="363" y="623"/>
                  </a:cubicBezTo>
                  <a:cubicBezTo>
                    <a:pt x="362" y="620"/>
                    <a:pt x="360" y="618"/>
                    <a:pt x="359" y="613"/>
                  </a:cubicBezTo>
                  <a:cubicBezTo>
                    <a:pt x="359" y="609"/>
                    <a:pt x="354" y="603"/>
                    <a:pt x="352" y="601"/>
                  </a:cubicBezTo>
                  <a:cubicBezTo>
                    <a:pt x="351" y="599"/>
                    <a:pt x="346" y="595"/>
                    <a:pt x="347" y="593"/>
                  </a:cubicBezTo>
                  <a:cubicBezTo>
                    <a:pt x="347" y="591"/>
                    <a:pt x="348" y="586"/>
                    <a:pt x="348" y="583"/>
                  </a:cubicBezTo>
                  <a:cubicBezTo>
                    <a:pt x="348" y="581"/>
                    <a:pt x="350" y="579"/>
                    <a:pt x="350" y="577"/>
                  </a:cubicBezTo>
                  <a:cubicBezTo>
                    <a:pt x="350" y="575"/>
                    <a:pt x="353" y="573"/>
                    <a:pt x="353" y="574"/>
                  </a:cubicBezTo>
                  <a:cubicBezTo>
                    <a:pt x="353" y="575"/>
                    <a:pt x="357" y="578"/>
                    <a:pt x="357" y="578"/>
                  </a:cubicBezTo>
                  <a:cubicBezTo>
                    <a:pt x="357" y="578"/>
                    <a:pt x="360" y="580"/>
                    <a:pt x="362" y="582"/>
                  </a:cubicBezTo>
                  <a:cubicBezTo>
                    <a:pt x="364" y="583"/>
                    <a:pt x="366" y="581"/>
                    <a:pt x="365" y="584"/>
                  </a:cubicBezTo>
                  <a:cubicBezTo>
                    <a:pt x="364" y="588"/>
                    <a:pt x="363" y="592"/>
                    <a:pt x="365" y="592"/>
                  </a:cubicBezTo>
                  <a:cubicBezTo>
                    <a:pt x="366" y="592"/>
                    <a:pt x="364" y="599"/>
                    <a:pt x="366" y="601"/>
                  </a:cubicBezTo>
                  <a:cubicBezTo>
                    <a:pt x="368" y="602"/>
                    <a:pt x="367" y="607"/>
                    <a:pt x="369" y="610"/>
                  </a:cubicBezTo>
                  <a:cubicBezTo>
                    <a:pt x="372" y="614"/>
                    <a:pt x="373" y="615"/>
                    <a:pt x="378" y="619"/>
                  </a:cubicBezTo>
                  <a:cubicBezTo>
                    <a:pt x="382" y="622"/>
                    <a:pt x="390" y="630"/>
                    <a:pt x="389" y="631"/>
                  </a:cubicBezTo>
                  <a:cubicBezTo>
                    <a:pt x="388" y="633"/>
                    <a:pt x="385" y="635"/>
                    <a:pt x="387" y="637"/>
                  </a:cubicBezTo>
                  <a:cubicBezTo>
                    <a:pt x="388" y="640"/>
                    <a:pt x="392" y="642"/>
                    <a:pt x="395" y="645"/>
                  </a:cubicBezTo>
                  <a:cubicBezTo>
                    <a:pt x="397" y="648"/>
                    <a:pt x="401" y="653"/>
                    <a:pt x="401" y="655"/>
                  </a:cubicBezTo>
                  <a:cubicBezTo>
                    <a:pt x="401" y="657"/>
                    <a:pt x="403" y="660"/>
                    <a:pt x="406" y="663"/>
                  </a:cubicBezTo>
                  <a:cubicBezTo>
                    <a:pt x="408" y="666"/>
                    <a:pt x="409" y="672"/>
                    <a:pt x="410" y="675"/>
                  </a:cubicBezTo>
                  <a:cubicBezTo>
                    <a:pt x="411" y="678"/>
                    <a:pt x="410" y="687"/>
                    <a:pt x="409" y="689"/>
                  </a:cubicBezTo>
                  <a:cubicBezTo>
                    <a:pt x="408" y="691"/>
                    <a:pt x="403" y="694"/>
                    <a:pt x="403" y="696"/>
                  </a:cubicBezTo>
                  <a:cubicBezTo>
                    <a:pt x="403" y="698"/>
                    <a:pt x="401" y="699"/>
                    <a:pt x="405" y="704"/>
                  </a:cubicBezTo>
                  <a:cubicBezTo>
                    <a:pt x="409" y="708"/>
                    <a:pt x="419" y="715"/>
                    <a:pt x="423" y="718"/>
                  </a:cubicBezTo>
                  <a:cubicBezTo>
                    <a:pt x="428" y="721"/>
                    <a:pt x="433" y="719"/>
                    <a:pt x="435" y="722"/>
                  </a:cubicBezTo>
                  <a:cubicBezTo>
                    <a:pt x="437" y="724"/>
                    <a:pt x="440" y="726"/>
                    <a:pt x="444" y="727"/>
                  </a:cubicBezTo>
                  <a:cubicBezTo>
                    <a:pt x="448" y="728"/>
                    <a:pt x="462" y="733"/>
                    <a:pt x="465" y="735"/>
                  </a:cubicBezTo>
                  <a:cubicBezTo>
                    <a:pt x="467" y="737"/>
                    <a:pt x="469" y="740"/>
                    <a:pt x="473" y="741"/>
                  </a:cubicBezTo>
                  <a:cubicBezTo>
                    <a:pt x="477" y="741"/>
                    <a:pt x="483" y="744"/>
                    <a:pt x="487" y="743"/>
                  </a:cubicBezTo>
                  <a:cubicBezTo>
                    <a:pt x="490" y="742"/>
                    <a:pt x="502" y="735"/>
                    <a:pt x="506" y="737"/>
                  </a:cubicBezTo>
                  <a:cubicBezTo>
                    <a:pt x="511" y="738"/>
                    <a:pt x="512" y="738"/>
                    <a:pt x="514" y="740"/>
                  </a:cubicBezTo>
                  <a:cubicBezTo>
                    <a:pt x="517" y="742"/>
                    <a:pt x="518" y="749"/>
                    <a:pt x="522" y="753"/>
                  </a:cubicBezTo>
                  <a:cubicBezTo>
                    <a:pt x="522" y="754"/>
                    <a:pt x="523" y="754"/>
                    <a:pt x="523" y="755"/>
                  </a:cubicBezTo>
                  <a:cubicBezTo>
                    <a:pt x="524" y="756"/>
                    <a:pt x="525" y="757"/>
                    <a:pt x="526" y="758"/>
                  </a:cubicBezTo>
                  <a:cubicBezTo>
                    <a:pt x="526" y="758"/>
                    <a:pt x="526" y="758"/>
                    <a:pt x="526" y="758"/>
                  </a:cubicBezTo>
                  <a:cubicBezTo>
                    <a:pt x="526" y="758"/>
                    <a:pt x="526" y="758"/>
                    <a:pt x="527" y="758"/>
                  </a:cubicBezTo>
                  <a:cubicBezTo>
                    <a:pt x="527" y="758"/>
                    <a:pt x="527" y="759"/>
                    <a:pt x="527" y="759"/>
                  </a:cubicBezTo>
                  <a:cubicBezTo>
                    <a:pt x="527" y="759"/>
                    <a:pt x="527" y="759"/>
                    <a:pt x="528" y="759"/>
                  </a:cubicBezTo>
                  <a:cubicBezTo>
                    <a:pt x="528" y="759"/>
                    <a:pt x="528" y="759"/>
                    <a:pt x="528" y="759"/>
                  </a:cubicBezTo>
                  <a:cubicBezTo>
                    <a:pt x="529" y="759"/>
                    <a:pt x="529" y="760"/>
                    <a:pt x="530" y="760"/>
                  </a:cubicBezTo>
                  <a:cubicBezTo>
                    <a:pt x="530" y="760"/>
                    <a:pt x="530" y="760"/>
                    <a:pt x="530" y="760"/>
                  </a:cubicBezTo>
                  <a:cubicBezTo>
                    <a:pt x="531" y="760"/>
                    <a:pt x="532" y="760"/>
                    <a:pt x="533" y="760"/>
                  </a:cubicBezTo>
                  <a:cubicBezTo>
                    <a:pt x="535" y="761"/>
                    <a:pt x="536" y="761"/>
                    <a:pt x="538" y="761"/>
                  </a:cubicBezTo>
                  <a:cubicBezTo>
                    <a:pt x="539" y="761"/>
                    <a:pt x="540" y="761"/>
                    <a:pt x="540" y="761"/>
                  </a:cubicBezTo>
                  <a:cubicBezTo>
                    <a:pt x="541" y="761"/>
                    <a:pt x="542" y="761"/>
                    <a:pt x="542" y="761"/>
                  </a:cubicBezTo>
                  <a:cubicBezTo>
                    <a:pt x="543" y="762"/>
                    <a:pt x="543" y="762"/>
                    <a:pt x="544" y="762"/>
                  </a:cubicBezTo>
                  <a:cubicBezTo>
                    <a:pt x="544" y="762"/>
                    <a:pt x="545" y="762"/>
                    <a:pt x="545" y="762"/>
                  </a:cubicBezTo>
                  <a:cubicBezTo>
                    <a:pt x="546" y="762"/>
                    <a:pt x="546" y="762"/>
                    <a:pt x="547" y="763"/>
                  </a:cubicBezTo>
                  <a:cubicBezTo>
                    <a:pt x="548" y="764"/>
                    <a:pt x="558" y="770"/>
                    <a:pt x="561" y="770"/>
                  </a:cubicBezTo>
                  <a:cubicBezTo>
                    <a:pt x="562" y="770"/>
                    <a:pt x="563" y="770"/>
                    <a:pt x="564" y="770"/>
                  </a:cubicBezTo>
                  <a:cubicBezTo>
                    <a:pt x="564" y="770"/>
                    <a:pt x="564" y="770"/>
                    <a:pt x="564" y="770"/>
                  </a:cubicBezTo>
                  <a:cubicBezTo>
                    <a:pt x="564" y="770"/>
                    <a:pt x="565" y="770"/>
                    <a:pt x="565" y="770"/>
                  </a:cubicBezTo>
                  <a:cubicBezTo>
                    <a:pt x="566" y="770"/>
                    <a:pt x="566" y="770"/>
                    <a:pt x="567" y="770"/>
                  </a:cubicBezTo>
                  <a:cubicBezTo>
                    <a:pt x="567" y="770"/>
                    <a:pt x="567" y="770"/>
                    <a:pt x="568" y="769"/>
                  </a:cubicBezTo>
                  <a:cubicBezTo>
                    <a:pt x="568" y="769"/>
                    <a:pt x="568" y="769"/>
                    <a:pt x="568" y="769"/>
                  </a:cubicBezTo>
                  <a:cubicBezTo>
                    <a:pt x="569" y="769"/>
                    <a:pt x="569" y="769"/>
                    <a:pt x="569" y="769"/>
                  </a:cubicBezTo>
                  <a:cubicBezTo>
                    <a:pt x="569" y="769"/>
                    <a:pt x="569" y="769"/>
                    <a:pt x="569" y="769"/>
                  </a:cubicBezTo>
                  <a:cubicBezTo>
                    <a:pt x="570" y="769"/>
                    <a:pt x="570" y="769"/>
                    <a:pt x="570" y="769"/>
                  </a:cubicBezTo>
                  <a:cubicBezTo>
                    <a:pt x="570" y="769"/>
                    <a:pt x="570" y="770"/>
                    <a:pt x="570" y="770"/>
                  </a:cubicBezTo>
                  <a:cubicBezTo>
                    <a:pt x="570" y="770"/>
                    <a:pt x="570" y="770"/>
                    <a:pt x="570" y="770"/>
                  </a:cubicBezTo>
                  <a:cubicBezTo>
                    <a:pt x="570" y="770"/>
                    <a:pt x="569" y="771"/>
                    <a:pt x="569" y="772"/>
                  </a:cubicBezTo>
                  <a:cubicBezTo>
                    <a:pt x="568" y="772"/>
                    <a:pt x="568" y="773"/>
                    <a:pt x="568" y="773"/>
                  </a:cubicBezTo>
                  <a:cubicBezTo>
                    <a:pt x="568" y="773"/>
                    <a:pt x="567" y="774"/>
                    <a:pt x="567" y="774"/>
                  </a:cubicBezTo>
                  <a:cubicBezTo>
                    <a:pt x="567" y="774"/>
                    <a:pt x="567" y="774"/>
                    <a:pt x="567" y="774"/>
                  </a:cubicBezTo>
                  <a:cubicBezTo>
                    <a:pt x="567" y="774"/>
                    <a:pt x="567" y="774"/>
                    <a:pt x="567" y="774"/>
                  </a:cubicBezTo>
                  <a:cubicBezTo>
                    <a:pt x="567" y="774"/>
                    <a:pt x="567" y="775"/>
                    <a:pt x="568" y="775"/>
                  </a:cubicBezTo>
                  <a:cubicBezTo>
                    <a:pt x="569" y="776"/>
                    <a:pt x="574" y="779"/>
                    <a:pt x="576" y="782"/>
                  </a:cubicBezTo>
                  <a:cubicBezTo>
                    <a:pt x="578" y="784"/>
                    <a:pt x="577" y="786"/>
                    <a:pt x="579" y="788"/>
                  </a:cubicBezTo>
                  <a:cubicBezTo>
                    <a:pt x="580" y="789"/>
                    <a:pt x="580" y="789"/>
                    <a:pt x="581" y="790"/>
                  </a:cubicBezTo>
                  <a:cubicBezTo>
                    <a:pt x="581" y="790"/>
                    <a:pt x="581" y="790"/>
                    <a:pt x="581" y="790"/>
                  </a:cubicBezTo>
                  <a:cubicBezTo>
                    <a:pt x="582" y="791"/>
                    <a:pt x="582" y="791"/>
                    <a:pt x="582" y="792"/>
                  </a:cubicBezTo>
                  <a:cubicBezTo>
                    <a:pt x="582" y="792"/>
                    <a:pt x="582" y="792"/>
                    <a:pt x="582" y="792"/>
                  </a:cubicBezTo>
                  <a:cubicBezTo>
                    <a:pt x="583" y="793"/>
                    <a:pt x="583" y="794"/>
                    <a:pt x="583" y="795"/>
                  </a:cubicBezTo>
                  <a:cubicBezTo>
                    <a:pt x="582" y="798"/>
                    <a:pt x="580" y="802"/>
                    <a:pt x="582" y="804"/>
                  </a:cubicBezTo>
                  <a:cubicBezTo>
                    <a:pt x="584" y="806"/>
                    <a:pt x="587" y="809"/>
                    <a:pt x="588" y="807"/>
                  </a:cubicBezTo>
                  <a:cubicBezTo>
                    <a:pt x="589" y="804"/>
                    <a:pt x="588" y="803"/>
                    <a:pt x="590" y="806"/>
                  </a:cubicBezTo>
                  <a:cubicBezTo>
                    <a:pt x="591" y="809"/>
                    <a:pt x="590" y="811"/>
                    <a:pt x="594" y="812"/>
                  </a:cubicBezTo>
                  <a:cubicBezTo>
                    <a:pt x="599" y="813"/>
                    <a:pt x="597" y="815"/>
                    <a:pt x="598" y="817"/>
                  </a:cubicBezTo>
                  <a:cubicBezTo>
                    <a:pt x="598" y="818"/>
                    <a:pt x="599" y="818"/>
                    <a:pt x="599" y="819"/>
                  </a:cubicBezTo>
                  <a:cubicBezTo>
                    <a:pt x="599" y="819"/>
                    <a:pt x="599" y="819"/>
                    <a:pt x="600" y="819"/>
                  </a:cubicBezTo>
                  <a:cubicBezTo>
                    <a:pt x="600" y="819"/>
                    <a:pt x="601" y="819"/>
                    <a:pt x="602" y="819"/>
                  </a:cubicBezTo>
                  <a:cubicBezTo>
                    <a:pt x="602" y="819"/>
                    <a:pt x="603" y="819"/>
                    <a:pt x="603" y="819"/>
                  </a:cubicBezTo>
                  <a:cubicBezTo>
                    <a:pt x="603" y="819"/>
                    <a:pt x="603" y="819"/>
                    <a:pt x="604" y="819"/>
                  </a:cubicBezTo>
                  <a:cubicBezTo>
                    <a:pt x="604" y="819"/>
                    <a:pt x="605" y="819"/>
                    <a:pt x="605" y="820"/>
                  </a:cubicBezTo>
                  <a:cubicBezTo>
                    <a:pt x="608" y="821"/>
                    <a:pt x="612" y="820"/>
                    <a:pt x="616" y="822"/>
                  </a:cubicBezTo>
                  <a:cubicBezTo>
                    <a:pt x="619" y="824"/>
                    <a:pt x="618" y="829"/>
                    <a:pt x="622" y="829"/>
                  </a:cubicBezTo>
                  <a:cubicBezTo>
                    <a:pt x="626" y="830"/>
                    <a:pt x="635" y="830"/>
                    <a:pt x="634" y="829"/>
                  </a:cubicBezTo>
                  <a:cubicBezTo>
                    <a:pt x="634" y="827"/>
                    <a:pt x="631" y="822"/>
                    <a:pt x="633" y="821"/>
                  </a:cubicBezTo>
                  <a:cubicBezTo>
                    <a:pt x="635" y="820"/>
                    <a:pt x="639" y="817"/>
                    <a:pt x="640" y="816"/>
                  </a:cubicBezTo>
                  <a:cubicBezTo>
                    <a:pt x="642" y="815"/>
                    <a:pt x="647" y="812"/>
                    <a:pt x="649" y="814"/>
                  </a:cubicBezTo>
                  <a:cubicBezTo>
                    <a:pt x="651" y="816"/>
                    <a:pt x="656" y="818"/>
                    <a:pt x="655" y="822"/>
                  </a:cubicBezTo>
                  <a:cubicBezTo>
                    <a:pt x="654" y="825"/>
                    <a:pt x="654" y="831"/>
                    <a:pt x="657" y="834"/>
                  </a:cubicBezTo>
                  <a:cubicBezTo>
                    <a:pt x="658" y="834"/>
                    <a:pt x="658" y="835"/>
                    <a:pt x="659" y="835"/>
                  </a:cubicBezTo>
                  <a:cubicBezTo>
                    <a:pt x="659" y="835"/>
                    <a:pt x="659" y="836"/>
                    <a:pt x="659" y="836"/>
                  </a:cubicBezTo>
                  <a:cubicBezTo>
                    <a:pt x="659" y="836"/>
                    <a:pt x="659" y="837"/>
                    <a:pt x="659" y="837"/>
                  </a:cubicBezTo>
                  <a:cubicBezTo>
                    <a:pt x="659" y="837"/>
                    <a:pt x="659" y="838"/>
                    <a:pt x="659" y="838"/>
                  </a:cubicBezTo>
                  <a:cubicBezTo>
                    <a:pt x="659" y="838"/>
                    <a:pt x="659" y="839"/>
                    <a:pt x="659" y="839"/>
                  </a:cubicBezTo>
                  <a:cubicBezTo>
                    <a:pt x="659" y="840"/>
                    <a:pt x="659" y="840"/>
                    <a:pt x="659" y="840"/>
                  </a:cubicBezTo>
                  <a:cubicBezTo>
                    <a:pt x="659" y="841"/>
                    <a:pt x="659" y="842"/>
                    <a:pt x="659" y="843"/>
                  </a:cubicBezTo>
                  <a:cubicBezTo>
                    <a:pt x="657" y="849"/>
                    <a:pt x="659" y="850"/>
                    <a:pt x="657" y="851"/>
                  </a:cubicBezTo>
                  <a:cubicBezTo>
                    <a:pt x="655" y="853"/>
                    <a:pt x="654" y="855"/>
                    <a:pt x="655" y="857"/>
                  </a:cubicBezTo>
                  <a:cubicBezTo>
                    <a:pt x="656" y="859"/>
                    <a:pt x="654" y="861"/>
                    <a:pt x="653" y="864"/>
                  </a:cubicBezTo>
                  <a:cubicBezTo>
                    <a:pt x="653" y="868"/>
                    <a:pt x="656" y="869"/>
                    <a:pt x="653" y="872"/>
                  </a:cubicBezTo>
                  <a:cubicBezTo>
                    <a:pt x="649" y="875"/>
                    <a:pt x="647" y="879"/>
                    <a:pt x="644" y="879"/>
                  </a:cubicBezTo>
                  <a:cubicBezTo>
                    <a:pt x="642" y="879"/>
                    <a:pt x="638" y="881"/>
                    <a:pt x="637" y="881"/>
                  </a:cubicBezTo>
                  <a:cubicBezTo>
                    <a:pt x="636" y="882"/>
                    <a:pt x="636" y="888"/>
                    <a:pt x="633" y="891"/>
                  </a:cubicBezTo>
                  <a:cubicBezTo>
                    <a:pt x="631" y="892"/>
                    <a:pt x="630" y="893"/>
                    <a:pt x="629" y="895"/>
                  </a:cubicBezTo>
                  <a:cubicBezTo>
                    <a:pt x="628" y="895"/>
                    <a:pt x="628" y="896"/>
                    <a:pt x="627" y="897"/>
                  </a:cubicBezTo>
                  <a:cubicBezTo>
                    <a:pt x="627" y="897"/>
                    <a:pt x="626" y="897"/>
                    <a:pt x="626" y="898"/>
                  </a:cubicBezTo>
                  <a:cubicBezTo>
                    <a:pt x="625" y="898"/>
                    <a:pt x="624" y="899"/>
                    <a:pt x="623" y="900"/>
                  </a:cubicBezTo>
                  <a:cubicBezTo>
                    <a:pt x="619" y="901"/>
                    <a:pt x="615" y="903"/>
                    <a:pt x="613" y="907"/>
                  </a:cubicBezTo>
                  <a:cubicBezTo>
                    <a:pt x="611" y="911"/>
                    <a:pt x="612" y="912"/>
                    <a:pt x="609" y="914"/>
                  </a:cubicBezTo>
                  <a:cubicBezTo>
                    <a:pt x="605" y="915"/>
                    <a:pt x="602" y="918"/>
                    <a:pt x="601" y="921"/>
                  </a:cubicBezTo>
                  <a:cubicBezTo>
                    <a:pt x="600" y="925"/>
                    <a:pt x="597" y="933"/>
                    <a:pt x="599" y="935"/>
                  </a:cubicBezTo>
                  <a:cubicBezTo>
                    <a:pt x="601" y="938"/>
                    <a:pt x="599" y="941"/>
                    <a:pt x="598" y="942"/>
                  </a:cubicBezTo>
                  <a:cubicBezTo>
                    <a:pt x="598" y="942"/>
                    <a:pt x="598" y="942"/>
                    <a:pt x="598" y="942"/>
                  </a:cubicBezTo>
                  <a:cubicBezTo>
                    <a:pt x="597" y="942"/>
                    <a:pt x="597" y="942"/>
                    <a:pt x="597" y="942"/>
                  </a:cubicBezTo>
                  <a:cubicBezTo>
                    <a:pt x="597" y="942"/>
                    <a:pt x="596" y="942"/>
                    <a:pt x="596" y="943"/>
                  </a:cubicBezTo>
                  <a:cubicBezTo>
                    <a:pt x="596" y="943"/>
                    <a:pt x="595" y="943"/>
                    <a:pt x="595" y="943"/>
                  </a:cubicBezTo>
                  <a:cubicBezTo>
                    <a:pt x="595" y="944"/>
                    <a:pt x="594" y="944"/>
                    <a:pt x="594" y="944"/>
                  </a:cubicBezTo>
                  <a:cubicBezTo>
                    <a:pt x="593" y="944"/>
                    <a:pt x="593" y="945"/>
                    <a:pt x="593" y="945"/>
                  </a:cubicBezTo>
                  <a:cubicBezTo>
                    <a:pt x="592" y="945"/>
                    <a:pt x="592" y="946"/>
                    <a:pt x="591" y="946"/>
                  </a:cubicBezTo>
                  <a:cubicBezTo>
                    <a:pt x="591" y="947"/>
                    <a:pt x="590" y="947"/>
                    <a:pt x="589" y="948"/>
                  </a:cubicBezTo>
                  <a:cubicBezTo>
                    <a:pt x="586" y="951"/>
                    <a:pt x="583" y="953"/>
                    <a:pt x="585" y="956"/>
                  </a:cubicBezTo>
                  <a:cubicBezTo>
                    <a:pt x="588" y="958"/>
                    <a:pt x="588" y="959"/>
                    <a:pt x="586" y="961"/>
                  </a:cubicBezTo>
                  <a:cubicBezTo>
                    <a:pt x="584" y="963"/>
                    <a:pt x="581" y="965"/>
                    <a:pt x="585" y="965"/>
                  </a:cubicBezTo>
                  <a:cubicBezTo>
                    <a:pt x="589" y="966"/>
                    <a:pt x="597" y="972"/>
                    <a:pt x="598" y="975"/>
                  </a:cubicBezTo>
                  <a:cubicBezTo>
                    <a:pt x="598" y="978"/>
                    <a:pt x="596" y="980"/>
                    <a:pt x="598" y="983"/>
                  </a:cubicBezTo>
                  <a:cubicBezTo>
                    <a:pt x="600" y="987"/>
                    <a:pt x="604" y="992"/>
                    <a:pt x="604" y="995"/>
                  </a:cubicBezTo>
                  <a:cubicBezTo>
                    <a:pt x="603" y="998"/>
                    <a:pt x="610" y="1018"/>
                    <a:pt x="611" y="1023"/>
                  </a:cubicBezTo>
                  <a:cubicBezTo>
                    <a:pt x="612" y="1027"/>
                    <a:pt x="618" y="1031"/>
                    <a:pt x="617" y="1037"/>
                  </a:cubicBezTo>
                  <a:cubicBezTo>
                    <a:pt x="615" y="1043"/>
                    <a:pt x="614" y="1047"/>
                    <a:pt x="615" y="1054"/>
                  </a:cubicBezTo>
                  <a:cubicBezTo>
                    <a:pt x="616" y="1061"/>
                    <a:pt x="616" y="1069"/>
                    <a:pt x="619" y="1071"/>
                  </a:cubicBezTo>
                  <a:cubicBezTo>
                    <a:pt x="621" y="1072"/>
                    <a:pt x="625" y="1079"/>
                    <a:pt x="627" y="1082"/>
                  </a:cubicBezTo>
                  <a:cubicBezTo>
                    <a:pt x="629" y="1085"/>
                    <a:pt x="639" y="1092"/>
                    <a:pt x="642" y="1093"/>
                  </a:cubicBezTo>
                  <a:cubicBezTo>
                    <a:pt x="645" y="1094"/>
                    <a:pt x="655" y="1101"/>
                    <a:pt x="657" y="1103"/>
                  </a:cubicBezTo>
                  <a:cubicBezTo>
                    <a:pt x="659" y="1106"/>
                    <a:pt x="665" y="1110"/>
                    <a:pt x="665" y="1113"/>
                  </a:cubicBezTo>
                  <a:cubicBezTo>
                    <a:pt x="665" y="1114"/>
                    <a:pt x="666" y="1116"/>
                    <a:pt x="666" y="1117"/>
                  </a:cubicBezTo>
                  <a:cubicBezTo>
                    <a:pt x="666" y="1118"/>
                    <a:pt x="666" y="1119"/>
                    <a:pt x="667" y="1120"/>
                  </a:cubicBezTo>
                  <a:cubicBezTo>
                    <a:pt x="667" y="1120"/>
                    <a:pt x="667" y="1120"/>
                    <a:pt x="667" y="1120"/>
                  </a:cubicBezTo>
                  <a:cubicBezTo>
                    <a:pt x="667" y="1121"/>
                    <a:pt x="667" y="1122"/>
                    <a:pt x="667" y="1123"/>
                  </a:cubicBezTo>
                  <a:cubicBezTo>
                    <a:pt x="667" y="1123"/>
                    <a:pt x="667" y="1124"/>
                    <a:pt x="667" y="1124"/>
                  </a:cubicBezTo>
                  <a:cubicBezTo>
                    <a:pt x="666" y="1125"/>
                    <a:pt x="666" y="1126"/>
                    <a:pt x="666" y="1127"/>
                  </a:cubicBezTo>
                  <a:cubicBezTo>
                    <a:pt x="663" y="1131"/>
                    <a:pt x="660" y="1136"/>
                    <a:pt x="661" y="1139"/>
                  </a:cubicBezTo>
                  <a:cubicBezTo>
                    <a:pt x="661" y="1143"/>
                    <a:pt x="662" y="1145"/>
                    <a:pt x="660" y="1151"/>
                  </a:cubicBezTo>
                  <a:cubicBezTo>
                    <a:pt x="657" y="1157"/>
                    <a:pt x="655" y="1171"/>
                    <a:pt x="652" y="1172"/>
                  </a:cubicBezTo>
                  <a:cubicBezTo>
                    <a:pt x="650" y="1173"/>
                    <a:pt x="646" y="1175"/>
                    <a:pt x="646" y="1178"/>
                  </a:cubicBezTo>
                  <a:cubicBezTo>
                    <a:pt x="647" y="1181"/>
                    <a:pt x="647" y="1187"/>
                    <a:pt x="645" y="1193"/>
                  </a:cubicBezTo>
                  <a:cubicBezTo>
                    <a:pt x="642" y="1200"/>
                    <a:pt x="641" y="1205"/>
                    <a:pt x="640" y="1209"/>
                  </a:cubicBezTo>
                  <a:cubicBezTo>
                    <a:pt x="638" y="1214"/>
                    <a:pt x="634" y="1226"/>
                    <a:pt x="632" y="1229"/>
                  </a:cubicBezTo>
                  <a:cubicBezTo>
                    <a:pt x="631" y="1232"/>
                    <a:pt x="629" y="1244"/>
                    <a:pt x="626" y="1245"/>
                  </a:cubicBezTo>
                  <a:cubicBezTo>
                    <a:pt x="624" y="1247"/>
                    <a:pt x="617" y="1256"/>
                    <a:pt x="619" y="1259"/>
                  </a:cubicBezTo>
                  <a:cubicBezTo>
                    <a:pt x="621" y="1263"/>
                    <a:pt x="620" y="1262"/>
                    <a:pt x="617" y="1267"/>
                  </a:cubicBezTo>
                  <a:cubicBezTo>
                    <a:pt x="615" y="1271"/>
                    <a:pt x="613" y="1285"/>
                    <a:pt x="613" y="1291"/>
                  </a:cubicBezTo>
                  <a:cubicBezTo>
                    <a:pt x="613" y="1297"/>
                    <a:pt x="609" y="1308"/>
                    <a:pt x="607" y="1312"/>
                  </a:cubicBezTo>
                  <a:cubicBezTo>
                    <a:pt x="605" y="1317"/>
                    <a:pt x="602" y="1322"/>
                    <a:pt x="600" y="1325"/>
                  </a:cubicBezTo>
                  <a:cubicBezTo>
                    <a:pt x="598" y="1329"/>
                    <a:pt x="588" y="1346"/>
                    <a:pt x="584" y="1352"/>
                  </a:cubicBezTo>
                  <a:cubicBezTo>
                    <a:pt x="581" y="1357"/>
                    <a:pt x="577" y="1367"/>
                    <a:pt x="573" y="1372"/>
                  </a:cubicBezTo>
                  <a:cubicBezTo>
                    <a:pt x="570" y="1376"/>
                    <a:pt x="565" y="1379"/>
                    <a:pt x="567" y="1384"/>
                  </a:cubicBezTo>
                  <a:cubicBezTo>
                    <a:pt x="569" y="1389"/>
                    <a:pt x="570" y="1389"/>
                    <a:pt x="567" y="1395"/>
                  </a:cubicBezTo>
                  <a:cubicBezTo>
                    <a:pt x="565" y="1400"/>
                    <a:pt x="568" y="1400"/>
                    <a:pt x="566" y="1406"/>
                  </a:cubicBezTo>
                  <a:cubicBezTo>
                    <a:pt x="563" y="1413"/>
                    <a:pt x="562" y="1415"/>
                    <a:pt x="559" y="1421"/>
                  </a:cubicBezTo>
                  <a:cubicBezTo>
                    <a:pt x="555" y="1429"/>
                    <a:pt x="554" y="1435"/>
                    <a:pt x="552" y="1441"/>
                  </a:cubicBezTo>
                  <a:cubicBezTo>
                    <a:pt x="551" y="1447"/>
                    <a:pt x="550" y="1453"/>
                    <a:pt x="549" y="1454"/>
                  </a:cubicBezTo>
                  <a:cubicBezTo>
                    <a:pt x="548" y="1454"/>
                    <a:pt x="543" y="1463"/>
                    <a:pt x="542" y="1466"/>
                  </a:cubicBezTo>
                  <a:cubicBezTo>
                    <a:pt x="541" y="1470"/>
                    <a:pt x="541" y="1478"/>
                    <a:pt x="543" y="1478"/>
                  </a:cubicBezTo>
                  <a:cubicBezTo>
                    <a:pt x="545" y="1478"/>
                    <a:pt x="550" y="1469"/>
                    <a:pt x="550" y="1466"/>
                  </a:cubicBezTo>
                  <a:cubicBezTo>
                    <a:pt x="551" y="1464"/>
                    <a:pt x="557" y="1461"/>
                    <a:pt x="556" y="1457"/>
                  </a:cubicBezTo>
                  <a:cubicBezTo>
                    <a:pt x="556" y="1454"/>
                    <a:pt x="557" y="1450"/>
                    <a:pt x="558" y="1452"/>
                  </a:cubicBezTo>
                  <a:cubicBezTo>
                    <a:pt x="559" y="1454"/>
                    <a:pt x="562" y="1448"/>
                    <a:pt x="561" y="1455"/>
                  </a:cubicBezTo>
                  <a:cubicBezTo>
                    <a:pt x="559" y="1461"/>
                    <a:pt x="560" y="1461"/>
                    <a:pt x="557" y="1468"/>
                  </a:cubicBezTo>
                  <a:cubicBezTo>
                    <a:pt x="554" y="1475"/>
                    <a:pt x="554" y="1485"/>
                    <a:pt x="552" y="1486"/>
                  </a:cubicBezTo>
                  <a:cubicBezTo>
                    <a:pt x="551" y="1487"/>
                    <a:pt x="548" y="1490"/>
                    <a:pt x="548" y="1492"/>
                  </a:cubicBezTo>
                  <a:cubicBezTo>
                    <a:pt x="548" y="1494"/>
                    <a:pt x="550" y="1500"/>
                    <a:pt x="550" y="1501"/>
                  </a:cubicBezTo>
                  <a:cubicBezTo>
                    <a:pt x="549" y="1502"/>
                    <a:pt x="546" y="1508"/>
                    <a:pt x="544" y="1508"/>
                  </a:cubicBezTo>
                  <a:cubicBezTo>
                    <a:pt x="542" y="1508"/>
                    <a:pt x="539" y="1512"/>
                    <a:pt x="541" y="1515"/>
                  </a:cubicBezTo>
                  <a:cubicBezTo>
                    <a:pt x="544" y="1518"/>
                    <a:pt x="543" y="1518"/>
                    <a:pt x="541" y="1520"/>
                  </a:cubicBezTo>
                  <a:cubicBezTo>
                    <a:pt x="538" y="1522"/>
                    <a:pt x="534" y="1529"/>
                    <a:pt x="534" y="1529"/>
                  </a:cubicBezTo>
                  <a:cubicBezTo>
                    <a:pt x="534" y="1529"/>
                    <a:pt x="532" y="1535"/>
                    <a:pt x="530" y="1533"/>
                  </a:cubicBezTo>
                  <a:cubicBezTo>
                    <a:pt x="527" y="1530"/>
                    <a:pt x="526" y="1533"/>
                    <a:pt x="525" y="1530"/>
                  </a:cubicBezTo>
                  <a:cubicBezTo>
                    <a:pt x="524" y="1527"/>
                    <a:pt x="521" y="1524"/>
                    <a:pt x="518" y="1527"/>
                  </a:cubicBezTo>
                  <a:cubicBezTo>
                    <a:pt x="516" y="1530"/>
                    <a:pt x="518" y="1534"/>
                    <a:pt x="515" y="1535"/>
                  </a:cubicBezTo>
                  <a:cubicBezTo>
                    <a:pt x="512" y="1537"/>
                    <a:pt x="505" y="1554"/>
                    <a:pt x="509" y="1551"/>
                  </a:cubicBezTo>
                  <a:cubicBezTo>
                    <a:pt x="512" y="1547"/>
                    <a:pt x="515" y="1545"/>
                    <a:pt x="515" y="1549"/>
                  </a:cubicBezTo>
                  <a:cubicBezTo>
                    <a:pt x="515" y="1552"/>
                    <a:pt x="515" y="1557"/>
                    <a:pt x="515" y="1560"/>
                  </a:cubicBezTo>
                  <a:cubicBezTo>
                    <a:pt x="515" y="1563"/>
                    <a:pt x="515" y="1568"/>
                    <a:pt x="517" y="1569"/>
                  </a:cubicBezTo>
                  <a:cubicBezTo>
                    <a:pt x="520" y="1569"/>
                    <a:pt x="527" y="1570"/>
                    <a:pt x="525" y="1572"/>
                  </a:cubicBezTo>
                  <a:cubicBezTo>
                    <a:pt x="523" y="1574"/>
                    <a:pt x="520" y="1571"/>
                    <a:pt x="515" y="1573"/>
                  </a:cubicBezTo>
                  <a:cubicBezTo>
                    <a:pt x="510" y="1575"/>
                    <a:pt x="513" y="1580"/>
                    <a:pt x="514" y="1582"/>
                  </a:cubicBezTo>
                  <a:cubicBezTo>
                    <a:pt x="514" y="1585"/>
                    <a:pt x="511" y="1589"/>
                    <a:pt x="509" y="1591"/>
                  </a:cubicBezTo>
                  <a:cubicBezTo>
                    <a:pt x="508" y="1592"/>
                    <a:pt x="506" y="1599"/>
                    <a:pt x="508" y="1600"/>
                  </a:cubicBezTo>
                  <a:cubicBezTo>
                    <a:pt x="511" y="1601"/>
                    <a:pt x="512" y="1604"/>
                    <a:pt x="507" y="1606"/>
                  </a:cubicBezTo>
                  <a:cubicBezTo>
                    <a:pt x="503" y="1607"/>
                    <a:pt x="505" y="1611"/>
                    <a:pt x="505" y="1615"/>
                  </a:cubicBezTo>
                  <a:cubicBezTo>
                    <a:pt x="506" y="1619"/>
                    <a:pt x="506" y="1623"/>
                    <a:pt x="503" y="1623"/>
                  </a:cubicBezTo>
                  <a:cubicBezTo>
                    <a:pt x="499" y="1624"/>
                    <a:pt x="503" y="1634"/>
                    <a:pt x="501" y="1635"/>
                  </a:cubicBezTo>
                  <a:cubicBezTo>
                    <a:pt x="499" y="1636"/>
                    <a:pt x="498" y="1638"/>
                    <a:pt x="499" y="1642"/>
                  </a:cubicBezTo>
                  <a:cubicBezTo>
                    <a:pt x="500" y="1645"/>
                    <a:pt x="503" y="1647"/>
                    <a:pt x="499" y="1650"/>
                  </a:cubicBezTo>
                  <a:cubicBezTo>
                    <a:pt x="495" y="1653"/>
                    <a:pt x="497" y="1659"/>
                    <a:pt x="495" y="1661"/>
                  </a:cubicBezTo>
                  <a:cubicBezTo>
                    <a:pt x="492" y="1662"/>
                    <a:pt x="496" y="1662"/>
                    <a:pt x="493" y="1666"/>
                  </a:cubicBezTo>
                  <a:cubicBezTo>
                    <a:pt x="491" y="1670"/>
                    <a:pt x="492" y="1680"/>
                    <a:pt x="495" y="1677"/>
                  </a:cubicBezTo>
                  <a:cubicBezTo>
                    <a:pt x="497" y="1674"/>
                    <a:pt x="501" y="1667"/>
                    <a:pt x="503" y="1666"/>
                  </a:cubicBezTo>
                  <a:cubicBezTo>
                    <a:pt x="505" y="1664"/>
                    <a:pt x="500" y="1673"/>
                    <a:pt x="499" y="1676"/>
                  </a:cubicBezTo>
                  <a:cubicBezTo>
                    <a:pt x="497" y="1679"/>
                    <a:pt x="494" y="1685"/>
                    <a:pt x="497" y="1687"/>
                  </a:cubicBezTo>
                  <a:cubicBezTo>
                    <a:pt x="500" y="1689"/>
                    <a:pt x="506" y="1685"/>
                    <a:pt x="503" y="1689"/>
                  </a:cubicBezTo>
                  <a:cubicBezTo>
                    <a:pt x="500" y="1693"/>
                    <a:pt x="507" y="1688"/>
                    <a:pt x="511" y="1685"/>
                  </a:cubicBezTo>
                  <a:cubicBezTo>
                    <a:pt x="515" y="1682"/>
                    <a:pt x="523" y="1675"/>
                    <a:pt x="524" y="1678"/>
                  </a:cubicBezTo>
                  <a:cubicBezTo>
                    <a:pt x="525" y="1681"/>
                    <a:pt x="518" y="1687"/>
                    <a:pt x="523" y="1686"/>
                  </a:cubicBezTo>
                  <a:cubicBezTo>
                    <a:pt x="528" y="1685"/>
                    <a:pt x="530" y="1686"/>
                    <a:pt x="533" y="1682"/>
                  </a:cubicBezTo>
                  <a:cubicBezTo>
                    <a:pt x="535" y="1677"/>
                    <a:pt x="538" y="1675"/>
                    <a:pt x="543" y="1674"/>
                  </a:cubicBezTo>
                  <a:cubicBezTo>
                    <a:pt x="548" y="1672"/>
                    <a:pt x="552" y="1670"/>
                    <a:pt x="553" y="1668"/>
                  </a:cubicBezTo>
                  <a:cubicBezTo>
                    <a:pt x="554" y="1667"/>
                    <a:pt x="555" y="1667"/>
                    <a:pt x="555" y="1666"/>
                  </a:cubicBezTo>
                  <a:cubicBezTo>
                    <a:pt x="555" y="1666"/>
                    <a:pt x="556" y="1666"/>
                    <a:pt x="556" y="1666"/>
                  </a:cubicBezTo>
                  <a:cubicBezTo>
                    <a:pt x="556" y="1666"/>
                    <a:pt x="556" y="1666"/>
                    <a:pt x="557" y="1666"/>
                  </a:cubicBezTo>
                  <a:cubicBezTo>
                    <a:pt x="557" y="1666"/>
                    <a:pt x="557" y="1666"/>
                    <a:pt x="557" y="1666"/>
                  </a:cubicBezTo>
                  <a:cubicBezTo>
                    <a:pt x="558" y="1666"/>
                    <a:pt x="559" y="1666"/>
                    <a:pt x="559" y="1667"/>
                  </a:cubicBezTo>
                  <a:cubicBezTo>
                    <a:pt x="560" y="1667"/>
                    <a:pt x="560" y="1667"/>
                    <a:pt x="561" y="1668"/>
                  </a:cubicBezTo>
                  <a:cubicBezTo>
                    <a:pt x="561" y="1668"/>
                    <a:pt x="561" y="1668"/>
                    <a:pt x="561" y="1668"/>
                  </a:cubicBezTo>
                  <a:cubicBezTo>
                    <a:pt x="561" y="1668"/>
                    <a:pt x="562" y="1669"/>
                    <a:pt x="562" y="1669"/>
                  </a:cubicBezTo>
                  <a:cubicBezTo>
                    <a:pt x="562" y="1669"/>
                    <a:pt x="562" y="1669"/>
                    <a:pt x="562" y="1669"/>
                  </a:cubicBezTo>
                  <a:cubicBezTo>
                    <a:pt x="562" y="1669"/>
                    <a:pt x="562" y="1669"/>
                    <a:pt x="562" y="1669"/>
                  </a:cubicBezTo>
                  <a:cubicBezTo>
                    <a:pt x="563" y="1669"/>
                    <a:pt x="563" y="1669"/>
                    <a:pt x="563" y="1669"/>
                  </a:cubicBezTo>
                  <a:cubicBezTo>
                    <a:pt x="563" y="1670"/>
                    <a:pt x="563" y="1670"/>
                    <a:pt x="564" y="1670"/>
                  </a:cubicBezTo>
                  <a:cubicBezTo>
                    <a:pt x="564" y="1670"/>
                    <a:pt x="564" y="1670"/>
                    <a:pt x="564" y="1669"/>
                  </a:cubicBezTo>
                  <a:cubicBezTo>
                    <a:pt x="564" y="1669"/>
                    <a:pt x="564" y="1669"/>
                    <a:pt x="564" y="1669"/>
                  </a:cubicBezTo>
                  <a:cubicBezTo>
                    <a:pt x="564" y="1669"/>
                    <a:pt x="564" y="1669"/>
                    <a:pt x="564" y="1669"/>
                  </a:cubicBezTo>
                  <a:cubicBezTo>
                    <a:pt x="564" y="1668"/>
                    <a:pt x="564" y="1668"/>
                    <a:pt x="564" y="1668"/>
                  </a:cubicBezTo>
                  <a:cubicBezTo>
                    <a:pt x="564" y="1668"/>
                    <a:pt x="564" y="1667"/>
                    <a:pt x="564" y="1666"/>
                  </a:cubicBezTo>
                  <a:cubicBezTo>
                    <a:pt x="563" y="1660"/>
                    <a:pt x="563" y="1656"/>
                    <a:pt x="564" y="1652"/>
                  </a:cubicBezTo>
                  <a:cubicBezTo>
                    <a:pt x="564" y="1648"/>
                    <a:pt x="561" y="1640"/>
                    <a:pt x="563" y="1638"/>
                  </a:cubicBezTo>
                  <a:cubicBezTo>
                    <a:pt x="565" y="1635"/>
                    <a:pt x="570" y="1638"/>
                    <a:pt x="570" y="1634"/>
                  </a:cubicBezTo>
                  <a:cubicBezTo>
                    <a:pt x="570" y="1629"/>
                    <a:pt x="567" y="1628"/>
                    <a:pt x="569" y="1626"/>
                  </a:cubicBezTo>
                  <a:cubicBezTo>
                    <a:pt x="572" y="1624"/>
                    <a:pt x="571" y="1630"/>
                    <a:pt x="576" y="1628"/>
                  </a:cubicBezTo>
                  <a:cubicBezTo>
                    <a:pt x="580" y="1626"/>
                    <a:pt x="580" y="1623"/>
                    <a:pt x="583" y="1620"/>
                  </a:cubicBezTo>
                  <a:cubicBezTo>
                    <a:pt x="586" y="1618"/>
                    <a:pt x="592" y="1608"/>
                    <a:pt x="592" y="1602"/>
                  </a:cubicBezTo>
                  <a:cubicBezTo>
                    <a:pt x="592" y="1596"/>
                    <a:pt x="601" y="1584"/>
                    <a:pt x="606" y="1583"/>
                  </a:cubicBezTo>
                  <a:cubicBezTo>
                    <a:pt x="611" y="1581"/>
                    <a:pt x="615" y="1578"/>
                    <a:pt x="617" y="1576"/>
                  </a:cubicBezTo>
                  <a:cubicBezTo>
                    <a:pt x="619" y="1574"/>
                    <a:pt x="626" y="1558"/>
                    <a:pt x="623" y="1555"/>
                  </a:cubicBezTo>
                  <a:cubicBezTo>
                    <a:pt x="620" y="1553"/>
                    <a:pt x="617" y="1552"/>
                    <a:pt x="613" y="1549"/>
                  </a:cubicBezTo>
                  <a:cubicBezTo>
                    <a:pt x="609" y="1546"/>
                    <a:pt x="604" y="1536"/>
                    <a:pt x="606" y="1532"/>
                  </a:cubicBezTo>
                  <a:cubicBezTo>
                    <a:pt x="609" y="1529"/>
                    <a:pt x="611" y="1526"/>
                    <a:pt x="616" y="1521"/>
                  </a:cubicBezTo>
                  <a:cubicBezTo>
                    <a:pt x="620" y="1515"/>
                    <a:pt x="631" y="1511"/>
                    <a:pt x="633" y="1511"/>
                  </a:cubicBezTo>
                  <a:cubicBezTo>
                    <a:pt x="635" y="1511"/>
                    <a:pt x="637" y="1508"/>
                    <a:pt x="638" y="1506"/>
                  </a:cubicBezTo>
                  <a:cubicBezTo>
                    <a:pt x="640" y="1503"/>
                    <a:pt x="643" y="1501"/>
                    <a:pt x="644" y="1500"/>
                  </a:cubicBezTo>
                  <a:cubicBezTo>
                    <a:pt x="644" y="1498"/>
                    <a:pt x="647" y="1485"/>
                    <a:pt x="649" y="1482"/>
                  </a:cubicBezTo>
                  <a:cubicBezTo>
                    <a:pt x="651" y="1480"/>
                    <a:pt x="662" y="1472"/>
                    <a:pt x="659" y="1471"/>
                  </a:cubicBezTo>
                  <a:cubicBezTo>
                    <a:pt x="657" y="1470"/>
                    <a:pt x="653" y="1470"/>
                    <a:pt x="656" y="1468"/>
                  </a:cubicBezTo>
                  <a:cubicBezTo>
                    <a:pt x="658" y="1465"/>
                    <a:pt x="664" y="1461"/>
                    <a:pt x="662" y="1459"/>
                  </a:cubicBezTo>
                  <a:cubicBezTo>
                    <a:pt x="661" y="1458"/>
                    <a:pt x="656" y="1449"/>
                    <a:pt x="657" y="1444"/>
                  </a:cubicBezTo>
                  <a:cubicBezTo>
                    <a:pt x="657" y="1438"/>
                    <a:pt x="660" y="1434"/>
                    <a:pt x="664" y="1436"/>
                  </a:cubicBezTo>
                  <a:cubicBezTo>
                    <a:pt x="668" y="1439"/>
                    <a:pt x="673" y="1442"/>
                    <a:pt x="679" y="1441"/>
                  </a:cubicBezTo>
                  <a:cubicBezTo>
                    <a:pt x="685" y="1441"/>
                    <a:pt x="689" y="1441"/>
                    <a:pt x="692" y="1437"/>
                  </a:cubicBezTo>
                  <a:cubicBezTo>
                    <a:pt x="696" y="1433"/>
                    <a:pt x="695" y="1426"/>
                    <a:pt x="696" y="1422"/>
                  </a:cubicBezTo>
                  <a:cubicBezTo>
                    <a:pt x="698" y="1418"/>
                    <a:pt x="697" y="1408"/>
                    <a:pt x="701" y="1406"/>
                  </a:cubicBezTo>
                  <a:cubicBezTo>
                    <a:pt x="704" y="1404"/>
                    <a:pt x="706" y="1403"/>
                    <a:pt x="712" y="1403"/>
                  </a:cubicBezTo>
                  <a:cubicBezTo>
                    <a:pt x="718" y="1403"/>
                    <a:pt x="726" y="1402"/>
                    <a:pt x="732" y="1401"/>
                  </a:cubicBezTo>
                  <a:cubicBezTo>
                    <a:pt x="739" y="1400"/>
                    <a:pt x="757" y="1393"/>
                    <a:pt x="763" y="1386"/>
                  </a:cubicBezTo>
                  <a:cubicBezTo>
                    <a:pt x="768" y="1378"/>
                    <a:pt x="773" y="1372"/>
                    <a:pt x="774" y="1367"/>
                  </a:cubicBezTo>
                  <a:cubicBezTo>
                    <a:pt x="774" y="1362"/>
                    <a:pt x="773" y="1361"/>
                    <a:pt x="771" y="1360"/>
                  </a:cubicBezTo>
                  <a:cubicBezTo>
                    <a:pt x="769" y="1359"/>
                    <a:pt x="766" y="1357"/>
                    <a:pt x="768" y="1354"/>
                  </a:cubicBezTo>
                  <a:cubicBezTo>
                    <a:pt x="770" y="1351"/>
                    <a:pt x="775" y="1347"/>
                    <a:pt x="772" y="1344"/>
                  </a:cubicBezTo>
                  <a:cubicBezTo>
                    <a:pt x="770" y="1341"/>
                    <a:pt x="762" y="1333"/>
                    <a:pt x="760" y="1331"/>
                  </a:cubicBezTo>
                  <a:cubicBezTo>
                    <a:pt x="758" y="1329"/>
                    <a:pt x="757" y="1325"/>
                    <a:pt x="759" y="1324"/>
                  </a:cubicBezTo>
                  <a:cubicBezTo>
                    <a:pt x="759" y="1324"/>
                    <a:pt x="760" y="1324"/>
                    <a:pt x="761" y="1325"/>
                  </a:cubicBezTo>
                  <a:cubicBezTo>
                    <a:pt x="761" y="1325"/>
                    <a:pt x="761" y="1325"/>
                    <a:pt x="762" y="1325"/>
                  </a:cubicBezTo>
                  <a:cubicBezTo>
                    <a:pt x="762" y="1325"/>
                    <a:pt x="763" y="1325"/>
                    <a:pt x="764" y="1326"/>
                  </a:cubicBezTo>
                  <a:cubicBezTo>
                    <a:pt x="764" y="1326"/>
                    <a:pt x="764" y="1326"/>
                    <a:pt x="765" y="1327"/>
                  </a:cubicBezTo>
                  <a:cubicBezTo>
                    <a:pt x="766" y="1327"/>
                    <a:pt x="766" y="1327"/>
                    <a:pt x="767" y="1327"/>
                  </a:cubicBezTo>
                  <a:cubicBezTo>
                    <a:pt x="767" y="1328"/>
                    <a:pt x="767" y="1328"/>
                    <a:pt x="767" y="1328"/>
                  </a:cubicBezTo>
                  <a:cubicBezTo>
                    <a:pt x="768" y="1328"/>
                    <a:pt x="769" y="1329"/>
                    <a:pt x="769" y="1329"/>
                  </a:cubicBezTo>
                  <a:cubicBezTo>
                    <a:pt x="770" y="1330"/>
                    <a:pt x="776" y="1329"/>
                    <a:pt x="778" y="1331"/>
                  </a:cubicBezTo>
                  <a:cubicBezTo>
                    <a:pt x="779" y="1333"/>
                    <a:pt x="781" y="1337"/>
                    <a:pt x="787" y="1337"/>
                  </a:cubicBezTo>
                  <a:cubicBezTo>
                    <a:pt x="792" y="1336"/>
                    <a:pt x="806" y="1335"/>
                    <a:pt x="810" y="1333"/>
                  </a:cubicBezTo>
                  <a:cubicBezTo>
                    <a:pt x="813" y="1330"/>
                    <a:pt x="818" y="1325"/>
                    <a:pt x="823" y="1319"/>
                  </a:cubicBezTo>
                  <a:cubicBezTo>
                    <a:pt x="824" y="1318"/>
                    <a:pt x="825" y="1317"/>
                    <a:pt x="826" y="1315"/>
                  </a:cubicBezTo>
                  <a:cubicBezTo>
                    <a:pt x="826" y="1315"/>
                    <a:pt x="826" y="1315"/>
                    <a:pt x="827" y="1314"/>
                  </a:cubicBezTo>
                  <a:cubicBezTo>
                    <a:pt x="827" y="1313"/>
                    <a:pt x="828" y="1312"/>
                    <a:pt x="829" y="1311"/>
                  </a:cubicBezTo>
                  <a:cubicBezTo>
                    <a:pt x="829" y="1311"/>
                    <a:pt x="829" y="1310"/>
                    <a:pt x="829" y="1310"/>
                  </a:cubicBezTo>
                  <a:cubicBezTo>
                    <a:pt x="830" y="1309"/>
                    <a:pt x="830" y="1308"/>
                    <a:pt x="831" y="1307"/>
                  </a:cubicBezTo>
                  <a:cubicBezTo>
                    <a:pt x="831" y="1307"/>
                    <a:pt x="831" y="1307"/>
                    <a:pt x="831" y="1307"/>
                  </a:cubicBezTo>
                  <a:cubicBezTo>
                    <a:pt x="831" y="1306"/>
                    <a:pt x="831" y="1306"/>
                    <a:pt x="831" y="1306"/>
                  </a:cubicBezTo>
                  <a:cubicBezTo>
                    <a:pt x="832" y="1305"/>
                    <a:pt x="832" y="1304"/>
                    <a:pt x="832" y="1303"/>
                  </a:cubicBezTo>
                  <a:cubicBezTo>
                    <a:pt x="833" y="1301"/>
                    <a:pt x="836" y="1299"/>
                    <a:pt x="838" y="1296"/>
                  </a:cubicBezTo>
                  <a:cubicBezTo>
                    <a:pt x="840" y="1294"/>
                    <a:pt x="845" y="1292"/>
                    <a:pt x="846" y="1286"/>
                  </a:cubicBezTo>
                  <a:cubicBezTo>
                    <a:pt x="847" y="1280"/>
                    <a:pt x="849" y="1274"/>
                    <a:pt x="851" y="1271"/>
                  </a:cubicBezTo>
                  <a:cubicBezTo>
                    <a:pt x="854" y="1268"/>
                    <a:pt x="859" y="1267"/>
                    <a:pt x="858" y="1270"/>
                  </a:cubicBezTo>
                  <a:cubicBezTo>
                    <a:pt x="857" y="1272"/>
                    <a:pt x="849" y="1282"/>
                    <a:pt x="852" y="1281"/>
                  </a:cubicBezTo>
                  <a:cubicBezTo>
                    <a:pt x="855" y="1280"/>
                    <a:pt x="863" y="1273"/>
                    <a:pt x="867" y="1268"/>
                  </a:cubicBezTo>
                  <a:cubicBezTo>
                    <a:pt x="871" y="1264"/>
                    <a:pt x="877" y="1248"/>
                    <a:pt x="881" y="1246"/>
                  </a:cubicBezTo>
                  <a:cubicBezTo>
                    <a:pt x="885" y="1244"/>
                    <a:pt x="888" y="1244"/>
                    <a:pt x="890" y="1241"/>
                  </a:cubicBezTo>
                  <a:cubicBezTo>
                    <a:pt x="893" y="1237"/>
                    <a:pt x="891" y="1233"/>
                    <a:pt x="893" y="1229"/>
                  </a:cubicBezTo>
                  <a:cubicBezTo>
                    <a:pt x="896" y="1226"/>
                    <a:pt x="891" y="1222"/>
                    <a:pt x="894" y="1218"/>
                  </a:cubicBezTo>
                  <a:cubicBezTo>
                    <a:pt x="896" y="1214"/>
                    <a:pt x="894" y="1208"/>
                    <a:pt x="898" y="1203"/>
                  </a:cubicBezTo>
                  <a:cubicBezTo>
                    <a:pt x="903" y="1198"/>
                    <a:pt x="915" y="1186"/>
                    <a:pt x="922" y="1184"/>
                  </a:cubicBezTo>
                  <a:cubicBezTo>
                    <a:pt x="929" y="1181"/>
                    <a:pt x="929" y="1179"/>
                    <a:pt x="934" y="1177"/>
                  </a:cubicBezTo>
                  <a:cubicBezTo>
                    <a:pt x="939" y="1176"/>
                    <a:pt x="941" y="1171"/>
                    <a:pt x="948" y="1169"/>
                  </a:cubicBezTo>
                  <a:cubicBezTo>
                    <a:pt x="954" y="1166"/>
                    <a:pt x="968" y="1167"/>
                    <a:pt x="975" y="1166"/>
                  </a:cubicBezTo>
                  <a:cubicBezTo>
                    <a:pt x="983" y="1164"/>
                    <a:pt x="988" y="1156"/>
                    <a:pt x="990" y="1154"/>
                  </a:cubicBezTo>
                  <a:cubicBezTo>
                    <a:pt x="992" y="1152"/>
                    <a:pt x="1000" y="1136"/>
                    <a:pt x="1005" y="1132"/>
                  </a:cubicBezTo>
                  <a:cubicBezTo>
                    <a:pt x="1009" y="1128"/>
                    <a:pt x="1013" y="1117"/>
                    <a:pt x="1015" y="1110"/>
                  </a:cubicBezTo>
                  <a:cubicBezTo>
                    <a:pt x="1017" y="1103"/>
                    <a:pt x="1023" y="1092"/>
                    <a:pt x="1023" y="1088"/>
                  </a:cubicBezTo>
                  <a:cubicBezTo>
                    <a:pt x="1024" y="1085"/>
                    <a:pt x="1026" y="1086"/>
                    <a:pt x="1028" y="1077"/>
                  </a:cubicBezTo>
                  <a:cubicBezTo>
                    <a:pt x="1029" y="1067"/>
                    <a:pt x="1029" y="1052"/>
                    <a:pt x="1033" y="1049"/>
                  </a:cubicBezTo>
                  <a:cubicBezTo>
                    <a:pt x="1038" y="1047"/>
                    <a:pt x="1040" y="1045"/>
                    <a:pt x="1044" y="1040"/>
                  </a:cubicBezTo>
                  <a:cubicBezTo>
                    <a:pt x="1048" y="1034"/>
                    <a:pt x="1058" y="1019"/>
                    <a:pt x="1066" y="1014"/>
                  </a:cubicBezTo>
                  <a:cubicBezTo>
                    <a:pt x="1073" y="1009"/>
                    <a:pt x="1085" y="996"/>
                    <a:pt x="1086" y="988"/>
                  </a:cubicBezTo>
                  <a:cubicBezTo>
                    <a:pt x="1088" y="981"/>
                    <a:pt x="1088" y="974"/>
                    <a:pt x="1086" y="970"/>
                  </a:cubicBezTo>
                  <a:cubicBezTo>
                    <a:pt x="1085" y="965"/>
                    <a:pt x="1087" y="963"/>
                    <a:pt x="1084" y="961"/>
                  </a:cubicBezTo>
                  <a:close/>
                </a:path>
              </a:pathLst>
            </a:custGeom>
            <a:solidFill>
              <a:srgbClr val="7030A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58"/>
            <p:cNvSpPr/>
            <p:nvPr/>
          </p:nvSpPr>
          <p:spPr bwMode="auto">
            <a:xfrm>
              <a:off x="4110479" y="4843387"/>
              <a:ext cx="120981" cy="104577"/>
            </a:xfrm>
            <a:custGeom>
              <a:gdLst>
                <a:gd fmla="*/ 72 w 75" name="T0"/>
                <a:gd fmla="*/ 58 h 65" name="T1"/>
                <a:gd fmla="*/ 55 w 75" name="T2"/>
                <a:gd fmla="*/ 44 h 65" name="T3"/>
                <a:gd fmla="*/ 46 w 75" name="T4"/>
                <a:gd fmla="*/ 26 h 65" name="T5"/>
                <a:gd fmla="*/ 43 w 75" name="T6"/>
                <a:gd fmla="*/ 18 h 65" name="T7"/>
                <a:gd fmla="*/ 46 w 75" name="T8"/>
                <a:gd fmla="*/ 8 h 65" name="T9"/>
                <a:gd fmla="*/ 44 w 75" name="T10"/>
                <a:gd fmla="*/ 4 h 65" name="T11"/>
                <a:gd fmla="*/ 44 w 75" name="T12"/>
                <a:gd fmla="*/ 3 h 65" name="T13"/>
                <a:gd fmla="*/ 43 w 75" name="T14"/>
                <a:gd fmla="*/ 2 h 65" name="T15"/>
                <a:gd fmla="*/ 43 w 75" name="T16"/>
                <a:gd fmla="*/ 2 h 65" name="T17"/>
                <a:gd fmla="*/ 42 w 75" name="T18"/>
                <a:gd fmla="*/ 1 h 65" name="T19"/>
                <a:gd fmla="*/ 41 w 75" name="T20"/>
                <a:gd fmla="*/ 1 h 65" name="T21"/>
                <a:gd fmla="*/ 40 w 75" name="T22"/>
                <a:gd fmla="*/ 2 h 65" name="T23"/>
                <a:gd fmla="*/ 35 w 75" name="T24"/>
                <a:gd fmla="*/ 7 h 65" name="T25"/>
                <a:gd fmla="*/ 33 w 75" name="T26"/>
                <a:gd fmla="*/ 3 h 65" name="T27"/>
                <a:gd fmla="*/ 26 w 75" name="T28"/>
                <a:gd fmla="*/ 9 h 65" name="T29"/>
                <a:gd fmla="*/ 24 w 75" name="T30"/>
                <a:gd fmla="*/ 14 h 65" name="T31"/>
                <a:gd fmla="*/ 29 w 75" name="T32"/>
                <a:gd fmla="*/ 18 h 65" name="T33"/>
                <a:gd fmla="*/ 30 w 75" name="T34"/>
                <a:gd fmla="*/ 25 h 65" name="T35"/>
                <a:gd fmla="*/ 20 w 75" name="T36"/>
                <a:gd fmla="*/ 32 h 65" name="T37"/>
                <a:gd fmla="*/ 19 w 75" name="T38"/>
                <a:gd fmla="*/ 40 h 65" name="T39"/>
                <a:gd fmla="*/ 25 w 75" name="T40"/>
                <a:gd fmla="*/ 49 h 65" name="T41"/>
                <a:gd fmla="*/ 15 w 75" name="T42"/>
                <a:gd fmla="*/ 47 h 65" name="T43"/>
                <a:gd fmla="*/ 12 w 75" name="T44"/>
                <a:gd fmla="*/ 50 h 65" name="T45"/>
                <a:gd fmla="*/ 5 w 75" name="T46"/>
                <a:gd fmla="*/ 49 h 65" name="T47"/>
                <a:gd fmla="*/ 3 w 75" name="T48"/>
                <a:gd fmla="*/ 58 h 65" name="T49"/>
                <a:gd fmla="*/ 14 w 75" name="T50"/>
                <a:gd fmla="*/ 59 h 65" name="T51"/>
                <a:gd fmla="*/ 27 w 75" name="T52"/>
                <a:gd fmla="*/ 62 h 65" name="T53"/>
                <a:gd fmla="*/ 37 w 75" name="T54"/>
                <a:gd fmla="*/ 61 h 65" name="T55"/>
                <a:gd fmla="*/ 38 w 75" name="T56"/>
                <a:gd fmla="*/ 61 h 65" name="T57"/>
                <a:gd fmla="*/ 40 w 75" name="T58"/>
                <a:gd fmla="*/ 61 h 65" name="T59"/>
                <a:gd fmla="*/ 41 w 75" name="T60"/>
                <a:gd fmla="*/ 60 h 65" name="T61"/>
                <a:gd fmla="*/ 43 w 75" name="T62"/>
                <a:gd fmla="*/ 60 h 65" name="T63"/>
                <a:gd fmla="*/ 44 w 75" name="T64"/>
                <a:gd fmla="*/ 60 h 65" name="T65"/>
                <a:gd fmla="*/ 45 w 75" name="T66"/>
                <a:gd fmla="*/ 60 h 65" name="T67"/>
                <a:gd fmla="*/ 46 w 75" name="T68"/>
                <a:gd fmla="*/ 61 h 65" name="T69"/>
                <a:gd fmla="*/ 48 w 75" name="T70"/>
                <a:gd fmla="*/ 61 h 65" name="T71"/>
                <a:gd fmla="*/ 58 w 75" name="T72"/>
                <a:gd fmla="*/ 65 h 65" name="T73"/>
                <a:gd fmla="*/ 67 w 75" name="T74"/>
                <a:gd fmla="*/ 61 h 65" name="T75"/>
                <a:gd fmla="*/ 72 w 75" name="T76"/>
                <a:gd fmla="*/ 58 h 6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5" w="75">
                  <a:moveTo>
                    <a:pt x="72" y="58"/>
                  </a:moveTo>
                  <a:cubicBezTo>
                    <a:pt x="67" y="55"/>
                    <a:pt x="56" y="49"/>
                    <a:pt x="55" y="44"/>
                  </a:cubicBezTo>
                  <a:cubicBezTo>
                    <a:pt x="54" y="40"/>
                    <a:pt x="46" y="30"/>
                    <a:pt x="46" y="26"/>
                  </a:cubicBezTo>
                  <a:cubicBezTo>
                    <a:pt x="45" y="23"/>
                    <a:pt x="40" y="22"/>
                    <a:pt x="43" y="18"/>
                  </a:cubicBezTo>
                  <a:cubicBezTo>
                    <a:pt x="45" y="14"/>
                    <a:pt x="48" y="16"/>
                    <a:pt x="46" y="8"/>
                  </a:cubicBezTo>
                  <a:cubicBezTo>
                    <a:pt x="45" y="6"/>
                    <a:pt x="45" y="5"/>
                    <a:pt x="44" y="4"/>
                  </a:cubicBezTo>
                  <a:cubicBezTo>
                    <a:pt x="44" y="3"/>
                    <a:pt x="44" y="3"/>
                    <a:pt x="44" y="3"/>
                  </a:cubicBezTo>
                  <a:cubicBezTo>
                    <a:pt x="44" y="2"/>
                    <a:pt x="43" y="2"/>
                    <a:pt x="43" y="2"/>
                  </a:cubicBezTo>
                  <a:cubicBezTo>
                    <a:pt x="43" y="2"/>
                    <a:pt x="43" y="2"/>
                    <a:pt x="43" y="2"/>
                  </a:cubicBezTo>
                  <a:cubicBezTo>
                    <a:pt x="43" y="1"/>
                    <a:pt x="42" y="1"/>
                    <a:pt x="42" y="1"/>
                  </a:cubicBezTo>
                  <a:cubicBezTo>
                    <a:pt x="42" y="1"/>
                    <a:pt x="42" y="1"/>
                    <a:pt x="41" y="1"/>
                  </a:cubicBezTo>
                  <a:cubicBezTo>
                    <a:pt x="41" y="1"/>
                    <a:pt x="41" y="1"/>
                    <a:pt x="40" y="2"/>
                  </a:cubicBezTo>
                  <a:cubicBezTo>
                    <a:pt x="39" y="5"/>
                    <a:pt x="36" y="9"/>
                    <a:pt x="35" y="7"/>
                  </a:cubicBezTo>
                  <a:cubicBezTo>
                    <a:pt x="33" y="5"/>
                    <a:pt x="35" y="0"/>
                    <a:pt x="33" y="3"/>
                  </a:cubicBezTo>
                  <a:cubicBezTo>
                    <a:pt x="30" y="6"/>
                    <a:pt x="28" y="9"/>
                    <a:pt x="26" y="9"/>
                  </a:cubicBezTo>
                  <a:cubicBezTo>
                    <a:pt x="24" y="9"/>
                    <a:pt x="23" y="11"/>
                    <a:pt x="24" y="14"/>
                  </a:cubicBezTo>
                  <a:cubicBezTo>
                    <a:pt x="25" y="16"/>
                    <a:pt x="27" y="16"/>
                    <a:pt x="29" y="18"/>
                  </a:cubicBezTo>
                  <a:cubicBezTo>
                    <a:pt x="31" y="20"/>
                    <a:pt x="34" y="22"/>
                    <a:pt x="30" y="25"/>
                  </a:cubicBezTo>
                  <a:cubicBezTo>
                    <a:pt x="27" y="29"/>
                    <a:pt x="21" y="32"/>
                    <a:pt x="20" y="32"/>
                  </a:cubicBezTo>
                  <a:cubicBezTo>
                    <a:pt x="18" y="33"/>
                    <a:pt x="15" y="36"/>
                    <a:pt x="19" y="40"/>
                  </a:cubicBezTo>
                  <a:cubicBezTo>
                    <a:pt x="23" y="43"/>
                    <a:pt x="27" y="49"/>
                    <a:pt x="25" y="49"/>
                  </a:cubicBezTo>
                  <a:cubicBezTo>
                    <a:pt x="23" y="48"/>
                    <a:pt x="16" y="46"/>
                    <a:pt x="15" y="47"/>
                  </a:cubicBezTo>
                  <a:cubicBezTo>
                    <a:pt x="15" y="49"/>
                    <a:pt x="15" y="51"/>
                    <a:pt x="12" y="50"/>
                  </a:cubicBezTo>
                  <a:cubicBezTo>
                    <a:pt x="10" y="49"/>
                    <a:pt x="7" y="47"/>
                    <a:pt x="5" y="49"/>
                  </a:cubicBezTo>
                  <a:cubicBezTo>
                    <a:pt x="3" y="50"/>
                    <a:pt x="0" y="57"/>
                    <a:pt x="3" y="58"/>
                  </a:cubicBezTo>
                  <a:cubicBezTo>
                    <a:pt x="6" y="60"/>
                    <a:pt x="11" y="57"/>
                    <a:pt x="14" y="59"/>
                  </a:cubicBezTo>
                  <a:cubicBezTo>
                    <a:pt x="17" y="62"/>
                    <a:pt x="24" y="61"/>
                    <a:pt x="27" y="62"/>
                  </a:cubicBezTo>
                  <a:cubicBezTo>
                    <a:pt x="29" y="62"/>
                    <a:pt x="33" y="61"/>
                    <a:pt x="37" y="61"/>
                  </a:cubicBezTo>
                  <a:cubicBezTo>
                    <a:pt x="37" y="61"/>
                    <a:pt x="38" y="61"/>
                    <a:pt x="38" y="61"/>
                  </a:cubicBezTo>
                  <a:cubicBezTo>
                    <a:pt x="39" y="61"/>
                    <a:pt x="39" y="61"/>
                    <a:pt x="40" y="61"/>
                  </a:cubicBezTo>
                  <a:cubicBezTo>
                    <a:pt x="40" y="60"/>
                    <a:pt x="41" y="60"/>
                    <a:pt x="41" y="60"/>
                  </a:cubicBezTo>
                  <a:cubicBezTo>
                    <a:pt x="42" y="60"/>
                    <a:pt x="42" y="60"/>
                    <a:pt x="43" y="60"/>
                  </a:cubicBezTo>
                  <a:cubicBezTo>
                    <a:pt x="43" y="60"/>
                    <a:pt x="43" y="60"/>
                    <a:pt x="44" y="60"/>
                  </a:cubicBezTo>
                  <a:cubicBezTo>
                    <a:pt x="44" y="60"/>
                    <a:pt x="45" y="60"/>
                    <a:pt x="45" y="60"/>
                  </a:cubicBezTo>
                  <a:cubicBezTo>
                    <a:pt x="46" y="60"/>
                    <a:pt x="46" y="60"/>
                    <a:pt x="46" y="61"/>
                  </a:cubicBezTo>
                  <a:cubicBezTo>
                    <a:pt x="47" y="61"/>
                    <a:pt x="47" y="61"/>
                    <a:pt x="48" y="61"/>
                  </a:cubicBezTo>
                  <a:cubicBezTo>
                    <a:pt x="51" y="63"/>
                    <a:pt x="56" y="65"/>
                    <a:pt x="58" y="65"/>
                  </a:cubicBezTo>
                  <a:cubicBezTo>
                    <a:pt x="61" y="64"/>
                    <a:pt x="64" y="61"/>
                    <a:pt x="67" y="61"/>
                  </a:cubicBezTo>
                  <a:cubicBezTo>
                    <a:pt x="70" y="62"/>
                    <a:pt x="75" y="60"/>
                    <a:pt x="72" y="58"/>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59"/>
            <p:cNvSpPr/>
            <p:nvPr/>
          </p:nvSpPr>
          <p:spPr bwMode="auto">
            <a:xfrm>
              <a:off x="4167210" y="4947963"/>
              <a:ext cx="27340" cy="12987"/>
            </a:xfrm>
            <a:custGeom>
              <a:gdLst>
                <a:gd fmla="*/ 3 w 17" name="T0"/>
                <a:gd fmla="*/ 2 h 8" name="T1"/>
                <a:gd fmla="*/ 11 w 17" name="T2"/>
                <a:gd fmla="*/ 6 h 8" name="T3"/>
                <a:gd fmla="*/ 3 w 17" name="T4"/>
                <a:gd fmla="*/ 2 h 8" name="T5"/>
              </a:gdLst>
              <a:cxnLst>
                <a:cxn ang="0">
                  <a:pos x="T0" y="T1"/>
                </a:cxn>
                <a:cxn ang="0">
                  <a:pos x="T2" y="T3"/>
                </a:cxn>
                <a:cxn ang="0">
                  <a:pos x="T4" y="T5"/>
                </a:cxn>
              </a:cxnLst>
              <a:rect b="b" l="0" r="r" t="0"/>
              <a:pathLst>
                <a:path h="8" w="17">
                  <a:moveTo>
                    <a:pt x="3" y="2"/>
                  </a:moveTo>
                  <a:cubicBezTo>
                    <a:pt x="0" y="4"/>
                    <a:pt x="10" y="8"/>
                    <a:pt x="11" y="6"/>
                  </a:cubicBezTo>
                  <a:cubicBezTo>
                    <a:pt x="17" y="2"/>
                    <a:pt x="6" y="0"/>
                    <a:pt x="3"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60"/>
            <p:cNvSpPr/>
            <p:nvPr/>
          </p:nvSpPr>
          <p:spPr bwMode="auto">
            <a:xfrm>
              <a:off x="4126883" y="4951381"/>
              <a:ext cx="30758" cy="16404"/>
            </a:xfrm>
            <a:custGeom>
              <a:gdLst>
                <a:gd fmla="*/ 3 w 19" name="T0"/>
                <a:gd fmla="*/ 2 h 10" name="T1"/>
                <a:gd fmla="*/ 7 w 19" name="T2"/>
                <a:gd fmla="*/ 8 h 10" name="T3"/>
                <a:gd fmla="*/ 16 w 19" name="T4"/>
                <a:gd fmla="*/ 2 h 10" name="T5"/>
                <a:gd fmla="*/ 3 w 19" name="T6"/>
                <a:gd fmla="*/ 2 h 10" name="T7"/>
              </a:gdLst>
              <a:cxnLst>
                <a:cxn ang="0">
                  <a:pos x="T0" y="T1"/>
                </a:cxn>
                <a:cxn ang="0">
                  <a:pos x="T2" y="T3"/>
                </a:cxn>
                <a:cxn ang="0">
                  <a:pos x="T4" y="T5"/>
                </a:cxn>
                <a:cxn ang="0">
                  <a:pos x="T6" y="T7"/>
                </a:cxn>
              </a:cxnLst>
              <a:rect b="b" l="0" r="r" t="0"/>
              <a:pathLst>
                <a:path h="10" w="19">
                  <a:moveTo>
                    <a:pt x="3" y="2"/>
                  </a:moveTo>
                  <a:cubicBezTo>
                    <a:pt x="0" y="3"/>
                    <a:pt x="5" y="5"/>
                    <a:pt x="7" y="8"/>
                  </a:cubicBezTo>
                  <a:cubicBezTo>
                    <a:pt x="9" y="10"/>
                    <a:pt x="14" y="3"/>
                    <a:pt x="16" y="2"/>
                  </a:cubicBezTo>
                  <a:cubicBezTo>
                    <a:pt x="19" y="0"/>
                    <a:pt x="6" y="0"/>
                    <a:pt x="3"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61"/>
            <p:cNvSpPr/>
            <p:nvPr/>
          </p:nvSpPr>
          <p:spPr bwMode="auto">
            <a:xfrm>
              <a:off x="4048963" y="4857740"/>
              <a:ext cx="45111" cy="54681"/>
            </a:xfrm>
            <a:custGeom>
              <a:gdLst>
                <a:gd fmla="*/ 3 w 28" name="T0"/>
                <a:gd fmla="*/ 1 h 34" name="T1"/>
                <a:gd fmla="*/ 5 w 28" name="T2"/>
                <a:gd fmla="*/ 8 h 34" name="T3"/>
                <a:gd fmla="*/ 9 w 28" name="T4"/>
                <a:gd fmla="*/ 13 h 34" name="T5"/>
                <a:gd fmla="*/ 11 w 28" name="T6"/>
                <a:gd fmla="*/ 17 h 34" name="T7"/>
                <a:gd fmla="*/ 12 w 28" name="T8"/>
                <a:gd fmla="*/ 25 h 34" name="T9"/>
                <a:gd fmla="*/ 21 w 28" name="T10"/>
                <a:gd fmla="*/ 33 h 34" name="T11"/>
                <a:gd fmla="*/ 28 w 28" name="T12"/>
                <a:gd fmla="*/ 25 h 34" name="T13"/>
                <a:gd fmla="*/ 16 w 28" name="T14"/>
                <a:gd fmla="*/ 12 h 34" name="T15"/>
                <a:gd fmla="*/ 3 w 28" name="T16"/>
                <a:gd fmla="*/ 1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28">
                  <a:moveTo>
                    <a:pt x="3" y="1"/>
                  </a:moveTo>
                  <a:cubicBezTo>
                    <a:pt x="0" y="0"/>
                    <a:pt x="4" y="6"/>
                    <a:pt x="5" y="8"/>
                  </a:cubicBezTo>
                  <a:cubicBezTo>
                    <a:pt x="5" y="11"/>
                    <a:pt x="8" y="13"/>
                    <a:pt x="9" y="13"/>
                  </a:cubicBezTo>
                  <a:cubicBezTo>
                    <a:pt x="10" y="12"/>
                    <a:pt x="12" y="16"/>
                    <a:pt x="11" y="17"/>
                  </a:cubicBezTo>
                  <a:cubicBezTo>
                    <a:pt x="11" y="18"/>
                    <a:pt x="11" y="22"/>
                    <a:pt x="12" y="25"/>
                  </a:cubicBezTo>
                  <a:cubicBezTo>
                    <a:pt x="14" y="28"/>
                    <a:pt x="18" y="32"/>
                    <a:pt x="21" y="33"/>
                  </a:cubicBezTo>
                  <a:cubicBezTo>
                    <a:pt x="23" y="34"/>
                    <a:pt x="27" y="27"/>
                    <a:pt x="28" y="25"/>
                  </a:cubicBezTo>
                  <a:cubicBezTo>
                    <a:pt x="28" y="24"/>
                    <a:pt x="19" y="15"/>
                    <a:pt x="16" y="12"/>
                  </a:cubicBezTo>
                  <a:cubicBezTo>
                    <a:pt x="13" y="8"/>
                    <a:pt x="6" y="2"/>
                    <a:pt x="3"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62"/>
            <p:cNvSpPr/>
            <p:nvPr/>
          </p:nvSpPr>
          <p:spPr bwMode="auto">
            <a:xfrm>
              <a:off x="4097492" y="4870727"/>
              <a:ext cx="29391" cy="33492"/>
            </a:xfrm>
            <a:custGeom>
              <a:gdLst>
                <a:gd fmla="*/ 17 w 18" name="T0"/>
                <a:gd fmla="*/ 2 h 21" name="T1"/>
                <a:gd fmla="*/ 8 w 18" name="T2"/>
                <a:gd fmla="*/ 4 h 21" name="T3"/>
                <a:gd fmla="*/ 1 w 18" name="T4"/>
                <a:gd fmla="*/ 9 h 21" name="T5"/>
                <a:gd fmla="*/ 10 w 18" name="T6"/>
                <a:gd fmla="*/ 19 h 21" name="T7"/>
                <a:gd fmla="*/ 17 w 18" name="T8"/>
                <a:gd fmla="*/ 2 h 21" name="T9"/>
              </a:gdLst>
              <a:cxnLst>
                <a:cxn ang="0">
                  <a:pos x="T0" y="T1"/>
                </a:cxn>
                <a:cxn ang="0">
                  <a:pos x="T2" y="T3"/>
                </a:cxn>
                <a:cxn ang="0">
                  <a:pos x="T4" y="T5"/>
                </a:cxn>
                <a:cxn ang="0">
                  <a:pos x="T6" y="T7"/>
                </a:cxn>
                <a:cxn ang="0">
                  <a:pos x="T8" y="T9"/>
                </a:cxn>
              </a:cxnLst>
              <a:rect b="b" l="0" r="r" t="0"/>
              <a:pathLst>
                <a:path h="21" w="18">
                  <a:moveTo>
                    <a:pt x="17" y="2"/>
                  </a:moveTo>
                  <a:cubicBezTo>
                    <a:pt x="16" y="0"/>
                    <a:pt x="10" y="2"/>
                    <a:pt x="8" y="4"/>
                  </a:cubicBezTo>
                  <a:cubicBezTo>
                    <a:pt x="5" y="6"/>
                    <a:pt x="2" y="5"/>
                    <a:pt x="1" y="9"/>
                  </a:cubicBezTo>
                  <a:cubicBezTo>
                    <a:pt x="0" y="13"/>
                    <a:pt x="6" y="18"/>
                    <a:pt x="10" y="19"/>
                  </a:cubicBezTo>
                  <a:cubicBezTo>
                    <a:pt x="13" y="21"/>
                    <a:pt x="18" y="3"/>
                    <a:pt x="17"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63"/>
            <p:cNvSpPr/>
            <p:nvPr/>
          </p:nvSpPr>
          <p:spPr bwMode="auto">
            <a:xfrm>
              <a:off x="4278622" y="3213222"/>
              <a:ext cx="183864" cy="60832"/>
            </a:xfrm>
            <a:custGeom>
              <a:gdLst>
                <a:gd fmla="*/ 101 w 114" name="T0"/>
                <a:gd fmla="*/ 36 h 38" name="T1"/>
                <a:gd fmla="*/ 95 w 114" name="T2"/>
                <a:gd fmla="*/ 29 h 38" name="T3"/>
                <a:gd fmla="*/ 94 w 114" name="T4"/>
                <a:gd fmla="*/ 27 h 38" name="T5"/>
                <a:gd fmla="*/ 90 w 114" name="T6"/>
                <a:gd fmla="*/ 24 h 38" name="T7"/>
                <a:gd fmla="*/ 79 w 114" name="T8"/>
                <a:gd fmla="*/ 20 h 38" name="T9"/>
                <a:gd fmla="*/ 69 w 114" name="T10"/>
                <a:gd fmla="*/ 15 h 38" name="T11"/>
                <a:gd fmla="*/ 50 w 114" name="T12"/>
                <a:gd fmla="*/ 5 h 38" name="T13"/>
                <a:gd fmla="*/ 25 w 114" name="T14"/>
                <a:gd fmla="*/ 3 h 38" name="T15"/>
                <a:gd fmla="*/ 4 w 114" name="T16"/>
                <a:gd fmla="*/ 12 h 38" name="T17"/>
                <a:gd fmla="*/ 13 w 114" name="T18"/>
                <a:gd fmla="*/ 14 h 38" name="T19"/>
                <a:gd fmla="*/ 20 w 114" name="T20"/>
                <a:gd fmla="*/ 18 h 38" name="T21"/>
                <a:gd fmla="*/ 20 w 114" name="T22"/>
                <a:gd fmla="*/ 11 h 38" name="T23"/>
                <a:gd fmla="*/ 26 w 114" name="T24"/>
                <a:gd fmla="*/ 8 h 38" name="T25"/>
                <a:gd fmla="*/ 30 w 114" name="T26"/>
                <a:gd fmla="*/ 11 h 38" name="T27"/>
                <a:gd fmla="*/ 36 w 114" name="T28"/>
                <a:gd fmla="*/ 14 h 38" name="T29"/>
                <a:gd fmla="*/ 46 w 114" name="T30"/>
                <a:gd fmla="*/ 19 h 38" name="T31"/>
                <a:gd fmla="*/ 58 w 114" name="T32"/>
                <a:gd fmla="*/ 19 h 38" name="T33"/>
                <a:gd fmla="*/ 64 w 114" name="T34"/>
                <a:gd fmla="*/ 27 h 38" name="T35"/>
                <a:gd fmla="*/ 73 w 114" name="T36"/>
                <a:gd fmla="*/ 30 h 38" name="T37"/>
                <a:gd fmla="*/ 69 w 114" name="T38"/>
                <a:gd fmla="*/ 36 h 38" name="T39"/>
                <a:gd fmla="*/ 76 w 114" name="T40"/>
                <a:gd fmla="*/ 38 h 38" name="T41"/>
                <a:gd fmla="*/ 101 w 114" name="T42"/>
                <a:gd fmla="*/ 36 h 3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8" w="114">
                  <a:moveTo>
                    <a:pt x="101" y="36"/>
                  </a:moveTo>
                  <a:cubicBezTo>
                    <a:pt x="114" y="35"/>
                    <a:pt x="98" y="30"/>
                    <a:pt x="95" y="29"/>
                  </a:cubicBezTo>
                  <a:cubicBezTo>
                    <a:pt x="93" y="29"/>
                    <a:pt x="92" y="28"/>
                    <a:pt x="94" y="27"/>
                  </a:cubicBezTo>
                  <a:cubicBezTo>
                    <a:pt x="95" y="26"/>
                    <a:pt x="92" y="25"/>
                    <a:pt x="90" y="24"/>
                  </a:cubicBezTo>
                  <a:cubicBezTo>
                    <a:pt x="87" y="24"/>
                    <a:pt x="82" y="23"/>
                    <a:pt x="79" y="20"/>
                  </a:cubicBezTo>
                  <a:cubicBezTo>
                    <a:pt x="76" y="18"/>
                    <a:pt x="75" y="16"/>
                    <a:pt x="69" y="15"/>
                  </a:cubicBezTo>
                  <a:cubicBezTo>
                    <a:pt x="63" y="15"/>
                    <a:pt x="55" y="11"/>
                    <a:pt x="50" y="5"/>
                  </a:cubicBezTo>
                  <a:cubicBezTo>
                    <a:pt x="45" y="0"/>
                    <a:pt x="32" y="2"/>
                    <a:pt x="25" y="3"/>
                  </a:cubicBezTo>
                  <a:cubicBezTo>
                    <a:pt x="18" y="3"/>
                    <a:pt x="7" y="9"/>
                    <a:pt x="4" y="12"/>
                  </a:cubicBezTo>
                  <a:cubicBezTo>
                    <a:pt x="0" y="15"/>
                    <a:pt x="10" y="13"/>
                    <a:pt x="13" y="14"/>
                  </a:cubicBezTo>
                  <a:cubicBezTo>
                    <a:pt x="17" y="15"/>
                    <a:pt x="18" y="18"/>
                    <a:pt x="20" y="18"/>
                  </a:cubicBezTo>
                  <a:cubicBezTo>
                    <a:pt x="23" y="19"/>
                    <a:pt x="20" y="13"/>
                    <a:pt x="20" y="11"/>
                  </a:cubicBezTo>
                  <a:cubicBezTo>
                    <a:pt x="19" y="9"/>
                    <a:pt x="22" y="8"/>
                    <a:pt x="26" y="8"/>
                  </a:cubicBezTo>
                  <a:cubicBezTo>
                    <a:pt x="29" y="8"/>
                    <a:pt x="31" y="9"/>
                    <a:pt x="30" y="11"/>
                  </a:cubicBezTo>
                  <a:cubicBezTo>
                    <a:pt x="30" y="13"/>
                    <a:pt x="32" y="13"/>
                    <a:pt x="36" y="14"/>
                  </a:cubicBezTo>
                  <a:cubicBezTo>
                    <a:pt x="41" y="15"/>
                    <a:pt x="43" y="16"/>
                    <a:pt x="46" y="19"/>
                  </a:cubicBezTo>
                  <a:cubicBezTo>
                    <a:pt x="48" y="21"/>
                    <a:pt x="54" y="18"/>
                    <a:pt x="58" y="19"/>
                  </a:cubicBezTo>
                  <a:cubicBezTo>
                    <a:pt x="62" y="19"/>
                    <a:pt x="63" y="24"/>
                    <a:pt x="64" y="27"/>
                  </a:cubicBezTo>
                  <a:cubicBezTo>
                    <a:pt x="64" y="30"/>
                    <a:pt x="67" y="28"/>
                    <a:pt x="73" y="30"/>
                  </a:cubicBezTo>
                  <a:cubicBezTo>
                    <a:pt x="78" y="32"/>
                    <a:pt x="71" y="35"/>
                    <a:pt x="69" y="36"/>
                  </a:cubicBezTo>
                  <a:cubicBezTo>
                    <a:pt x="67" y="37"/>
                    <a:pt x="70" y="37"/>
                    <a:pt x="76" y="38"/>
                  </a:cubicBezTo>
                  <a:cubicBezTo>
                    <a:pt x="82" y="38"/>
                    <a:pt x="99" y="36"/>
                    <a:pt x="101" y="36"/>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64"/>
            <p:cNvSpPr/>
            <p:nvPr/>
          </p:nvSpPr>
          <p:spPr bwMode="auto">
            <a:xfrm>
              <a:off x="4372262" y="3297293"/>
              <a:ext cx="28707" cy="10936"/>
            </a:xfrm>
            <a:custGeom>
              <a:gdLst>
                <a:gd fmla="*/ 2 w 18" name="T0"/>
                <a:gd fmla="*/ 2 h 7" name="T1"/>
                <a:gd fmla="*/ 4 w 18" name="T2"/>
                <a:gd fmla="*/ 6 h 7" name="T3"/>
                <a:gd fmla="*/ 15 w 18" name="T4"/>
                <a:gd fmla="*/ 4 h 7" name="T5"/>
                <a:gd fmla="*/ 8 w 18" name="T6"/>
                <a:gd fmla="*/ 1 h 7" name="T7"/>
                <a:gd fmla="*/ 2 w 18" name="T8"/>
                <a:gd fmla="*/ 2 h 7" name="T9"/>
              </a:gdLst>
              <a:cxnLst>
                <a:cxn ang="0">
                  <a:pos x="T0" y="T1"/>
                </a:cxn>
                <a:cxn ang="0">
                  <a:pos x="T2" y="T3"/>
                </a:cxn>
                <a:cxn ang="0">
                  <a:pos x="T4" y="T5"/>
                </a:cxn>
                <a:cxn ang="0">
                  <a:pos x="T6" y="T7"/>
                </a:cxn>
                <a:cxn ang="0">
                  <a:pos x="T8" y="T9"/>
                </a:cxn>
              </a:cxnLst>
              <a:rect b="b" l="0" r="r" t="0"/>
              <a:pathLst>
                <a:path h="7" w="18">
                  <a:moveTo>
                    <a:pt x="2" y="2"/>
                  </a:moveTo>
                  <a:cubicBezTo>
                    <a:pt x="4" y="3"/>
                    <a:pt x="4" y="5"/>
                    <a:pt x="4" y="6"/>
                  </a:cubicBezTo>
                  <a:cubicBezTo>
                    <a:pt x="3" y="7"/>
                    <a:pt x="11" y="5"/>
                    <a:pt x="15" y="4"/>
                  </a:cubicBezTo>
                  <a:cubicBezTo>
                    <a:pt x="18" y="4"/>
                    <a:pt x="12" y="2"/>
                    <a:pt x="8" y="1"/>
                  </a:cubicBezTo>
                  <a:cubicBezTo>
                    <a:pt x="4" y="0"/>
                    <a:pt x="0" y="1"/>
                    <a:pt x="2"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65"/>
            <p:cNvSpPr/>
            <p:nvPr/>
          </p:nvSpPr>
          <p:spPr bwMode="auto">
            <a:xfrm>
              <a:off x="4438562" y="3295242"/>
              <a:ext cx="33492" cy="8202"/>
            </a:xfrm>
            <a:custGeom>
              <a:gdLst>
                <a:gd fmla="*/ 4 w 21" name="T0"/>
                <a:gd fmla="*/ 2 h 5" name="T1"/>
                <a:gd fmla="*/ 17 w 21" name="T2"/>
                <a:gd fmla="*/ 4 h 5" name="T3"/>
                <a:gd fmla="*/ 9 w 21" name="T4"/>
                <a:gd fmla="*/ 0 h 5" name="T5"/>
                <a:gd fmla="*/ 4 w 21" name="T6"/>
                <a:gd fmla="*/ 2 h 5" name="T7"/>
              </a:gdLst>
              <a:cxnLst>
                <a:cxn ang="0">
                  <a:pos x="T0" y="T1"/>
                </a:cxn>
                <a:cxn ang="0">
                  <a:pos x="T2" y="T3"/>
                </a:cxn>
                <a:cxn ang="0">
                  <a:pos x="T4" y="T5"/>
                </a:cxn>
                <a:cxn ang="0">
                  <a:pos x="T6" y="T7"/>
                </a:cxn>
              </a:cxnLst>
              <a:rect b="b" l="0" r="r" t="0"/>
              <a:pathLst>
                <a:path h="5" w="21">
                  <a:moveTo>
                    <a:pt x="4" y="2"/>
                  </a:moveTo>
                  <a:cubicBezTo>
                    <a:pt x="7" y="4"/>
                    <a:pt x="14" y="5"/>
                    <a:pt x="17" y="4"/>
                  </a:cubicBezTo>
                  <a:cubicBezTo>
                    <a:pt x="21" y="2"/>
                    <a:pt x="14" y="0"/>
                    <a:pt x="9" y="0"/>
                  </a:cubicBezTo>
                  <a:cubicBezTo>
                    <a:pt x="5" y="0"/>
                    <a:pt x="0" y="1"/>
                    <a:pt x="4"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66"/>
            <p:cNvSpPr/>
            <p:nvPr/>
          </p:nvSpPr>
          <p:spPr bwMode="auto">
            <a:xfrm>
              <a:off x="4457701" y="3272686"/>
              <a:ext cx="79287" cy="30758"/>
            </a:xfrm>
            <a:custGeom>
              <a:gdLst>
                <a:gd fmla="*/ 7 w 49" name="T0"/>
                <a:gd fmla="*/ 11 h 19" name="T1"/>
                <a:gd fmla="*/ 8 w 49" name="T2"/>
                <a:gd fmla="*/ 12 h 19" name="T3"/>
                <a:gd fmla="*/ 9 w 49" name="T4"/>
                <a:gd fmla="*/ 13 h 19" name="T5"/>
                <a:gd fmla="*/ 9 w 49" name="T6"/>
                <a:gd fmla="*/ 13 h 19" name="T7"/>
                <a:gd fmla="*/ 11 w 49" name="T8"/>
                <a:gd fmla="*/ 14 h 19" name="T9"/>
                <a:gd fmla="*/ 11 w 49" name="T10"/>
                <a:gd fmla="*/ 15 h 19" name="T11"/>
                <a:gd fmla="*/ 13 w 49" name="T12"/>
                <a:gd fmla="*/ 16 h 19" name="T13"/>
                <a:gd fmla="*/ 13 w 49" name="T14"/>
                <a:gd fmla="*/ 16 h 19" name="T15"/>
                <a:gd fmla="*/ 13 w 49" name="T16"/>
                <a:gd fmla="*/ 16 h 19" name="T17"/>
                <a:gd fmla="*/ 15 w 49" name="T18"/>
                <a:gd fmla="*/ 18 h 19" name="T19"/>
                <a:gd fmla="*/ 16 w 49" name="T20"/>
                <a:gd fmla="*/ 18 h 19" name="T21"/>
                <a:gd fmla="*/ 18 w 49" name="T22"/>
                <a:gd fmla="*/ 19 h 19" name="T23"/>
                <a:gd fmla="*/ 24 w 49" name="T24"/>
                <a:gd fmla="*/ 15 h 19" name="T25"/>
                <a:gd fmla="*/ 28 w 49" name="T26"/>
                <a:gd fmla="*/ 18 h 19" name="T27"/>
                <a:gd fmla="*/ 37 w 49" name="T28"/>
                <a:gd fmla="*/ 16 h 19" name="T29"/>
                <a:gd fmla="*/ 47 w 49" name="T30"/>
                <a:gd fmla="*/ 17 h 19" name="T31"/>
                <a:gd fmla="*/ 45 w 49" name="T32"/>
                <a:gd fmla="*/ 13 h 19" name="T33"/>
                <a:gd fmla="*/ 40 w 49" name="T34"/>
                <a:gd fmla="*/ 5 h 19" name="T35"/>
                <a:gd fmla="*/ 27 w 49" name="T36"/>
                <a:gd fmla="*/ 3 h 19" name="T37"/>
                <a:gd fmla="*/ 25 w 49" name="T38"/>
                <a:gd fmla="*/ 3 h 19" name="T39"/>
                <a:gd fmla="*/ 24 w 49" name="T40"/>
                <a:gd fmla="*/ 3 h 19" name="T41"/>
                <a:gd fmla="*/ 23 w 49" name="T42"/>
                <a:gd fmla="*/ 3 h 19" name="T43"/>
                <a:gd fmla="*/ 22 w 49" name="T44"/>
                <a:gd fmla="*/ 3 h 19" name="T45"/>
                <a:gd fmla="*/ 20 w 49" name="T46"/>
                <a:gd fmla="*/ 2 h 19" name="T47"/>
                <a:gd fmla="*/ 18 w 49" name="T48"/>
                <a:gd fmla="*/ 2 h 19" name="T49"/>
                <a:gd fmla="*/ 17 w 49" name="T50"/>
                <a:gd fmla="*/ 2 h 19" name="T51"/>
                <a:gd fmla="*/ 15 w 49" name="T52"/>
                <a:gd fmla="*/ 2 h 19" name="T53"/>
                <a:gd fmla="*/ 14 w 49" name="T54"/>
                <a:gd fmla="*/ 2 h 19" name="T55"/>
                <a:gd fmla="*/ 13 w 49" name="T56"/>
                <a:gd fmla="*/ 2 h 19" name="T57"/>
                <a:gd fmla="*/ 11 w 49" name="T58"/>
                <a:gd fmla="*/ 1 h 19" name="T59"/>
                <a:gd fmla="*/ 10 w 49" name="T60"/>
                <a:gd fmla="*/ 1 h 19" name="T61"/>
                <a:gd fmla="*/ 9 w 49" name="T62"/>
                <a:gd fmla="*/ 1 h 19" name="T63"/>
                <a:gd fmla="*/ 7 w 49" name="T64"/>
                <a:gd fmla="*/ 1 h 19" name="T65"/>
                <a:gd fmla="*/ 2 w 49" name="T66"/>
                <a:gd fmla="*/ 4 h 19" name="T67"/>
                <a:gd fmla="*/ 6 w 49" name="T68"/>
                <a:gd fmla="*/ 10 h 19" name="T69"/>
                <a:gd fmla="*/ 7 w 49" name="T70"/>
                <a:gd fmla="*/ 11 h 1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 w="49">
                  <a:moveTo>
                    <a:pt x="7" y="11"/>
                  </a:moveTo>
                  <a:cubicBezTo>
                    <a:pt x="7" y="11"/>
                    <a:pt x="7" y="11"/>
                    <a:pt x="8" y="12"/>
                  </a:cubicBezTo>
                  <a:cubicBezTo>
                    <a:pt x="8" y="12"/>
                    <a:pt x="8" y="12"/>
                    <a:pt x="9" y="13"/>
                  </a:cubicBezTo>
                  <a:cubicBezTo>
                    <a:pt x="9" y="13"/>
                    <a:pt x="9" y="13"/>
                    <a:pt x="9" y="13"/>
                  </a:cubicBezTo>
                  <a:cubicBezTo>
                    <a:pt x="10" y="14"/>
                    <a:pt x="10" y="14"/>
                    <a:pt x="11" y="14"/>
                  </a:cubicBezTo>
                  <a:cubicBezTo>
                    <a:pt x="11" y="15"/>
                    <a:pt x="11" y="15"/>
                    <a:pt x="11" y="15"/>
                  </a:cubicBezTo>
                  <a:cubicBezTo>
                    <a:pt x="12" y="16"/>
                    <a:pt x="12" y="16"/>
                    <a:pt x="13" y="16"/>
                  </a:cubicBezTo>
                  <a:cubicBezTo>
                    <a:pt x="13" y="16"/>
                    <a:pt x="13" y="16"/>
                    <a:pt x="13" y="16"/>
                  </a:cubicBezTo>
                  <a:cubicBezTo>
                    <a:pt x="13" y="16"/>
                    <a:pt x="13" y="16"/>
                    <a:pt x="13" y="16"/>
                  </a:cubicBezTo>
                  <a:cubicBezTo>
                    <a:pt x="14" y="17"/>
                    <a:pt x="15" y="17"/>
                    <a:pt x="15" y="18"/>
                  </a:cubicBezTo>
                  <a:cubicBezTo>
                    <a:pt x="15" y="18"/>
                    <a:pt x="16" y="18"/>
                    <a:pt x="16" y="18"/>
                  </a:cubicBezTo>
                  <a:cubicBezTo>
                    <a:pt x="16" y="18"/>
                    <a:pt x="17" y="19"/>
                    <a:pt x="18" y="19"/>
                  </a:cubicBezTo>
                  <a:cubicBezTo>
                    <a:pt x="20" y="19"/>
                    <a:pt x="22" y="16"/>
                    <a:pt x="24" y="15"/>
                  </a:cubicBezTo>
                  <a:cubicBezTo>
                    <a:pt x="26" y="14"/>
                    <a:pt x="26" y="16"/>
                    <a:pt x="28" y="18"/>
                  </a:cubicBezTo>
                  <a:cubicBezTo>
                    <a:pt x="29" y="19"/>
                    <a:pt x="33" y="17"/>
                    <a:pt x="37" y="16"/>
                  </a:cubicBezTo>
                  <a:cubicBezTo>
                    <a:pt x="41" y="14"/>
                    <a:pt x="46" y="17"/>
                    <a:pt x="47" y="17"/>
                  </a:cubicBezTo>
                  <a:cubicBezTo>
                    <a:pt x="49" y="17"/>
                    <a:pt x="47" y="13"/>
                    <a:pt x="45" y="13"/>
                  </a:cubicBezTo>
                  <a:cubicBezTo>
                    <a:pt x="42" y="12"/>
                    <a:pt x="42" y="8"/>
                    <a:pt x="40" y="5"/>
                  </a:cubicBezTo>
                  <a:cubicBezTo>
                    <a:pt x="38" y="3"/>
                    <a:pt x="30" y="2"/>
                    <a:pt x="27" y="3"/>
                  </a:cubicBezTo>
                  <a:cubicBezTo>
                    <a:pt x="26" y="3"/>
                    <a:pt x="26" y="3"/>
                    <a:pt x="25" y="3"/>
                  </a:cubicBezTo>
                  <a:cubicBezTo>
                    <a:pt x="25" y="3"/>
                    <a:pt x="24" y="3"/>
                    <a:pt x="24" y="3"/>
                  </a:cubicBezTo>
                  <a:cubicBezTo>
                    <a:pt x="24" y="3"/>
                    <a:pt x="23" y="3"/>
                    <a:pt x="23" y="3"/>
                  </a:cubicBezTo>
                  <a:cubicBezTo>
                    <a:pt x="22" y="3"/>
                    <a:pt x="22" y="3"/>
                    <a:pt x="22" y="3"/>
                  </a:cubicBezTo>
                  <a:cubicBezTo>
                    <a:pt x="21" y="3"/>
                    <a:pt x="20" y="2"/>
                    <a:pt x="20" y="2"/>
                  </a:cubicBezTo>
                  <a:cubicBezTo>
                    <a:pt x="19" y="2"/>
                    <a:pt x="19" y="2"/>
                    <a:pt x="18" y="2"/>
                  </a:cubicBezTo>
                  <a:cubicBezTo>
                    <a:pt x="18" y="2"/>
                    <a:pt x="17" y="2"/>
                    <a:pt x="17" y="2"/>
                  </a:cubicBezTo>
                  <a:cubicBezTo>
                    <a:pt x="16" y="2"/>
                    <a:pt x="16" y="2"/>
                    <a:pt x="15" y="2"/>
                  </a:cubicBezTo>
                  <a:cubicBezTo>
                    <a:pt x="15" y="2"/>
                    <a:pt x="14" y="2"/>
                    <a:pt x="14" y="2"/>
                  </a:cubicBezTo>
                  <a:cubicBezTo>
                    <a:pt x="13" y="2"/>
                    <a:pt x="13" y="2"/>
                    <a:pt x="13" y="2"/>
                  </a:cubicBezTo>
                  <a:cubicBezTo>
                    <a:pt x="12" y="2"/>
                    <a:pt x="12" y="1"/>
                    <a:pt x="11" y="1"/>
                  </a:cubicBezTo>
                  <a:cubicBezTo>
                    <a:pt x="11" y="1"/>
                    <a:pt x="11" y="1"/>
                    <a:pt x="10" y="1"/>
                  </a:cubicBezTo>
                  <a:cubicBezTo>
                    <a:pt x="10" y="1"/>
                    <a:pt x="9" y="1"/>
                    <a:pt x="9" y="1"/>
                  </a:cubicBezTo>
                  <a:cubicBezTo>
                    <a:pt x="8" y="1"/>
                    <a:pt x="7" y="1"/>
                    <a:pt x="7" y="1"/>
                  </a:cubicBezTo>
                  <a:cubicBezTo>
                    <a:pt x="3" y="0"/>
                    <a:pt x="0" y="2"/>
                    <a:pt x="2" y="4"/>
                  </a:cubicBezTo>
                  <a:cubicBezTo>
                    <a:pt x="3" y="5"/>
                    <a:pt x="5" y="7"/>
                    <a:pt x="6" y="10"/>
                  </a:cubicBezTo>
                  <a:cubicBezTo>
                    <a:pt x="6" y="10"/>
                    <a:pt x="7" y="11"/>
                    <a:pt x="7" y="1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67"/>
            <p:cNvSpPr/>
            <p:nvPr/>
          </p:nvSpPr>
          <p:spPr bwMode="auto">
            <a:xfrm>
              <a:off x="4556126" y="3297293"/>
              <a:ext cx="35542" cy="10936"/>
            </a:xfrm>
            <a:custGeom>
              <a:gdLst>
                <a:gd fmla="*/ 7 w 22" name="T0"/>
                <a:gd fmla="*/ 0 h 7" name="T1"/>
                <a:gd fmla="*/ 0 w 22" name="T2"/>
                <a:gd fmla="*/ 4 h 7" name="T3"/>
                <a:gd fmla="*/ 9 w 22" name="T4"/>
                <a:gd fmla="*/ 5 h 7" name="T5"/>
                <a:gd fmla="*/ 7 w 22" name="T6"/>
                <a:gd fmla="*/ 0 h 7" name="T7"/>
              </a:gdLst>
              <a:cxnLst>
                <a:cxn ang="0">
                  <a:pos x="T0" y="T1"/>
                </a:cxn>
                <a:cxn ang="0">
                  <a:pos x="T2" y="T3"/>
                </a:cxn>
                <a:cxn ang="0">
                  <a:pos x="T4" y="T5"/>
                </a:cxn>
                <a:cxn ang="0">
                  <a:pos x="T6" y="T7"/>
                </a:cxn>
              </a:cxnLst>
              <a:rect b="b" l="0" r="r" t="0"/>
              <a:pathLst>
                <a:path h="7" w="22">
                  <a:moveTo>
                    <a:pt x="7" y="0"/>
                  </a:moveTo>
                  <a:cubicBezTo>
                    <a:pt x="2" y="1"/>
                    <a:pt x="1" y="2"/>
                    <a:pt x="0" y="4"/>
                  </a:cubicBezTo>
                  <a:cubicBezTo>
                    <a:pt x="0" y="6"/>
                    <a:pt x="3" y="7"/>
                    <a:pt x="9" y="5"/>
                  </a:cubicBezTo>
                  <a:cubicBezTo>
                    <a:pt x="22" y="0"/>
                    <a:pt x="13" y="0"/>
                    <a:pt x="7" y="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68"/>
            <p:cNvSpPr/>
            <p:nvPr/>
          </p:nvSpPr>
          <p:spPr bwMode="auto">
            <a:xfrm>
              <a:off x="4621059" y="3308229"/>
              <a:ext cx="6152" cy="8202"/>
            </a:xfrm>
            <a:custGeom>
              <a:gdLst>
                <a:gd fmla="*/ 3 w 4" name="T0"/>
                <a:gd fmla="*/ 3 h 5" name="T1"/>
                <a:gd fmla="*/ 2 w 4" name="T2"/>
                <a:gd fmla="*/ 0 h 5" name="T3"/>
                <a:gd fmla="*/ 3 w 4" name="T4"/>
                <a:gd fmla="*/ 3 h 5" name="T5"/>
              </a:gdLst>
              <a:cxnLst>
                <a:cxn ang="0">
                  <a:pos x="T0" y="T1"/>
                </a:cxn>
                <a:cxn ang="0">
                  <a:pos x="T2" y="T3"/>
                </a:cxn>
                <a:cxn ang="0">
                  <a:pos x="T4" y="T5"/>
                </a:cxn>
              </a:cxnLst>
              <a:rect b="b" l="0" r="r" t="0"/>
              <a:pathLst>
                <a:path h="5" w="4">
                  <a:moveTo>
                    <a:pt x="3" y="3"/>
                  </a:moveTo>
                  <a:cubicBezTo>
                    <a:pt x="4" y="3"/>
                    <a:pt x="4" y="0"/>
                    <a:pt x="2" y="0"/>
                  </a:cubicBezTo>
                  <a:cubicBezTo>
                    <a:pt x="0" y="1"/>
                    <a:pt x="1" y="5"/>
                    <a:pt x="3"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69"/>
            <p:cNvSpPr/>
            <p:nvPr/>
          </p:nvSpPr>
          <p:spPr bwMode="auto">
            <a:xfrm>
              <a:off x="4634045" y="3316431"/>
              <a:ext cx="12987" cy="4785"/>
            </a:xfrm>
            <a:custGeom>
              <a:gdLst>
                <a:gd fmla="*/ 3 w 8" name="T0"/>
                <a:gd fmla="*/ 3 h 3" name="T1"/>
                <a:gd fmla="*/ 6 w 8" name="T2"/>
                <a:gd fmla="*/ 1 h 3" name="T3"/>
                <a:gd fmla="*/ 3 w 8" name="T4"/>
                <a:gd fmla="*/ 3 h 3" name="T5"/>
              </a:gdLst>
              <a:cxnLst>
                <a:cxn ang="0">
                  <a:pos x="T0" y="T1"/>
                </a:cxn>
                <a:cxn ang="0">
                  <a:pos x="T2" y="T3"/>
                </a:cxn>
                <a:cxn ang="0">
                  <a:pos x="T4" y="T5"/>
                </a:cxn>
              </a:cxnLst>
              <a:rect b="b" l="0" r="r" t="0"/>
              <a:pathLst>
                <a:path h="3" w="8">
                  <a:moveTo>
                    <a:pt x="3" y="3"/>
                  </a:moveTo>
                  <a:cubicBezTo>
                    <a:pt x="4" y="3"/>
                    <a:pt x="8" y="2"/>
                    <a:pt x="6" y="1"/>
                  </a:cubicBezTo>
                  <a:cubicBezTo>
                    <a:pt x="5" y="0"/>
                    <a:pt x="0" y="2"/>
                    <a:pt x="3"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70"/>
            <p:cNvSpPr/>
            <p:nvPr/>
          </p:nvSpPr>
          <p:spPr bwMode="auto">
            <a:xfrm>
              <a:off x="4640197" y="3345822"/>
              <a:ext cx="4785" cy="7519"/>
            </a:xfrm>
            <a:custGeom>
              <a:gdLst>
                <a:gd fmla="*/ 2 w 3" name="T0"/>
                <a:gd fmla="*/ 3 h 5" name="T1"/>
                <a:gd fmla="*/ 2 w 3" name="T2"/>
                <a:gd fmla="*/ 1 h 5" name="T3"/>
                <a:gd fmla="*/ 2 w 3" name="T4"/>
                <a:gd fmla="*/ 3 h 5" name="T5"/>
              </a:gdLst>
              <a:cxnLst>
                <a:cxn ang="0">
                  <a:pos x="T0" y="T1"/>
                </a:cxn>
                <a:cxn ang="0">
                  <a:pos x="T2" y="T3"/>
                </a:cxn>
                <a:cxn ang="0">
                  <a:pos x="T4" y="T5"/>
                </a:cxn>
              </a:cxnLst>
              <a:rect b="b" l="0" r="r" t="0"/>
              <a:pathLst>
                <a:path h="5" w="3">
                  <a:moveTo>
                    <a:pt x="2" y="3"/>
                  </a:moveTo>
                  <a:cubicBezTo>
                    <a:pt x="3" y="1"/>
                    <a:pt x="3" y="0"/>
                    <a:pt x="2" y="1"/>
                  </a:cubicBezTo>
                  <a:cubicBezTo>
                    <a:pt x="0" y="1"/>
                    <a:pt x="0" y="5"/>
                    <a:pt x="2"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71"/>
            <p:cNvSpPr/>
            <p:nvPr/>
          </p:nvSpPr>
          <p:spPr bwMode="auto">
            <a:xfrm>
              <a:off x="4634045" y="3381364"/>
              <a:ext cx="8202" cy="6152"/>
            </a:xfrm>
            <a:custGeom>
              <a:gdLst>
                <a:gd fmla="*/ 3 w 5" name="T0"/>
                <a:gd fmla="*/ 3 h 4" name="T1"/>
                <a:gd fmla="*/ 2 w 5" name="T2"/>
                <a:gd fmla="*/ 1 h 4" name="T3"/>
                <a:gd fmla="*/ 3 w 5" name="T4"/>
                <a:gd fmla="*/ 3 h 4" name="T5"/>
              </a:gdLst>
              <a:cxnLst>
                <a:cxn ang="0">
                  <a:pos x="T0" y="T1"/>
                </a:cxn>
                <a:cxn ang="0">
                  <a:pos x="T2" y="T3"/>
                </a:cxn>
                <a:cxn ang="0">
                  <a:pos x="T4" y="T5"/>
                </a:cxn>
              </a:cxnLst>
              <a:rect b="b" l="0" r="r" t="0"/>
              <a:pathLst>
                <a:path h="4" w="5">
                  <a:moveTo>
                    <a:pt x="3" y="3"/>
                  </a:moveTo>
                  <a:cubicBezTo>
                    <a:pt x="5" y="2"/>
                    <a:pt x="5" y="0"/>
                    <a:pt x="2" y="1"/>
                  </a:cubicBezTo>
                  <a:cubicBezTo>
                    <a:pt x="0" y="1"/>
                    <a:pt x="0" y="4"/>
                    <a:pt x="3"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72"/>
            <p:cNvSpPr/>
            <p:nvPr/>
          </p:nvSpPr>
          <p:spPr bwMode="auto">
            <a:xfrm>
              <a:off x="4635412" y="3369744"/>
              <a:ext cx="6835" cy="4785"/>
            </a:xfrm>
            <a:custGeom>
              <a:gdLst>
                <a:gd fmla="*/ 2 w 4" name="T0"/>
                <a:gd fmla="*/ 3 h 3" name="T1"/>
                <a:gd fmla="*/ 3 w 4" name="T2"/>
                <a:gd fmla="*/ 0 h 3" name="T3"/>
                <a:gd fmla="*/ 2 w 4" name="T4"/>
                <a:gd fmla="*/ 3 h 3" name="T5"/>
              </a:gdLst>
              <a:cxnLst>
                <a:cxn ang="0">
                  <a:pos x="T0" y="T1"/>
                </a:cxn>
                <a:cxn ang="0">
                  <a:pos x="T2" y="T3"/>
                </a:cxn>
                <a:cxn ang="0">
                  <a:pos x="T4" y="T5"/>
                </a:cxn>
              </a:cxnLst>
              <a:rect b="b" l="0" r="r" t="0"/>
              <a:pathLst>
                <a:path h="3" w="4">
                  <a:moveTo>
                    <a:pt x="2" y="3"/>
                  </a:moveTo>
                  <a:cubicBezTo>
                    <a:pt x="4" y="3"/>
                    <a:pt x="4" y="0"/>
                    <a:pt x="3" y="0"/>
                  </a:cubicBezTo>
                  <a:cubicBezTo>
                    <a:pt x="1" y="0"/>
                    <a:pt x="0" y="3"/>
                    <a:pt x="2"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73"/>
            <p:cNvSpPr/>
            <p:nvPr/>
          </p:nvSpPr>
          <p:spPr bwMode="auto">
            <a:xfrm>
              <a:off x="4619692" y="3400503"/>
              <a:ext cx="10936" cy="8202"/>
            </a:xfrm>
            <a:custGeom>
              <a:gdLst>
                <a:gd fmla="*/ 4 w 7" name="T0"/>
                <a:gd fmla="*/ 3 h 5" name="T1"/>
                <a:gd fmla="*/ 2 w 7" name="T2"/>
                <a:gd fmla="*/ 1 h 5" name="T3"/>
                <a:gd fmla="*/ 4 w 7" name="T4"/>
                <a:gd fmla="*/ 3 h 5" name="T5"/>
              </a:gdLst>
              <a:cxnLst>
                <a:cxn ang="0">
                  <a:pos x="T0" y="T1"/>
                </a:cxn>
                <a:cxn ang="0">
                  <a:pos x="T2" y="T3"/>
                </a:cxn>
                <a:cxn ang="0">
                  <a:pos x="T4" y="T5"/>
                </a:cxn>
              </a:cxnLst>
              <a:rect b="b" l="0" r="r" t="0"/>
              <a:pathLst>
                <a:path h="5" w="7">
                  <a:moveTo>
                    <a:pt x="4" y="3"/>
                  </a:moveTo>
                  <a:cubicBezTo>
                    <a:pt x="7" y="1"/>
                    <a:pt x="4" y="0"/>
                    <a:pt x="2" y="1"/>
                  </a:cubicBezTo>
                  <a:cubicBezTo>
                    <a:pt x="0" y="2"/>
                    <a:pt x="2" y="5"/>
                    <a:pt x="4"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74"/>
            <p:cNvSpPr/>
            <p:nvPr/>
          </p:nvSpPr>
          <p:spPr bwMode="auto">
            <a:xfrm>
              <a:off x="4660019" y="3379314"/>
              <a:ext cx="14354" cy="9569"/>
            </a:xfrm>
            <a:custGeom>
              <a:gdLst>
                <a:gd fmla="*/ 2 w 9" name="T0"/>
                <a:gd fmla="*/ 2 h 6" name="T1"/>
                <a:gd fmla="*/ 5 w 9" name="T2"/>
                <a:gd fmla="*/ 4 h 6" name="T3"/>
                <a:gd fmla="*/ 2 w 9" name="T4"/>
                <a:gd fmla="*/ 2 h 6" name="T5"/>
              </a:gdLst>
              <a:cxnLst>
                <a:cxn ang="0">
                  <a:pos x="T0" y="T1"/>
                </a:cxn>
                <a:cxn ang="0">
                  <a:pos x="T2" y="T3"/>
                </a:cxn>
                <a:cxn ang="0">
                  <a:pos x="T4" y="T5"/>
                </a:cxn>
              </a:cxnLst>
              <a:rect b="b" l="0" r="r" t="0"/>
              <a:pathLst>
                <a:path h="6" w="9">
                  <a:moveTo>
                    <a:pt x="2" y="2"/>
                  </a:moveTo>
                  <a:cubicBezTo>
                    <a:pt x="0" y="3"/>
                    <a:pt x="4" y="6"/>
                    <a:pt x="5" y="4"/>
                  </a:cubicBezTo>
                  <a:cubicBezTo>
                    <a:pt x="9" y="0"/>
                    <a:pt x="5" y="0"/>
                    <a:pt x="2"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75"/>
            <p:cNvSpPr/>
            <p:nvPr/>
          </p:nvSpPr>
          <p:spPr bwMode="auto">
            <a:xfrm>
              <a:off x="4398235" y="3187248"/>
              <a:ext cx="9569" cy="9569"/>
            </a:xfrm>
            <a:custGeom>
              <a:gdLst>
                <a:gd fmla="*/ 3 w 6" name="T0"/>
                <a:gd fmla="*/ 0 h 6" name="T1"/>
                <a:gd fmla="*/ 0 w 6" name="T2"/>
                <a:gd fmla="*/ 3 h 6" name="T3"/>
                <a:gd fmla="*/ 4 w 6" name="T4"/>
                <a:gd fmla="*/ 5 h 6" name="T5"/>
                <a:gd fmla="*/ 3 w 6" name="T6"/>
                <a:gd fmla="*/ 0 h 6" name="T7"/>
              </a:gdLst>
              <a:cxnLst>
                <a:cxn ang="0">
                  <a:pos x="T0" y="T1"/>
                </a:cxn>
                <a:cxn ang="0">
                  <a:pos x="T2" y="T3"/>
                </a:cxn>
                <a:cxn ang="0">
                  <a:pos x="T4" y="T5"/>
                </a:cxn>
                <a:cxn ang="0">
                  <a:pos x="T6" y="T7"/>
                </a:cxn>
              </a:cxnLst>
              <a:rect b="b" l="0" r="r" t="0"/>
              <a:pathLst>
                <a:path h="6" w="6">
                  <a:moveTo>
                    <a:pt x="3" y="0"/>
                  </a:moveTo>
                  <a:cubicBezTo>
                    <a:pt x="0" y="0"/>
                    <a:pt x="1" y="1"/>
                    <a:pt x="0" y="3"/>
                  </a:cubicBezTo>
                  <a:cubicBezTo>
                    <a:pt x="0" y="5"/>
                    <a:pt x="3" y="6"/>
                    <a:pt x="4" y="5"/>
                  </a:cubicBezTo>
                  <a:cubicBezTo>
                    <a:pt x="6" y="4"/>
                    <a:pt x="6" y="0"/>
                    <a:pt x="3" y="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76"/>
            <p:cNvSpPr/>
            <p:nvPr/>
          </p:nvSpPr>
          <p:spPr bwMode="auto">
            <a:xfrm>
              <a:off x="4398235" y="3200235"/>
              <a:ext cx="9569" cy="6152"/>
            </a:xfrm>
            <a:custGeom>
              <a:gdLst>
                <a:gd fmla="*/ 3 w 6" name="T0"/>
                <a:gd fmla="*/ 3 h 4" name="T1"/>
                <a:gd fmla="*/ 4 w 6" name="T2"/>
                <a:gd fmla="*/ 0 h 4" name="T3"/>
                <a:gd fmla="*/ 3 w 6" name="T4"/>
                <a:gd fmla="*/ 3 h 4" name="T5"/>
              </a:gdLst>
              <a:cxnLst>
                <a:cxn ang="0">
                  <a:pos x="T0" y="T1"/>
                </a:cxn>
                <a:cxn ang="0">
                  <a:pos x="T2" y="T3"/>
                </a:cxn>
                <a:cxn ang="0">
                  <a:pos x="T4" y="T5"/>
                </a:cxn>
              </a:cxnLst>
              <a:rect b="b" l="0" r="r" t="0"/>
              <a:pathLst>
                <a:path h="4" w="6">
                  <a:moveTo>
                    <a:pt x="3" y="3"/>
                  </a:moveTo>
                  <a:cubicBezTo>
                    <a:pt x="5" y="3"/>
                    <a:pt x="6" y="0"/>
                    <a:pt x="4" y="0"/>
                  </a:cubicBezTo>
                  <a:cubicBezTo>
                    <a:pt x="3" y="0"/>
                    <a:pt x="0" y="4"/>
                    <a:pt x="3"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77"/>
            <p:cNvSpPr/>
            <p:nvPr/>
          </p:nvSpPr>
          <p:spPr bwMode="auto">
            <a:xfrm>
              <a:off x="4637463" y="3059432"/>
              <a:ext cx="10936" cy="9569"/>
            </a:xfrm>
            <a:custGeom>
              <a:gdLst>
                <a:gd fmla="*/ 4 w 7" name="T0"/>
                <a:gd fmla="*/ 1 h 6" name="T1"/>
                <a:gd fmla="*/ 2 w 7" name="T2"/>
                <a:gd fmla="*/ 5 h 6" name="T3"/>
                <a:gd fmla="*/ 4 w 7" name="T4"/>
                <a:gd fmla="*/ 1 h 6" name="T5"/>
              </a:gdLst>
              <a:cxnLst>
                <a:cxn ang="0">
                  <a:pos x="T0" y="T1"/>
                </a:cxn>
                <a:cxn ang="0">
                  <a:pos x="T2" y="T3"/>
                </a:cxn>
                <a:cxn ang="0">
                  <a:pos x="T4" y="T5"/>
                </a:cxn>
              </a:cxnLst>
              <a:rect b="b" l="0" r="r" t="0"/>
              <a:pathLst>
                <a:path h="6" w="7">
                  <a:moveTo>
                    <a:pt x="4" y="1"/>
                  </a:moveTo>
                  <a:cubicBezTo>
                    <a:pt x="2" y="2"/>
                    <a:pt x="0" y="6"/>
                    <a:pt x="2" y="5"/>
                  </a:cubicBezTo>
                  <a:cubicBezTo>
                    <a:pt x="5" y="3"/>
                    <a:pt x="7" y="0"/>
                    <a:pt x="4"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78"/>
            <p:cNvSpPr/>
            <p:nvPr/>
          </p:nvSpPr>
          <p:spPr bwMode="auto">
            <a:xfrm>
              <a:off x="4719484" y="2723147"/>
              <a:ext cx="45111" cy="19138"/>
            </a:xfrm>
            <a:custGeom>
              <a:gdLst>
                <a:gd fmla="*/ 17 w 28" name="T0"/>
                <a:gd fmla="*/ 3 h 12" name="T1"/>
                <a:gd fmla="*/ 5 w 28" name="T2"/>
                <a:gd fmla="*/ 2 h 12" name="T3"/>
                <a:gd fmla="*/ 25 w 28" name="T4"/>
                <a:gd fmla="*/ 10 h 12" name="T5"/>
                <a:gd fmla="*/ 17 w 28" name="T6"/>
                <a:gd fmla="*/ 3 h 12" name="T7"/>
              </a:gdLst>
              <a:cxnLst>
                <a:cxn ang="0">
                  <a:pos x="T0" y="T1"/>
                </a:cxn>
                <a:cxn ang="0">
                  <a:pos x="T2" y="T3"/>
                </a:cxn>
                <a:cxn ang="0">
                  <a:pos x="T4" y="T5"/>
                </a:cxn>
                <a:cxn ang="0">
                  <a:pos x="T6" y="T7"/>
                </a:cxn>
              </a:cxnLst>
              <a:rect b="b" l="0" r="r" t="0"/>
              <a:pathLst>
                <a:path h="12" w="28">
                  <a:moveTo>
                    <a:pt x="17" y="3"/>
                  </a:moveTo>
                  <a:cubicBezTo>
                    <a:pt x="11" y="0"/>
                    <a:pt x="0" y="1"/>
                    <a:pt x="5" y="2"/>
                  </a:cubicBezTo>
                  <a:cubicBezTo>
                    <a:pt x="9" y="4"/>
                    <a:pt x="18" y="12"/>
                    <a:pt x="25" y="10"/>
                  </a:cubicBezTo>
                  <a:cubicBezTo>
                    <a:pt x="28" y="9"/>
                    <a:pt x="24" y="6"/>
                    <a:pt x="17"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79"/>
            <p:cNvSpPr/>
            <p:nvPr/>
          </p:nvSpPr>
          <p:spPr bwMode="auto">
            <a:xfrm>
              <a:off x="4751609" y="2781244"/>
              <a:ext cx="19822" cy="23923"/>
            </a:xfrm>
            <a:custGeom>
              <a:gdLst>
                <a:gd fmla="*/ 3 w 12" name="T0"/>
                <a:gd fmla="*/ 15 h 15" name="T1"/>
                <a:gd fmla="*/ 11 w 12" name="T2"/>
                <a:gd fmla="*/ 9 h 15" name="T3"/>
                <a:gd fmla="*/ 10 w 12" name="T4"/>
                <a:gd fmla="*/ 3 h 15" name="T5"/>
                <a:gd fmla="*/ 4 w 12" name="T6"/>
                <a:gd fmla="*/ 9 h 15" name="T7"/>
                <a:gd fmla="*/ 3 w 12" name="T8"/>
                <a:gd fmla="*/ 15 h 15" name="T9"/>
              </a:gdLst>
              <a:cxnLst>
                <a:cxn ang="0">
                  <a:pos x="T0" y="T1"/>
                </a:cxn>
                <a:cxn ang="0">
                  <a:pos x="T2" y="T3"/>
                </a:cxn>
                <a:cxn ang="0">
                  <a:pos x="T4" y="T5"/>
                </a:cxn>
                <a:cxn ang="0">
                  <a:pos x="T6" y="T7"/>
                </a:cxn>
                <a:cxn ang="0">
                  <a:pos x="T8" y="T9"/>
                </a:cxn>
              </a:cxnLst>
              <a:rect b="b" l="0" r="r" t="0"/>
              <a:pathLst>
                <a:path h="15" w="12">
                  <a:moveTo>
                    <a:pt x="3" y="15"/>
                  </a:moveTo>
                  <a:cubicBezTo>
                    <a:pt x="4" y="15"/>
                    <a:pt x="12" y="10"/>
                    <a:pt x="11" y="9"/>
                  </a:cubicBezTo>
                  <a:cubicBezTo>
                    <a:pt x="9" y="8"/>
                    <a:pt x="10" y="5"/>
                    <a:pt x="10" y="3"/>
                  </a:cubicBezTo>
                  <a:cubicBezTo>
                    <a:pt x="10" y="0"/>
                    <a:pt x="7" y="5"/>
                    <a:pt x="4" y="9"/>
                  </a:cubicBezTo>
                  <a:cubicBezTo>
                    <a:pt x="1" y="12"/>
                    <a:pt x="0" y="15"/>
                    <a:pt x="3" y="15"/>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80"/>
            <p:cNvSpPr/>
            <p:nvPr/>
          </p:nvSpPr>
          <p:spPr bwMode="auto">
            <a:xfrm>
              <a:off x="4790568" y="2682819"/>
              <a:ext cx="101843" cy="109361"/>
            </a:xfrm>
            <a:custGeom>
              <a:gdLst>
                <a:gd fmla="*/ 39 w 63" name="T0"/>
                <a:gd fmla="*/ 26 h 68" name="T1"/>
                <a:gd fmla="*/ 37 w 63" name="T2"/>
                <a:gd fmla="*/ 22 h 68" name="T3"/>
                <a:gd fmla="*/ 30 w 63" name="T4"/>
                <a:gd fmla="*/ 27 h 68" name="T5"/>
                <a:gd fmla="*/ 33 w 63" name="T6"/>
                <a:gd fmla="*/ 17 h 68" name="T7"/>
                <a:gd fmla="*/ 40 w 63" name="T8"/>
                <a:gd fmla="*/ 9 h 68" name="T9"/>
                <a:gd fmla="*/ 41 w 63" name="T10"/>
                <a:gd fmla="*/ 5 h 68" name="T11"/>
                <a:gd fmla="*/ 45 w 63" name="T12"/>
                <a:gd fmla="*/ 1 h 68" name="T13"/>
                <a:gd fmla="*/ 34 w 63" name="T14"/>
                <a:gd fmla="*/ 5 h 68" name="T15"/>
                <a:gd fmla="*/ 24 w 63" name="T16"/>
                <a:gd fmla="*/ 15 h 68" name="T17"/>
                <a:gd fmla="*/ 16 w 63" name="T18"/>
                <a:gd fmla="*/ 29 h 68" name="T19"/>
                <a:gd fmla="*/ 16 w 63" name="T20"/>
                <a:gd fmla="*/ 34 h 68" name="T21"/>
                <a:gd fmla="*/ 12 w 63" name="T22"/>
                <a:gd fmla="*/ 36 h 68" name="T23"/>
                <a:gd fmla="*/ 4 w 63" name="T24"/>
                <a:gd fmla="*/ 42 h 68" name="T25"/>
                <a:gd fmla="*/ 7 w 63" name="T26"/>
                <a:gd fmla="*/ 44 h 68" name="T27"/>
                <a:gd fmla="*/ 2 w 63" name="T28"/>
                <a:gd fmla="*/ 51 h 68" name="T29"/>
                <a:gd fmla="*/ 8 w 63" name="T30"/>
                <a:gd fmla="*/ 54 h 68" name="T31"/>
                <a:gd fmla="*/ 27 w 63" name="T32"/>
                <a:gd fmla="*/ 53 h 68" name="T33"/>
                <a:gd fmla="*/ 29 w 63" name="T34"/>
                <a:gd fmla="*/ 56 h 68" name="T35"/>
                <a:gd fmla="*/ 29 w 63" name="T36"/>
                <a:gd fmla="*/ 62 h 68" name="T37"/>
                <a:gd fmla="*/ 35 w 63" name="T38"/>
                <a:gd fmla="*/ 64 h 68" name="T39"/>
                <a:gd fmla="*/ 41 w 63" name="T40"/>
                <a:gd fmla="*/ 58 h 68" name="T41"/>
                <a:gd fmla="*/ 44 w 63" name="T42"/>
                <a:gd fmla="*/ 56 h 68" name="T43"/>
                <a:gd fmla="*/ 49 w 63" name="T44"/>
                <a:gd fmla="*/ 51 h 68" name="T45"/>
                <a:gd fmla="*/ 50 w 63" name="T46"/>
                <a:gd fmla="*/ 55 h 68" name="T47"/>
                <a:gd fmla="*/ 48 w 63" name="T48"/>
                <a:gd fmla="*/ 62 h 68" name="T49"/>
                <a:gd fmla="*/ 53 w 63" name="T50"/>
                <a:gd fmla="*/ 60 h 68" name="T51"/>
                <a:gd fmla="*/ 56 w 63" name="T52"/>
                <a:gd fmla="*/ 66 h 68" name="T53"/>
                <a:gd fmla="*/ 63 w 63" name="T54"/>
                <a:gd fmla="*/ 54 h 68" name="T55"/>
                <a:gd fmla="*/ 59 w 63" name="T56"/>
                <a:gd fmla="*/ 54 h 68" name="T57"/>
                <a:gd fmla="*/ 61 w 63" name="T58"/>
                <a:gd fmla="*/ 49 h 68" name="T59"/>
                <a:gd fmla="*/ 55 w 63" name="T60"/>
                <a:gd fmla="*/ 51 h 68" name="T61"/>
                <a:gd fmla="*/ 60 w 63" name="T62"/>
                <a:gd fmla="*/ 44 h 68" name="T63"/>
                <a:gd fmla="*/ 58 w 63" name="T64"/>
                <a:gd fmla="*/ 44 h 68" name="T65"/>
                <a:gd fmla="*/ 57 w 63" name="T66"/>
                <a:gd fmla="*/ 38 h 68" name="T67"/>
                <a:gd fmla="*/ 59 w 63" name="T68"/>
                <a:gd fmla="*/ 32 h 68" name="T69"/>
                <a:gd fmla="*/ 49 w 63" name="T70"/>
                <a:gd fmla="*/ 30 h 68" name="T71"/>
                <a:gd fmla="*/ 43 w 63" name="T72"/>
                <a:gd fmla="*/ 31 h 68" name="T73"/>
                <a:gd fmla="*/ 39 w 63" name="T74"/>
                <a:gd fmla="*/ 26 h 6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8" w="62">
                  <a:moveTo>
                    <a:pt x="39" y="26"/>
                  </a:moveTo>
                  <a:cubicBezTo>
                    <a:pt x="39" y="25"/>
                    <a:pt x="39" y="22"/>
                    <a:pt x="37" y="22"/>
                  </a:cubicBezTo>
                  <a:cubicBezTo>
                    <a:pt x="36" y="21"/>
                    <a:pt x="31" y="25"/>
                    <a:pt x="30" y="27"/>
                  </a:cubicBezTo>
                  <a:cubicBezTo>
                    <a:pt x="29" y="28"/>
                    <a:pt x="33" y="18"/>
                    <a:pt x="33" y="17"/>
                  </a:cubicBezTo>
                  <a:cubicBezTo>
                    <a:pt x="33" y="16"/>
                    <a:pt x="40" y="9"/>
                    <a:pt x="40" y="9"/>
                  </a:cubicBezTo>
                  <a:cubicBezTo>
                    <a:pt x="41" y="8"/>
                    <a:pt x="40" y="6"/>
                    <a:pt x="41" y="5"/>
                  </a:cubicBezTo>
                  <a:cubicBezTo>
                    <a:pt x="41" y="4"/>
                    <a:pt x="44" y="2"/>
                    <a:pt x="45" y="1"/>
                  </a:cubicBezTo>
                  <a:cubicBezTo>
                    <a:pt x="45" y="0"/>
                    <a:pt x="35" y="4"/>
                    <a:pt x="34" y="5"/>
                  </a:cubicBezTo>
                  <a:cubicBezTo>
                    <a:pt x="33" y="6"/>
                    <a:pt x="28" y="12"/>
                    <a:pt x="24" y="15"/>
                  </a:cubicBezTo>
                  <a:cubicBezTo>
                    <a:pt x="21" y="19"/>
                    <a:pt x="17" y="27"/>
                    <a:pt x="16" y="29"/>
                  </a:cubicBezTo>
                  <a:cubicBezTo>
                    <a:pt x="15" y="31"/>
                    <a:pt x="15" y="31"/>
                    <a:pt x="16" y="34"/>
                  </a:cubicBezTo>
                  <a:cubicBezTo>
                    <a:pt x="17" y="36"/>
                    <a:pt x="13" y="35"/>
                    <a:pt x="12" y="36"/>
                  </a:cubicBezTo>
                  <a:cubicBezTo>
                    <a:pt x="11" y="36"/>
                    <a:pt x="6" y="39"/>
                    <a:pt x="4" y="42"/>
                  </a:cubicBezTo>
                  <a:cubicBezTo>
                    <a:pt x="1" y="44"/>
                    <a:pt x="6" y="44"/>
                    <a:pt x="7" y="44"/>
                  </a:cubicBezTo>
                  <a:cubicBezTo>
                    <a:pt x="9" y="44"/>
                    <a:pt x="4" y="48"/>
                    <a:pt x="2" y="51"/>
                  </a:cubicBezTo>
                  <a:cubicBezTo>
                    <a:pt x="0" y="53"/>
                    <a:pt x="5" y="54"/>
                    <a:pt x="8" y="54"/>
                  </a:cubicBezTo>
                  <a:cubicBezTo>
                    <a:pt x="12" y="54"/>
                    <a:pt x="25" y="53"/>
                    <a:pt x="27" y="53"/>
                  </a:cubicBezTo>
                  <a:cubicBezTo>
                    <a:pt x="30" y="53"/>
                    <a:pt x="32" y="55"/>
                    <a:pt x="29" y="56"/>
                  </a:cubicBezTo>
                  <a:cubicBezTo>
                    <a:pt x="27" y="58"/>
                    <a:pt x="28" y="59"/>
                    <a:pt x="29" y="62"/>
                  </a:cubicBezTo>
                  <a:cubicBezTo>
                    <a:pt x="30" y="65"/>
                    <a:pt x="33" y="64"/>
                    <a:pt x="35" y="64"/>
                  </a:cubicBezTo>
                  <a:cubicBezTo>
                    <a:pt x="37" y="63"/>
                    <a:pt x="40" y="60"/>
                    <a:pt x="41" y="58"/>
                  </a:cubicBezTo>
                  <a:cubicBezTo>
                    <a:pt x="41" y="57"/>
                    <a:pt x="43" y="56"/>
                    <a:pt x="44" y="56"/>
                  </a:cubicBezTo>
                  <a:cubicBezTo>
                    <a:pt x="45" y="56"/>
                    <a:pt x="47" y="52"/>
                    <a:pt x="49" y="51"/>
                  </a:cubicBezTo>
                  <a:cubicBezTo>
                    <a:pt x="50" y="50"/>
                    <a:pt x="49" y="53"/>
                    <a:pt x="50" y="55"/>
                  </a:cubicBezTo>
                  <a:cubicBezTo>
                    <a:pt x="52" y="57"/>
                    <a:pt x="48" y="61"/>
                    <a:pt x="48" y="62"/>
                  </a:cubicBezTo>
                  <a:cubicBezTo>
                    <a:pt x="47" y="64"/>
                    <a:pt x="51" y="60"/>
                    <a:pt x="53" y="60"/>
                  </a:cubicBezTo>
                  <a:cubicBezTo>
                    <a:pt x="55" y="60"/>
                    <a:pt x="53" y="64"/>
                    <a:pt x="56" y="66"/>
                  </a:cubicBezTo>
                  <a:cubicBezTo>
                    <a:pt x="59" y="68"/>
                    <a:pt x="62" y="56"/>
                    <a:pt x="63" y="54"/>
                  </a:cubicBezTo>
                  <a:cubicBezTo>
                    <a:pt x="63" y="52"/>
                    <a:pt x="60" y="53"/>
                    <a:pt x="59" y="54"/>
                  </a:cubicBezTo>
                  <a:cubicBezTo>
                    <a:pt x="57" y="55"/>
                    <a:pt x="60" y="50"/>
                    <a:pt x="61" y="49"/>
                  </a:cubicBezTo>
                  <a:cubicBezTo>
                    <a:pt x="62" y="47"/>
                    <a:pt x="54" y="52"/>
                    <a:pt x="55" y="51"/>
                  </a:cubicBezTo>
                  <a:cubicBezTo>
                    <a:pt x="55" y="50"/>
                    <a:pt x="58" y="46"/>
                    <a:pt x="60" y="44"/>
                  </a:cubicBezTo>
                  <a:cubicBezTo>
                    <a:pt x="61" y="42"/>
                    <a:pt x="59" y="43"/>
                    <a:pt x="58" y="44"/>
                  </a:cubicBezTo>
                  <a:cubicBezTo>
                    <a:pt x="57" y="45"/>
                    <a:pt x="58" y="41"/>
                    <a:pt x="57" y="38"/>
                  </a:cubicBezTo>
                  <a:cubicBezTo>
                    <a:pt x="56" y="36"/>
                    <a:pt x="58" y="33"/>
                    <a:pt x="59" y="32"/>
                  </a:cubicBezTo>
                  <a:cubicBezTo>
                    <a:pt x="61" y="31"/>
                    <a:pt x="51" y="30"/>
                    <a:pt x="49" y="30"/>
                  </a:cubicBezTo>
                  <a:cubicBezTo>
                    <a:pt x="47" y="30"/>
                    <a:pt x="46" y="30"/>
                    <a:pt x="43" y="31"/>
                  </a:cubicBezTo>
                  <a:cubicBezTo>
                    <a:pt x="41" y="31"/>
                    <a:pt x="39" y="27"/>
                    <a:pt x="39" y="26"/>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81"/>
            <p:cNvSpPr/>
            <p:nvPr/>
          </p:nvSpPr>
          <p:spPr bwMode="auto">
            <a:xfrm>
              <a:off x="4545189" y="2425137"/>
              <a:ext cx="19138" cy="24606"/>
            </a:xfrm>
            <a:custGeom>
              <a:gdLst>
                <a:gd fmla="*/ 3 w 12" name="T0"/>
                <a:gd fmla="*/ 14 h 15" name="T1"/>
                <a:gd fmla="*/ 11 w 12" name="T2"/>
                <a:gd fmla="*/ 5 h 15" name="T3"/>
                <a:gd fmla="*/ 8 w 12" name="T4"/>
                <a:gd fmla="*/ 0 h 15" name="T5"/>
                <a:gd fmla="*/ 3 w 12" name="T6"/>
                <a:gd fmla="*/ 14 h 15" name="T7"/>
              </a:gdLst>
              <a:cxnLst>
                <a:cxn ang="0">
                  <a:pos x="T0" y="T1"/>
                </a:cxn>
                <a:cxn ang="0">
                  <a:pos x="T2" y="T3"/>
                </a:cxn>
                <a:cxn ang="0">
                  <a:pos x="T4" y="T5"/>
                </a:cxn>
                <a:cxn ang="0">
                  <a:pos x="T6" y="T7"/>
                </a:cxn>
              </a:cxnLst>
              <a:rect b="b" l="0" r="r" t="0"/>
              <a:pathLst>
                <a:path h="15" w="12">
                  <a:moveTo>
                    <a:pt x="3" y="14"/>
                  </a:moveTo>
                  <a:cubicBezTo>
                    <a:pt x="6" y="15"/>
                    <a:pt x="11" y="7"/>
                    <a:pt x="11" y="5"/>
                  </a:cubicBezTo>
                  <a:cubicBezTo>
                    <a:pt x="12" y="4"/>
                    <a:pt x="11" y="0"/>
                    <a:pt x="8" y="0"/>
                  </a:cubicBezTo>
                  <a:cubicBezTo>
                    <a:pt x="4" y="1"/>
                    <a:pt x="0" y="14"/>
                    <a:pt x="3" y="14"/>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82"/>
            <p:cNvSpPr/>
            <p:nvPr/>
          </p:nvSpPr>
          <p:spPr bwMode="auto">
            <a:xfrm>
              <a:off x="4496660" y="2412151"/>
              <a:ext cx="41694" cy="29391"/>
            </a:xfrm>
            <a:custGeom>
              <a:gdLst>
                <a:gd fmla="*/ 14 w 26" name="T0"/>
                <a:gd fmla="*/ 3 h 18" name="T1"/>
                <a:gd fmla="*/ 5 w 26" name="T2"/>
                <a:gd fmla="*/ 10 h 18" name="T3"/>
                <a:gd fmla="*/ 1 w 26" name="T4"/>
                <a:gd fmla="*/ 16 h 18" name="T5"/>
                <a:gd fmla="*/ 4 w 26" name="T6"/>
                <a:gd fmla="*/ 15 h 18" name="T7"/>
                <a:gd fmla="*/ 7 w 26" name="T8"/>
                <a:gd fmla="*/ 15 h 18" name="T9"/>
                <a:gd fmla="*/ 14 w 26" name="T10"/>
                <a:gd fmla="*/ 13 h 18" name="T11"/>
                <a:gd fmla="*/ 25 w 26" name="T12"/>
                <a:gd fmla="*/ 2 h 18" name="T13"/>
                <a:gd fmla="*/ 22 w 26" name="T14"/>
                <a:gd fmla="*/ 3 h 18" name="T15"/>
                <a:gd fmla="*/ 14 w 26" name="T16"/>
                <a:gd fmla="*/ 3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26">
                  <a:moveTo>
                    <a:pt x="14" y="3"/>
                  </a:moveTo>
                  <a:cubicBezTo>
                    <a:pt x="11" y="4"/>
                    <a:pt x="7" y="8"/>
                    <a:pt x="5" y="10"/>
                  </a:cubicBezTo>
                  <a:cubicBezTo>
                    <a:pt x="2" y="13"/>
                    <a:pt x="0" y="15"/>
                    <a:pt x="1" y="16"/>
                  </a:cubicBezTo>
                  <a:cubicBezTo>
                    <a:pt x="2" y="18"/>
                    <a:pt x="3" y="16"/>
                    <a:pt x="4" y="15"/>
                  </a:cubicBezTo>
                  <a:cubicBezTo>
                    <a:pt x="6" y="14"/>
                    <a:pt x="4" y="16"/>
                    <a:pt x="7" y="15"/>
                  </a:cubicBezTo>
                  <a:cubicBezTo>
                    <a:pt x="8" y="15"/>
                    <a:pt x="10" y="14"/>
                    <a:pt x="14" y="13"/>
                  </a:cubicBezTo>
                  <a:cubicBezTo>
                    <a:pt x="19" y="12"/>
                    <a:pt x="25" y="5"/>
                    <a:pt x="25" y="2"/>
                  </a:cubicBezTo>
                  <a:cubicBezTo>
                    <a:pt x="26" y="0"/>
                    <a:pt x="24" y="2"/>
                    <a:pt x="22" y="3"/>
                  </a:cubicBezTo>
                  <a:cubicBezTo>
                    <a:pt x="20" y="3"/>
                    <a:pt x="18" y="3"/>
                    <a:pt x="14"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83"/>
            <p:cNvSpPr/>
            <p:nvPr/>
          </p:nvSpPr>
          <p:spPr bwMode="auto">
            <a:xfrm>
              <a:off x="4459751" y="2332864"/>
              <a:ext cx="98425" cy="82705"/>
            </a:xfrm>
            <a:custGeom>
              <a:gdLst>
                <a:gd fmla="*/ 61 w 61" name="T0"/>
                <a:gd fmla="*/ 36 h 51" name="T1"/>
                <a:gd fmla="*/ 55 w 61" name="T2"/>
                <a:gd fmla="*/ 32 h 51" name="T3"/>
                <a:gd fmla="*/ 50 w 61" name="T4"/>
                <a:gd fmla="*/ 35 h 51" name="T5"/>
                <a:gd fmla="*/ 49 w 61" name="T6"/>
                <a:gd fmla="*/ 22 h 51" name="T7"/>
                <a:gd fmla="*/ 41 w 61" name="T8"/>
                <a:gd fmla="*/ 18 h 51" name="T9"/>
                <a:gd fmla="*/ 38 w 61" name="T10"/>
                <a:gd fmla="*/ 12 h 51" name="T11"/>
                <a:gd fmla="*/ 33 w 61" name="T12"/>
                <a:gd fmla="*/ 7 h 51" name="T13"/>
                <a:gd fmla="*/ 29 w 61" name="T14"/>
                <a:gd fmla="*/ 12 h 51" name="T15"/>
                <a:gd fmla="*/ 30 w 61" name="T16"/>
                <a:gd fmla="*/ 5 h 51" name="T17"/>
                <a:gd fmla="*/ 27 w 61" name="T18"/>
                <a:gd fmla="*/ 0 h 51" name="T19"/>
                <a:gd fmla="*/ 22 w 61" name="T20"/>
                <a:gd fmla="*/ 6 h 51" name="T21"/>
                <a:gd fmla="*/ 15 w 61" name="T22"/>
                <a:gd fmla="*/ 28 h 51" name="T23"/>
                <a:gd fmla="*/ 6 w 61" name="T24"/>
                <a:gd fmla="*/ 33 h 51" name="T25"/>
                <a:gd fmla="*/ 1 w 61" name="T26"/>
                <a:gd fmla="*/ 39 h 51" name="T27"/>
                <a:gd fmla="*/ 11 w 61" name="T28"/>
                <a:gd fmla="*/ 41 h 51" name="T29"/>
                <a:gd fmla="*/ 10 w 61" name="T30"/>
                <a:gd fmla="*/ 51 h 51" name="T31"/>
                <a:gd fmla="*/ 23 w 61" name="T32"/>
                <a:gd fmla="*/ 48 h 51" name="T33"/>
                <a:gd fmla="*/ 30 w 61" name="T34"/>
                <a:gd fmla="*/ 40 h 51" name="T35"/>
                <a:gd fmla="*/ 31 w 61" name="T36"/>
                <a:gd fmla="*/ 36 h 51" name="T37"/>
                <a:gd fmla="*/ 39 w 61" name="T38"/>
                <a:gd fmla="*/ 30 h 51" name="T39"/>
                <a:gd fmla="*/ 39 w 61" name="T40"/>
                <a:gd fmla="*/ 35 h 51" name="T41"/>
                <a:gd fmla="*/ 43 w 61" name="T42"/>
                <a:gd fmla="*/ 38 h 51" name="T43"/>
                <a:gd fmla="*/ 53 w 61" name="T44"/>
                <a:gd fmla="*/ 42 h 51" name="T45"/>
                <a:gd fmla="*/ 61 w 61" name="T46"/>
                <a:gd fmla="*/ 36 h 5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1" w="61">
                  <a:moveTo>
                    <a:pt x="61" y="36"/>
                  </a:moveTo>
                  <a:cubicBezTo>
                    <a:pt x="61" y="34"/>
                    <a:pt x="58" y="33"/>
                    <a:pt x="55" y="32"/>
                  </a:cubicBezTo>
                  <a:cubicBezTo>
                    <a:pt x="51" y="32"/>
                    <a:pt x="53" y="34"/>
                    <a:pt x="50" y="35"/>
                  </a:cubicBezTo>
                  <a:cubicBezTo>
                    <a:pt x="47" y="36"/>
                    <a:pt x="52" y="23"/>
                    <a:pt x="49" y="22"/>
                  </a:cubicBezTo>
                  <a:cubicBezTo>
                    <a:pt x="46" y="21"/>
                    <a:pt x="41" y="21"/>
                    <a:pt x="41" y="18"/>
                  </a:cubicBezTo>
                  <a:cubicBezTo>
                    <a:pt x="41" y="16"/>
                    <a:pt x="40" y="13"/>
                    <a:pt x="38" y="12"/>
                  </a:cubicBezTo>
                  <a:cubicBezTo>
                    <a:pt x="36" y="11"/>
                    <a:pt x="35" y="9"/>
                    <a:pt x="33" y="7"/>
                  </a:cubicBezTo>
                  <a:cubicBezTo>
                    <a:pt x="31" y="6"/>
                    <a:pt x="31" y="11"/>
                    <a:pt x="29" y="12"/>
                  </a:cubicBezTo>
                  <a:cubicBezTo>
                    <a:pt x="26" y="12"/>
                    <a:pt x="29" y="7"/>
                    <a:pt x="30" y="5"/>
                  </a:cubicBezTo>
                  <a:cubicBezTo>
                    <a:pt x="31" y="3"/>
                    <a:pt x="29" y="0"/>
                    <a:pt x="27" y="0"/>
                  </a:cubicBezTo>
                  <a:cubicBezTo>
                    <a:pt x="25" y="1"/>
                    <a:pt x="24" y="4"/>
                    <a:pt x="22" y="6"/>
                  </a:cubicBezTo>
                  <a:cubicBezTo>
                    <a:pt x="21" y="8"/>
                    <a:pt x="16" y="25"/>
                    <a:pt x="15" y="28"/>
                  </a:cubicBezTo>
                  <a:cubicBezTo>
                    <a:pt x="15" y="31"/>
                    <a:pt x="12" y="31"/>
                    <a:pt x="6" y="33"/>
                  </a:cubicBezTo>
                  <a:cubicBezTo>
                    <a:pt x="0" y="36"/>
                    <a:pt x="0" y="37"/>
                    <a:pt x="1" y="39"/>
                  </a:cubicBezTo>
                  <a:cubicBezTo>
                    <a:pt x="1" y="42"/>
                    <a:pt x="9" y="41"/>
                    <a:pt x="11" y="41"/>
                  </a:cubicBezTo>
                  <a:cubicBezTo>
                    <a:pt x="13" y="42"/>
                    <a:pt x="6" y="50"/>
                    <a:pt x="10" y="51"/>
                  </a:cubicBezTo>
                  <a:cubicBezTo>
                    <a:pt x="13" y="51"/>
                    <a:pt x="22" y="48"/>
                    <a:pt x="23" y="48"/>
                  </a:cubicBezTo>
                  <a:cubicBezTo>
                    <a:pt x="24" y="48"/>
                    <a:pt x="28" y="41"/>
                    <a:pt x="30" y="40"/>
                  </a:cubicBezTo>
                  <a:cubicBezTo>
                    <a:pt x="32" y="38"/>
                    <a:pt x="31" y="37"/>
                    <a:pt x="31" y="36"/>
                  </a:cubicBezTo>
                  <a:cubicBezTo>
                    <a:pt x="31" y="35"/>
                    <a:pt x="37" y="30"/>
                    <a:pt x="39" y="30"/>
                  </a:cubicBezTo>
                  <a:cubicBezTo>
                    <a:pt x="41" y="29"/>
                    <a:pt x="40" y="33"/>
                    <a:pt x="39" y="35"/>
                  </a:cubicBezTo>
                  <a:cubicBezTo>
                    <a:pt x="38" y="36"/>
                    <a:pt x="39" y="38"/>
                    <a:pt x="43" y="38"/>
                  </a:cubicBezTo>
                  <a:cubicBezTo>
                    <a:pt x="47" y="39"/>
                    <a:pt x="49" y="42"/>
                    <a:pt x="53" y="42"/>
                  </a:cubicBezTo>
                  <a:cubicBezTo>
                    <a:pt x="57" y="42"/>
                    <a:pt x="61" y="37"/>
                    <a:pt x="61" y="36"/>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84"/>
            <p:cNvSpPr/>
            <p:nvPr/>
          </p:nvSpPr>
          <p:spPr bwMode="auto">
            <a:xfrm>
              <a:off x="4584149" y="2399164"/>
              <a:ext cx="19138" cy="15037"/>
            </a:xfrm>
            <a:custGeom>
              <a:gdLst>
                <a:gd fmla="*/ 3 w 12" name="T0"/>
                <a:gd fmla="*/ 1 h 9" name="T1"/>
                <a:gd fmla="*/ 3 w 12" name="T2"/>
                <a:gd fmla="*/ 8 h 9" name="T3"/>
                <a:gd fmla="*/ 10 w 12" name="T4"/>
                <a:gd fmla="*/ 6 h 9" name="T5"/>
                <a:gd fmla="*/ 7 w 12" name="T6"/>
                <a:gd fmla="*/ 4 h 9" name="T7"/>
                <a:gd fmla="*/ 3 w 12" name="T8"/>
                <a:gd fmla="*/ 1 h 9" name="T9"/>
              </a:gdLst>
              <a:cxnLst>
                <a:cxn ang="0">
                  <a:pos x="T0" y="T1"/>
                </a:cxn>
                <a:cxn ang="0">
                  <a:pos x="T2" y="T3"/>
                </a:cxn>
                <a:cxn ang="0">
                  <a:pos x="T4" y="T5"/>
                </a:cxn>
                <a:cxn ang="0">
                  <a:pos x="T6" y="T7"/>
                </a:cxn>
                <a:cxn ang="0">
                  <a:pos x="T8" y="T9"/>
                </a:cxn>
              </a:cxnLst>
              <a:rect b="b" l="0" r="r" t="0"/>
              <a:pathLst>
                <a:path h="9" w="12">
                  <a:moveTo>
                    <a:pt x="3" y="1"/>
                  </a:moveTo>
                  <a:cubicBezTo>
                    <a:pt x="0" y="2"/>
                    <a:pt x="1" y="6"/>
                    <a:pt x="3" y="8"/>
                  </a:cubicBezTo>
                  <a:cubicBezTo>
                    <a:pt x="4" y="9"/>
                    <a:pt x="8" y="7"/>
                    <a:pt x="10" y="6"/>
                  </a:cubicBezTo>
                  <a:cubicBezTo>
                    <a:pt x="12" y="5"/>
                    <a:pt x="7" y="4"/>
                    <a:pt x="7" y="4"/>
                  </a:cubicBezTo>
                  <a:cubicBezTo>
                    <a:pt x="6" y="4"/>
                    <a:pt x="5" y="0"/>
                    <a:pt x="3"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85"/>
            <p:cNvSpPr/>
            <p:nvPr/>
          </p:nvSpPr>
          <p:spPr bwMode="auto">
            <a:xfrm>
              <a:off x="4599870" y="2394379"/>
              <a:ext cx="16404" cy="10253"/>
            </a:xfrm>
            <a:custGeom>
              <a:gdLst>
                <a:gd fmla="*/ 1 w 10" name="T0"/>
                <a:gd fmla="*/ 2 h 6" name="T1"/>
                <a:gd fmla="*/ 7 w 10" name="T2"/>
                <a:gd fmla="*/ 6 h 6" name="T3"/>
                <a:gd fmla="*/ 6 w 10" name="T4"/>
                <a:gd fmla="*/ 2 h 6" name="T5"/>
                <a:gd fmla="*/ 1 w 10" name="T6"/>
                <a:gd fmla="*/ 2 h 6" name="T7"/>
              </a:gdLst>
              <a:cxnLst>
                <a:cxn ang="0">
                  <a:pos x="T0" y="T1"/>
                </a:cxn>
                <a:cxn ang="0">
                  <a:pos x="T2" y="T3"/>
                </a:cxn>
                <a:cxn ang="0">
                  <a:pos x="T4" y="T5"/>
                </a:cxn>
                <a:cxn ang="0">
                  <a:pos x="T6" y="T7"/>
                </a:cxn>
              </a:cxnLst>
              <a:rect b="b" l="0" r="r" t="0"/>
              <a:pathLst>
                <a:path h="6" w="10">
                  <a:moveTo>
                    <a:pt x="1" y="2"/>
                  </a:moveTo>
                  <a:cubicBezTo>
                    <a:pt x="0" y="3"/>
                    <a:pt x="3" y="6"/>
                    <a:pt x="7" y="6"/>
                  </a:cubicBezTo>
                  <a:cubicBezTo>
                    <a:pt x="10" y="6"/>
                    <a:pt x="7" y="3"/>
                    <a:pt x="6" y="2"/>
                  </a:cubicBezTo>
                  <a:cubicBezTo>
                    <a:pt x="4" y="0"/>
                    <a:pt x="3" y="0"/>
                    <a:pt x="1"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86"/>
            <p:cNvSpPr/>
            <p:nvPr/>
          </p:nvSpPr>
          <p:spPr bwMode="auto">
            <a:xfrm>
              <a:off x="4653184" y="2265197"/>
              <a:ext cx="21189" cy="19138"/>
            </a:xfrm>
            <a:custGeom>
              <a:gdLst>
                <a:gd fmla="*/ 5 w 13" name="T0"/>
                <a:gd fmla="*/ 12 h 12" name="T1"/>
                <a:gd fmla="*/ 11 w 13" name="T2"/>
                <a:gd fmla="*/ 9 h 12" name="T3"/>
                <a:gd fmla="*/ 9 w 13" name="T4"/>
                <a:gd fmla="*/ 0 h 12" name="T5"/>
                <a:gd fmla="*/ 0 w 13" name="T6"/>
                <a:gd fmla="*/ 5 h 12" name="T7"/>
                <a:gd fmla="*/ 5 w 13" name="T8"/>
                <a:gd fmla="*/ 12 h 12" name="T9"/>
              </a:gdLst>
              <a:cxnLst>
                <a:cxn ang="0">
                  <a:pos x="T0" y="T1"/>
                </a:cxn>
                <a:cxn ang="0">
                  <a:pos x="T2" y="T3"/>
                </a:cxn>
                <a:cxn ang="0">
                  <a:pos x="T4" y="T5"/>
                </a:cxn>
                <a:cxn ang="0">
                  <a:pos x="T6" y="T7"/>
                </a:cxn>
                <a:cxn ang="0">
                  <a:pos x="T8" y="T9"/>
                </a:cxn>
              </a:cxnLst>
              <a:rect b="b" l="0" r="r" t="0"/>
              <a:pathLst>
                <a:path h="12" w="13">
                  <a:moveTo>
                    <a:pt x="5" y="12"/>
                  </a:moveTo>
                  <a:cubicBezTo>
                    <a:pt x="8" y="12"/>
                    <a:pt x="9" y="11"/>
                    <a:pt x="11" y="9"/>
                  </a:cubicBezTo>
                  <a:cubicBezTo>
                    <a:pt x="12" y="6"/>
                    <a:pt x="13" y="1"/>
                    <a:pt x="9" y="0"/>
                  </a:cubicBezTo>
                  <a:cubicBezTo>
                    <a:pt x="5" y="0"/>
                    <a:pt x="1" y="4"/>
                    <a:pt x="0" y="5"/>
                  </a:cubicBezTo>
                  <a:cubicBezTo>
                    <a:pt x="0" y="7"/>
                    <a:pt x="0" y="12"/>
                    <a:pt x="5" y="1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87"/>
            <p:cNvSpPr/>
            <p:nvPr/>
          </p:nvSpPr>
          <p:spPr bwMode="auto">
            <a:xfrm>
              <a:off x="4591668" y="2205731"/>
              <a:ext cx="28024" cy="14354"/>
            </a:xfrm>
            <a:custGeom>
              <a:gdLst>
                <a:gd fmla="*/ 16 w 17" name="T0"/>
                <a:gd fmla="*/ 8 h 9" name="T1"/>
                <a:gd fmla="*/ 17 w 17" name="T2"/>
                <a:gd fmla="*/ 2 h 9" name="T3"/>
                <a:gd fmla="*/ 4 w 17" name="T4"/>
                <a:gd fmla="*/ 2 h 9" name="T5"/>
                <a:gd fmla="*/ 8 w 17" name="T6"/>
                <a:gd fmla="*/ 7 h 9" name="T7"/>
                <a:gd fmla="*/ 16 w 17" name="T8"/>
                <a:gd fmla="*/ 8 h 9" name="T9"/>
              </a:gdLst>
              <a:cxnLst>
                <a:cxn ang="0">
                  <a:pos x="T0" y="T1"/>
                </a:cxn>
                <a:cxn ang="0">
                  <a:pos x="T2" y="T3"/>
                </a:cxn>
                <a:cxn ang="0">
                  <a:pos x="T4" y="T5"/>
                </a:cxn>
                <a:cxn ang="0">
                  <a:pos x="T6" y="T7"/>
                </a:cxn>
                <a:cxn ang="0">
                  <a:pos x="T8" y="T9"/>
                </a:cxn>
              </a:cxnLst>
              <a:rect b="b" l="0" r="r" t="0"/>
              <a:pathLst>
                <a:path h="9" w="17">
                  <a:moveTo>
                    <a:pt x="16" y="8"/>
                  </a:moveTo>
                  <a:cubicBezTo>
                    <a:pt x="17" y="8"/>
                    <a:pt x="17" y="3"/>
                    <a:pt x="17" y="2"/>
                  </a:cubicBezTo>
                  <a:cubicBezTo>
                    <a:pt x="16" y="0"/>
                    <a:pt x="8" y="2"/>
                    <a:pt x="4" y="2"/>
                  </a:cubicBezTo>
                  <a:cubicBezTo>
                    <a:pt x="0" y="3"/>
                    <a:pt x="5" y="5"/>
                    <a:pt x="8" y="7"/>
                  </a:cubicBezTo>
                  <a:cubicBezTo>
                    <a:pt x="11" y="9"/>
                    <a:pt x="14" y="8"/>
                    <a:pt x="16" y="8"/>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88"/>
            <p:cNvSpPr/>
            <p:nvPr/>
          </p:nvSpPr>
          <p:spPr bwMode="auto">
            <a:xfrm>
              <a:off x="4759811" y="2441542"/>
              <a:ext cx="22556" cy="17771"/>
            </a:xfrm>
            <a:custGeom>
              <a:gdLst>
                <a:gd fmla="*/ 7 w 14" name="T0"/>
                <a:gd fmla="*/ 1 h 11" name="T1"/>
                <a:gd fmla="*/ 2 w 14" name="T2"/>
                <a:gd fmla="*/ 4 h 11" name="T3"/>
                <a:gd fmla="*/ 6 w 14" name="T4"/>
                <a:gd fmla="*/ 10 h 11" name="T5"/>
                <a:gd fmla="*/ 12 w 14" name="T6"/>
                <a:gd fmla="*/ 6 h 11" name="T7"/>
                <a:gd fmla="*/ 8 w 14" name="T8"/>
                <a:gd fmla="*/ 4 h 11" name="T9"/>
                <a:gd fmla="*/ 7 w 14" name="T10"/>
                <a:gd fmla="*/ 1 h 11" name="T11"/>
              </a:gdLst>
              <a:cxnLst>
                <a:cxn ang="0">
                  <a:pos x="T0" y="T1"/>
                </a:cxn>
                <a:cxn ang="0">
                  <a:pos x="T2" y="T3"/>
                </a:cxn>
                <a:cxn ang="0">
                  <a:pos x="T4" y="T5"/>
                </a:cxn>
                <a:cxn ang="0">
                  <a:pos x="T6" y="T7"/>
                </a:cxn>
                <a:cxn ang="0">
                  <a:pos x="T8" y="T9"/>
                </a:cxn>
                <a:cxn ang="0">
                  <a:pos x="T10" y="T11"/>
                </a:cxn>
              </a:cxnLst>
              <a:rect b="b" l="0" r="r" t="0"/>
              <a:pathLst>
                <a:path h="11" w="14">
                  <a:moveTo>
                    <a:pt x="7" y="1"/>
                  </a:moveTo>
                  <a:cubicBezTo>
                    <a:pt x="7" y="0"/>
                    <a:pt x="3" y="2"/>
                    <a:pt x="2" y="4"/>
                  </a:cubicBezTo>
                  <a:cubicBezTo>
                    <a:pt x="0" y="5"/>
                    <a:pt x="3" y="9"/>
                    <a:pt x="6" y="10"/>
                  </a:cubicBezTo>
                  <a:cubicBezTo>
                    <a:pt x="9" y="11"/>
                    <a:pt x="10" y="7"/>
                    <a:pt x="12" y="6"/>
                  </a:cubicBezTo>
                  <a:cubicBezTo>
                    <a:pt x="14" y="4"/>
                    <a:pt x="10" y="4"/>
                    <a:pt x="8" y="4"/>
                  </a:cubicBezTo>
                  <a:cubicBezTo>
                    <a:pt x="7" y="4"/>
                    <a:pt x="7" y="2"/>
                    <a:pt x="7"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89"/>
            <p:cNvSpPr/>
            <p:nvPr/>
          </p:nvSpPr>
          <p:spPr bwMode="auto">
            <a:xfrm>
              <a:off x="4491876" y="2054676"/>
              <a:ext cx="363626" cy="395067"/>
            </a:xfrm>
            <a:custGeom>
              <a:gdLst>
                <a:gd fmla="*/ 13 w 225" name="T0"/>
                <a:gd fmla="*/ 65 h 244" name="T1"/>
                <a:gd fmla="*/ 19 w 225" name="T2"/>
                <a:gd fmla="*/ 77 h 244" name="T3"/>
                <a:gd fmla="*/ 26 w 225" name="T4"/>
                <a:gd fmla="*/ 85 h 244" name="T5"/>
                <a:gd fmla="*/ 54 w 225" name="T6"/>
                <a:gd fmla="*/ 92 h 244" name="T7"/>
                <a:gd fmla="*/ 79 w 225" name="T8"/>
                <a:gd fmla="*/ 91 h 244" name="T9"/>
                <a:gd fmla="*/ 103 w 225" name="T10"/>
                <a:gd fmla="*/ 91 h 244" name="T11"/>
                <a:gd fmla="*/ 119 w 225" name="T12"/>
                <a:gd fmla="*/ 108 h 244" name="T13"/>
                <a:gd fmla="*/ 124 w 225" name="T14"/>
                <a:gd fmla="*/ 131 h 244" name="T15"/>
                <a:gd fmla="*/ 116 w 225" name="T16"/>
                <a:gd fmla="*/ 152 h 244" name="T17"/>
                <a:gd fmla="*/ 99 w 225" name="T18"/>
                <a:gd fmla="*/ 174 h 244" name="T19"/>
                <a:gd fmla="*/ 72 w 225" name="T20"/>
                <a:gd fmla="*/ 176 h 244" name="T21"/>
                <a:gd fmla="*/ 68 w 225" name="T22"/>
                <a:gd fmla="*/ 201 h 244" name="T23"/>
                <a:gd fmla="*/ 104 w 225" name="T24"/>
                <a:gd fmla="*/ 199 h 244" name="T25"/>
                <a:gd fmla="*/ 122 w 225" name="T26"/>
                <a:gd fmla="*/ 213 h 244" name="T27"/>
                <a:gd fmla="*/ 129 w 225" name="T28"/>
                <a:gd fmla="*/ 229 h 244" name="T29"/>
                <a:gd fmla="*/ 150 w 225" name="T30"/>
                <a:gd fmla="*/ 234 h 244" name="T31"/>
                <a:gd fmla="*/ 163 w 225" name="T32"/>
                <a:gd fmla="*/ 228 h 244" name="T33"/>
                <a:gd fmla="*/ 149 w 225" name="T34"/>
                <a:gd fmla="*/ 215 h 244" name="T35"/>
                <a:gd fmla="*/ 156 w 225" name="T36"/>
                <a:gd fmla="*/ 214 h 244" name="T37"/>
                <a:gd fmla="*/ 175 w 225" name="T38"/>
                <a:gd fmla="*/ 226 h 244" name="T39"/>
                <a:gd fmla="*/ 184 w 225" name="T40"/>
                <a:gd fmla="*/ 230 h 244" name="T41"/>
                <a:gd fmla="*/ 184 w 225" name="T42"/>
                <a:gd fmla="*/ 219 h 244" name="T43"/>
                <a:gd fmla="*/ 184 w 225" name="T44"/>
                <a:gd fmla="*/ 205 h 244" name="T45"/>
                <a:gd fmla="*/ 172 w 225" name="T46"/>
                <a:gd fmla="*/ 190 h 244" name="T47"/>
                <a:gd fmla="*/ 167 w 225" name="T48"/>
                <a:gd fmla="*/ 179 h 244" name="T49"/>
                <a:gd fmla="*/ 165 w 225" name="T50"/>
                <a:gd fmla="*/ 168 h 244" name="T51"/>
                <a:gd fmla="*/ 177 w 225" name="T52"/>
                <a:gd fmla="*/ 165 h 244" name="T53"/>
                <a:gd fmla="*/ 187 w 225" name="T54"/>
                <a:gd fmla="*/ 171 h 244" name="T55"/>
                <a:gd fmla="*/ 190 w 225" name="T56"/>
                <a:gd fmla="*/ 179 h 244" name="T57"/>
                <a:gd fmla="*/ 199 w 225" name="T58"/>
                <a:gd fmla="*/ 182 h 244" name="T59"/>
                <a:gd fmla="*/ 211 w 225" name="T60"/>
                <a:gd fmla="*/ 175 h 244" name="T61"/>
                <a:gd fmla="*/ 219 w 225" name="T62"/>
                <a:gd fmla="*/ 160 h 244" name="T63"/>
                <a:gd fmla="*/ 217 w 225" name="T64"/>
                <a:gd fmla="*/ 154 h 244" name="T65"/>
                <a:gd fmla="*/ 205 w 225" name="T66"/>
                <a:gd fmla="*/ 149 h 244" name="T67"/>
                <a:gd fmla="*/ 202 w 225" name="T68"/>
                <a:gd fmla="*/ 146 h 244" name="T69"/>
                <a:gd fmla="*/ 192 w 225" name="T70"/>
                <a:gd fmla="*/ 133 h 244" name="T71"/>
                <a:gd fmla="*/ 180 w 225" name="T72"/>
                <a:gd fmla="*/ 123 h 244" name="T73"/>
                <a:gd fmla="*/ 172 w 225" name="T74"/>
                <a:gd fmla="*/ 116 h 244" name="T75"/>
                <a:gd fmla="*/ 179 w 225" name="T76"/>
                <a:gd fmla="*/ 109 h 244" name="T77"/>
                <a:gd fmla="*/ 185 w 225" name="T78"/>
                <a:gd fmla="*/ 96 h 244" name="T79"/>
                <a:gd fmla="*/ 173 w 225" name="T80"/>
                <a:gd fmla="*/ 84 h 244" name="T81"/>
                <a:gd fmla="*/ 164 w 225" name="T82"/>
                <a:gd fmla="*/ 71 h 244" name="T83"/>
                <a:gd fmla="*/ 151 w 225" name="T84"/>
                <a:gd fmla="*/ 61 h 244" name="T85"/>
                <a:gd fmla="*/ 134 w 225" name="T86"/>
                <a:gd fmla="*/ 51 h 244" name="T87"/>
                <a:gd fmla="*/ 118 w 225" name="T88"/>
                <a:gd fmla="*/ 36 h 244" name="T89"/>
                <a:gd fmla="*/ 96 w 225" name="T90"/>
                <a:gd fmla="*/ 40 h 244" name="T91"/>
                <a:gd fmla="*/ 83 w 225" name="T92"/>
                <a:gd fmla="*/ 38 h 244" name="T93"/>
                <a:gd fmla="*/ 73 w 225" name="T94"/>
                <a:gd fmla="*/ 37 h 244" name="T95"/>
                <a:gd fmla="*/ 83 w 225" name="T96"/>
                <a:gd fmla="*/ 16 h 244" name="T97"/>
                <a:gd fmla="*/ 73 w 225" name="T98"/>
                <a:gd fmla="*/ 5 h 244" name="T99"/>
                <a:gd fmla="*/ 69 w 225" name="T100"/>
                <a:gd fmla="*/ 13 h 244" name="T101"/>
                <a:gd fmla="*/ 55 w 225" name="T102"/>
                <a:gd fmla="*/ 20 h 244" name="T103"/>
                <a:gd fmla="*/ 48 w 225" name="T104"/>
                <a:gd fmla="*/ 39 h 244" name="T105"/>
                <a:gd fmla="*/ 64 w 225" name="T106"/>
                <a:gd fmla="*/ 61 h 244" name="T107"/>
                <a:gd fmla="*/ 52 w 225" name="T108"/>
                <a:gd fmla="*/ 64 h 244" name="T109"/>
                <a:gd fmla="*/ 45 w 225" name="T110"/>
                <a:gd fmla="*/ 54 h 244" name="T111"/>
                <a:gd fmla="*/ 58 w 225" name="T112"/>
                <a:gd fmla="*/ 8 h 244" name="T113"/>
                <a:gd fmla="*/ 29 w 225" name="T114"/>
                <a:gd fmla="*/ 8 h 244" name="T115"/>
                <a:gd fmla="*/ 3 w 225" name="T116"/>
                <a:gd fmla="*/ 42 h 24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44" w="225">
                  <a:moveTo>
                    <a:pt x="4" y="51"/>
                  </a:moveTo>
                  <a:cubicBezTo>
                    <a:pt x="6" y="54"/>
                    <a:pt x="6" y="54"/>
                    <a:pt x="5" y="55"/>
                  </a:cubicBezTo>
                  <a:cubicBezTo>
                    <a:pt x="4" y="56"/>
                    <a:pt x="5" y="60"/>
                    <a:pt x="6" y="62"/>
                  </a:cubicBezTo>
                  <a:cubicBezTo>
                    <a:pt x="7" y="64"/>
                    <a:pt x="9" y="64"/>
                    <a:pt x="13" y="65"/>
                  </a:cubicBezTo>
                  <a:cubicBezTo>
                    <a:pt x="17" y="66"/>
                    <a:pt x="19" y="68"/>
                    <a:pt x="19" y="70"/>
                  </a:cubicBezTo>
                  <a:cubicBezTo>
                    <a:pt x="20" y="71"/>
                    <a:pt x="13" y="69"/>
                    <a:pt x="11" y="69"/>
                  </a:cubicBezTo>
                  <a:cubicBezTo>
                    <a:pt x="9" y="69"/>
                    <a:pt x="11" y="72"/>
                    <a:pt x="13" y="75"/>
                  </a:cubicBezTo>
                  <a:cubicBezTo>
                    <a:pt x="15" y="78"/>
                    <a:pt x="15" y="76"/>
                    <a:pt x="19" y="77"/>
                  </a:cubicBezTo>
                  <a:cubicBezTo>
                    <a:pt x="22" y="78"/>
                    <a:pt x="22" y="80"/>
                    <a:pt x="22" y="81"/>
                  </a:cubicBezTo>
                  <a:cubicBezTo>
                    <a:pt x="23" y="83"/>
                    <a:pt x="16" y="79"/>
                    <a:pt x="17" y="80"/>
                  </a:cubicBezTo>
                  <a:cubicBezTo>
                    <a:pt x="18" y="81"/>
                    <a:pt x="21" y="85"/>
                    <a:pt x="22" y="86"/>
                  </a:cubicBezTo>
                  <a:cubicBezTo>
                    <a:pt x="24" y="87"/>
                    <a:pt x="25" y="85"/>
                    <a:pt x="26" y="85"/>
                  </a:cubicBezTo>
                  <a:cubicBezTo>
                    <a:pt x="28" y="84"/>
                    <a:pt x="30" y="88"/>
                    <a:pt x="31" y="88"/>
                  </a:cubicBezTo>
                  <a:cubicBezTo>
                    <a:pt x="32" y="88"/>
                    <a:pt x="35" y="87"/>
                    <a:pt x="36" y="86"/>
                  </a:cubicBezTo>
                  <a:cubicBezTo>
                    <a:pt x="37" y="86"/>
                    <a:pt x="38" y="90"/>
                    <a:pt x="41" y="91"/>
                  </a:cubicBezTo>
                  <a:cubicBezTo>
                    <a:pt x="43" y="92"/>
                    <a:pt x="52" y="91"/>
                    <a:pt x="54" y="92"/>
                  </a:cubicBezTo>
                  <a:cubicBezTo>
                    <a:pt x="56" y="93"/>
                    <a:pt x="57" y="93"/>
                    <a:pt x="59" y="93"/>
                  </a:cubicBezTo>
                  <a:cubicBezTo>
                    <a:pt x="60" y="93"/>
                    <a:pt x="61" y="92"/>
                    <a:pt x="62" y="92"/>
                  </a:cubicBezTo>
                  <a:cubicBezTo>
                    <a:pt x="64" y="91"/>
                    <a:pt x="63" y="93"/>
                    <a:pt x="64" y="93"/>
                  </a:cubicBezTo>
                  <a:cubicBezTo>
                    <a:pt x="64" y="93"/>
                    <a:pt x="77" y="91"/>
                    <a:pt x="79" y="91"/>
                  </a:cubicBezTo>
                  <a:cubicBezTo>
                    <a:pt x="81" y="91"/>
                    <a:pt x="87" y="90"/>
                    <a:pt x="89" y="90"/>
                  </a:cubicBezTo>
                  <a:cubicBezTo>
                    <a:pt x="91" y="89"/>
                    <a:pt x="94" y="95"/>
                    <a:pt x="96" y="96"/>
                  </a:cubicBezTo>
                  <a:cubicBezTo>
                    <a:pt x="98" y="98"/>
                    <a:pt x="98" y="96"/>
                    <a:pt x="98" y="94"/>
                  </a:cubicBezTo>
                  <a:cubicBezTo>
                    <a:pt x="99" y="93"/>
                    <a:pt x="101" y="91"/>
                    <a:pt x="103" y="91"/>
                  </a:cubicBezTo>
                  <a:cubicBezTo>
                    <a:pt x="105" y="91"/>
                    <a:pt x="104" y="94"/>
                    <a:pt x="103" y="95"/>
                  </a:cubicBezTo>
                  <a:cubicBezTo>
                    <a:pt x="102" y="96"/>
                    <a:pt x="102" y="99"/>
                    <a:pt x="103" y="102"/>
                  </a:cubicBezTo>
                  <a:cubicBezTo>
                    <a:pt x="105" y="104"/>
                    <a:pt x="107" y="104"/>
                    <a:pt x="110" y="106"/>
                  </a:cubicBezTo>
                  <a:cubicBezTo>
                    <a:pt x="113" y="108"/>
                    <a:pt x="117" y="108"/>
                    <a:pt x="119" y="108"/>
                  </a:cubicBezTo>
                  <a:cubicBezTo>
                    <a:pt x="122" y="108"/>
                    <a:pt x="125" y="110"/>
                    <a:pt x="122" y="111"/>
                  </a:cubicBezTo>
                  <a:cubicBezTo>
                    <a:pt x="120" y="113"/>
                    <a:pt x="119" y="118"/>
                    <a:pt x="120" y="120"/>
                  </a:cubicBezTo>
                  <a:cubicBezTo>
                    <a:pt x="121" y="123"/>
                    <a:pt x="121" y="125"/>
                    <a:pt x="123" y="126"/>
                  </a:cubicBezTo>
                  <a:cubicBezTo>
                    <a:pt x="125" y="126"/>
                    <a:pt x="125" y="126"/>
                    <a:pt x="124" y="131"/>
                  </a:cubicBezTo>
                  <a:cubicBezTo>
                    <a:pt x="123" y="136"/>
                    <a:pt x="127" y="139"/>
                    <a:pt x="127" y="141"/>
                  </a:cubicBezTo>
                  <a:cubicBezTo>
                    <a:pt x="126" y="144"/>
                    <a:pt x="124" y="144"/>
                    <a:pt x="122" y="145"/>
                  </a:cubicBezTo>
                  <a:cubicBezTo>
                    <a:pt x="121" y="146"/>
                    <a:pt x="123" y="148"/>
                    <a:pt x="125" y="149"/>
                  </a:cubicBezTo>
                  <a:cubicBezTo>
                    <a:pt x="126" y="150"/>
                    <a:pt x="120" y="151"/>
                    <a:pt x="116" y="152"/>
                  </a:cubicBezTo>
                  <a:cubicBezTo>
                    <a:pt x="113" y="153"/>
                    <a:pt x="108" y="157"/>
                    <a:pt x="107" y="160"/>
                  </a:cubicBezTo>
                  <a:cubicBezTo>
                    <a:pt x="106" y="162"/>
                    <a:pt x="110" y="167"/>
                    <a:pt x="111" y="170"/>
                  </a:cubicBezTo>
                  <a:cubicBezTo>
                    <a:pt x="111" y="172"/>
                    <a:pt x="107" y="174"/>
                    <a:pt x="104" y="175"/>
                  </a:cubicBezTo>
                  <a:cubicBezTo>
                    <a:pt x="101" y="176"/>
                    <a:pt x="101" y="175"/>
                    <a:pt x="99" y="174"/>
                  </a:cubicBezTo>
                  <a:cubicBezTo>
                    <a:pt x="97" y="174"/>
                    <a:pt x="96" y="174"/>
                    <a:pt x="93" y="175"/>
                  </a:cubicBezTo>
                  <a:cubicBezTo>
                    <a:pt x="90" y="175"/>
                    <a:pt x="88" y="173"/>
                    <a:pt x="87" y="172"/>
                  </a:cubicBezTo>
                  <a:cubicBezTo>
                    <a:pt x="86" y="171"/>
                    <a:pt x="79" y="172"/>
                    <a:pt x="77" y="173"/>
                  </a:cubicBezTo>
                  <a:cubicBezTo>
                    <a:pt x="76" y="174"/>
                    <a:pt x="74" y="175"/>
                    <a:pt x="72" y="176"/>
                  </a:cubicBezTo>
                  <a:cubicBezTo>
                    <a:pt x="70" y="177"/>
                    <a:pt x="73" y="178"/>
                    <a:pt x="74" y="179"/>
                  </a:cubicBezTo>
                  <a:cubicBezTo>
                    <a:pt x="75" y="180"/>
                    <a:pt x="73" y="184"/>
                    <a:pt x="72" y="186"/>
                  </a:cubicBezTo>
                  <a:cubicBezTo>
                    <a:pt x="71" y="188"/>
                    <a:pt x="66" y="189"/>
                    <a:pt x="65" y="191"/>
                  </a:cubicBezTo>
                  <a:cubicBezTo>
                    <a:pt x="64" y="193"/>
                    <a:pt x="67" y="200"/>
                    <a:pt x="68" y="201"/>
                  </a:cubicBezTo>
                  <a:cubicBezTo>
                    <a:pt x="70" y="202"/>
                    <a:pt x="75" y="203"/>
                    <a:pt x="78" y="202"/>
                  </a:cubicBezTo>
                  <a:cubicBezTo>
                    <a:pt x="82" y="202"/>
                    <a:pt x="90" y="198"/>
                    <a:pt x="93" y="198"/>
                  </a:cubicBezTo>
                  <a:cubicBezTo>
                    <a:pt x="95" y="198"/>
                    <a:pt x="98" y="199"/>
                    <a:pt x="100" y="200"/>
                  </a:cubicBezTo>
                  <a:cubicBezTo>
                    <a:pt x="103" y="201"/>
                    <a:pt x="103" y="201"/>
                    <a:pt x="104" y="199"/>
                  </a:cubicBezTo>
                  <a:cubicBezTo>
                    <a:pt x="105" y="198"/>
                    <a:pt x="110" y="201"/>
                    <a:pt x="111" y="203"/>
                  </a:cubicBezTo>
                  <a:cubicBezTo>
                    <a:pt x="112" y="204"/>
                    <a:pt x="109" y="208"/>
                    <a:pt x="111" y="209"/>
                  </a:cubicBezTo>
                  <a:cubicBezTo>
                    <a:pt x="112" y="211"/>
                    <a:pt x="114" y="210"/>
                    <a:pt x="117" y="210"/>
                  </a:cubicBezTo>
                  <a:cubicBezTo>
                    <a:pt x="120" y="210"/>
                    <a:pt x="120" y="212"/>
                    <a:pt x="122" y="213"/>
                  </a:cubicBezTo>
                  <a:cubicBezTo>
                    <a:pt x="124" y="214"/>
                    <a:pt x="119" y="215"/>
                    <a:pt x="117" y="217"/>
                  </a:cubicBezTo>
                  <a:cubicBezTo>
                    <a:pt x="114" y="218"/>
                    <a:pt x="117" y="220"/>
                    <a:pt x="121" y="221"/>
                  </a:cubicBezTo>
                  <a:cubicBezTo>
                    <a:pt x="124" y="222"/>
                    <a:pt x="122" y="224"/>
                    <a:pt x="123" y="226"/>
                  </a:cubicBezTo>
                  <a:cubicBezTo>
                    <a:pt x="125" y="227"/>
                    <a:pt x="127" y="229"/>
                    <a:pt x="129" y="229"/>
                  </a:cubicBezTo>
                  <a:cubicBezTo>
                    <a:pt x="131" y="229"/>
                    <a:pt x="128" y="226"/>
                    <a:pt x="129" y="226"/>
                  </a:cubicBezTo>
                  <a:cubicBezTo>
                    <a:pt x="129" y="225"/>
                    <a:pt x="132" y="228"/>
                    <a:pt x="136" y="229"/>
                  </a:cubicBezTo>
                  <a:cubicBezTo>
                    <a:pt x="140" y="231"/>
                    <a:pt x="138" y="231"/>
                    <a:pt x="139" y="232"/>
                  </a:cubicBezTo>
                  <a:cubicBezTo>
                    <a:pt x="140" y="233"/>
                    <a:pt x="148" y="234"/>
                    <a:pt x="150" y="234"/>
                  </a:cubicBezTo>
                  <a:cubicBezTo>
                    <a:pt x="152" y="234"/>
                    <a:pt x="157" y="242"/>
                    <a:pt x="161" y="243"/>
                  </a:cubicBezTo>
                  <a:cubicBezTo>
                    <a:pt x="165" y="244"/>
                    <a:pt x="166" y="239"/>
                    <a:pt x="167" y="238"/>
                  </a:cubicBezTo>
                  <a:cubicBezTo>
                    <a:pt x="169" y="237"/>
                    <a:pt x="167" y="235"/>
                    <a:pt x="167" y="233"/>
                  </a:cubicBezTo>
                  <a:cubicBezTo>
                    <a:pt x="168" y="232"/>
                    <a:pt x="166" y="229"/>
                    <a:pt x="163" y="228"/>
                  </a:cubicBezTo>
                  <a:cubicBezTo>
                    <a:pt x="161" y="227"/>
                    <a:pt x="159" y="224"/>
                    <a:pt x="156" y="222"/>
                  </a:cubicBezTo>
                  <a:cubicBezTo>
                    <a:pt x="153" y="219"/>
                    <a:pt x="155" y="219"/>
                    <a:pt x="156" y="218"/>
                  </a:cubicBezTo>
                  <a:cubicBezTo>
                    <a:pt x="156" y="216"/>
                    <a:pt x="154" y="217"/>
                    <a:pt x="153" y="217"/>
                  </a:cubicBezTo>
                  <a:cubicBezTo>
                    <a:pt x="151" y="218"/>
                    <a:pt x="150" y="217"/>
                    <a:pt x="149" y="215"/>
                  </a:cubicBezTo>
                  <a:cubicBezTo>
                    <a:pt x="148" y="213"/>
                    <a:pt x="146" y="209"/>
                    <a:pt x="146" y="209"/>
                  </a:cubicBezTo>
                  <a:cubicBezTo>
                    <a:pt x="147" y="208"/>
                    <a:pt x="148" y="209"/>
                    <a:pt x="149" y="209"/>
                  </a:cubicBezTo>
                  <a:cubicBezTo>
                    <a:pt x="149" y="210"/>
                    <a:pt x="150" y="209"/>
                    <a:pt x="151" y="208"/>
                  </a:cubicBezTo>
                  <a:cubicBezTo>
                    <a:pt x="152" y="207"/>
                    <a:pt x="154" y="212"/>
                    <a:pt x="156" y="214"/>
                  </a:cubicBezTo>
                  <a:cubicBezTo>
                    <a:pt x="157" y="216"/>
                    <a:pt x="158" y="214"/>
                    <a:pt x="159" y="213"/>
                  </a:cubicBezTo>
                  <a:cubicBezTo>
                    <a:pt x="159" y="212"/>
                    <a:pt x="161" y="216"/>
                    <a:pt x="162" y="218"/>
                  </a:cubicBezTo>
                  <a:cubicBezTo>
                    <a:pt x="164" y="220"/>
                    <a:pt x="168" y="221"/>
                    <a:pt x="168" y="223"/>
                  </a:cubicBezTo>
                  <a:cubicBezTo>
                    <a:pt x="169" y="224"/>
                    <a:pt x="174" y="225"/>
                    <a:pt x="175" y="226"/>
                  </a:cubicBezTo>
                  <a:cubicBezTo>
                    <a:pt x="177" y="227"/>
                    <a:pt x="174" y="229"/>
                    <a:pt x="174" y="231"/>
                  </a:cubicBezTo>
                  <a:cubicBezTo>
                    <a:pt x="173" y="233"/>
                    <a:pt x="175" y="232"/>
                    <a:pt x="176" y="232"/>
                  </a:cubicBezTo>
                  <a:cubicBezTo>
                    <a:pt x="178" y="232"/>
                    <a:pt x="178" y="233"/>
                    <a:pt x="180" y="234"/>
                  </a:cubicBezTo>
                  <a:cubicBezTo>
                    <a:pt x="181" y="235"/>
                    <a:pt x="183" y="231"/>
                    <a:pt x="184" y="230"/>
                  </a:cubicBezTo>
                  <a:cubicBezTo>
                    <a:pt x="185" y="229"/>
                    <a:pt x="180" y="229"/>
                    <a:pt x="180" y="228"/>
                  </a:cubicBezTo>
                  <a:cubicBezTo>
                    <a:pt x="180" y="227"/>
                    <a:pt x="181" y="224"/>
                    <a:pt x="182" y="223"/>
                  </a:cubicBezTo>
                  <a:cubicBezTo>
                    <a:pt x="183" y="221"/>
                    <a:pt x="182" y="219"/>
                    <a:pt x="182" y="218"/>
                  </a:cubicBezTo>
                  <a:cubicBezTo>
                    <a:pt x="182" y="216"/>
                    <a:pt x="184" y="218"/>
                    <a:pt x="184" y="219"/>
                  </a:cubicBezTo>
                  <a:cubicBezTo>
                    <a:pt x="185" y="220"/>
                    <a:pt x="187" y="218"/>
                    <a:pt x="188" y="218"/>
                  </a:cubicBezTo>
                  <a:cubicBezTo>
                    <a:pt x="190" y="218"/>
                    <a:pt x="187" y="215"/>
                    <a:pt x="188" y="214"/>
                  </a:cubicBezTo>
                  <a:cubicBezTo>
                    <a:pt x="189" y="212"/>
                    <a:pt x="187" y="211"/>
                    <a:pt x="186" y="210"/>
                  </a:cubicBezTo>
                  <a:cubicBezTo>
                    <a:pt x="186" y="209"/>
                    <a:pt x="186" y="206"/>
                    <a:pt x="184" y="205"/>
                  </a:cubicBezTo>
                  <a:cubicBezTo>
                    <a:pt x="182" y="204"/>
                    <a:pt x="183" y="198"/>
                    <a:pt x="180" y="196"/>
                  </a:cubicBezTo>
                  <a:cubicBezTo>
                    <a:pt x="178" y="195"/>
                    <a:pt x="178" y="191"/>
                    <a:pt x="178" y="190"/>
                  </a:cubicBezTo>
                  <a:cubicBezTo>
                    <a:pt x="177" y="190"/>
                    <a:pt x="176" y="191"/>
                    <a:pt x="175" y="192"/>
                  </a:cubicBezTo>
                  <a:cubicBezTo>
                    <a:pt x="174" y="193"/>
                    <a:pt x="174" y="190"/>
                    <a:pt x="172" y="190"/>
                  </a:cubicBezTo>
                  <a:cubicBezTo>
                    <a:pt x="170" y="190"/>
                    <a:pt x="170" y="189"/>
                    <a:pt x="168" y="189"/>
                  </a:cubicBezTo>
                  <a:cubicBezTo>
                    <a:pt x="166" y="189"/>
                    <a:pt x="167" y="186"/>
                    <a:pt x="170" y="185"/>
                  </a:cubicBezTo>
                  <a:cubicBezTo>
                    <a:pt x="172" y="184"/>
                    <a:pt x="170" y="183"/>
                    <a:pt x="169" y="182"/>
                  </a:cubicBezTo>
                  <a:cubicBezTo>
                    <a:pt x="168" y="180"/>
                    <a:pt x="169" y="179"/>
                    <a:pt x="167" y="179"/>
                  </a:cubicBezTo>
                  <a:cubicBezTo>
                    <a:pt x="166" y="178"/>
                    <a:pt x="166" y="177"/>
                    <a:pt x="167" y="176"/>
                  </a:cubicBezTo>
                  <a:cubicBezTo>
                    <a:pt x="168" y="175"/>
                    <a:pt x="163" y="175"/>
                    <a:pt x="163" y="175"/>
                  </a:cubicBezTo>
                  <a:cubicBezTo>
                    <a:pt x="163" y="174"/>
                    <a:pt x="165" y="171"/>
                    <a:pt x="167" y="171"/>
                  </a:cubicBezTo>
                  <a:cubicBezTo>
                    <a:pt x="169" y="170"/>
                    <a:pt x="166" y="169"/>
                    <a:pt x="165" y="168"/>
                  </a:cubicBezTo>
                  <a:cubicBezTo>
                    <a:pt x="164" y="168"/>
                    <a:pt x="166" y="166"/>
                    <a:pt x="167" y="166"/>
                  </a:cubicBezTo>
                  <a:cubicBezTo>
                    <a:pt x="168" y="166"/>
                    <a:pt x="169" y="163"/>
                    <a:pt x="171" y="162"/>
                  </a:cubicBezTo>
                  <a:cubicBezTo>
                    <a:pt x="173" y="162"/>
                    <a:pt x="174" y="161"/>
                    <a:pt x="175" y="160"/>
                  </a:cubicBezTo>
                  <a:cubicBezTo>
                    <a:pt x="176" y="160"/>
                    <a:pt x="177" y="163"/>
                    <a:pt x="177" y="165"/>
                  </a:cubicBezTo>
                  <a:cubicBezTo>
                    <a:pt x="178" y="166"/>
                    <a:pt x="178" y="168"/>
                    <a:pt x="179" y="169"/>
                  </a:cubicBezTo>
                  <a:cubicBezTo>
                    <a:pt x="180" y="170"/>
                    <a:pt x="182" y="168"/>
                    <a:pt x="184" y="168"/>
                  </a:cubicBezTo>
                  <a:cubicBezTo>
                    <a:pt x="185" y="167"/>
                    <a:pt x="183" y="169"/>
                    <a:pt x="183" y="170"/>
                  </a:cubicBezTo>
                  <a:cubicBezTo>
                    <a:pt x="182" y="172"/>
                    <a:pt x="184" y="171"/>
                    <a:pt x="187" y="171"/>
                  </a:cubicBezTo>
                  <a:cubicBezTo>
                    <a:pt x="189" y="171"/>
                    <a:pt x="186" y="173"/>
                    <a:pt x="185" y="174"/>
                  </a:cubicBezTo>
                  <a:cubicBezTo>
                    <a:pt x="184" y="175"/>
                    <a:pt x="186" y="176"/>
                    <a:pt x="188" y="177"/>
                  </a:cubicBezTo>
                  <a:cubicBezTo>
                    <a:pt x="190" y="177"/>
                    <a:pt x="189" y="177"/>
                    <a:pt x="187" y="179"/>
                  </a:cubicBezTo>
                  <a:cubicBezTo>
                    <a:pt x="185" y="180"/>
                    <a:pt x="188" y="179"/>
                    <a:pt x="190" y="179"/>
                  </a:cubicBezTo>
                  <a:cubicBezTo>
                    <a:pt x="192" y="180"/>
                    <a:pt x="188" y="184"/>
                    <a:pt x="188" y="184"/>
                  </a:cubicBezTo>
                  <a:cubicBezTo>
                    <a:pt x="188" y="184"/>
                    <a:pt x="192" y="184"/>
                    <a:pt x="194" y="183"/>
                  </a:cubicBezTo>
                  <a:cubicBezTo>
                    <a:pt x="196" y="182"/>
                    <a:pt x="198" y="186"/>
                    <a:pt x="201" y="187"/>
                  </a:cubicBezTo>
                  <a:cubicBezTo>
                    <a:pt x="203" y="187"/>
                    <a:pt x="198" y="181"/>
                    <a:pt x="199" y="182"/>
                  </a:cubicBezTo>
                  <a:cubicBezTo>
                    <a:pt x="200" y="182"/>
                    <a:pt x="199" y="178"/>
                    <a:pt x="201" y="178"/>
                  </a:cubicBezTo>
                  <a:cubicBezTo>
                    <a:pt x="203" y="178"/>
                    <a:pt x="203" y="175"/>
                    <a:pt x="203" y="173"/>
                  </a:cubicBezTo>
                  <a:cubicBezTo>
                    <a:pt x="203" y="172"/>
                    <a:pt x="206" y="176"/>
                    <a:pt x="207" y="178"/>
                  </a:cubicBezTo>
                  <a:cubicBezTo>
                    <a:pt x="209" y="179"/>
                    <a:pt x="209" y="176"/>
                    <a:pt x="211" y="175"/>
                  </a:cubicBezTo>
                  <a:cubicBezTo>
                    <a:pt x="213" y="174"/>
                    <a:pt x="217" y="175"/>
                    <a:pt x="219" y="175"/>
                  </a:cubicBezTo>
                  <a:cubicBezTo>
                    <a:pt x="220" y="175"/>
                    <a:pt x="220" y="172"/>
                    <a:pt x="218" y="170"/>
                  </a:cubicBezTo>
                  <a:cubicBezTo>
                    <a:pt x="216" y="168"/>
                    <a:pt x="214" y="164"/>
                    <a:pt x="213" y="162"/>
                  </a:cubicBezTo>
                  <a:cubicBezTo>
                    <a:pt x="212" y="159"/>
                    <a:pt x="216" y="160"/>
                    <a:pt x="219" y="160"/>
                  </a:cubicBezTo>
                  <a:cubicBezTo>
                    <a:pt x="222" y="160"/>
                    <a:pt x="223" y="158"/>
                    <a:pt x="224" y="156"/>
                  </a:cubicBezTo>
                  <a:cubicBezTo>
                    <a:pt x="225" y="155"/>
                    <a:pt x="224" y="154"/>
                    <a:pt x="222" y="155"/>
                  </a:cubicBezTo>
                  <a:cubicBezTo>
                    <a:pt x="221" y="155"/>
                    <a:pt x="220" y="150"/>
                    <a:pt x="219" y="150"/>
                  </a:cubicBezTo>
                  <a:cubicBezTo>
                    <a:pt x="218" y="149"/>
                    <a:pt x="217" y="153"/>
                    <a:pt x="217" y="154"/>
                  </a:cubicBezTo>
                  <a:cubicBezTo>
                    <a:pt x="216" y="154"/>
                    <a:pt x="212" y="153"/>
                    <a:pt x="211" y="153"/>
                  </a:cubicBezTo>
                  <a:cubicBezTo>
                    <a:pt x="209" y="153"/>
                    <a:pt x="212" y="149"/>
                    <a:pt x="212" y="148"/>
                  </a:cubicBezTo>
                  <a:cubicBezTo>
                    <a:pt x="212" y="147"/>
                    <a:pt x="208" y="150"/>
                    <a:pt x="207" y="151"/>
                  </a:cubicBezTo>
                  <a:cubicBezTo>
                    <a:pt x="205" y="152"/>
                    <a:pt x="206" y="149"/>
                    <a:pt x="205" y="149"/>
                  </a:cubicBezTo>
                  <a:cubicBezTo>
                    <a:pt x="204" y="149"/>
                    <a:pt x="199" y="152"/>
                    <a:pt x="196" y="153"/>
                  </a:cubicBezTo>
                  <a:cubicBezTo>
                    <a:pt x="193" y="155"/>
                    <a:pt x="196" y="150"/>
                    <a:pt x="198" y="150"/>
                  </a:cubicBezTo>
                  <a:cubicBezTo>
                    <a:pt x="199" y="150"/>
                    <a:pt x="197" y="147"/>
                    <a:pt x="197" y="146"/>
                  </a:cubicBezTo>
                  <a:cubicBezTo>
                    <a:pt x="197" y="146"/>
                    <a:pt x="201" y="146"/>
                    <a:pt x="202" y="146"/>
                  </a:cubicBezTo>
                  <a:cubicBezTo>
                    <a:pt x="203" y="146"/>
                    <a:pt x="202" y="139"/>
                    <a:pt x="201" y="137"/>
                  </a:cubicBezTo>
                  <a:cubicBezTo>
                    <a:pt x="199" y="135"/>
                    <a:pt x="196" y="139"/>
                    <a:pt x="195" y="137"/>
                  </a:cubicBezTo>
                  <a:cubicBezTo>
                    <a:pt x="193" y="135"/>
                    <a:pt x="197" y="132"/>
                    <a:pt x="197" y="131"/>
                  </a:cubicBezTo>
                  <a:cubicBezTo>
                    <a:pt x="197" y="131"/>
                    <a:pt x="195" y="131"/>
                    <a:pt x="192" y="133"/>
                  </a:cubicBezTo>
                  <a:cubicBezTo>
                    <a:pt x="189" y="135"/>
                    <a:pt x="191" y="132"/>
                    <a:pt x="188" y="132"/>
                  </a:cubicBezTo>
                  <a:cubicBezTo>
                    <a:pt x="185" y="132"/>
                    <a:pt x="185" y="129"/>
                    <a:pt x="183" y="128"/>
                  </a:cubicBezTo>
                  <a:cubicBezTo>
                    <a:pt x="181" y="128"/>
                    <a:pt x="182" y="127"/>
                    <a:pt x="184" y="126"/>
                  </a:cubicBezTo>
                  <a:cubicBezTo>
                    <a:pt x="186" y="126"/>
                    <a:pt x="183" y="123"/>
                    <a:pt x="180" y="123"/>
                  </a:cubicBezTo>
                  <a:cubicBezTo>
                    <a:pt x="177" y="123"/>
                    <a:pt x="176" y="123"/>
                    <a:pt x="173" y="122"/>
                  </a:cubicBezTo>
                  <a:cubicBezTo>
                    <a:pt x="170" y="121"/>
                    <a:pt x="168" y="121"/>
                    <a:pt x="169" y="120"/>
                  </a:cubicBezTo>
                  <a:cubicBezTo>
                    <a:pt x="169" y="119"/>
                    <a:pt x="173" y="120"/>
                    <a:pt x="176" y="120"/>
                  </a:cubicBezTo>
                  <a:cubicBezTo>
                    <a:pt x="178" y="120"/>
                    <a:pt x="174" y="117"/>
                    <a:pt x="172" y="116"/>
                  </a:cubicBezTo>
                  <a:cubicBezTo>
                    <a:pt x="171" y="116"/>
                    <a:pt x="172" y="116"/>
                    <a:pt x="175" y="115"/>
                  </a:cubicBezTo>
                  <a:cubicBezTo>
                    <a:pt x="177" y="114"/>
                    <a:pt x="172" y="113"/>
                    <a:pt x="175" y="112"/>
                  </a:cubicBezTo>
                  <a:cubicBezTo>
                    <a:pt x="177" y="112"/>
                    <a:pt x="173" y="110"/>
                    <a:pt x="170" y="110"/>
                  </a:cubicBezTo>
                  <a:cubicBezTo>
                    <a:pt x="168" y="109"/>
                    <a:pt x="177" y="109"/>
                    <a:pt x="179" y="109"/>
                  </a:cubicBezTo>
                  <a:cubicBezTo>
                    <a:pt x="182" y="109"/>
                    <a:pt x="185" y="108"/>
                    <a:pt x="186" y="106"/>
                  </a:cubicBezTo>
                  <a:cubicBezTo>
                    <a:pt x="186" y="105"/>
                    <a:pt x="178" y="104"/>
                    <a:pt x="175" y="103"/>
                  </a:cubicBezTo>
                  <a:cubicBezTo>
                    <a:pt x="172" y="102"/>
                    <a:pt x="177" y="100"/>
                    <a:pt x="179" y="99"/>
                  </a:cubicBezTo>
                  <a:cubicBezTo>
                    <a:pt x="182" y="97"/>
                    <a:pt x="184" y="96"/>
                    <a:pt x="185" y="96"/>
                  </a:cubicBezTo>
                  <a:cubicBezTo>
                    <a:pt x="186" y="96"/>
                    <a:pt x="186" y="88"/>
                    <a:pt x="186" y="85"/>
                  </a:cubicBezTo>
                  <a:cubicBezTo>
                    <a:pt x="185" y="83"/>
                    <a:pt x="183" y="85"/>
                    <a:pt x="179" y="86"/>
                  </a:cubicBezTo>
                  <a:cubicBezTo>
                    <a:pt x="176" y="87"/>
                    <a:pt x="174" y="87"/>
                    <a:pt x="170" y="87"/>
                  </a:cubicBezTo>
                  <a:cubicBezTo>
                    <a:pt x="165" y="87"/>
                    <a:pt x="169" y="85"/>
                    <a:pt x="173" y="84"/>
                  </a:cubicBezTo>
                  <a:cubicBezTo>
                    <a:pt x="176" y="83"/>
                    <a:pt x="179" y="80"/>
                    <a:pt x="181" y="79"/>
                  </a:cubicBezTo>
                  <a:cubicBezTo>
                    <a:pt x="182" y="78"/>
                    <a:pt x="180" y="77"/>
                    <a:pt x="178" y="76"/>
                  </a:cubicBezTo>
                  <a:cubicBezTo>
                    <a:pt x="176" y="76"/>
                    <a:pt x="174" y="73"/>
                    <a:pt x="172" y="73"/>
                  </a:cubicBezTo>
                  <a:cubicBezTo>
                    <a:pt x="169" y="72"/>
                    <a:pt x="166" y="72"/>
                    <a:pt x="164" y="71"/>
                  </a:cubicBezTo>
                  <a:cubicBezTo>
                    <a:pt x="162" y="69"/>
                    <a:pt x="163" y="68"/>
                    <a:pt x="161" y="68"/>
                  </a:cubicBezTo>
                  <a:cubicBezTo>
                    <a:pt x="159" y="68"/>
                    <a:pt x="159" y="66"/>
                    <a:pt x="159" y="65"/>
                  </a:cubicBezTo>
                  <a:cubicBezTo>
                    <a:pt x="159" y="64"/>
                    <a:pt x="161" y="63"/>
                    <a:pt x="159" y="61"/>
                  </a:cubicBezTo>
                  <a:cubicBezTo>
                    <a:pt x="157" y="59"/>
                    <a:pt x="154" y="60"/>
                    <a:pt x="151" y="61"/>
                  </a:cubicBezTo>
                  <a:cubicBezTo>
                    <a:pt x="148" y="61"/>
                    <a:pt x="143" y="57"/>
                    <a:pt x="140" y="57"/>
                  </a:cubicBezTo>
                  <a:cubicBezTo>
                    <a:pt x="137" y="57"/>
                    <a:pt x="138" y="56"/>
                    <a:pt x="137" y="55"/>
                  </a:cubicBezTo>
                  <a:cubicBezTo>
                    <a:pt x="136" y="54"/>
                    <a:pt x="134" y="54"/>
                    <a:pt x="133" y="54"/>
                  </a:cubicBezTo>
                  <a:cubicBezTo>
                    <a:pt x="133" y="54"/>
                    <a:pt x="134" y="51"/>
                    <a:pt x="134" y="51"/>
                  </a:cubicBezTo>
                  <a:cubicBezTo>
                    <a:pt x="133" y="50"/>
                    <a:pt x="131" y="49"/>
                    <a:pt x="129" y="49"/>
                  </a:cubicBezTo>
                  <a:cubicBezTo>
                    <a:pt x="127" y="48"/>
                    <a:pt x="130" y="44"/>
                    <a:pt x="129" y="43"/>
                  </a:cubicBezTo>
                  <a:cubicBezTo>
                    <a:pt x="128" y="42"/>
                    <a:pt x="126" y="38"/>
                    <a:pt x="123" y="38"/>
                  </a:cubicBezTo>
                  <a:cubicBezTo>
                    <a:pt x="121" y="37"/>
                    <a:pt x="120" y="37"/>
                    <a:pt x="118" y="36"/>
                  </a:cubicBezTo>
                  <a:cubicBezTo>
                    <a:pt x="116" y="35"/>
                    <a:pt x="105" y="34"/>
                    <a:pt x="103" y="35"/>
                  </a:cubicBezTo>
                  <a:cubicBezTo>
                    <a:pt x="101" y="35"/>
                    <a:pt x="100" y="37"/>
                    <a:pt x="99" y="38"/>
                  </a:cubicBezTo>
                  <a:cubicBezTo>
                    <a:pt x="98" y="39"/>
                    <a:pt x="103" y="40"/>
                    <a:pt x="102" y="41"/>
                  </a:cubicBezTo>
                  <a:cubicBezTo>
                    <a:pt x="102" y="42"/>
                    <a:pt x="98" y="41"/>
                    <a:pt x="96" y="40"/>
                  </a:cubicBezTo>
                  <a:cubicBezTo>
                    <a:pt x="94" y="40"/>
                    <a:pt x="94" y="46"/>
                    <a:pt x="91" y="47"/>
                  </a:cubicBezTo>
                  <a:cubicBezTo>
                    <a:pt x="88" y="49"/>
                    <a:pt x="91" y="39"/>
                    <a:pt x="92" y="37"/>
                  </a:cubicBezTo>
                  <a:cubicBezTo>
                    <a:pt x="92" y="35"/>
                    <a:pt x="90" y="34"/>
                    <a:pt x="89" y="34"/>
                  </a:cubicBezTo>
                  <a:cubicBezTo>
                    <a:pt x="88" y="34"/>
                    <a:pt x="84" y="37"/>
                    <a:pt x="83" y="38"/>
                  </a:cubicBezTo>
                  <a:cubicBezTo>
                    <a:pt x="83" y="39"/>
                    <a:pt x="81" y="38"/>
                    <a:pt x="80" y="38"/>
                  </a:cubicBezTo>
                  <a:cubicBezTo>
                    <a:pt x="79" y="37"/>
                    <a:pt x="76" y="42"/>
                    <a:pt x="74" y="44"/>
                  </a:cubicBezTo>
                  <a:cubicBezTo>
                    <a:pt x="72" y="47"/>
                    <a:pt x="69" y="49"/>
                    <a:pt x="67" y="48"/>
                  </a:cubicBezTo>
                  <a:cubicBezTo>
                    <a:pt x="64" y="47"/>
                    <a:pt x="71" y="40"/>
                    <a:pt x="73" y="37"/>
                  </a:cubicBezTo>
                  <a:cubicBezTo>
                    <a:pt x="75" y="34"/>
                    <a:pt x="77" y="34"/>
                    <a:pt x="79" y="32"/>
                  </a:cubicBezTo>
                  <a:cubicBezTo>
                    <a:pt x="80" y="31"/>
                    <a:pt x="80" y="24"/>
                    <a:pt x="80" y="23"/>
                  </a:cubicBezTo>
                  <a:cubicBezTo>
                    <a:pt x="79" y="21"/>
                    <a:pt x="82" y="20"/>
                    <a:pt x="83" y="18"/>
                  </a:cubicBezTo>
                  <a:cubicBezTo>
                    <a:pt x="85" y="17"/>
                    <a:pt x="84" y="17"/>
                    <a:pt x="83" y="16"/>
                  </a:cubicBezTo>
                  <a:cubicBezTo>
                    <a:pt x="82" y="14"/>
                    <a:pt x="85" y="14"/>
                    <a:pt x="85" y="11"/>
                  </a:cubicBezTo>
                  <a:cubicBezTo>
                    <a:pt x="86" y="8"/>
                    <a:pt x="87" y="6"/>
                    <a:pt x="87" y="4"/>
                  </a:cubicBezTo>
                  <a:cubicBezTo>
                    <a:pt x="87" y="2"/>
                    <a:pt x="81" y="3"/>
                    <a:pt x="80" y="3"/>
                  </a:cubicBezTo>
                  <a:cubicBezTo>
                    <a:pt x="78" y="4"/>
                    <a:pt x="74" y="4"/>
                    <a:pt x="73" y="5"/>
                  </a:cubicBezTo>
                  <a:cubicBezTo>
                    <a:pt x="72" y="6"/>
                    <a:pt x="75" y="9"/>
                    <a:pt x="74" y="10"/>
                  </a:cubicBezTo>
                  <a:cubicBezTo>
                    <a:pt x="74" y="10"/>
                    <a:pt x="72" y="9"/>
                    <a:pt x="70" y="8"/>
                  </a:cubicBezTo>
                  <a:cubicBezTo>
                    <a:pt x="68" y="8"/>
                    <a:pt x="64" y="9"/>
                    <a:pt x="64" y="10"/>
                  </a:cubicBezTo>
                  <a:cubicBezTo>
                    <a:pt x="63" y="11"/>
                    <a:pt x="69" y="12"/>
                    <a:pt x="69" y="13"/>
                  </a:cubicBezTo>
                  <a:cubicBezTo>
                    <a:pt x="70" y="14"/>
                    <a:pt x="71" y="15"/>
                    <a:pt x="72" y="16"/>
                  </a:cubicBezTo>
                  <a:cubicBezTo>
                    <a:pt x="73" y="18"/>
                    <a:pt x="68" y="20"/>
                    <a:pt x="65" y="20"/>
                  </a:cubicBezTo>
                  <a:cubicBezTo>
                    <a:pt x="62" y="20"/>
                    <a:pt x="62" y="19"/>
                    <a:pt x="59" y="20"/>
                  </a:cubicBezTo>
                  <a:cubicBezTo>
                    <a:pt x="56" y="21"/>
                    <a:pt x="57" y="19"/>
                    <a:pt x="55" y="20"/>
                  </a:cubicBezTo>
                  <a:cubicBezTo>
                    <a:pt x="52" y="20"/>
                    <a:pt x="52" y="27"/>
                    <a:pt x="51" y="30"/>
                  </a:cubicBezTo>
                  <a:cubicBezTo>
                    <a:pt x="51" y="33"/>
                    <a:pt x="52" y="34"/>
                    <a:pt x="54" y="36"/>
                  </a:cubicBezTo>
                  <a:cubicBezTo>
                    <a:pt x="56" y="38"/>
                    <a:pt x="55" y="39"/>
                    <a:pt x="53" y="39"/>
                  </a:cubicBezTo>
                  <a:cubicBezTo>
                    <a:pt x="52" y="40"/>
                    <a:pt x="49" y="38"/>
                    <a:pt x="48" y="39"/>
                  </a:cubicBezTo>
                  <a:cubicBezTo>
                    <a:pt x="47" y="39"/>
                    <a:pt x="49" y="43"/>
                    <a:pt x="48" y="46"/>
                  </a:cubicBezTo>
                  <a:cubicBezTo>
                    <a:pt x="47" y="48"/>
                    <a:pt x="51" y="51"/>
                    <a:pt x="54" y="52"/>
                  </a:cubicBezTo>
                  <a:cubicBezTo>
                    <a:pt x="56" y="52"/>
                    <a:pt x="55" y="53"/>
                    <a:pt x="55" y="55"/>
                  </a:cubicBezTo>
                  <a:cubicBezTo>
                    <a:pt x="56" y="56"/>
                    <a:pt x="63" y="59"/>
                    <a:pt x="64" y="61"/>
                  </a:cubicBezTo>
                  <a:cubicBezTo>
                    <a:pt x="64" y="63"/>
                    <a:pt x="61" y="64"/>
                    <a:pt x="60" y="65"/>
                  </a:cubicBezTo>
                  <a:cubicBezTo>
                    <a:pt x="58" y="66"/>
                    <a:pt x="58" y="65"/>
                    <a:pt x="57" y="65"/>
                  </a:cubicBezTo>
                  <a:cubicBezTo>
                    <a:pt x="56" y="65"/>
                    <a:pt x="55" y="67"/>
                    <a:pt x="53" y="68"/>
                  </a:cubicBezTo>
                  <a:cubicBezTo>
                    <a:pt x="52" y="69"/>
                    <a:pt x="52" y="65"/>
                    <a:pt x="52" y="64"/>
                  </a:cubicBezTo>
                  <a:cubicBezTo>
                    <a:pt x="52" y="63"/>
                    <a:pt x="46" y="67"/>
                    <a:pt x="43" y="67"/>
                  </a:cubicBezTo>
                  <a:cubicBezTo>
                    <a:pt x="40" y="68"/>
                    <a:pt x="46" y="63"/>
                    <a:pt x="48" y="62"/>
                  </a:cubicBezTo>
                  <a:cubicBezTo>
                    <a:pt x="49" y="60"/>
                    <a:pt x="48" y="59"/>
                    <a:pt x="47" y="59"/>
                  </a:cubicBezTo>
                  <a:cubicBezTo>
                    <a:pt x="46" y="59"/>
                    <a:pt x="48" y="57"/>
                    <a:pt x="45" y="54"/>
                  </a:cubicBezTo>
                  <a:cubicBezTo>
                    <a:pt x="42" y="52"/>
                    <a:pt x="39" y="49"/>
                    <a:pt x="38" y="45"/>
                  </a:cubicBezTo>
                  <a:cubicBezTo>
                    <a:pt x="37" y="41"/>
                    <a:pt x="43" y="35"/>
                    <a:pt x="44" y="33"/>
                  </a:cubicBezTo>
                  <a:cubicBezTo>
                    <a:pt x="44" y="30"/>
                    <a:pt x="44" y="26"/>
                    <a:pt x="45" y="21"/>
                  </a:cubicBezTo>
                  <a:cubicBezTo>
                    <a:pt x="46" y="17"/>
                    <a:pt x="56" y="10"/>
                    <a:pt x="58" y="8"/>
                  </a:cubicBezTo>
                  <a:cubicBezTo>
                    <a:pt x="60" y="7"/>
                    <a:pt x="64" y="3"/>
                    <a:pt x="65" y="2"/>
                  </a:cubicBezTo>
                  <a:cubicBezTo>
                    <a:pt x="65" y="0"/>
                    <a:pt x="64" y="1"/>
                    <a:pt x="62" y="2"/>
                  </a:cubicBezTo>
                  <a:cubicBezTo>
                    <a:pt x="60" y="3"/>
                    <a:pt x="45" y="2"/>
                    <a:pt x="43" y="2"/>
                  </a:cubicBezTo>
                  <a:cubicBezTo>
                    <a:pt x="41" y="3"/>
                    <a:pt x="30" y="7"/>
                    <a:pt x="29" y="8"/>
                  </a:cubicBezTo>
                  <a:cubicBezTo>
                    <a:pt x="28" y="8"/>
                    <a:pt x="25" y="10"/>
                    <a:pt x="23" y="12"/>
                  </a:cubicBezTo>
                  <a:cubicBezTo>
                    <a:pt x="21" y="14"/>
                    <a:pt x="17" y="16"/>
                    <a:pt x="15" y="17"/>
                  </a:cubicBezTo>
                  <a:cubicBezTo>
                    <a:pt x="13" y="18"/>
                    <a:pt x="13" y="25"/>
                    <a:pt x="13" y="27"/>
                  </a:cubicBezTo>
                  <a:cubicBezTo>
                    <a:pt x="12" y="30"/>
                    <a:pt x="6" y="39"/>
                    <a:pt x="3" y="42"/>
                  </a:cubicBezTo>
                  <a:cubicBezTo>
                    <a:pt x="0" y="44"/>
                    <a:pt x="1" y="49"/>
                    <a:pt x="4" y="51"/>
                  </a:cubicBezTo>
                  <a:close/>
                </a:path>
              </a:pathLst>
            </a:custGeom>
            <a:solidFill>
              <a:srgbClr val="69B7A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90"/>
            <p:cNvSpPr/>
            <p:nvPr/>
          </p:nvSpPr>
          <p:spPr bwMode="auto">
            <a:xfrm>
              <a:off x="4629261" y="2056727"/>
              <a:ext cx="66300" cy="48529"/>
            </a:xfrm>
            <a:custGeom>
              <a:gdLst>
                <a:gd fmla="*/ 1 w 41" name="T0"/>
                <a:gd fmla="*/ 29 h 30" name="T1"/>
                <a:gd fmla="*/ 23 w 41" name="T2"/>
                <a:gd fmla="*/ 29 h 30" name="T3"/>
                <a:gd fmla="*/ 32 w 41" name="T4"/>
                <a:gd fmla="*/ 30 h 30" name="T5"/>
                <a:gd fmla="*/ 38 w 41" name="T6"/>
                <a:gd fmla="*/ 21 h 30" name="T7"/>
                <a:gd fmla="*/ 37 w 41" name="T8"/>
                <a:gd fmla="*/ 14 h 30" name="T9"/>
                <a:gd fmla="*/ 38 w 41" name="T10"/>
                <a:gd fmla="*/ 9 h 30" name="T11"/>
                <a:gd fmla="*/ 34 w 41" name="T12"/>
                <a:gd fmla="*/ 5 h 30" name="T13"/>
                <a:gd fmla="*/ 23 w 41" name="T14"/>
                <a:gd fmla="*/ 6 h 30" name="T15"/>
                <a:gd fmla="*/ 16 w 41" name="T16"/>
                <a:gd fmla="*/ 2 h 30" name="T17"/>
                <a:gd fmla="*/ 9 w 41" name="T18"/>
                <a:gd fmla="*/ 3 h 30" name="T19"/>
                <a:gd fmla="*/ 5 w 41" name="T20"/>
                <a:gd fmla="*/ 7 h 30" name="T21"/>
                <a:gd fmla="*/ 3 w 41" name="T22"/>
                <a:gd fmla="*/ 19 h 30" name="T23"/>
                <a:gd fmla="*/ 1 w 41" name="T24"/>
                <a:gd fmla="*/ 29 h 3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 w="41">
                  <a:moveTo>
                    <a:pt x="1" y="29"/>
                  </a:moveTo>
                  <a:cubicBezTo>
                    <a:pt x="3" y="30"/>
                    <a:pt x="20" y="29"/>
                    <a:pt x="23" y="29"/>
                  </a:cubicBezTo>
                  <a:cubicBezTo>
                    <a:pt x="26" y="28"/>
                    <a:pt x="28" y="30"/>
                    <a:pt x="32" y="30"/>
                  </a:cubicBezTo>
                  <a:cubicBezTo>
                    <a:pt x="41" y="29"/>
                    <a:pt x="38" y="24"/>
                    <a:pt x="38" y="21"/>
                  </a:cubicBezTo>
                  <a:cubicBezTo>
                    <a:pt x="37" y="18"/>
                    <a:pt x="38" y="15"/>
                    <a:pt x="37" y="14"/>
                  </a:cubicBezTo>
                  <a:cubicBezTo>
                    <a:pt x="36" y="12"/>
                    <a:pt x="37" y="10"/>
                    <a:pt x="38" y="9"/>
                  </a:cubicBezTo>
                  <a:cubicBezTo>
                    <a:pt x="38" y="7"/>
                    <a:pt x="36" y="6"/>
                    <a:pt x="34" y="5"/>
                  </a:cubicBezTo>
                  <a:cubicBezTo>
                    <a:pt x="32" y="5"/>
                    <a:pt x="25" y="5"/>
                    <a:pt x="23" y="6"/>
                  </a:cubicBezTo>
                  <a:cubicBezTo>
                    <a:pt x="21" y="6"/>
                    <a:pt x="17" y="4"/>
                    <a:pt x="16" y="2"/>
                  </a:cubicBezTo>
                  <a:cubicBezTo>
                    <a:pt x="15" y="0"/>
                    <a:pt x="12" y="1"/>
                    <a:pt x="9" y="3"/>
                  </a:cubicBezTo>
                  <a:cubicBezTo>
                    <a:pt x="5" y="4"/>
                    <a:pt x="5" y="5"/>
                    <a:pt x="5" y="7"/>
                  </a:cubicBezTo>
                  <a:cubicBezTo>
                    <a:pt x="4" y="9"/>
                    <a:pt x="3" y="16"/>
                    <a:pt x="3" y="19"/>
                  </a:cubicBezTo>
                  <a:cubicBezTo>
                    <a:pt x="2" y="23"/>
                    <a:pt x="0" y="28"/>
                    <a:pt x="1" y="29"/>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91"/>
            <p:cNvSpPr/>
            <p:nvPr/>
          </p:nvSpPr>
          <p:spPr bwMode="auto">
            <a:xfrm>
              <a:off x="4323733" y="2202314"/>
              <a:ext cx="62883" cy="49896"/>
            </a:xfrm>
            <a:custGeom>
              <a:gdLst>
                <a:gd fmla="*/ 34 w 39" name="T0"/>
                <a:gd fmla="*/ 15 h 31" name="T1"/>
                <a:gd fmla="*/ 32 w 39" name="T2"/>
                <a:gd fmla="*/ 10 h 31" name="T3"/>
                <a:gd fmla="*/ 29 w 39" name="T4"/>
                <a:gd fmla="*/ 8 h 31" name="T5"/>
                <a:gd fmla="*/ 27 w 39" name="T6"/>
                <a:gd fmla="*/ 5 h 31" name="T7"/>
                <a:gd fmla="*/ 22 w 39" name="T8"/>
                <a:gd fmla="*/ 1 h 31" name="T9"/>
                <a:gd fmla="*/ 18 w 39" name="T10"/>
                <a:gd fmla="*/ 4 h 31" name="T11"/>
                <a:gd fmla="*/ 15 w 39" name="T12"/>
                <a:gd fmla="*/ 10 h 31" name="T13"/>
                <a:gd fmla="*/ 14 w 39" name="T14"/>
                <a:gd fmla="*/ 12 h 31" name="T15"/>
                <a:gd fmla="*/ 10 w 39" name="T16"/>
                <a:gd fmla="*/ 18 h 31" name="T17"/>
                <a:gd fmla="*/ 2 w 39" name="T18"/>
                <a:gd fmla="*/ 19 h 31" name="T19"/>
                <a:gd fmla="*/ 3 w 39" name="T20"/>
                <a:gd fmla="*/ 24 h 31" name="T21"/>
                <a:gd fmla="*/ 8 w 39" name="T22"/>
                <a:gd fmla="*/ 26 h 31" name="T23"/>
                <a:gd fmla="*/ 17 w 39" name="T24"/>
                <a:gd fmla="*/ 29 h 31" name="T25"/>
                <a:gd fmla="*/ 26 w 39" name="T26"/>
                <a:gd fmla="*/ 31 h 31" name="T27"/>
                <a:gd fmla="*/ 37 w 39" name="T28"/>
                <a:gd fmla="*/ 26 h 31" name="T29"/>
                <a:gd fmla="*/ 36 w 39" name="T30"/>
                <a:gd fmla="*/ 24 h 31" name="T31"/>
                <a:gd fmla="*/ 34 w 39" name="T32"/>
                <a:gd fmla="*/ 19 h 31" name="T33"/>
                <a:gd fmla="*/ 34 w 39" name="T34"/>
                <a:gd fmla="*/ 15 h 3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1" w="39">
                  <a:moveTo>
                    <a:pt x="34" y="15"/>
                  </a:moveTo>
                  <a:cubicBezTo>
                    <a:pt x="35" y="15"/>
                    <a:pt x="33" y="11"/>
                    <a:pt x="32" y="10"/>
                  </a:cubicBezTo>
                  <a:cubicBezTo>
                    <a:pt x="31" y="8"/>
                    <a:pt x="30" y="8"/>
                    <a:pt x="29" y="8"/>
                  </a:cubicBezTo>
                  <a:cubicBezTo>
                    <a:pt x="27" y="9"/>
                    <a:pt x="26" y="6"/>
                    <a:pt x="27" y="5"/>
                  </a:cubicBezTo>
                  <a:cubicBezTo>
                    <a:pt x="28" y="4"/>
                    <a:pt x="23" y="2"/>
                    <a:pt x="22" y="1"/>
                  </a:cubicBezTo>
                  <a:cubicBezTo>
                    <a:pt x="21" y="0"/>
                    <a:pt x="19" y="4"/>
                    <a:pt x="18" y="4"/>
                  </a:cubicBezTo>
                  <a:cubicBezTo>
                    <a:pt x="17" y="5"/>
                    <a:pt x="16" y="9"/>
                    <a:pt x="15" y="10"/>
                  </a:cubicBezTo>
                  <a:cubicBezTo>
                    <a:pt x="14" y="10"/>
                    <a:pt x="13" y="11"/>
                    <a:pt x="14" y="12"/>
                  </a:cubicBezTo>
                  <a:cubicBezTo>
                    <a:pt x="15" y="13"/>
                    <a:pt x="12" y="17"/>
                    <a:pt x="10" y="18"/>
                  </a:cubicBezTo>
                  <a:cubicBezTo>
                    <a:pt x="7" y="19"/>
                    <a:pt x="3" y="19"/>
                    <a:pt x="2" y="19"/>
                  </a:cubicBezTo>
                  <a:cubicBezTo>
                    <a:pt x="0" y="19"/>
                    <a:pt x="1" y="23"/>
                    <a:pt x="3" y="24"/>
                  </a:cubicBezTo>
                  <a:cubicBezTo>
                    <a:pt x="4" y="25"/>
                    <a:pt x="7" y="25"/>
                    <a:pt x="8" y="26"/>
                  </a:cubicBezTo>
                  <a:cubicBezTo>
                    <a:pt x="9" y="26"/>
                    <a:pt x="14" y="28"/>
                    <a:pt x="17" y="29"/>
                  </a:cubicBezTo>
                  <a:cubicBezTo>
                    <a:pt x="20" y="29"/>
                    <a:pt x="24" y="31"/>
                    <a:pt x="26" y="31"/>
                  </a:cubicBezTo>
                  <a:cubicBezTo>
                    <a:pt x="28" y="31"/>
                    <a:pt x="36" y="27"/>
                    <a:pt x="37" y="26"/>
                  </a:cubicBezTo>
                  <a:cubicBezTo>
                    <a:pt x="39" y="25"/>
                    <a:pt x="38" y="25"/>
                    <a:pt x="36" y="24"/>
                  </a:cubicBezTo>
                  <a:cubicBezTo>
                    <a:pt x="35" y="22"/>
                    <a:pt x="35" y="19"/>
                    <a:pt x="34" y="19"/>
                  </a:cubicBezTo>
                  <a:cubicBezTo>
                    <a:pt x="32" y="18"/>
                    <a:pt x="33" y="16"/>
                    <a:pt x="34" y="15"/>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92"/>
            <p:cNvSpPr/>
            <p:nvPr/>
          </p:nvSpPr>
          <p:spPr bwMode="auto">
            <a:xfrm>
              <a:off x="4002485" y="2032120"/>
              <a:ext cx="161308" cy="134651"/>
            </a:xfrm>
            <a:custGeom>
              <a:gdLst>
                <a:gd fmla="*/ 7 w 100" name="T0"/>
                <a:gd fmla="*/ 67 h 83" name="T1"/>
                <a:gd fmla="*/ 10 w 100" name="T2"/>
                <a:gd fmla="*/ 80 h 83" name="T3"/>
                <a:gd fmla="*/ 16 w 100" name="T4"/>
                <a:gd fmla="*/ 81 h 83" name="T5"/>
                <a:gd fmla="*/ 22 w 100" name="T6"/>
                <a:gd fmla="*/ 80 h 83" name="T7"/>
                <a:gd fmla="*/ 25 w 100" name="T8"/>
                <a:gd fmla="*/ 75 h 83" name="T9"/>
                <a:gd fmla="*/ 32 w 100" name="T10"/>
                <a:gd fmla="*/ 75 h 83" name="T11"/>
                <a:gd fmla="*/ 46 w 100" name="T12"/>
                <a:gd fmla="*/ 68 h 83" name="T13"/>
                <a:gd fmla="*/ 58 w 100" name="T14"/>
                <a:gd fmla="*/ 47 h 83" name="T15"/>
                <a:gd fmla="*/ 67 w 100" name="T16"/>
                <a:gd fmla="*/ 41 h 83" name="T17"/>
                <a:gd fmla="*/ 75 w 100" name="T18"/>
                <a:gd fmla="*/ 38 h 83" name="T19"/>
                <a:gd fmla="*/ 87 w 100" name="T20"/>
                <a:gd fmla="*/ 34 h 83" name="T21"/>
                <a:gd fmla="*/ 100 w 100" name="T22"/>
                <a:gd fmla="*/ 24 h 83" name="T23"/>
                <a:gd fmla="*/ 95 w 100" name="T24"/>
                <a:gd fmla="*/ 22 h 83" name="T25"/>
                <a:gd fmla="*/ 93 w 100" name="T26"/>
                <a:gd fmla="*/ 19 h 83" name="T27"/>
                <a:gd fmla="*/ 87 w 100" name="T28"/>
                <a:gd fmla="*/ 11 h 83" name="T29"/>
                <a:gd fmla="*/ 79 w 100" name="T30"/>
                <a:gd fmla="*/ 10 h 83" name="T31"/>
                <a:gd fmla="*/ 76 w 100" name="T32"/>
                <a:gd fmla="*/ 14 h 83" name="T33"/>
                <a:gd fmla="*/ 74 w 100" name="T34"/>
                <a:gd fmla="*/ 11 h 83" name="T35"/>
                <a:gd fmla="*/ 71 w 100" name="T36"/>
                <a:gd fmla="*/ 9 h 83" name="T37"/>
                <a:gd fmla="*/ 64 w 100" name="T38"/>
                <a:gd fmla="*/ 6 h 83" name="T39"/>
                <a:gd fmla="*/ 57 w 100" name="T40"/>
                <a:gd fmla="*/ 8 h 83" name="T41"/>
                <a:gd fmla="*/ 61 w 100" name="T42"/>
                <a:gd fmla="*/ 3 h 83" name="T43"/>
                <a:gd fmla="*/ 59 w 100" name="T44"/>
                <a:gd fmla="*/ 1 h 83" name="T45"/>
                <a:gd fmla="*/ 47 w 100" name="T46"/>
                <a:gd fmla="*/ 2 h 83" name="T47"/>
                <a:gd fmla="*/ 37 w 100" name="T48"/>
                <a:gd fmla="*/ 6 h 83" name="T49"/>
                <a:gd fmla="*/ 27 w 100" name="T50"/>
                <a:gd fmla="*/ 12 h 83" name="T51"/>
                <a:gd fmla="*/ 29 w 100" name="T52"/>
                <a:gd fmla="*/ 13 h 83" name="T53"/>
                <a:gd fmla="*/ 28 w 100" name="T54"/>
                <a:gd fmla="*/ 17 h 83" name="T55"/>
                <a:gd fmla="*/ 29 w 100" name="T56"/>
                <a:gd fmla="*/ 19 h 83" name="T57"/>
                <a:gd fmla="*/ 27 w 100" name="T58"/>
                <a:gd fmla="*/ 24 h 83" name="T59"/>
                <a:gd fmla="*/ 22 w 100" name="T60"/>
                <a:gd fmla="*/ 27 h 83" name="T61"/>
                <a:gd fmla="*/ 15 w 100" name="T62"/>
                <a:gd fmla="*/ 39 h 83" name="T63"/>
                <a:gd fmla="*/ 11 w 100" name="T64"/>
                <a:gd fmla="*/ 43 h 83" name="T65"/>
                <a:gd fmla="*/ 10 w 100" name="T66"/>
                <a:gd fmla="*/ 46 h 83" name="T67"/>
                <a:gd fmla="*/ 3 w 100" name="T68"/>
                <a:gd fmla="*/ 58 h 83" name="T69"/>
                <a:gd fmla="*/ 1 w 100" name="T70"/>
                <a:gd fmla="*/ 63 h 83" name="T71"/>
                <a:gd fmla="*/ 7 w 100" name="T72"/>
                <a:gd fmla="*/ 67 h 8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3" w="100">
                  <a:moveTo>
                    <a:pt x="7" y="67"/>
                  </a:moveTo>
                  <a:cubicBezTo>
                    <a:pt x="10" y="69"/>
                    <a:pt x="10" y="78"/>
                    <a:pt x="10" y="80"/>
                  </a:cubicBezTo>
                  <a:cubicBezTo>
                    <a:pt x="11" y="83"/>
                    <a:pt x="14" y="81"/>
                    <a:pt x="16" y="81"/>
                  </a:cubicBezTo>
                  <a:cubicBezTo>
                    <a:pt x="18" y="81"/>
                    <a:pt x="21" y="80"/>
                    <a:pt x="22" y="80"/>
                  </a:cubicBezTo>
                  <a:cubicBezTo>
                    <a:pt x="23" y="79"/>
                    <a:pt x="23" y="78"/>
                    <a:pt x="25" y="75"/>
                  </a:cubicBezTo>
                  <a:cubicBezTo>
                    <a:pt x="27" y="72"/>
                    <a:pt x="27" y="76"/>
                    <a:pt x="32" y="75"/>
                  </a:cubicBezTo>
                  <a:cubicBezTo>
                    <a:pt x="38" y="74"/>
                    <a:pt x="43" y="71"/>
                    <a:pt x="46" y="68"/>
                  </a:cubicBezTo>
                  <a:cubicBezTo>
                    <a:pt x="50" y="65"/>
                    <a:pt x="56" y="48"/>
                    <a:pt x="58" y="47"/>
                  </a:cubicBezTo>
                  <a:cubicBezTo>
                    <a:pt x="59" y="45"/>
                    <a:pt x="63" y="41"/>
                    <a:pt x="67" y="41"/>
                  </a:cubicBezTo>
                  <a:cubicBezTo>
                    <a:pt x="70" y="41"/>
                    <a:pt x="72" y="39"/>
                    <a:pt x="75" y="38"/>
                  </a:cubicBezTo>
                  <a:cubicBezTo>
                    <a:pt x="79" y="36"/>
                    <a:pt x="84" y="35"/>
                    <a:pt x="87" y="34"/>
                  </a:cubicBezTo>
                  <a:cubicBezTo>
                    <a:pt x="90" y="34"/>
                    <a:pt x="99" y="26"/>
                    <a:pt x="100" y="24"/>
                  </a:cubicBezTo>
                  <a:cubicBezTo>
                    <a:pt x="100" y="24"/>
                    <a:pt x="98" y="22"/>
                    <a:pt x="95" y="22"/>
                  </a:cubicBezTo>
                  <a:cubicBezTo>
                    <a:pt x="93" y="21"/>
                    <a:pt x="94" y="19"/>
                    <a:pt x="93" y="19"/>
                  </a:cubicBezTo>
                  <a:cubicBezTo>
                    <a:pt x="92" y="18"/>
                    <a:pt x="88" y="14"/>
                    <a:pt x="87" y="11"/>
                  </a:cubicBezTo>
                  <a:cubicBezTo>
                    <a:pt x="86" y="9"/>
                    <a:pt x="81" y="10"/>
                    <a:pt x="79" y="10"/>
                  </a:cubicBezTo>
                  <a:cubicBezTo>
                    <a:pt x="76" y="11"/>
                    <a:pt x="78" y="13"/>
                    <a:pt x="76" y="14"/>
                  </a:cubicBezTo>
                  <a:cubicBezTo>
                    <a:pt x="73" y="15"/>
                    <a:pt x="73" y="12"/>
                    <a:pt x="74" y="11"/>
                  </a:cubicBezTo>
                  <a:cubicBezTo>
                    <a:pt x="74" y="10"/>
                    <a:pt x="74" y="8"/>
                    <a:pt x="71" y="9"/>
                  </a:cubicBezTo>
                  <a:cubicBezTo>
                    <a:pt x="69" y="10"/>
                    <a:pt x="67" y="7"/>
                    <a:pt x="64" y="6"/>
                  </a:cubicBezTo>
                  <a:cubicBezTo>
                    <a:pt x="61" y="6"/>
                    <a:pt x="60" y="8"/>
                    <a:pt x="57" y="8"/>
                  </a:cubicBezTo>
                  <a:cubicBezTo>
                    <a:pt x="53" y="8"/>
                    <a:pt x="59" y="4"/>
                    <a:pt x="61" y="3"/>
                  </a:cubicBezTo>
                  <a:cubicBezTo>
                    <a:pt x="62" y="1"/>
                    <a:pt x="63" y="0"/>
                    <a:pt x="59" y="1"/>
                  </a:cubicBezTo>
                  <a:cubicBezTo>
                    <a:pt x="56" y="3"/>
                    <a:pt x="49" y="2"/>
                    <a:pt x="47" y="2"/>
                  </a:cubicBezTo>
                  <a:cubicBezTo>
                    <a:pt x="44" y="2"/>
                    <a:pt x="42" y="6"/>
                    <a:pt x="37" y="6"/>
                  </a:cubicBezTo>
                  <a:cubicBezTo>
                    <a:pt x="33" y="6"/>
                    <a:pt x="29" y="10"/>
                    <a:pt x="27" y="12"/>
                  </a:cubicBezTo>
                  <a:cubicBezTo>
                    <a:pt x="25" y="13"/>
                    <a:pt x="28" y="13"/>
                    <a:pt x="29" y="13"/>
                  </a:cubicBezTo>
                  <a:cubicBezTo>
                    <a:pt x="30" y="13"/>
                    <a:pt x="29" y="15"/>
                    <a:pt x="28" y="17"/>
                  </a:cubicBezTo>
                  <a:cubicBezTo>
                    <a:pt x="27" y="19"/>
                    <a:pt x="29" y="19"/>
                    <a:pt x="29" y="19"/>
                  </a:cubicBezTo>
                  <a:cubicBezTo>
                    <a:pt x="29" y="19"/>
                    <a:pt x="29" y="24"/>
                    <a:pt x="27" y="24"/>
                  </a:cubicBezTo>
                  <a:cubicBezTo>
                    <a:pt x="25" y="24"/>
                    <a:pt x="25" y="24"/>
                    <a:pt x="22" y="27"/>
                  </a:cubicBezTo>
                  <a:cubicBezTo>
                    <a:pt x="19" y="30"/>
                    <a:pt x="15" y="38"/>
                    <a:pt x="15" y="39"/>
                  </a:cubicBezTo>
                  <a:cubicBezTo>
                    <a:pt x="14" y="40"/>
                    <a:pt x="14" y="42"/>
                    <a:pt x="11" y="43"/>
                  </a:cubicBezTo>
                  <a:cubicBezTo>
                    <a:pt x="9" y="44"/>
                    <a:pt x="10" y="45"/>
                    <a:pt x="10" y="46"/>
                  </a:cubicBezTo>
                  <a:cubicBezTo>
                    <a:pt x="9" y="48"/>
                    <a:pt x="5" y="57"/>
                    <a:pt x="3" y="58"/>
                  </a:cubicBezTo>
                  <a:cubicBezTo>
                    <a:pt x="2" y="59"/>
                    <a:pt x="2" y="60"/>
                    <a:pt x="1" y="63"/>
                  </a:cubicBezTo>
                  <a:cubicBezTo>
                    <a:pt x="0" y="65"/>
                    <a:pt x="4" y="65"/>
                    <a:pt x="7" y="67"/>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93"/>
            <p:cNvSpPr/>
            <p:nvPr/>
          </p:nvSpPr>
          <p:spPr bwMode="auto">
            <a:xfrm>
              <a:off x="4084506" y="2077916"/>
              <a:ext cx="235810" cy="170877"/>
            </a:xfrm>
            <a:custGeom>
              <a:gdLst>
                <a:gd fmla="*/ 24 w 146" name="T0"/>
                <a:gd fmla="*/ 15 h 106" name="T1"/>
                <a:gd fmla="*/ 11 w 146" name="T2"/>
                <a:gd fmla="*/ 21 h 106" name="T3"/>
                <a:gd fmla="*/ 13 w 146" name="T4"/>
                <a:gd fmla="*/ 28 h 106" name="T5"/>
                <a:gd fmla="*/ 1 w 146" name="T6"/>
                <a:gd fmla="*/ 38 h 106" name="T7"/>
                <a:gd fmla="*/ 4 w 146" name="T8"/>
                <a:gd fmla="*/ 44 h 106" name="T9"/>
                <a:gd fmla="*/ 9 w 146" name="T10"/>
                <a:gd fmla="*/ 47 h 106" name="T11"/>
                <a:gd fmla="*/ 25 w 146" name="T12"/>
                <a:gd fmla="*/ 45 h 106" name="T13"/>
                <a:gd fmla="*/ 21 w 146" name="T14"/>
                <a:gd fmla="*/ 48 h 106" name="T15"/>
                <a:gd fmla="*/ 4 w 146" name="T16"/>
                <a:gd fmla="*/ 53 h 106" name="T17"/>
                <a:gd fmla="*/ 9 w 146" name="T18"/>
                <a:gd fmla="*/ 64 h 106" name="T19"/>
                <a:gd fmla="*/ 19 w 146" name="T20"/>
                <a:gd fmla="*/ 64 h 106" name="T21"/>
                <a:gd fmla="*/ 40 w 146" name="T22"/>
                <a:gd fmla="*/ 62 h 106" name="T23"/>
                <a:gd fmla="*/ 58 w 146" name="T24"/>
                <a:gd fmla="*/ 66 h 106" name="T25"/>
                <a:gd fmla="*/ 52 w 146" name="T26"/>
                <a:gd fmla="*/ 71 h 106" name="T27"/>
                <a:gd fmla="*/ 40 w 146" name="T28"/>
                <a:gd fmla="*/ 73 h 106" name="T29"/>
                <a:gd fmla="*/ 15 w 146" name="T30"/>
                <a:gd fmla="*/ 74 h 106" name="T31"/>
                <a:gd fmla="*/ 5 w 146" name="T32"/>
                <a:gd fmla="*/ 83 h 106" name="T33"/>
                <a:gd fmla="*/ 12 w 146" name="T34"/>
                <a:gd fmla="*/ 93 h 106" name="T35"/>
                <a:gd fmla="*/ 28 w 146" name="T36"/>
                <a:gd fmla="*/ 98 h 106" name="T37"/>
                <a:gd fmla="*/ 34 w 146" name="T38"/>
                <a:gd fmla="*/ 106 h 106" name="T39"/>
                <a:gd fmla="*/ 57 w 146" name="T40"/>
                <a:gd fmla="*/ 105 h 106" name="T41"/>
                <a:gd fmla="*/ 83 w 146" name="T42"/>
                <a:gd fmla="*/ 98 h 106" name="T43"/>
                <a:gd fmla="*/ 95 w 146" name="T44"/>
                <a:gd fmla="*/ 96 h 106" name="T45"/>
                <a:gd fmla="*/ 101 w 146" name="T46"/>
                <a:gd fmla="*/ 101 h 106" name="T47"/>
                <a:gd fmla="*/ 120 w 146" name="T48"/>
                <a:gd fmla="*/ 102 h 106" name="T49"/>
                <a:gd fmla="*/ 135 w 146" name="T50"/>
                <a:gd fmla="*/ 94 h 106" name="T51"/>
                <a:gd fmla="*/ 130 w 146" name="T52"/>
                <a:gd fmla="*/ 87 h 106" name="T53"/>
                <a:gd fmla="*/ 120 w 146" name="T54"/>
                <a:gd fmla="*/ 90 h 106" name="T55"/>
                <a:gd fmla="*/ 119 w 146" name="T56"/>
                <a:gd fmla="*/ 87 h 106" name="T57"/>
                <a:gd fmla="*/ 120 w 146" name="T58"/>
                <a:gd fmla="*/ 82 h 106" name="T59"/>
                <a:gd fmla="*/ 128 w 146" name="T60"/>
                <a:gd fmla="*/ 85 h 106" name="T61"/>
                <a:gd fmla="*/ 133 w 146" name="T62"/>
                <a:gd fmla="*/ 81 h 106" name="T63"/>
                <a:gd fmla="*/ 142 w 146" name="T64"/>
                <a:gd fmla="*/ 84 h 106" name="T65"/>
                <a:gd fmla="*/ 142 w 146" name="T66"/>
                <a:gd fmla="*/ 78 h 106" name="T67"/>
                <a:gd fmla="*/ 141 w 146" name="T68"/>
                <a:gd fmla="*/ 73 h 106" name="T69"/>
                <a:gd fmla="*/ 132 w 146" name="T70"/>
                <a:gd fmla="*/ 71 h 106" name="T71"/>
                <a:gd fmla="*/ 119 w 146" name="T72"/>
                <a:gd fmla="*/ 58 h 106" name="T73"/>
                <a:gd fmla="*/ 128 w 146" name="T74"/>
                <a:gd fmla="*/ 20 h 106" name="T75"/>
                <a:gd fmla="*/ 122 w 146" name="T76"/>
                <a:gd fmla="*/ 7 h 106" name="T77"/>
                <a:gd fmla="*/ 113 w 146" name="T78"/>
                <a:gd fmla="*/ 6 h 106" name="T79"/>
                <a:gd fmla="*/ 107 w 146" name="T80"/>
                <a:gd fmla="*/ 7 h 106" name="T81"/>
                <a:gd fmla="*/ 106 w 146" name="T82"/>
                <a:gd fmla="*/ 18 h 106" name="T83"/>
                <a:gd fmla="*/ 101 w 146" name="T84"/>
                <a:gd fmla="*/ 42 h 106" name="T85"/>
                <a:gd fmla="*/ 94 w 146" name="T86"/>
                <a:gd fmla="*/ 41 h 106" name="T87"/>
                <a:gd fmla="*/ 91 w 146" name="T88"/>
                <a:gd fmla="*/ 10 h 106" name="T89"/>
                <a:gd fmla="*/ 83 w 146" name="T90"/>
                <a:gd fmla="*/ 11 h 106" name="T91"/>
                <a:gd fmla="*/ 86 w 146" name="T92"/>
                <a:gd fmla="*/ 20 h 106" name="T93"/>
                <a:gd fmla="*/ 67 w 146" name="T94"/>
                <a:gd fmla="*/ 22 h 106" name="T95"/>
                <a:gd fmla="*/ 72 w 146" name="T96"/>
                <a:gd fmla="*/ 9 h 106" name="T97"/>
                <a:gd fmla="*/ 65 w 146" name="T98"/>
                <a:gd fmla="*/ 11 h 106" name="T99"/>
                <a:gd fmla="*/ 55 w 146" name="T100"/>
                <a:gd fmla="*/ 18 h 106" name="T101"/>
                <a:gd fmla="*/ 54 w 146" name="T102"/>
                <a:gd fmla="*/ 11 h 106" name="T103"/>
                <a:gd fmla="*/ 57 w 146" name="T104"/>
                <a:gd fmla="*/ 2 h 106" name="T105"/>
                <a:gd fmla="*/ 41 w 146" name="T106"/>
                <a:gd fmla="*/ 7 h 10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5" w="146">
                  <a:moveTo>
                    <a:pt x="29" y="12"/>
                  </a:moveTo>
                  <a:cubicBezTo>
                    <a:pt x="28" y="12"/>
                    <a:pt x="25" y="14"/>
                    <a:pt x="24" y="15"/>
                  </a:cubicBezTo>
                  <a:cubicBezTo>
                    <a:pt x="22" y="17"/>
                    <a:pt x="21" y="18"/>
                    <a:pt x="19" y="18"/>
                  </a:cubicBezTo>
                  <a:cubicBezTo>
                    <a:pt x="16" y="18"/>
                    <a:pt x="11" y="19"/>
                    <a:pt x="11" y="21"/>
                  </a:cubicBezTo>
                  <a:cubicBezTo>
                    <a:pt x="11" y="22"/>
                    <a:pt x="12" y="24"/>
                    <a:pt x="12" y="25"/>
                  </a:cubicBezTo>
                  <a:cubicBezTo>
                    <a:pt x="11" y="26"/>
                    <a:pt x="14" y="26"/>
                    <a:pt x="13" y="28"/>
                  </a:cubicBezTo>
                  <a:cubicBezTo>
                    <a:pt x="12" y="29"/>
                    <a:pt x="6" y="31"/>
                    <a:pt x="4" y="32"/>
                  </a:cubicBezTo>
                  <a:cubicBezTo>
                    <a:pt x="3" y="33"/>
                    <a:pt x="1" y="36"/>
                    <a:pt x="1" y="38"/>
                  </a:cubicBezTo>
                  <a:cubicBezTo>
                    <a:pt x="0" y="40"/>
                    <a:pt x="0" y="41"/>
                    <a:pt x="2" y="41"/>
                  </a:cubicBezTo>
                  <a:cubicBezTo>
                    <a:pt x="3" y="41"/>
                    <a:pt x="1" y="44"/>
                    <a:pt x="4" y="44"/>
                  </a:cubicBezTo>
                  <a:cubicBezTo>
                    <a:pt x="7" y="43"/>
                    <a:pt x="8" y="43"/>
                    <a:pt x="8" y="44"/>
                  </a:cubicBezTo>
                  <a:cubicBezTo>
                    <a:pt x="8" y="45"/>
                    <a:pt x="7" y="47"/>
                    <a:pt x="9" y="47"/>
                  </a:cubicBezTo>
                  <a:cubicBezTo>
                    <a:pt x="11" y="46"/>
                    <a:pt x="16" y="48"/>
                    <a:pt x="18" y="47"/>
                  </a:cubicBezTo>
                  <a:cubicBezTo>
                    <a:pt x="20" y="45"/>
                    <a:pt x="22" y="45"/>
                    <a:pt x="25" y="45"/>
                  </a:cubicBezTo>
                  <a:cubicBezTo>
                    <a:pt x="29" y="46"/>
                    <a:pt x="32" y="47"/>
                    <a:pt x="31" y="47"/>
                  </a:cubicBezTo>
                  <a:cubicBezTo>
                    <a:pt x="29" y="47"/>
                    <a:pt x="23" y="47"/>
                    <a:pt x="21" y="48"/>
                  </a:cubicBezTo>
                  <a:cubicBezTo>
                    <a:pt x="20" y="49"/>
                    <a:pt x="18" y="50"/>
                    <a:pt x="14" y="50"/>
                  </a:cubicBezTo>
                  <a:cubicBezTo>
                    <a:pt x="11" y="50"/>
                    <a:pt x="5" y="53"/>
                    <a:pt x="4" y="53"/>
                  </a:cubicBezTo>
                  <a:cubicBezTo>
                    <a:pt x="3" y="53"/>
                    <a:pt x="3" y="60"/>
                    <a:pt x="3" y="61"/>
                  </a:cubicBezTo>
                  <a:cubicBezTo>
                    <a:pt x="4" y="62"/>
                    <a:pt x="6" y="64"/>
                    <a:pt x="9" y="64"/>
                  </a:cubicBezTo>
                  <a:cubicBezTo>
                    <a:pt x="13" y="64"/>
                    <a:pt x="14" y="66"/>
                    <a:pt x="15" y="65"/>
                  </a:cubicBezTo>
                  <a:cubicBezTo>
                    <a:pt x="17" y="64"/>
                    <a:pt x="16" y="64"/>
                    <a:pt x="19" y="64"/>
                  </a:cubicBezTo>
                  <a:cubicBezTo>
                    <a:pt x="22" y="64"/>
                    <a:pt x="23" y="65"/>
                    <a:pt x="27" y="64"/>
                  </a:cubicBezTo>
                  <a:cubicBezTo>
                    <a:pt x="30" y="63"/>
                    <a:pt x="39" y="61"/>
                    <a:pt x="40" y="62"/>
                  </a:cubicBezTo>
                  <a:cubicBezTo>
                    <a:pt x="42" y="63"/>
                    <a:pt x="45" y="64"/>
                    <a:pt x="48" y="64"/>
                  </a:cubicBezTo>
                  <a:cubicBezTo>
                    <a:pt x="51" y="64"/>
                    <a:pt x="60" y="65"/>
                    <a:pt x="58" y="66"/>
                  </a:cubicBezTo>
                  <a:cubicBezTo>
                    <a:pt x="55" y="66"/>
                    <a:pt x="49" y="68"/>
                    <a:pt x="50" y="68"/>
                  </a:cubicBezTo>
                  <a:cubicBezTo>
                    <a:pt x="51" y="68"/>
                    <a:pt x="53" y="71"/>
                    <a:pt x="52" y="71"/>
                  </a:cubicBezTo>
                  <a:cubicBezTo>
                    <a:pt x="50" y="71"/>
                    <a:pt x="50" y="74"/>
                    <a:pt x="49" y="74"/>
                  </a:cubicBezTo>
                  <a:cubicBezTo>
                    <a:pt x="47" y="74"/>
                    <a:pt x="43" y="74"/>
                    <a:pt x="40" y="73"/>
                  </a:cubicBezTo>
                  <a:cubicBezTo>
                    <a:pt x="37" y="73"/>
                    <a:pt x="28" y="75"/>
                    <a:pt x="25" y="75"/>
                  </a:cubicBezTo>
                  <a:cubicBezTo>
                    <a:pt x="22" y="76"/>
                    <a:pt x="20" y="73"/>
                    <a:pt x="15" y="74"/>
                  </a:cubicBezTo>
                  <a:cubicBezTo>
                    <a:pt x="11" y="75"/>
                    <a:pt x="5" y="75"/>
                    <a:pt x="6" y="77"/>
                  </a:cubicBezTo>
                  <a:cubicBezTo>
                    <a:pt x="7" y="78"/>
                    <a:pt x="4" y="82"/>
                    <a:pt x="5" y="83"/>
                  </a:cubicBezTo>
                  <a:cubicBezTo>
                    <a:pt x="6" y="84"/>
                    <a:pt x="9" y="85"/>
                    <a:pt x="8" y="88"/>
                  </a:cubicBezTo>
                  <a:cubicBezTo>
                    <a:pt x="7" y="90"/>
                    <a:pt x="8" y="92"/>
                    <a:pt x="12" y="93"/>
                  </a:cubicBezTo>
                  <a:cubicBezTo>
                    <a:pt x="15" y="95"/>
                    <a:pt x="23" y="94"/>
                    <a:pt x="25" y="94"/>
                  </a:cubicBezTo>
                  <a:cubicBezTo>
                    <a:pt x="27" y="95"/>
                    <a:pt x="29" y="96"/>
                    <a:pt x="28" y="98"/>
                  </a:cubicBezTo>
                  <a:cubicBezTo>
                    <a:pt x="27" y="100"/>
                    <a:pt x="26" y="101"/>
                    <a:pt x="27" y="102"/>
                  </a:cubicBezTo>
                  <a:cubicBezTo>
                    <a:pt x="28" y="104"/>
                    <a:pt x="29" y="106"/>
                    <a:pt x="34" y="106"/>
                  </a:cubicBezTo>
                  <a:cubicBezTo>
                    <a:pt x="38" y="106"/>
                    <a:pt x="47" y="103"/>
                    <a:pt x="49" y="103"/>
                  </a:cubicBezTo>
                  <a:cubicBezTo>
                    <a:pt x="52" y="104"/>
                    <a:pt x="53" y="106"/>
                    <a:pt x="57" y="105"/>
                  </a:cubicBezTo>
                  <a:cubicBezTo>
                    <a:pt x="61" y="104"/>
                    <a:pt x="66" y="100"/>
                    <a:pt x="69" y="99"/>
                  </a:cubicBezTo>
                  <a:cubicBezTo>
                    <a:pt x="71" y="99"/>
                    <a:pt x="81" y="99"/>
                    <a:pt x="83" y="98"/>
                  </a:cubicBezTo>
                  <a:cubicBezTo>
                    <a:pt x="84" y="97"/>
                    <a:pt x="87" y="94"/>
                    <a:pt x="89" y="95"/>
                  </a:cubicBezTo>
                  <a:cubicBezTo>
                    <a:pt x="91" y="95"/>
                    <a:pt x="91" y="96"/>
                    <a:pt x="95" y="96"/>
                  </a:cubicBezTo>
                  <a:cubicBezTo>
                    <a:pt x="99" y="96"/>
                    <a:pt x="105" y="97"/>
                    <a:pt x="104" y="97"/>
                  </a:cubicBezTo>
                  <a:cubicBezTo>
                    <a:pt x="103" y="98"/>
                    <a:pt x="99" y="101"/>
                    <a:pt x="101" y="101"/>
                  </a:cubicBezTo>
                  <a:cubicBezTo>
                    <a:pt x="104" y="101"/>
                    <a:pt x="109" y="99"/>
                    <a:pt x="112" y="100"/>
                  </a:cubicBezTo>
                  <a:cubicBezTo>
                    <a:pt x="115" y="102"/>
                    <a:pt x="117" y="103"/>
                    <a:pt x="120" y="102"/>
                  </a:cubicBezTo>
                  <a:cubicBezTo>
                    <a:pt x="122" y="102"/>
                    <a:pt x="131" y="97"/>
                    <a:pt x="132" y="96"/>
                  </a:cubicBezTo>
                  <a:cubicBezTo>
                    <a:pt x="132" y="95"/>
                    <a:pt x="135" y="94"/>
                    <a:pt x="135" y="94"/>
                  </a:cubicBezTo>
                  <a:cubicBezTo>
                    <a:pt x="135" y="94"/>
                    <a:pt x="133" y="95"/>
                    <a:pt x="132" y="93"/>
                  </a:cubicBezTo>
                  <a:cubicBezTo>
                    <a:pt x="131" y="92"/>
                    <a:pt x="131" y="87"/>
                    <a:pt x="130" y="87"/>
                  </a:cubicBezTo>
                  <a:cubicBezTo>
                    <a:pt x="128" y="87"/>
                    <a:pt x="125" y="91"/>
                    <a:pt x="123" y="91"/>
                  </a:cubicBezTo>
                  <a:cubicBezTo>
                    <a:pt x="122" y="91"/>
                    <a:pt x="121" y="89"/>
                    <a:pt x="120" y="90"/>
                  </a:cubicBezTo>
                  <a:cubicBezTo>
                    <a:pt x="118" y="90"/>
                    <a:pt x="115" y="92"/>
                    <a:pt x="117" y="90"/>
                  </a:cubicBezTo>
                  <a:cubicBezTo>
                    <a:pt x="119" y="88"/>
                    <a:pt x="121" y="87"/>
                    <a:pt x="119" y="87"/>
                  </a:cubicBezTo>
                  <a:cubicBezTo>
                    <a:pt x="118" y="86"/>
                    <a:pt x="116" y="87"/>
                    <a:pt x="116" y="85"/>
                  </a:cubicBezTo>
                  <a:cubicBezTo>
                    <a:pt x="117" y="84"/>
                    <a:pt x="119" y="81"/>
                    <a:pt x="120" y="82"/>
                  </a:cubicBezTo>
                  <a:cubicBezTo>
                    <a:pt x="120" y="83"/>
                    <a:pt x="121" y="86"/>
                    <a:pt x="123" y="86"/>
                  </a:cubicBezTo>
                  <a:cubicBezTo>
                    <a:pt x="125" y="86"/>
                    <a:pt x="130" y="86"/>
                    <a:pt x="128" y="85"/>
                  </a:cubicBezTo>
                  <a:cubicBezTo>
                    <a:pt x="126" y="84"/>
                    <a:pt x="124" y="84"/>
                    <a:pt x="127" y="83"/>
                  </a:cubicBezTo>
                  <a:cubicBezTo>
                    <a:pt x="130" y="82"/>
                    <a:pt x="131" y="81"/>
                    <a:pt x="133" y="81"/>
                  </a:cubicBezTo>
                  <a:cubicBezTo>
                    <a:pt x="135" y="82"/>
                    <a:pt x="137" y="81"/>
                    <a:pt x="138" y="82"/>
                  </a:cubicBezTo>
                  <a:cubicBezTo>
                    <a:pt x="139" y="83"/>
                    <a:pt x="140" y="85"/>
                    <a:pt x="142" y="84"/>
                  </a:cubicBezTo>
                  <a:cubicBezTo>
                    <a:pt x="143" y="82"/>
                    <a:pt x="145" y="81"/>
                    <a:pt x="144" y="80"/>
                  </a:cubicBezTo>
                  <a:cubicBezTo>
                    <a:pt x="143" y="79"/>
                    <a:pt x="140" y="79"/>
                    <a:pt x="142" y="78"/>
                  </a:cubicBezTo>
                  <a:cubicBezTo>
                    <a:pt x="143" y="77"/>
                    <a:pt x="146" y="76"/>
                    <a:pt x="145" y="75"/>
                  </a:cubicBezTo>
                  <a:cubicBezTo>
                    <a:pt x="144" y="74"/>
                    <a:pt x="142" y="73"/>
                    <a:pt x="141" y="73"/>
                  </a:cubicBezTo>
                  <a:cubicBezTo>
                    <a:pt x="139" y="74"/>
                    <a:pt x="136" y="77"/>
                    <a:pt x="135" y="75"/>
                  </a:cubicBezTo>
                  <a:cubicBezTo>
                    <a:pt x="134" y="74"/>
                    <a:pt x="135" y="75"/>
                    <a:pt x="132" y="71"/>
                  </a:cubicBezTo>
                  <a:cubicBezTo>
                    <a:pt x="130" y="68"/>
                    <a:pt x="130" y="66"/>
                    <a:pt x="128" y="64"/>
                  </a:cubicBezTo>
                  <a:cubicBezTo>
                    <a:pt x="125" y="63"/>
                    <a:pt x="120" y="60"/>
                    <a:pt x="119" y="58"/>
                  </a:cubicBezTo>
                  <a:cubicBezTo>
                    <a:pt x="119" y="55"/>
                    <a:pt x="126" y="33"/>
                    <a:pt x="126" y="30"/>
                  </a:cubicBezTo>
                  <a:cubicBezTo>
                    <a:pt x="126" y="28"/>
                    <a:pt x="128" y="22"/>
                    <a:pt x="128" y="20"/>
                  </a:cubicBezTo>
                  <a:cubicBezTo>
                    <a:pt x="129" y="19"/>
                    <a:pt x="127" y="17"/>
                    <a:pt x="126" y="15"/>
                  </a:cubicBezTo>
                  <a:cubicBezTo>
                    <a:pt x="125" y="13"/>
                    <a:pt x="123" y="9"/>
                    <a:pt x="122" y="7"/>
                  </a:cubicBezTo>
                  <a:cubicBezTo>
                    <a:pt x="121" y="5"/>
                    <a:pt x="118" y="2"/>
                    <a:pt x="117" y="3"/>
                  </a:cubicBezTo>
                  <a:cubicBezTo>
                    <a:pt x="116" y="3"/>
                    <a:pt x="115" y="6"/>
                    <a:pt x="113" y="6"/>
                  </a:cubicBezTo>
                  <a:cubicBezTo>
                    <a:pt x="111" y="5"/>
                    <a:pt x="108" y="2"/>
                    <a:pt x="107" y="3"/>
                  </a:cubicBezTo>
                  <a:cubicBezTo>
                    <a:pt x="107" y="5"/>
                    <a:pt x="109" y="7"/>
                    <a:pt x="107" y="7"/>
                  </a:cubicBezTo>
                  <a:cubicBezTo>
                    <a:pt x="106" y="7"/>
                    <a:pt x="105" y="7"/>
                    <a:pt x="105" y="9"/>
                  </a:cubicBezTo>
                  <a:cubicBezTo>
                    <a:pt x="105" y="11"/>
                    <a:pt x="106" y="16"/>
                    <a:pt x="106" y="18"/>
                  </a:cubicBezTo>
                  <a:cubicBezTo>
                    <a:pt x="106" y="20"/>
                    <a:pt x="105" y="30"/>
                    <a:pt x="103" y="32"/>
                  </a:cubicBezTo>
                  <a:cubicBezTo>
                    <a:pt x="102" y="34"/>
                    <a:pt x="101" y="41"/>
                    <a:pt x="101" y="42"/>
                  </a:cubicBezTo>
                  <a:cubicBezTo>
                    <a:pt x="100" y="42"/>
                    <a:pt x="98" y="42"/>
                    <a:pt x="97" y="42"/>
                  </a:cubicBezTo>
                  <a:cubicBezTo>
                    <a:pt x="96" y="42"/>
                    <a:pt x="93" y="42"/>
                    <a:pt x="94" y="41"/>
                  </a:cubicBezTo>
                  <a:cubicBezTo>
                    <a:pt x="94" y="41"/>
                    <a:pt x="96" y="21"/>
                    <a:pt x="96" y="20"/>
                  </a:cubicBezTo>
                  <a:cubicBezTo>
                    <a:pt x="97" y="19"/>
                    <a:pt x="90" y="13"/>
                    <a:pt x="91" y="10"/>
                  </a:cubicBezTo>
                  <a:cubicBezTo>
                    <a:pt x="91" y="8"/>
                    <a:pt x="83" y="5"/>
                    <a:pt x="82" y="5"/>
                  </a:cubicBezTo>
                  <a:cubicBezTo>
                    <a:pt x="81" y="6"/>
                    <a:pt x="82" y="9"/>
                    <a:pt x="83" y="11"/>
                  </a:cubicBezTo>
                  <a:cubicBezTo>
                    <a:pt x="84" y="12"/>
                    <a:pt x="87" y="11"/>
                    <a:pt x="87" y="14"/>
                  </a:cubicBezTo>
                  <a:cubicBezTo>
                    <a:pt x="86" y="18"/>
                    <a:pt x="90" y="20"/>
                    <a:pt x="86" y="20"/>
                  </a:cubicBezTo>
                  <a:cubicBezTo>
                    <a:pt x="82" y="20"/>
                    <a:pt x="82" y="19"/>
                    <a:pt x="79" y="19"/>
                  </a:cubicBezTo>
                  <a:cubicBezTo>
                    <a:pt x="76" y="19"/>
                    <a:pt x="69" y="24"/>
                    <a:pt x="67" y="22"/>
                  </a:cubicBezTo>
                  <a:cubicBezTo>
                    <a:pt x="66" y="21"/>
                    <a:pt x="78" y="17"/>
                    <a:pt x="77" y="14"/>
                  </a:cubicBezTo>
                  <a:cubicBezTo>
                    <a:pt x="77" y="11"/>
                    <a:pt x="73" y="11"/>
                    <a:pt x="72" y="9"/>
                  </a:cubicBezTo>
                  <a:cubicBezTo>
                    <a:pt x="72" y="7"/>
                    <a:pt x="68" y="5"/>
                    <a:pt x="66" y="6"/>
                  </a:cubicBezTo>
                  <a:cubicBezTo>
                    <a:pt x="65" y="7"/>
                    <a:pt x="66" y="10"/>
                    <a:pt x="65" y="11"/>
                  </a:cubicBezTo>
                  <a:cubicBezTo>
                    <a:pt x="64" y="12"/>
                    <a:pt x="61" y="20"/>
                    <a:pt x="59" y="19"/>
                  </a:cubicBezTo>
                  <a:cubicBezTo>
                    <a:pt x="57" y="19"/>
                    <a:pt x="56" y="18"/>
                    <a:pt x="55" y="18"/>
                  </a:cubicBezTo>
                  <a:cubicBezTo>
                    <a:pt x="53" y="18"/>
                    <a:pt x="50" y="20"/>
                    <a:pt x="48" y="18"/>
                  </a:cubicBezTo>
                  <a:cubicBezTo>
                    <a:pt x="47" y="17"/>
                    <a:pt x="52" y="12"/>
                    <a:pt x="54" y="11"/>
                  </a:cubicBezTo>
                  <a:cubicBezTo>
                    <a:pt x="56" y="10"/>
                    <a:pt x="57" y="10"/>
                    <a:pt x="58" y="8"/>
                  </a:cubicBezTo>
                  <a:cubicBezTo>
                    <a:pt x="58" y="5"/>
                    <a:pt x="59" y="2"/>
                    <a:pt x="57" y="2"/>
                  </a:cubicBezTo>
                  <a:cubicBezTo>
                    <a:pt x="56" y="1"/>
                    <a:pt x="52" y="0"/>
                    <a:pt x="51" y="1"/>
                  </a:cubicBezTo>
                  <a:cubicBezTo>
                    <a:pt x="49" y="2"/>
                    <a:pt x="43" y="6"/>
                    <a:pt x="41" y="7"/>
                  </a:cubicBezTo>
                  <a:cubicBezTo>
                    <a:pt x="39" y="8"/>
                    <a:pt x="31" y="12"/>
                    <a:pt x="29" y="1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94"/>
            <p:cNvSpPr/>
            <p:nvPr/>
          </p:nvSpPr>
          <p:spPr bwMode="auto">
            <a:xfrm>
              <a:off x="4273837" y="2058094"/>
              <a:ext cx="45111" cy="40327"/>
            </a:xfrm>
            <a:custGeom>
              <a:gdLst>
                <a:gd fmla="*/ 7 w 28" name="T0"/>
                <a:gd fmla="*/ 14 h 25" name="T1"/>
                <a:gd fmla="*/ 12 w 28" name="T2"/>
                <a:gd fmla="*/ 21 h 25" name="T3"/>
                <a:gd fmla="*/ 15 w 28" name="T4"/>
                <a:gd fmla="*/ 19 h 25" name="T5"/>
                <a:gd fmla="*/ 19 w 28" name="T6"/>
                <a:gd fmla="*/ 17 h 25" name="T7"/>
                <a:gd fmla="*/ 25 w 28" name="T8"/>
                <a:gd fmla="*/ 9 h 25" name="T9"/>
                <a:gd fmla="*/ 27 w 28" name="T10"/>
                <a:gd fmla="*/ 2 h 25" name="T11"/>
                <a:gd fmla="*/ 7 w 28" name="T12"/>
                <a:gd fmla="*/ 1 h 25" name="T13"/>
                <a:gd fmla="*/ 2 w 28" name="T14"/>
                <a:gd fmla="*/ 7 h 25" name="T15"/>
                <a:gd fmla="*/ 7 w 28" name="T16"/>
                <a:gd fmla="*/ 14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28">
                  <a:moveTo>
                    <a:pt x="7" y="14"/>
                  </a:moveTo>
                  <a:cubicBezTo>
                    <a:pt x="10" y="15"/>
                    <a:pt x="11" y="18"/>
                    <a:pt x="12" y="21"/>
                  </a:cubicBezTo>
                  <a:cubicBezTo>
                    <a:pt x="13" y="25"/>
                    <a:pt x="14" y="21"/>
                    <a:pt x="15" y="19"/>
                  </a:cubicBezTo>
                  <a:cubicBezTo>
                    <a:pt x="17" y="17"/>
                    <a:pt x="17" y="18"/>
                    <a:pt x="19" y="17"/>
                  </a:cubicBezTo>
                  <a:cubicBezTo>
                    <a:pt x="20" y="16"/>
                    <a:pt x="22" y="11"/>
                    <a:pt x="25" y="9"/>
                  </a:cubicBezTo>
                  <a:cubicBezTo>
                    <a:pt x="27" y="6"/>
                    <a:pt x="28" y="4"/>
                    <a:pt x="27" y="2"/>
                  </a:cubicBezTo>
                  <a:cubicBezTo>
                    <a:pt x="25" y="0"/>
                    <a:pt x="8" y="1"/>
                    <a:pt x="7" y="1"/>
                  </a:cubicBezTo>
                  <a:cubicBezTo>
                    <a:pt x="7" y="2"/>
                    <a:pt x="4" y="5"/>
                    <a:pt x="2" y="7"/>
                  </a:cubicBezTo>
                  <a:cubicBezTo>
                    <a:pt x="0" y="10"/>
                    <a:pt x="5" y="12"/>
                    <a:pt x="7" y="14"/>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95"/>
            <p:cNvSpPr/>
            <p:nvPr/>
          </p:nvSpPr>
          <p:spPr bwMode="auto">
            <a:xfrm>
              <a:off x="3842544" y="2215300"/>
              <a:ext cx="10936" cy="14354"/>
            </a:xfrm>
            <a:custGeom>
              <a:gdLst>
                <a:gd fmla="*/ 5 w 7" name="T0"/>
                <a:gd fmla="*/ 7 h 9" name="T1"/>
                <a:gd fmla="*/ 4 w 7" name="T2"/>
                <a:gd fmla="*/ 0 h 9" name="T3"/>
                <a:gd fmla="*/ 0 w 7" name="T4"/>
                <a:gd fmla="*/ 7 h 9" name="T5"/>
                <a:gd fmla="*/ 5 w 7" name="T6"/>
                <a:gd fmla="*/ 7 h 9" name="T7"/>
              </a:gdLst>
              <a:cxnLst>
                <a:cxn ang="0">
                  <a:pos x="T0" y="T1"/>
                </a:cxn>
                <a:cxn ang="0">
                  <a:pos x="T2" y="T3"/>
                </a:cxn>
                <a:cxn ang="0">
                  <a:pos x="T4" y="T5"/>
                </a:cxn>
                <a:cxn ang="0">
                  <a:pos x="T6" y="T7"/>
                </a:cxn>
              </a:cxnLst>
              <a:rect b="b" l="0" r="r" t="0"/>
              <a:pathLst>
                <a:path h="9" w="7">
                  <a:moveTo>
                    <a:pt x="5" y="7"/>
                  </a:moveTo>
                  <a:cubicBezTo>
                    <a:pt x="7" y="7"/>
                    <a:pt x="5" y="0"/>
                    <a:pt x="4" y="0"/>
                  </a:cubicBezTo>
                  <a:cubicBezTo>
                    <a:pt x="3" y="0"/>
                    <a:pt x="0" y="4"/>
                    <a:pt x="0" y="7"/>
                  </a:cubicBezTo>
                  <a:cubicBezTo>
                    <a:pt x="0" y="9"/>
                    <a:pt x="3" y="8"/>
                    <a:pt x="5" y="7"/>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96"/>
            <p:cNvSpPr/>
            <p:nvPr/>
          </p:nvSpPr>
          <p:spPr bwMode="auto">
            <a:xfrm>
              <a:off x="4416006" y="2048525"/>
              <a:ext cx="93641" cy="85439"/>
            </a:xfrm>
            <a:custGeom>
              <a:gdLst>
                <a:gd fmla="*/ 4 w 58" name="T0"/>
                <a:gd fmla="*/ 38 h 53" name="T1"/>
                <a:gd fmla="*/ 7 w 58" name="T2"/>
                <a:gd fmla="*/ 41 h 53" name="T3"/>
                <a:gd fmla="*/ 5 w 58" name="T4"/>
                <a:gd fmla="*/ 48 h 53" name="T5"/>
                <a:gd fmla="*/ 7 w 58" name="T6"/>
                <a:gd fmla="*/ 51 h 53" name="T7"/>
                <a:gd fmla="*/ 5 w 58" name="T8"/>
                <a:gd fmla="*/ 52 h 53" name="T9"/>
                <a:gd fmla="*/ 13 w 58" name="T10"/>
                <a:gd fmla="*/ 53 h 53" name="T11"/>
                <a:gd fmla="*/ 18 w 58" name="T12"/>
                <a:gd fmla="*/ 48 h 53" name="T13"/>
                <a:gd fmla="*/ 15 w 58" name="T14"/>
                <a:gd fmla="*/ 41 h 53" name="T15"/>
                <a:gd fmla="*/ 15 w 58" name="T16"/>
                <a:gd fmla="*/ 37 h 53" name="T17"/>
                <a:gd fmla="*/ 23 w 58" name="T18"/>
                <a:gd fmla="*/ 34 h 53" name="T19"/>
                <a:gd fmla="*/ 26 w 58" name="T20"/>
                <a:gd fmla="*/ 35 h 53" name="T21"/>
                <a:gd fmla="*/ 34 w 58" name="T22"/>
                <a:gd fmla="*/ 33 h 53" name="T23"/>
                <a:gd fmla="*/ 42 w 58" name="T24"/>
                <a:gd fmla="*/ 27 h 53" name="T25"/>
                <a:gd fmla="*/ 43 w 58" name="T26"/>
                <a:gd fmla="*/ 21 h 53" name="T27"/>
                <a:gd fmla="*/ 50 w 58" name="T28"/>
                <a:gd fmla="*/ 14 h 53" name="T29"/>
                <a:gd fmla="*/ 56 w 58" name="T30"/>
                <a:gd fmla="*/ 7 h 53" name="T31"/>
                <a:gd fmla="*/ 54 w 58" name="T32"/>
                <a:gd fmla="*/ 4 h 53" name="T33"/>
                <a:gd fmla="*/ 50 w 58" name="T34"/>
                <a:gd fmla="*/ 2 h 53" name="T35"/>
                <a:gd fmla="*/ 45 w 58" name="T36"/>
                <a:gd fmla="*/ 3 h 53" name="T37"/>
                <a:gd fmla="*/ 42 w 58" name="T38"/>
                <a:gd fmla="*/ 5 h 53" name="T39"/>
                <a:gd fmla="*/ 39 w 58" name="T40"/>
                <a:gd fmla="*/ 1 h 53" name="T41"/>
                <a:gd fmla="*/ 29 w 58" name="T42"/>
                <a:gd fmla="*/ 0 h 53" name="T43"/>
                <a:gd fmla="*/ 26 w 58" name="T44"/>
                <a:gd fmla="*/ 3 h 53" name="T45"/>
                <a:gd fmla="*/ 17 w 58" name="T46"/>
                <a:gd fmla="*/ 2 h 53" name="T47"/>
                <a:gd fmla="*/ 16 w 58" name="T48"/>
                <a:gd fmla="*/ 7 h 53" name="T49"/>
                <a:gd fmla="*/ 12 w 58" name="T50"/>
                <a:gd fmla="*/ 12 h 53" name="T51"/>
                <a:gd fmla="*/ 11 w 58" name="T52"/>
                <a:gd fmla="*/ 10 h 53" name="T53"/>
                <a:gd fmla="*/ 8 w 58" name="T54"/>
                <a:gd fmla="*/ 16 h 53" name="T55"/>
                <a:gd fmla="*/ 7 w 58" name="T56"/>
                <a:gd fmla="*/ 24 h 53" name="T57"/>
                <a:gd fmla="*/ 3 w 58" name="T58"/>
                <a:gd fmla="*/ 27 h 53" name="T59"/>
                <a:gd fmla="*/ 4 w 58" name="T60"/>
                <a:gd fmla="*/ 34 h 53" name="T61"/>
                <a:gd fmla="*/ 1 w 58" name="T62"/>
                <a:gd fmla="*/ 36 h 53" name="T63"/>
                <a:gd fmla="*/ 4 w 58" name="T64"/>
                <a:gd fmla="*/ 38 h 5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2" w="57">
                  <a:moveTo>
                    <a:pt x="4" y="38"/>
                  </a:moveTo>
                  <a:cubicBezTo>
                    <a:pt x="6" y="39"/>
                    <a:pt x="5" y="39"/>
                    <a:pt x="7" y="41"/>
                  </a:cubicBezTo>
                  <a:cubicBezTo>
                    <a:pt x="8" y="43"/>
                    <a:pt x="5" y="46"/>
                    <a:pt x="5" y="48"/>
                  </a:cubicBezTo>
                  <a:cubicBezTo>
                    <a:pt x="4" y="49"/>
                    <a:pt x="5" y="50"/>
                    <a:pt x="7" y="51"/>
                  </a:cubicBezTo>
                  <a:cubicBezTo>
                    <a:pt x="9" y="51"/>
                    <a:pt x="7" y="51"/>
                    <a:pt x="5" y="52"/>
                  </a:cubicBezTo>
                  <a:cubicBezTo>
                    <a:pt x="4" y="53"/>
                    <a:pt x="12" y="53"/>
                    <a:pt x="13" y="53"/>
                  </a:cubicBezTo>
                  <a:cubicBezTo>
                    <a:pt x="16" y="52"/>
                    <a:pt x="17" y="48"/>
                    <a:pt x="18" y="48"/>
                  </a:cubicBezTo>
                  <a:cubicBezTo>
                    <a:pt x="18" y="47"/>
                    <a:pt x="16" y="44"/>
                    <a:pt x="15" y="41"/>
                  </a:cubicBezTo>
                  <a:cubicBezTo>
                    <a:pt x="15" y="39"/>
                    <a:pt x="15" y="37"/>
                    <a:pt x="15" y="37"/>
                  </a:cubicBezTo>
                  <a:cubicBezTo>
                    <a:pt x="16" y="37"/>
                    <a:pt x="22" y="35"/>
                    <a:pt x="23" y="34"/>
                  </a:cubicBezTo>
                  <a:cubicBezTo>
                    <a:pt x="24" y="33"/>
                    <a:pt x="25" y="34"/>
                    <a:pt x="26" y="35"/>
                  </a:cubicBezTo>
                  <a:cubicBezTo>
                    <a:pt x="27" y="35"/>
                    <a:pt x="32" y="33"/>
                    <a:pt x="34" y="33"/>
                  </a:cubicBezTo>
                  <a:cubicBezTo>
                    <a:pt x="35" y="33"/>
                    <a:pt x="41" y="28"/>
                    <a:pt x="42" y="27"/>
                  </a:cubicBezTo>
                  <a:cubicBezTo>
                    <a:pt x="43" y="26"/>
                    <a:pt x="43" y="23"/>
                    <a:pt x="43" y="21"/>
                  </a:cubicBezTo>
                  <a:cubicBezTo>
                    <a:pt x="44" y="20"/>
                    <a:pt x="49" y="17"/>
                    <a:pt x="50" y="14"/>
                  </a:cubicBezTo>
                  <a:cubicBezTo>
                    <a:pt x="52" y="12"/>
                    <a:pt x="55" y="8"/>
                    <a:pt x="56" y="7"/>
                  </a:cubicBezTo>
                  <a:cubicBezTo>
                    <a:pt x="58" y="6"/>
                    <a:pt x="57" y="5"/>
                    <a:pt x="54" y="4"/>
                  </a:cubicBezTo>
                  <a:cubicBezTo>
                    <a:pt x="52" y="3"/>
                    <a:pt x="51" y="2"/>
                    <a:pt x="50" y="2"/>
                  </a:cubicBezTo>
                  <a:cubicBezTo>
                    <a:pt x="48" y="2"/>
                    <a:pt x="49" y="4"/>
                    <a:pt x="45" y="3"/>
                  </a:cubicBezTo>
                  <a:cubicBezTo>
                    <a:pt x="40" y="3"/>
                    <a:pt x="44" y="5"/>
                    <a:pt x="42" y="5"/>
                  </a:cubicBezTo>
                  <a:cubicBezTo>
                    <a:pt x="40" y="5"/>
                    <a:pt x="39" y="3"/>
                    <a:pt x="39" y="1"/>
                  </a:cubicBezTo>
                  <a:cubicBezTo>
                    <a:pt x="38" y="0"/>
                    <a:pt x="32" y="1"/>
                    <a:pt x="29" y="0"/>
                  </a:cubicBezTo>
                  <a:cubicBezTo>
                    <a:pt x="25" y="0"/>
                    <a:pt x="27" y="1"/>
                    <a:pt x="26" y="3"/>
                  </a:cubicBezTo>
                  <a:cubicBezTo>
                    <a:pt x="26" y="5"/>
                    <a:pt x="20" y="2"/>
                    <a:pt x="17" y="2"/>
                  </a:cubicBezTo>
                  <a:cubicBezTo>
                    <a:pt x="15" y="2"/>
                    <a:pt x="14" y="5"/>
                    <a:pt x="16" y="7"/>
                  </a:cubicBezTo>
                  <a:cubicBezTo>
                    <a:pt x="17" y="9"/>
                    <a:pt x="15" y="11"/>
                    <a:pt x="12" y="12"/>
                  </a:cubicBezTo>
                  <a:cubicBezTo>
                    <a:pt x="10" y="12"/>
                    <a:pt x="12" y="11"/>
                    <a:pt x="11" y="10"/>
                  </a:cubicBezTo>
                  <a:cubicBezTo>
                    <a:pt x="9" y="9"/>
                    <a:pt x="9" y="14"/>
                    <a:pt x="8" y="16"/>
                  </a:cubicBezTo>
                  <a:cubicBezTo>
                    <a:pt x="7" y="19"/>
                    <a:pt x="7" y="22"/>
                    <a:pt x="7" y="24"/>
                  </a:cubicBezTo>
                  <a:cubicBezTo>
                    <a:pt x="6" y="26"/>
                    <a:pt x="5" y="26"/>
                    <a:pt x="3" y="27"/>
                  </a:cubicBezTo>
                  <a:cubicBezTo>
                    <a:pt x="2" y="27"/>
                    <a:pt x="5" y="33"/>
                    <a:pt x="4" y="34"/>
                  </a:cubicBezTo>
                  <a:cubicBezTo>
                    <a:pt x="4" y="36"/>
                    <a:pt x="2" y="35"/>
                    <a:pt x="1" y="36"/>
                  </a:cubicBezTo>
                  <a:cubicBezTo>
                    <a:pt x="0" y="36"/>
                    <a:pt x="1" y="37"/>
                    <a:pt x="4" y="38"/>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97"/>
            <p:cNvSpPr/>
            <p:nvPr/>
          </p:nvSpPr>
          <p:spPr bwMode="auto">
            <a:xfrm>
              <a:off x="4323733" y="2051942"/>
              <a:ext cx="88856" cy="107994"/>
            </a:xfrm>
            <a:custGeom>
              <a:gdLst>
                <a:gd fmla="*/ 2 w 55" name="T0"/>
                <a:gd fmla="*/ 24 h 67" name="T1"/>
                <a:gd fmla="*/ 1 w 55" name="T2"/>
                <a:gd fmla="*/ 28 h 67" name="T3"/>
                <a:gd fmla="*/ 1 w 55" name="T4"/>
                <a:gd fmla="*/ 36 h 67" name="T5"/>
                <a:gd fmla="*/ 0 w 55" name="T6"/>
                <a:gd fmla="*/ 40 h 67" name="T7"/>
                <a:gd fmla="*/ 5 w 55" name="T8"/>
                <a:gd fmla="*/ 48 h 67" name="T9"/>
                <a:gd fmla="*/ 9 w 55" name="T10"/>
                <a:gd fmla="*/ 48 h 67" name="T11"/>
                <a:gd fmla="*/ 11 w 55" name="T12"/>
                <a:gd fmla="*/ 52 h 67" name="T13"/>
                <a:gd fmla="*/ 14 w 55" name="T14"/>
                <a:gd fmla="*/ 52 h 67" name="T15"/>
                <a:gd fmla="*/ 18 w 55" name="T16"/>
                <a:gd fmla="*/ 59 h 67" name="T17"/>
                <a:gd fmla="*/ 19 w 55" name="T18"/>
                <a:gd fmla="*/ 65 h 67" name="T19"/>
                <a:gd fmla="*/ 24 w 55" name="T20"/>
                <a:gd fmla="*/ 65 h 67" name="T21"/>
                <a:gd fmla="*/ 29 w 55" name="T22"/>
                <a:gd fmla="*/ 62 h 67" name="T23"/>
                <a:gd fmla="*/ 36 w 55" name="T24"/>
                <a:gd fmla="*/ 59 h 67" name="T25"/>
                <a:gd fmla="*/ 40 w 55" name="T26"/>
                <a:gd fmla="*/ 56 h 67" name="T27"/>
                <a:gd fmla="*/ 45 w 55" name="T28"/>
                <a:gd fmla="*/ 55 h 67" name="T29"/>
                <a:gd fmla="*/ 49 w 55" name="T30"/>
                <a:gd fmla="*/ 52 h 67" name="T31"/>
                <a:gd fmla="*/ 48 w 55" name="T32"/>
                <a:gd fmla="*/ 46 h 67" name="T33"/>
                <a:gd fmla="*/ 53 w 55" name="T34"/>
                <a:gd fmla="*/ 41 h 67" name="T35"/>
                <a:gd fmla="*/ 52 w 55" name="T36"/>
                <a:gd fmla="*/ 33 h 67" name="T37"/>
                <a:gd fmla="*/ 48 w 55" name="T38"/>
                <a:gd fmla="*/ 31 h 67" name="T39"/>
                <a:gd fmla="*/ 46 w 55" name="T40"/>
                <a:gd fmla="*/ 26 h 67" name="T41"/>
                <a:gd fmla="*/ 43 w 55" name="T42"/>
                <a:gd fmla="*/ 30 h 67" name="T43"/>
                <a:gd fmla="*/ 39 w 55" name="T44"/>
                <a:gd fmla="*/ 25 h 67" name="T45"/>
                <a:gd fmla="*/ 41 w 55" name="T46"/>
                <a:gd fmla="*/ 23 h 67" name="T47"/>
                <a:gd fmla="*/ 44 w 55" name="T48"/>
                <a:gd fmla="*/ 17 h 67" name="T49"/>
                <a:gd fmla="*/ 48 w 55" name="T50"/>
                <a:gd fmla="*/ 17 h 67" name="T51"/>
                <a:gd fmla="*/ 51 w 55" name="T52"/>
                <a:gd fmla="*/ 15 h 67" name="T53"/>
                <a:gd fmla="*/ 49 w 55" name="T54"/>
                <a:gd fmla="*/ 10 h 67" name="T55"/>
                <a:gd fmla="*/ 53 w 55" name="T56"/>
                <a:gd fmla="*/ 9 h 67" name="T57"/>
                <a:gd fmla="*/ 50 w 55" name="T58"/>
                <a:gd fmla="*/ 3 h 67" name="T59"/>
                <a:gd fmla="*/ 46 w 55" name="T60"/>
                <a:gd fmla="*/ 5 h 67" name="T61"/>
                <a:gd fmla="*/ 37 w 55" name="T62"/>
                <a:gd fmla="*/ 7 h 67" name="T63"/>
                <a:gd fmla="*/ 31 w 55" name="T64"/>
                <a:gd fmla="*/ 5 h 67" name="T65"/>
                <a:gd fmla="*/ 34 w 55" name="T66"/>
                <a:gd fmla="*/ 2 h 67" name="T67"/>
                <a:gd fmla="*/ 26 w 55" name="T68"/>
                <a:gd fmla="*/ 2 h 67" name="T69"/>
                <a:gd fmla="*/ 21 w 55" name="T70"/>
                <a:gd fmla="*/ 2 h 67" name="T71"/>
                <a:gd fmla="*/ 15 w 55" name="T72"/>
                <a:gd fmla="*/ 12 h 67" name="T73"/>
                <a:gd fmla="*/ 16 w 55" name="T74"/>
                <a:gd fmla="*/ 16 h 67" name="T75"/>
                <a:gd fmla="*/ 21 w 55" name="T76"/>
                <a:gd fmla="*/ 19 h 67" name="T77"/>
                <a:gd fmla="*/ 21 w 55" name="T78"/>
                <a:gd fmla="*/ 26 h 67" name="T79"/>
                <a:gd fmla="*/ 22 w 55" name="T80"/>
                <a:gd fmla="*/ 29 h 67" name="T81"/>
                <a:gd fmla="*/ 17 w 55" name="T82"/>
                <a:gd fmla="*/ 32 h 67" name="T83"/>
                <a:gd fmla="*/ 13 w 55" name="T84"/>
                <a:gd fmla="*/ 31 h 67" name="T85"/>
                <a:gd fmla="*/ 9 w 55" name="T86"/>
                <a:gd fmla="*/ 27 h 67" name="T87"/>
                <a:gd fmla="*/ 12 w 55" name="T88"/>
                <a:gd fmla="*/ 24 h 67" name="T89"/>
                <a:gd fmla="*/ 8 w 55" name="T90"/>
                <a:gd fmla="*/ 21 h 67" name="T91"/>
                <a:gd fmla="*/ 2 w 55" name="T92"/>
                <a:gd fmla="*/ 24 h 6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7" w="55">
                  <a:moveTo>
                    <a:pt x="2" y="24"/>
                  </a:moveTo>
                  <a:cubicBezTo>
                    <a:pt x="2" y="26"/>
                    <a:pt x="1" y="26"/>
                    <a:pt x="1" y="28"/>
                  </a:cubicBezTo>
                  <a:cubicBezTo>
                    <a:pt x="1" y="30"/>
                    <a:pt x="0" y="34"/>
                    <a:pt x="1" y="36"/>
                  </a:cubicBezTo>
                  <a:cubicBezTo>
                    <a:pt x="2" y="39"/>
                    <a:pt x="1" y="39"/>
                    <a:pt x="0" y="40"/>
                  </a:cubicBezTo>
                  <a:cubicBezTo>
                    <a:pt x="0" y="42"/>
                    <a:pt x="4" y="48"/>
                    <a:pt x="5" y="48"/>
                  </a:cubicBezTo>
                  <a:cubicBezTo>
                    <a:pt x="6" y="49"/>
                    <a:pt x="8" y="48"/>
                    <a:pt x="9" y="48"/>
                  </a:cubicBezTo>
                  <a:cubicBezTo>
                    <a:pt x="10" y="48"/>
                    <a:pt x="10" y="51"/>
                    <a:pt x="11" y="52"/>
                  </a:cubicBezTo>
                  <a:cubicBezTo>
                    <a:pt x="12" y="53"/>
                    <a:pt x="13" y="53"/>
                    <a:pt x="14" y="52"/>
                  </a:cubicBezTo>
                  <a:cubicBezTo>
                    <a:pt x="15" y="52"/>
                    <a:pt x="17" y="57"/>
                    <a:pt x="18" y="59"/>
                  </a:cubicBezTo>
                  <a:cubicBezTo>
                    <a:pt x="19" y="61"/>
                    <a:pt x="18" y="64"/>
                    <a:pt x="19" y="65"/>
                  </a:cubicBezTo>
                  <a:cubicBezTo>
                    <a:pt x="20" y="67"/>
                    <a:pt x="22" y="65"/>
                    <a:pt x="24" y="65"/>
                  </a:cubicBezTo>
                  <a:cubicBezTo>
                    <a:pt x="26" y="64"/>
                    <a:pt x="27" y="63"/>
                    <a:pt x="29" y="62"/>
                  </a:cubicBezTo>
                  <a:cubicBezTo>
                    <a:pt x="31" y="60"/>
                    <a:pt x="33" y="60"/>
                    <a:pt x="36" y="59"/>
                  </a:cubicBezTo>
                  <a:cubicBezTo>
                    <a:pt x="38" y="57"/>
                    <a:pt x="38" y="57"/>
                    <a:pt x="40" y="56"/>
                  </a:cubicBezTo>
                  <a:cubicBezTo>
                    <a:pt x="41" y="55"/>
                    <a:pt x="42" y="55"/>
                    <a:pt x="45" y="55"/>
                  </a:cubicBezTo>
                  <a:cubicBezTo>
                    <a:pt x="46" y="55"/>
                    <a:pt x="48" y="53"/>
                    <a:pt x="49" y="52"/>
                  </a:cubicBezTo>
                  <a:cubicBezTo>
                    <a:pt x="50" y="50"/>
                    <a:pt x="47" y="48"/>
                    <a:pt x="48" y="46"/>
                  </a:cubicBezTo>
                  <a:cubicBezTo>
                    <a:pt x="48" y="44"/>
                    <a:pt x="52" y="43"/>
                    <a:pt x="53" y="41"/>
                  </a:cubicBezTo>
                  <a:cubicBezTo>
                    <a:pt x="55" y="40"/>
                    <a:pt x="54" y="36"/>
                    <a:pt x="52" y="33"/>
                  </a:cubicBezTo>
                  <a:cubicBezTo>
                    <a:pt x="51" y="31"/>
                    <a:pt x="50" y="31"/>
                    <a:pt x="48" y="31"/>
                  </a:cubicBezTo>
                  <a:cubicBezTo>
                    <a:pt x="46" y="30"/>
                    <a:pt x="49" y="27"/>
                    <a:pt x="46" y="26"/>
                  </a:cubicBezTo>
                  <a:cubicBezTo>
                    <a:pt x="44" y="25"/>
                    <a:pt x="45" y="28"/>
                    <a:pt x="43" y="30"/>
                  </a:cubicBezTo>
                  <a:cubicBezTo>
                    <a:pt x="42" y="32"/>
                    <a:pt x="40" y="27"/>
                    <a:pt x="39" y="25"/>
                  </a:cubicBezTo>
                  <a:cubicBezTo>
                    <a:pt x="38" y="24"/>
                    <a:pt x="39" y="23"/>
                    <a:pt x="41" y="23"/>
                  </a:cubicBezTo>
                  <a:cubicBezTo>
                    <a:pt x="42" y="23"/>
                    <a:pt x="43" y="19"/>
                    <a:pt x="44" y="17"/>
                  </a:cubicBezTo>
                  <a:cubicBezTo>
                    <a:pt x="46" y="16"/>
                    <a:pt x="46" y="17"/>
                    <a:pt x="48" y="17"/>
                  </a:cubicBezTo>
                  <a:cubicBezTo>
                    <a:pt x="50" y="17"/>
                    <a:pt x="51" y="17"/>
                    <a:pt x="51" y="15"/>
                  </a:cubicBezTo>
                  <a:cubicBezTo>
                    <a:pt x="50" y="14"/>
                    <a:pt x="48" y="12"/>
                    <a:pt x="49" y="10"/>
                  </a:cubicBezTo>
                  <a:cubicBezTo>
                    <a:pt x="49" y="9"/>
                    <a:pt x="52" y="9"/>
                    <a:pt x="53" y="9"/>
                  </a:cubicBezTo>
                  <a:cubicBezTo>
                    <a:pt x="54" y="8"/>
                    <a:pt x="51" y="4"/>
                    <a:pt x="50" y="3"/>
                  </a:cubicBezTo>
                  <a:cubicBezTo>
                    <a:pt x="48" y="2"/>
                    <a:pt x="47" y="4"/>
                    <a:pt x="46" y="5"/>
                  </a:cubicBezTo>
                  <a:cubicBezTo>
                    <a:pt x="44" y="6"/>
                    <a:pt x="40" y="7"/>
                    <a:pt x="37" y="7"/>
                  </a:cubicBezTo>
                  <a:cubicBezTo>
                    <a:pt x="35" y="8"/>
                    <a:pt x="33" y="6"/>
                    <a:pt x="31" y="5"/>
                  </a:cubicBezTo>
                  <a:cubicBezTo>
                    <a:pt x="30" y="3"/>
                    <a:pt x="32" y="3"/>
                    <a:pt x="34" y="2"/>
                  </a:cubicBezTo>
                  <a:cubicBezTo>
                    <a:pt x="35" y="0"/>
                    <a:pt x="28" y="2"/>
                    <a:pt x="26" y="2"/>
                  </a:cubicBezTo>
                  <a:cubicBezTo>
                    <a:pt x="24" y="3"/>
                    <a:pt x="24" y="2"/>
                    <a:pt x="21" y="2"/>
                  </a:cubicBezTo>
                  <a:cubicBezTo>
                    <a:pt x="18" y="3"/>
                    <a:pt x="14" y="11"/>
                    <a:pt x="15" y="12"/>
                  </a:cubicBezTo>
                  <a:cubicBezTo>
                    <a:pt x="16" y="13"/>
                    <a:pt x="16" y="14"/>
                    <a:pt x="16" y="16"/>
                  </a:cubicBezTo>
                  <a:cubicBezTo>
                    <a:pt x="16" y="18"/>
                    <a:pt x="19" y="18"/>
                    <a:pt x="21" y="19"/>
                  </a:cubicBezTo>
                  <a:cubicBezTo>
                    <a:pt x="23" y="19"/>
                    <a:pt x="21" y="25"/>
                    <a:pt x="21" y="26"/>
                  </a:cubicBezTo>
                  <a:cubicBezTo>
                    <a:pt x="20" y="27"/>
                    <a:pt x="23" y="28"/>
                    <a:pt x="22" y="29"/>
                  </a:cubicBezTo>
                  <a:cubicBezTo>
                    <a:pt x="21" y="29"/>
                    <a:pt x="19" y="32"/>
                    <a:pt x="17" y="32"/>
                  </a:cubicBezTo>
                  <a:cubicBezTo>
                    <a:pt x="16" y="33"/>
                    <a:pt x="14" y="31"/>
                    <a:pt x="13" y="31"/>
                  </a:cubicBezTo>
                  <a:cubicBezTo>
                    <a:pt x="12" y="30"/>
                    <a:pt x="9" y="29"/>
                    <a:pt x="9" y="27"/>
                  </a:cubicBezTo>
                  <a:cubicBezTo>
                    <a:pt x="9" y="26"/>
                    <a:pt x="10" y="25"/>
                    <a:pt x="12" y="24"/>
                  </a:cubicBezTo>
                  <a:cubicBezTo>
                    <a:pt x="13" y="23"/>
                    <a:pt x="10" y="21"/>
                    <a:pt x="8" y="21"/>
                  </a:cubicBezTo>
                  <a:cubicBezTo>
                    <a:pt x="7" y="20"/>
                    <a:pt x="3" y="22"/>
                    <a:pt x="2" y="24"/>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98"/>
            <p:cNvSpPr/>
            <p:nvPr/>
          </p:nvSpPr>
          <p:spPr bwMode="auto">
            <a:xfrm>
              <a:off x="4323733" y="1991794"/>
              <a:ext cx="16404" cy="16404"/>
            </a:xfrm>
            <a:custGeom>
              <a:gdLst>
                <a:gd fmla="*/ 2 w 10" name="T0"/>
                <a:gd fmla="*/ 7 h 10" name="T1"/>
                <a:gd fmla="*/ 3 w 10" name="T2"/>
                <a:gd fmla="*/ 10 h 10" name="T3"/>
                <a:gd fmla="*/ 9 w 10" name="T4"/>
                <a:gd fmla="*/ 6 h 10" name="T5"/>
                <a:gd fmla="*/ 8 w 10" name="T6"/>
                <a:gd fmla="*/ 2 h 10" name="T7"/>
                <a:gd fmla="*/ 4 w 10" name="T8"/>
                <a:gd fmla="*/ 1 h 10" name="T9"/>
                <a:gd fmla="*/ 0 w 10" name="T10"/>
                <a:gd fmla="*/ 8 h 10" name="T11"/>
                <a:gd fmla="*/ 2 w 10" name="T12"/>
                <a:gd fmla="*/ 7 h 10" name="T13"/>
              </a:gdLst>
              <a:cxnLst>
                <a:cxn ang="0">
                  <a:pos x="T0" y="T1"/>
                </a:cxn>
                <a:cxn ang="0">
                  <a:pos x="T2" y="T3"/>
                </a:cxn>
                <a:cxn ang="0">
                  <a:pos x="T4" y="T5"/>
                </a:cxn>
                <a:cxn ang="0">
                  <a:pos x="T6" y="T7"/>
                </a:cxn>
                <a:cxn ang="0">
                  <a:pos x="T8" y="T9"/>
                </a:cxn>
                <a:cxn ang="0">
                  <a:pos x="T10" y="T11"/>
                </a:cxn>
                <a:cxn ang="0">
                  <a:pos x="T12" y="T13"/>
                </a:cxn>
              </a:cxnLst>
              <a:rect b="b" l="0" r="r" t="0"/>
              <a:pathLst>
                <a:path h="10" w="10">
                  <a:moveTo>
                    <a:pt x="2" y="7"/>
                  </a:moveTo>
                  <a:cubicBezTo>
                    <a:pt x="3" y="7"/>
                    <a:pt x="2" y="10"/>
                    <a:pt x="3" y="10"/>
                  </a:cubicBezTo>
                  <a:cubicBezTo>
                    <a:pt x="4" y="10"/>
                    <a:pt x="8" y="7"/>
                    <a:pt x="9" y="6"/>
                  </a:cubicBezTo>
                  <a:cubicBezTo>
                    <a:pt x="10" y="5"/>
                    <a:pt x="9" y="2"/>
                    <a:pt x="8" y="2"/>
                  </a:cubicBezTo>
                  <a:cubicBezTo>
                    <a:pt x="7" y="1"/>
                    <a:pt x="6" y="0"/>
                    <a:pt x="4" y="1"/>
                  </a:cubicBezTo>
                  <a:cubicBezTo>
                    <a:pt x="3" y="2"/>
                    <a:pt x="0" y="6"/>
                    <a:pt x="0" y="8"/>
                  </a:cubicBezTo>
                  <a:cubicBezTo>
                    <a:pt x="0" y="10"/>
                    <a:pt x="1" y="7"/>
                    <a:pt x="2" y="7"/>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99"/>
            <p:cNvSpPr/>
            <p:nvPr/>
          </p:nvSpPr>
          <p:spPr bwMode="auto">
            <a:xfrm>
              <a:off x="7042725" y="1954884"/>
              <a:ext cx="25290" cy="12987"/>
            </a:xfrm>
            <a:custGeom>
              <a:gdLst>
                <a:gd fmla="*/ 1 w 16" name="T0"/>
                <a:gd fmla="*/ 6 h 8" name="T1"/>
                <a:gd fmla="*/ 13 w 16" name="T2"/>
                <a:gd fmla="*/ 6 h 8" name="T3"/>
                <a:gd fmla="*/ 14 w 16" name="T4"/>
                <a:gd fmla="*/ 1 h 8" name="T5"/>
                <a:gd fmla="*/ 6 w 16" name="T6"/>
                <a:gd fmla="*/ 3 h 8" name="T7"/>
                <a:gd fmla="*/ 1 w 16" name="T8"/>
                <a:gd fmla="*/ 6 h 8" name="T9"/>
              </a:gdLst>
              <a:cxnLst>
                <a:cxn ang="0">
                  <a:pos x="T0" y="T1"/>
                </a:cxn>
                <a:cxn ang="0">
                  <a:pos x="T2" y="T3"/>
                </a:cxn>
                <a:cxn ang="0">
                  <a:pos x="T4" y="T5"/>
                </a:cxn>
                <a:cxn ang="0">
                  <a:pos x="T6" y="T7"/>
                </a:cxn>
                <a:cxn ang="0">
                  <a:pos x="T8" y="T9"/>
                </a:cxn>
              </a:cxnLst>
              <a:rect b="b" l="0" r="r" t="0"/>
              <a:pathLst>
                <a:path h="8" w="16">
                  <a:moveTo>
                    <a:pt x="1" y="6"/>
                  </a:moveTo>
                  <a:cubicBezTo>
                    <a:pt x="0" y="8"/>
                    <a:pt x="10" y="6"/>
                    <a:pt x="13" y="6"/>
                  </a:cubicBezTo>
                  <a:cubicBezTo>
                    <a:pt x="16" y="6"/>
                    <a:pt x="16" y="0"/>
                    <a:pt x="14" y="1"/>
                  </a:cubicBezTo>
                  <a:cubicBezTo>
                    <a:pt x="13" y="1"/>
                    <a:pt x="8" y="3"/>
                    <a:pt x="6" y="3"/>
                  </a:cubicBezTo>
                  <a:cubicBezTo>
                    <a:pt x="3" y="3"/>
                    <a:pt x="3" y="4"/>
                    <a:pt x="1" y="6"/>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100"/>
            <p:cNvSpPr/>
            <p:nvPr/>
          </p:nvSpPr>
          <p:spPr bwMode="auto">
            <a:xfrm>
              <a:off x="7035890" y="1924126"/>
              <a:ext cx="21189" cy="12987"/>
            </a:xfrm>
            <a:custGeom>
              <a:gdLst>
                <a:gd fmla="*/ 11 w 13" name="T0"/>
                <a:gd fmla="*/ 6 h 8" name="T1"/>
                <a:gd fmla="*/ 12 w 13" name="T2"/>
                <a:gd fmla="*/ 1 h 8" name="T3"/>
                <a:gd fmla="*/ 9 w 13" name="T4"/>
                <a:gd fmla="*/ 4 h 8" name="T5"/>
                <a:gd fmla="*/ 2 w 13" name="T6"/>
                <a:gd fmla="*/ 7 h 8" name="T7"/>
                <a:gd fmla="*/ 11 w 13" name="T8"/>
                <a:gd fmla="*/ 6 h 8" name="T9"/>
              </a:gdLst>
              <a:cxnLst>
                <a:cxn ang="0">
                  <a:pos x="T0" y="T1"/>
                </a:cxn>
                <a:cxn ang="0">
                  <a:pos x="T2" y="T3"/>
                </a:cxn>
                <a:cxn ang="0">
                  <a:pos x="T4" y="T5"/>
                </a:cxn>
                <a:cxn ang="0">
                  <a:pos x="T6" y="T7"/>
                </a:cxn>
                <a:cxn ang="0">
                  <a:pos x="T8" y="T9"/>
                </a:cxn>
              </a:cxnLst>
              <a:rect b="b" l="0" r="r" t="0"/>
              <a:pathLst>
                <a:path h="8" w="13">
                  <a:moveTo>
                    <a:pt x="11" y="6"/>
                  </a:moveTo>
                  <a:cubicBezTo>
                    <a:pt x="13" y="6"/>
                    <a:pt x="13" y="3"/>
                    <a:pt x="12" y="1"/>
                  </a:cubicBezTo>
                  <a:cubicBezTo>
                    <a:pt x="12" y="0"/>
                    <a:pt x="11" y="2"/>
                    <a:pt x="9" y="4"/>
                  </a:cubicBezTo>
                  <a:cubicBezTo>
                    <a:pt x="6" y="6"/>
                    <a:pt x="5" y="5"/>
                    <a:pt x="2" y="7"/>
                  </a:cubicBezTo>
                  <a:cubicBezTo>
                    <a:pt x="0" y="8"/>
                    <a:pt x="9" y="6"/>
                    <a:pt x="11" y="6"/>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101"/>
            <p:cNvSpPr/>
            <p:nvPr/>
          </p:nvSpPr>
          <p:spPr bwMode="auto">
            <a:xfrm>
              <a:off x="6423467" y="2218034"/>
              <a:ext cx="25973" cy="25973"/>
            </a:xfrm>
            <a:custGeom>
              <a:gdLst>
                <a:gd fmla="*/ 7 w 16" name="T0"/>
                <a:gd fmla="*/ 15 h 16" name="T1"/>
                <a:gd fmla="*/ 16 w 16" name="T2"/>
                <a:gd fmla="*/ 7 h 16" name="T3"/>
                <a:gd fmla="*/ 9 w 16" name="T4"/>
                <a:gd fmla="*/ 1 h 16" name="T5"/>
                <a:gd fmla="*/ 2 w 16" name="T6"/>
                <a:gd fmla="*/ 3 h 16" name="T7"/>
                <a:gd fmla="*/ 7 w 16" name="T8"/>
                <a:gd fmla="*/ 15 h 16" name="T9"/>
              </a:gdLst>
              <a:cxnLst>
                <a:cxn ang="0">
                  <a:pos x="T0" y="T1"/>
                </a:cxn>
                <a:cxn ang="0">
                  <a:pos x="T2" y="T3"/>
                </a:cxn>
                <a:cxn ang="0">
                  <a:pos x="T4" y="T5"/>
                </a:cxn>
                <a:cxn ang="0">
                  <a:pos x="T6" y="T7"/>
                </a:cxn>
                <a:cxn ang="0">
                  <a:pos x="T8" y="T9"/>
                </a:cxn>
              </a:cxnLst>
              <a:rect b="b" l="0" r="r" t="0"/>
              <a:pathLst>
                <a:path h="16" w="16">
                  <a:moveTo>
                    <a:pt x="7" y="15"/>
                  </a:moveTo>
                  <a:cubicBezTo>
                    <a:pt x="9" y="15"/>
                    <a:pt x="15" y="8"/>
                    <a:pt x="16" y="7"/>
                  </a:cubicBezTo>
                  <a:cubicBezTo>
                    <a:pt x="16" y="5"/>
                    <a:pt x="11" y="2"/>
                    <a:pt x="9" y="1"/>
                  </a:cubicBezTo>
                  <a:cubicBezTo>
                    <a:pt x="8" y="1"/>
                    <a:pt x="2" y="0"/>
                    <a:pt x="2" y="3"/>
                  </a:cubicBezTo>
                  <a:cubicBezTo>
                    <a:pt x="1" y="6"/>
                    <a:pt x="0" y="16"/>
                    <a:pt x="7" y="15"/>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102"/>
            <p:cNvSpPr/>
            <p:nvPr/>
          </p:nvSpPr>
          <p:spPr bwMode="auto">
            <a:xfrm>
              <a:off x="6564270" y="2182492"/>
              <a:ext cx="27340" cy="29391"/>
            </a:xfrm>
            <a:custGeom>
              <a:gdLst>
                <a:gd fmla="*/ 11 w 17" name="T0"/>
                <a:gd fmla="*/ 8 h 18" name="T1"/>
                <a:gd fmla="*/ 6 w 17" name="T2"/>
                <a:gd fmla="*/ 2 h 18" name="T3"/>
                <a:gd fmla="*/ 1 w 17" name="T4"/>
                <a:gd fmla="*/ 7 h 18" name="T5"/>
                <a:gd fmla="*/ 7 w 17" name="T6"/>
                <a:gd fmla="*/ 14 h 18" name="T7"/>
                <a:gd fmla="*/ 12 w 17" name="T8"/>
                <a:gd fmla="*/ 18 h 18" name="T9"/>
                <a:gd fmla="*/ 16 w 17" name="T10"/>
                <a:gd fmla="*/ 14 h 18" name="T11"/>
                <a:gd fmla="*/ 11 w 17" name="T12"/>
                <a:gd fmla="*/ 8 h 18" name="T13"/>
              </a:gdLst>
              <a:cxnLst>
                <a:cxn ang="0">
                  <a:pos x="T0" y="T1"/>
                </a:cxn>
                <a:cxn ang="0">
                  <a:pos x="T2" y="T3"/>
                </a:cxn>
                <a:cxn ang="0">
                  <a:pos x="T4" y="T5"/>
                </a:cxn>
                <a:cxn ang="0">
                  <a:pos x="T6" y="T7"/>
                </a:cxn>
                <a:cxn ang="0">
                  <a:pos x="T8" y="T9"/>
                </a:cxn>
                <a:cxn ang="0">
                  <a:pos x="T10" y="T11"/>
                </a:cxn>
                <a:cxn ang="0">
                  <a:pos x="T12" y="T13"/>
                </a:cxn>
              </a:cxnLst>
              <a:rect b="b" l="0" r="r" t="0"/>
              <a:pathLst>
                <a:path h="18" w="17">
                  <a:moveTo>
                    <a:pt x="11" y="8"/>
                  </a:moveTo>
                  <a:cubicBezTo>
                    <a:pt x="9" y="6"/>
                    <a:pt x="7" y="4"/>
                    <a:pt x="6" y="2"/>
                  </a:cubicBezTo>
                  <a:cubicBezTo>
                    <a:pt x="4" y="0"/>
                    <a:pt x="2" y="5"/>
                    <a:pt x="1" y="7"/>
                  </a:cubicBezTo>
                  <a:cubicBezTo>
                    <a:pt x="0" y="9"/>
                    <a:pt x="4" y="14"/>
                    <a:pt x="7" y="14"/>
                  </a:cubicBezTo>
                  <a:cubicBezTo>
                    <a:pt x="10" y="15"/>
                    <a:pt x="9" y="18"/>
                    <a:pt x="12" y="18"/>
                  </a:cubicBezTo>
                  <a:cubicBezTo>
                    <a:pt x="17" y="18"/>
                    <a:pt x="17" y="15"/>
                    <a:pt x="16" y="14"/>
                  </a:cubicBezTo>
                  <a:cubicBezTo>
                    <a:pt x="16" y="12"/>
                    <a:pt x="14" y="10"/>
                    <a:pt x="11" y="8"/>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103"/>
            <p:cNvSpPr/>
            <p:nvPr/>
          </p:nvSpPr>
          <p:spPr bwMode="auto">
            <a:xfrm>
              <a:off x="6720793" y="2073131"/>
              <a:ext cx="24606" cy="25290"/>
            </a:xfrm>
            <a:custGeom>
              <a:gdLst>
                <a:gd fmla="*/ 3 w 15" name="T0"/>
                <a:gd fmla="*/ 12 h 16" name="T1"/>
                <a:gd fmla="*/ 8 w 15" name="T2"/>
                <a:gd fmla="*/ 14 h 16" name="T3"/>
                <a:gd fmla="*/ 13 w 15" name="T4"/>
                <a:gd fmla="*/ 6 h 16" name="T5"/>
                <a:gd fmla="*/ 9 w 15" name="T6"/>
                <a:gd fmla="*/ 2 h 16" name="T7"/>
                <a:gd fmla="*/ 2 w 15" name="T8"/>
                <a:gd fmla="*/ 4 h 16" name="T9"/>
                <a:gd fmla="*/ 1 w 15" name="T10"/>
                <a:gd fmla="*/ 14 h 16" name="T11"/>
                <a:gd fmla="*/ 3 w 15" name="T12"/>
                <a:gd fmla="*/ 12 h 16" name="T13"/>
              </a:gdLst>
              <a:cxnLst>
                <a:cxn ang="0">
                  <a:pos x="T0" y="T1"/>
                </a:cxn>
                <a:cxn ang="0">
                  <a:pos x="T2" y="T3"/>
                </a:cxn>
                <a:cxn ang="0">
                  <a:pos x="T4" y="T5"/>
                </a:cxn>
                <a:cxn ang="0">
                  <a:pos x="T6" y="T7"/>
                </a:cxn>
                <a:cxn ang="0">
                  <a:pos x="T8" y="T9"/>
                </a:cxn>
                <a:cxn ang="0">
                  <a:pos x="T10" y="T11"/>
                </a:cxn>
                <a:cxn ang="0">
                  <a:pos x="T12" y="T13"/>
                </a:cxn>
              </a:cxnLst>
              <a:rect b="b" l="0" r="r" t="0"/>
              <a:pathLst>
                <a:path h="16" w="15">
                  <a:moveTo>
                    <a:pt x="3" y="12"/>
                  </a:moveTo>
                  <a:cubicBezTo>
                    <a:pt x="5" y="11"/>
                    <a:pt x="6" y="14"/>
                    <a:pt x="8" y="14"/>
                  </a:cubicBezTo>
                  <a:cubicBezTo>
                    <a:pt x="15" y="13"/>
                    <a:pt x="14" y="8"/>
                    <a:pt x="13" y="6"/>
                  </a:cubicBezTo>
                  <a:cubicBezTo>
                    <a:pt x="12" y="5"/>
                    <a:pt x="10" y="3"/>
                    <a:pt x="9" y="2"/>
                  </a:cubicBezTo>
                  <a:cubicBezTo>
                    <a:pt x="7" y="0"/>
                    <a:pt x="3" y="3"/>
                    <a:pt x="2" y="4"/>
                  </a:cubicBezTo>
                  <a:cubicBezTo>
                    <a:pt x="0" y="5"/>
                    <a:pt x="0" y="12"/>
                    <a:pt x="1" y="14"/>
                  </a:cubicBezTo>
                  <a:cubicBezTo>
                    <a:pt x="2" y="16"/>
                    <a:pt x="2" y="14"/>
                    <a:pt x="3" y="1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104"/>
            <p:cNvSpPr/>
            <p:nvPr/>
          </p:nvSpPr>
          <p:spPr bwMode="auto">
            <a:xfrm>
              <a:off x="6776157" y="2084067"/>
              <a:ext cx="10936" cy="11620"/>
            </a:xfrm>
            <a:custGeom>
              <a:gdLst>
                <a:gd fmla="*/ 5 w 7" name="T0"/>
                <a:gd fmla="*/ 7 h 7" name="T1"/>
                <a:gd fmla="*/ 6 w 7" name="T2"/>
                <a:gd fmla="*/ 1 h 7" name="T3"/>
                <a:gd fmla="*/ 2 w 7" name="T4"/>
                <a:gd fmla="*/ 1 h 7" name="T5"/>
                <a:gd fmla="*/ 5 w 7" name="T6"/>
                <a:gd fmla="*/ 7 h 7" name="T7"/>
              </a:gdLst>
              <a:cxnLst>
                <a:cxn ang="0">
                  <a:pos x="T0" y="T1"/>
                </a:cxn>
                <a:cxn ang="0">
                  <a:pos x="T2" y="T3"/>
                </a:cxn>
                <a:cxn ang="0">
                  <a:pos x="T4" y="T5"/>
                </a:cxn>
                <a:cxn ang="0">
                  <a:pos x="T6" y="T7"/>
                </a:cxn>
              </a:cxnLst>
              <a:rect b="b" l="0" r="r" t="0"/>
              <a:pathLst>
                <a:path h="7" w="7">
                  <a:moveTo>
                    <a:pt x="5" y="7"/>
                  </a:moveTo>
                  <a:cubicBezTo>
                    <a:pt x="7" y="6"/>
                    <a:pt x="7" y="3"/>
                    <a:pt x="6" y="1"/>
                  </a:cubicBezTo>
                  <a:cubicBezTo>
                    <a:pt x="6" y="0"/>
                    <a:pt x="4" y="0"/>
                    <a:pt x="2" y="1"/>
                  </a:cubicBezTo>
                  <a:cubicBezTo>
                    <a:pt x="0" y="3"/>
                    <a:pt x="3" y="7"/>
                    <a:pt x="5" y="7"/>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105"/>
            <p:cNvSpPr/>
            <p:nvPr/>
          </p:nvSpPr>
          <p:spPr bwMode="auto">
            <a:xfrm>
              <a:off x="6821269" y="2092269"/>
              <a:ext cx="16404" cy="10936"/>
            </a:xfrm>
            <a:custGeom>
              <a:gdLst>
                <a:gd fmla="*/ 6 w 10" name="T0"/>
                <a:gd fmla="*/ 6 h 7" name="T1"/>
                <a:gd fmla="*/ 4 w 10" name="T2"/>
                <a:gd fmla="*/ 0 h 7" name="T3"/>
                <a:gd fmla="*/ 0 w 10" name="T4"/>
                <a:gd fmla="*/ 4 h 7" name="T5"/>
                <a:gd fmla="*/ 6 w 10" name="T6"/>
                <a:gd fmla="*/ 6 h 7" name="T7"/>
              </a:gdLst>
              <a:cxnLst>
                <a:cxn ang="0">
                  <a:pos x="T0" y="T1"/>
                </a:cxn>
                <a:cxn ang="0">
                  <a:pos x="T2" y="T3"/>
                </a:cxn>
                <a:cxn ang="0">
                  <a:pos x="T4" y="T5"/>
                </a:cxn>
                <a:cxn ang="0">
                  <a:pos x="T6" y="T7"/>
                </a:cxn>
              </a:cxnLst>
              <a:rect b="b" l="0" r="r" t="0"/>
              <a:pathLst>
                <a:path h="7" w="10">
                  <a:moveTo>
                    <a:pt x="6" y="6"/>
                  </a:moveTo>
                  <a:cubicBezTo>
                    <a:pt x="10" y="6"/>
                    <a:pt x="5" y="0"/>
                    <a:pt x="4" y="0"/>
                  </a:cubicBezTo>
                  <a:cubicBezTo>
                    <a:pt x="2" y="0"/>
                    <a:pt x="0" y="2"/>
                    <a:pt x="0" y="4"/>
                  </a:cubicBezTo>
                  <a:cubicBezTo>
                    <a:pt x="1" y="7"/>
                    <a:pt x="4" y="6"/>
                    <a:pt x="6" y="6"/>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106"/>
            <p:cNvSpPr/>
            <p:nvPr/>
          </p:nvSpPr>
          <p:spPr bwMode="auto">
            <a:xfrm>
              <a:off x="6835622" y="2077916"/>
              <a:ext cx="16404" cy="12987"/>
            </a:xfrm>
            <a:custGeom>
              <a:gdLst>
                <a:gd fmla="*/ 7 w 10" name="T0"/>
                <a:gd fmla="*/ 1 h 8" name="T1"/>
                <a:gd fmla="*/ 2 w 10" name="T2"/>
                <a:gd fmla="*/ 5 h 8" name="T3"/>
                <a:gd fmla="*/ 6 w 10" name="T4"/>
                <a:gd fmla="*/ 8 h 8" name="T5"/>
                <a:gd fmla="*/ 7 w 10" name="T6"/>
                <a:gd fmla="*/ 1 h 8" name="T7"/>
              </a:gdLst>
              <a:cxnLst>
                <a:cxn ang="0">
                  <a:pos x="T0" y="T1"/>
                </a:cxn>
                <a:cxn ang="0">
                  <a:pos x="T2" y="T3"/>
                </a:cxn>
                <a:cxn ang="0">
                  <a:pos x="T4" y="T5"/>
                </a:cxn>
                <a:cxn ang="0">
                  <a:pos x="T6" y="T7"/>
                </a:cxn>
              </a:cxnLst>
              <a:rect b="b" l="0" r="r" t="0"/>
              <a:pathLst>
                <a:path h="8" w="10">
                  <a:moveTo>
                    <a:pt x="7" y="1"/>
                  </a:moveTo>
                  <a:cubicBezTo>
                    <a:pt x="6" y="0"/>
                    <a:pt x="3" y="3"/>
                    <a:pt x="2" y="5"/>
                  </a:cubicBezTo>
                  <a:cubicBezTo>
                    <a:pt x="0" y="7"/>
                    <a:pt x="4" y="8"/>
                    <a:pt x="6" y="8"/>
                  </a:cubicBezTo>
                  <a:cubicBezTo>
                    <a:pt x="10" y="8"/>
                    <a:pt x="7" y="2"/>
                    <a:pt x="7"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107"/>
            <p:cNvSpPr/>
            <p:nvPr/>
          </p:nvSpPr>
          <p:spPr bwMode="auto">
            <a:xfrm>
              <a:off x="7278535" y="2032120"/>
              <a:ext cx="22556" cy="15037"/>
            </a:xfrm>
            <a:custGeom>
              <a:gdLst>
                <a:gd fmla="*/ 3 w 14" name="T0"/>
                <a:gd fmla="*/ 1 h 9" name="T1"/>
                <a:gd fmla="*/ 0 w 14" name="T2"/>
                <a:gd fmla="*/ 6 h 9" name="T3"/>
                <a:gd fmla="*/ 11 w 14" name="T4"/>
                <a:gd fmla="*/ 8 h 9" name="T5"/>
                <a:gd fmla="*/ 11 w 14" name="T6"/>
                <a:gd fmla="*/ 2 h 9" name="T7"/>
                <a:gd fmla="*/ 3 w 14" name="T8"/>
                <a:gd fmla="*/ 1 h 9" name="T9"/>
              </a:gdLst>
              <a:cxnLst>
                <a:cxn ang="0">
                  <a:pos x="T0" y="T1"/>
                </a:cxn>
                <a:cxn ang="0">
                  <a:pos x="T2" y="T3"/>
                </a:cxn>
                <a:cxn ang="0">
                  <a:pos x="T4" y="T5"/>
                </a:cxn>
                <a:cxn ang="0">
                  <a:pos x="T6" y="T7"/>
                </a:cxn>
                <a:cxn ang="0">
                  <a:pos x="T8" y="T9"/>
                </a:cxn>
              </a:cxnLst>
              <a:rect b="b" l="0" r="r" t="0"/>
              <a:pathLst>
                <a:path h="9" w="14">
                  <a:moveTo>
                    <a:pt x="3" y="1"/>
                  </a:moveTo>
                  <a:cubicBezTo>
                    <a:pt x="1" y="1"/>
                    <a:pt x="0" y="4"/>
                    <a:pt x="0" y="6"/>
                  </a:cubicBezTo>
                  <a:cubicBezTo>
                    <a:pt x="0" y="9"/>
                    <a:pt x="10" y="8"/>
                    <a:pt x="11" y="8"/>
                  </a:cubicBezTo>
                  <a:cubicBezTo>
                    <a:pt x="14" y="8"/>
                    <a:pt x="11" y="4"/>
                    <a:pt x="11" y="2"/>
                  </a:cubicBezTo>
                  <a:cubicBezTo>
                    <a:pt x="10" y="0"/>
                    <a:pt x="4" y="1"/>
                    <a:pt x="3"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108"/>
            <p:cNvSpPr/>
            <p:nvPr/>
          </p:nvSpPr>
          <p:spPr bwMode="auto">
            <a:xfrm>
              <a:off x="7670868" y="2064929"/>
              <a:ext cx="53314" cy="28707"/>
            </a:xfrm>
            <a:custGeom>
              <a:gdLst>
                <a:gd fmla="*/ 6 w 33" name="T0"/>
                <a:gd fmla="*/ 13 h 18" name="T1"/>
                <a:gd fmla="*/ 30 w 33" name="T2"/>
                <a:gd fmla="*/ 18 h 18" name="T3"/>
                <a:gd fmla="*/ 23 w 33" name="T4"/>
                <a:gd fmla="*/ 4 h 18" name="T5"/>
                <a:gd fmla="*/ 14 w 33" name="T6"/>
                <a:gd fmla="*/ 1 h 18" name="T7"/>
                <a:gd fmla="*/ 7 w 33" name="T8"/>
                <a:gd fmla="*/ 2 h 18" name="T9"/>
                <a:gd fmla="*/ 5 w 33" name="T10"/>
                <a:gd fmla="*/ 8 h 18" name="T11"/>
                <a:gd fmla="*/ 1 w 33" name="T12"/>
                <a:gd fmla="*/ 13 h 18" name="T13"/>
                <a:gd fmla="*/ 6 w 33" name="T14"/>
                <a:gd fmla="*/ 13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33">
                  <a:moveTo>
                    <a:pt x="6" y="13"/>
                  </a:moveTo>
                  <a:cubicBezTo>
                    <a:pt x="8" y="13"/>
                    <a:pt x="25" y="17"/>
                    <a:pt x="30" y="18"/>
                  </a:cubicBezTo>
                  <a:cubicBezTo>
                    <a:pt x="33" y="18"/>
                    <a:pt x="27" y="7"/>
                    <a:pt x="23" y="4"/>
                  </a:cubicBezTo>
                  <a:cubicBezTo>
                    <a:pt x="20" y="2"/>
                    <a:pt x="16" y="2"/>
                    <a:pt x="14" y="1"/>
                  </a:cubicBezTo>
                  <a:cubicBezTo>
                    <a:pt x="11" y="0"/>
                    <a:pt x="9" y="2"/>
                    <a:pt x="7" y="2"/>
                  </a:cubicBezTo>
                  <a:cubicBezTo>
                    <a:pt x="5" y="2"/>
                    <a:pt x="5" y="6"/>
                    <a:pt x="5" y="8"/>
                  </a:cubicBezTo>
                  <a:cubicBezTo>
                    <a:pt x="6" y="10"/>
                    <a:pt x="1" y="11"/>
                    <a:pt x="1" y="13"/>
                  </a:cubicBezTo>
                  <a:cubicBezTo>
                    <a:pt x="0" y="16"/>
                    <a:pt x="4" y="13"/>
                    <a:pt x="6" y="1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109"/>
            <p:cNvSpPr/>
            <p:nvPr/>
          </p:nvSpPr>
          <p:spPr bwMode="auto">
            <a:xfrm>
              <a:off x="7662666" y="2053309"/>
              <a:ext cx="16404" cy="16404"/>
            </a:xfrm>
            <a:custGeom>
              <a:gdLst>
                <a:gd fmla="*/ 10 w 10" name="T0"/>
                <a:gd fmla="*/ 2 h 10" name="T1"/>
                <a:gd fmla="*/ 5 w 10" name="T2"/>
                <a:gd fmla="*/ 0 h 10" name="T3"/>
                <a:gd fmla="*/ 4 w 10" name="T4"/>
                <a:gd fmla="*/ 8 h 10" name="T5"/>
                <a:gd fmla="*/ 10 w 10" name="T6"/>
                <a:gd fmla="*/ 2 h 10" name="T7"/>
              </a:gdLst>
              <a:cxnLst>
                <a:cxn ang="0">
                  <a:pos x="T0" y="T1"/>
                </a:cxn>
                <a:cxn ang="0">
                  <a:pos x="T2" y="T3"/>
                </a:cxn>
                <a:cxn ang="0">
                  <a:pos x="T4" y="T5"/>
                </a:cxn>
                <a:cxn ang="0">
                  <a:pos x="T6" y="T7"/>
                </a:cxn>
              </a:cxnLst>
              <a:rect b="b" l="0" r="r" t="0"/>
              <a:pathLst>
                <a:path h="10" w="10">
                  <a:moveTo>
                    <a:pt x="10" y="2"/>
                  </a:moveTo>
                  <a:cubicBezTo>
                    <a:pt x="9" y="1"/>
                    <a:pt x="7" y="0"/>
                    <a:pt x="5" y="0"/>
                  </a:cubicBezTo>
                  <a:cubicBezTo>
                    <a:pt x="3" y="0"/>
                    <a:pt x="0" y="6"/>
                    <a:pt x="4" y="8"/>
                  </a:cubicBezTo>
                  <a:cubicBezTo>
                    <a:pt x="8" y="10"/>
                    <a:pt x="10" y="3"/>
                    <a:pt x="10"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110"/>
            <p:cNvSpPr/>
            <p:nvPr/>
          </p:nvSpPr>
          <p:spPr bwMode="auto">
            <a:xfrm>
              <a:off x="7604568" y="1970605"/>
              <a:ext cx="120981" cy="64933"/>
            </a:xfrm>
            <a:custGeom>
              <a:gdLst>
                <a:gd fmla="*/ 8 w 75" name="T0"/>
                <a:gd fmla="*/ 30 h 40" name="T1"/>
                <a:gd fmla="*/ 16 w 75" name="T2"/>
                <a:gd fmla="*/ 36 h 40" name="T3"/>
                <a:gd fmla="*/ 25 w 75" name="T4"/>
                <a:gd fmla="*/ 40 h 40" name="T5"/>
                <a:gd fmla="*/ 28 w 75" name="T6"/>
                <a:gd fmla="*/ 36 h 40" name="T7"/>
                <a:gd fmla="*/ 29 w 75" name="T8"/>
                <a:gd fmla="*/ 32 h 40" name="T9"/>
                <a:gd fmla="*/ 34 w 75" name="T10"/>
                <a:gd fmla="*/ 34 h 40" name="T11"/>
                <a:gd fmla="*/ 46 w 75" name="T12"/>
                <a:gd fmla="*/ 33 h 40" name="T13"/>
                <a:gd fmla="*/ 49 w 75" name="T14"/>
                <a:gd fmla="*/ 33 h 40" name="T15"/>
                <a:gd fmla="*/ 52 w 75" name="T16"/>
                <a:gd fmla="*/ 35 h 40" name="T17"/>
                <a:gd fmla="*/ 62 w 75" name="T18"/>
                <a:gd fmla="*/ 34 h 40" name="T19"/>
                <a:gd fmla="*/ 57 w 75" name="T20"/>
                <a:gd fmla="*/ 31 h 40" name="T21"/>
                <a:gd fmla="*/ 47 w 75" name="T22"/>
                <a:gd fmla="*/ 21 h 40" name="T23"/>
                <a:gd fmla="*/ 46 w 75" name="T24"/>
                <a:gd fmla="*/ 15 h 40" name="T25"/>
                <a:gd fmla="*/ 52 w 75" name="T26"/>
                <a:gd fmla="*/ 15 h 40" name="T27"/>
                <a:gd fmla="*/ 51 w 75" name="T28"/>
                <a:gd fmla="*/ 20 h 40" name="T29"/>
                <a:gd fmla="*/ 57 w 75" name="T30"/>
                <a:gd fmla="*/ 29 h 40" name="T31"/>
                <a:gd fmla="*/ 65 w 75" name="T32"/>
                <a:gd fmla="*/ 31 h 40" name="T33"/>
                <a:gd fmla="*/ 71 w 75" name="T34"/>
                <a:gd fmla="*/ 27 h 40" name="T35"/>
                <a:gd fmla="*/ 69 w 75" name="T36"/>
                <a:gd fmla="*/ 21 h 40" name="T37"/>
                <a:gd fmla="*/ 73 w 75" name="T38"/>
                <a:gd fmla="*/ 18 h 40" name="T39"/>
                <a:gd fmla="*/ 62 w 75" name="T40"/>
                <a:gd fmla="*/ 12 h 40" name="T41"/>
                <a:gd fmla="*/ 51 w 75" name="T42"/>
                <a:gd fmla="*/ 11 h 40" name="T43"/>
                <a:gd fmla="*/ 43 w 75" name="T44"/>
                <a:gd fmla="*/ 6 h 40" name="T45"/>
                <a:gd fmla="*/ 37 w 75" name="T46"/>
                <a:gd fmla="*/ 2 h 40" name="T47"/>
                <a:gd fmla="*/ 36 w 75" name="T48"/>
                <a:gd fmla="*/ 5 h 40" name="T49"/>
                <a:gd fmla="*/ 36 w 75" name="T50"/>
                <a:gd fmla="*/ 12 h 40" name="T51"/>
                <a:gd fmla="*/ 35 w 75" name="T52"/>
                <a:gd fmla="*/ 15 h 40" name="T53"/>
                <a:gd fmla="*/ 32 w 75" name="T54"/>
                <a:gd fmla="*/ 11 h 40" name="T55"/>
                <a:gd fmla="*/ 28 w 75" name="T56"/>
                <a:gd fmla="*/ 11 h 40" name="T57"/>
                <a:gd fmla="*/ 23 w 75" name="T58"/>
                <a:gd fmla="*/ 8 h 40" name="T59"/>
                <a:gd fmla="*/ 17 w 75" name="T60"/>
                <a:gd fmla="*/ 3 h 40" name="T61"/>
                <a:gd fmla="*/ 11 w 75" name="T62"/>
                <a:gd fmla="*/ 3 h 40" name="T63"/>
                <a:gd fmla="*/ 4 w 75" name="T64"/>
                <a:gd fmla="*/ 7 h 40" name="T65"/>
                <a:gd fmla="*/ 5 w 75" name="T66"/>
                <a:gd fmla="*/ 12 h 40" name="T67"/>
                <a:gd fmla="*/ 4 w 75" name="T68"/>
                <a:gd fmla="*/ 14 h 40" name="T69"/>
                <a:gd fmla="*/ 7 w 75" name="T70"/>
                <a:gd fmla="*/ 22 h 40" name="T71"/>
                <a:gd fmla="*/ 3 w 75" name="T72"/>
                <a:gd fmla="*/ 22 h 40" name="T73"/>
                <a:gd fmla="*/ 8 w 75" name="T74"/>
                <a:gd fmla="*/ 30 h 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0" w="75">
                  <a:moveTo>
                    <a:pt x="8" y="30"/>
                  </a:moveTo>
                  <a:cubicBezTo>
                    <a:pt x="12" y="32"/>
                    <a:pt x="14" y="33"/>
                    <a:pt x="16" y="36"/>
                  </a:cubicBezTo>
                  <a:cubicBezTo>
                    <a:pt x="18" y="39"/>
                    <a:pt x="22" y="40"/>
                    <a:pt x="25" y="40"/>
                  </a:cubicBezTo>
                  <a:cubicBezTo>
                    <a:pt x="29" y="40"/>
                    <a:pt x="28" y="38"/>
                    <a:pt x="28" y="36"/>
                  </a:cubicBezTo>
                  <a:cubicBezTo>
                    <a:pt x="27" y="33"/>
                    <a:pt x="27" y="32"/>
                    <a:pt x="29" y="32"/>
                  </a:cubicBezTo>
                  <a:cubicBezTo>
                    <a:pt x="30" y="31"/>
                    <a:pt x="31" y="33"/>
                    <a:pt x="34" y="34"/>
                  </a:cubicBezTo>
                  <a:cubicBezTo>
                    <a:pt x="36" y="35"/>
                    <a:pt x="43" y="34"/>
                    <a:pt x="46" y="33"/>
                  </a:cubicBezTo>
                  <a:cubicBezTo>
                    <a:pt x="49" y="31"/>
                    <a:pt x="49" y="31"/>
                    <a:pt x="49" y="33"/>
                  </a:cubicBezTo>
                  <a:cubicBezTo>
                    <a:pt x="49" y="34"/>
                    <a:pt x="50" y="36"/>
                    <a:pt x="52" y="35"/>
                  </a:cubicBezTo>
                  <a:cubicBezTo>
                    <a:pt x="54" y="35"/>
                    <a:pt x="61" y="35"/>
                    <a:pt x="62" y="34"/>
                  </a:cubicBezTo>
                  <a:cubicBezTo>
                    <a:pt x="63" y="33"/>
                    <a:pt x="63" y="33"/>
                    <a:pt x="57" y="31"/>
                  </a:cubicBezTo>
                  <a:cubicBezTo>
                    <a:pt x="51" y="30"/>
                    <a:pt x="48" y="22"/>
                    <a:pt x="47" y="21"/>
                  </a:cubicBezTo>
                  <a:cubicBezTo>
                    <a:pt x="46" y="20"/>
                    <a:pt x="45" y="16"/>
                    <a:pt x="46" y="15"/>
                  </a:cubicBezTo>
                  <a:cubicBezTo>
                    <a:pt x="47" y="14"/>
                    <a:pt x="51" y="14"/>
                    <a:pt x="52" y="15"/>
                  </a:cubicBezTo>
                  <a:cubicBezTo>
                    <a:pt x="53" y="15"/>
                    <a:pt x="51" y="19"/>
                    <a:pt x="51" y="20"/>
                  </a:cubicBezTo>
                  <a:cubicBezTo>
                    <a:pt x="50" y="21"/>
                    <a:pt x="54" y="27"/>
                    <a:pt x="57" y="29"/>
                  </a:cubicBezTo>
                  <a:cubicBezTo>
                    <a:pt x="59" y="30"/>
                    <a:pt x="63" y="30"/>
                    <a:pt x="65" y="31"/>
                  </a:cubicBezTo>
                  <a:cubicBezTo>
                    <a:pt x="67" y="32"/>
                    <a:pt x="69" y="28"/>
                    <a:pt x="71" y="27"/>
                  </a:cubicBezTo>
                  <a:cubicBezTo>
                    <a:pt x="72" y="26"/>
                    <a:pt x="70" y="22"/>
                    <a:pt x="69" y="21"/>
                  </a:cubicBezTo>
                  <a:cubicBezTo>
                    <a:pt x="69" y="19"/>
                    <a:pt x="72" y="19"/>
                    <a:pt x="73" y="18"/>
                  </a:cubicBezTo>
                  <a:cubicBezTo>
                    <a:pt x="75" y="17"/>
                    <a:pt x="65" y="14"/>
                    <a:pt x="62" y="12"/>
                  </a:cubicBezTo>
                  <a:cubicBezTo>
                    <a:pt x="59" y="10"/>
                    <a:pt x="55" y="11"/>
                    <a:pt x="51" y="11"/>
                  </a:cubicBezTo>
                  <a:cubicBezTo>
                    <a:pt x="48" y="11"/>
                    <a:pt x="47" y="8"/>
                    <a:pt x="43" y="6"/>
                  </a:cubicBezTo>
                  <a:cubicBezTo>
                    <a:pt x="39" y="4"/>
                    <a:pt x="39" y="3"/>
                    <a:pt x="37" y="2"/>
                  </a:cubicBezTo>
                  <a:cubicBezTo>
                    <a:pt x="34" y="2"/>
                    <a:pt x="38" y="4"/>
                    <a:pt x="36" y="5"/>
                  </a:cubicBezTo>
                  <a:cubicBezTo>
                    <a:pt x="34" y="6"/>
                    <a:pt x="35" y="9"/>
                    <a:pt x="36" y="12"/>
                  </a:cubicBezTo>
                  <a:cubicBezTo>
                    <a:pt x="36" y="14"/>
                    <a:pt x="37" y="15"/>
                    <a:pt x="35" y="15"/>
                  </a:cubicBezTo>
                  <a:cubicBezTo>
                    <a:pt x="33" y="16"/>
                    <a:pt x="32" y="13"/>
                    <a:pt x="32" y="11"/>
                  </a:cubicBezTo>
                  <a:cubicBezTo>
                    <a:pt x="31" y="10"/>
                    <a:pt x="30" y="11"/>
                    <a:pt x="28" y="11"/>
                  </a:cubicBezTo>
                  <a:cubicBezTo>
                    <a:pt x="25" y="12"/>
                    <a:pt x="24" y="9"/>
                    <a:pt x="23" y="8"/>
                  </a:cubicBezTo>
                  <a:cubicBezTo>
                    <a:pt x="23" y="6"/>
                    <a:pt x="20" y="5"/>
                    <a:pt x="17" y="3"/>
                  </a:cubicBezTo>
                  <a:cubicBezTo>
                    <a:pt x="15" y="0"/>
                    <a:pt x="13" y="1"/>
                    <a:pt x="11" y="3"/>
                  </a:cubicBezTo>
                  <a:cubicBezTo>
                    <a:pt x="9" y="4"/>
                    <a:pt x="5" y="6"/>
                    <a:pt x="4" y="7"/>
                  </a:cubicBezTo>
                  <a:cubicBezTo>
                    <a:pt x="3" y="8"/>
                    <a:pt x="4" y="10"/>
                    <a:pt x="5" y="12"/>
                  </a:cubicBezTo>
                  <a:cubicBezTo>
                    <a:pt x="6" y="15"/>
                    <a:pt x="5" y="12"/>
                    <a:pt x="4" y="14"/>
                  </a:cubicBezTo>
                  <a:cubicBezTo>
                    <a:pt x="2" y="15"/>
                    <a:pt x="7" y="21"/>
                    <a:pt x="7" y="22"/>
                  </a:cubicBezTo>
                  <a:cubicBezTo>
                    <a:pt x="7" y="24"/>
                    <a:pt x="5" y="22"/>
                    <a:pt x="3" y="22"/>
                  </a:cubicBezTo>
                  <a:cubicBezTo>
                    <a:pt x="0" y="23"/>
                    <a:pt x="5" y="27"/>
                    <a:pt x="8" y="3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111"/>
            <p:cNvSpPr/>
            <p:nvPr/>
          </p:nvSpPr>
          <p:spPr bwMode="auto">
            <a:xfrm>
              <a:off x="7735801" y="2001363"/>
              <a:ext cx="65617" cy="34175"/>
            </a:xfrm>
            <a:custGeom>
              <a:gdLst>
                <a:gd fmla="*/ 7 w 41" name="T0"/>
                <a:gd fmla="*/ 7 h 21" name="T1"/>
                <a:gd fmla="*/ 13 w 41" name="T2"/>
                <a:gd fmla="*/ 12 h 21" name="T3"/>
                <a:gd fmla="*/ 23 w 41" name="T4"/>
                <a:gd fmla="*/ 18 h 21" name="T5"/>
                <a:gd fmla="*/ 29 w 41" name="T6"/>
                <a:gd fmla="*/ 21 h 21" name="T7"/>
                <a:gd fmla="*/ 31 w 41" name="T8"/>
                <a:gd fmla="*/ 19 h 21" name="T9"/>
                <a:gd fmla="*/ 36 w 41" name="T10"/>
                <a:gd fmla="*/ 20 h 21" name="T11"/>
                <a:gd fmla="*/ 41 w 41" name="T12"/>
                <a:gd fmla="*/ 13 h 21" name="T13"/>
                <a:gd fmla="*/ 38 w 41" name="T14"/>
                <a:gd fmla="*/ 11 h 21" name="T15"/>
                <a:gd fmla="*/ 27 w 41" name="T16"/>
                <a:gd fmla="*/ 7 h 21" name="T17"/>
                <a:gd fmla="*/ 22 w 41" name="T18"/>
                <a:gd fmla="*/ 7 h 21" name="T19"/>
                <a:gd fmla="*/ 21 w 41" name="T20"/>
                <a:gd fmla="*/ 4 h 21" name="T21"/>
                <a:gd fmla="*/ 16 w 41" name="T22"/>
                <a:gd fmla="*/ 3 h 21" name="T23"/>
                <a:gd fmla="*/ 8 w 41" name="T24"/>
                <a:gd fmla="*/ 4 h 21" name="T25"/>
                <a:gd fmla="*/ 1 w 41" name="T26"/>
                <a:gd fmla="*/ 1 h 21" name="T27"/>
                <a:gd fmla="*/ 7 w 41" name="T28"/>
                <a:gd fmla="*/ 7 h 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1" w="41">
                  <a:moveTo>
                    <a:pt x="7" y="7"/>
                  </a:moveTo>
                  <a:cubicBezTo>
                    <a:pt x="9" y="8"/>
                    <a:pt x="11" y="12"/>
                    <a:pt x="13" y="12"/>
                  </a:cubicBezTo>
                  <a:cubicBezTo>
                    <a:pt x="14" y="13"/>
                    <a:pt x="20" y="17"/>
                    <a:pt x="23" y="18"/>
                  </a:cubicBezTo>
                  <a:cubicBezTo>
                    <a:pt x="27" y="18"/>
                    <a:pt x="27" y="20"/>
                    <a:pt x="29" y="21"/>
                  </a:cubicBezTo>
                  <a:cubicBezTo>
                    <a:pt x="31" y="21"/>
                    <a:pt x="30" y="19"/>
                    <a:pt x="31" y="19"/>
                  </a:cubicBezTo>
                  <a:cubicBezTo>
                    <a:pt x="32" y="18"/>
                    <a:pt x="33" y="20"/>
                    <a:pt x="36" y="20"/>
                  </a:cubicBezTo>
                  <a:cubicBezTo>
                    <a:pt x="38" y="20"/>
                    <a:pt x="41" y="15"/>
                    <a:pt x="41" y="13"/>
                  </a:cubicBezTo>
                  <a:cubicBezTo>
                    <a:pt x="41" y="12"/>
                    <a:pt x="40" y="11"/>
                    <a:pt x="38" y="11"/>
                  </a:cubicBezTo>
                  <a:cubicBezTo>
                    <a:pt x="36" y="11"/>
                    <a:pt x="33" y="9"/>
                    <a:pt x="27" y="7"/>
                  </a:cubicBezTo>
                  <a:cubicBezTo>
                    <a:pt x="22" y="5"/>
                    <a:pt x="25" y="8"/>
                    <a:pt x="22" y="7"/>
                  </a:cubicBezTo>
                  <a:cubicBezTo>
                    <a:pt x="19" y="7"/>
                    <a:pt x="20" y="6"/>
                    <a:pt x="21" y="4"/>
                  </a:cubicBezTo>
                  <a:cubicBezTo>
                    <a:pt x="22" y="3"/>
                    <a:pt x="19" y="3"/>
                    <a:pt x="16" y="3"/>
                  </a:cubicBezTo>
                  <a:cubicBezTo>
                    <a:pt x="12" y="3"/>
                    <a:pt x="11" y="4"/>
                    <a:pt x="8" y="4"/>
                  </a:cubicBezTo>
                  <a:cubicBezTo>
                    <a:pt x="5" y="4"/>
                    <a:pt x="2" y="0"/>
                    <a:pt x="1" y="1"/>
                  </a:cubicBezTo>
                  <a:cubicBezTo>
                    <a:pt x="0" y="1"/>
                    <a:pt x="5" y="6"/>
                    <a:pt x="7" y="7"/>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112"/>
            <p:cNvSpPr/>
            <p:nvPr/>
          </p:nvSpPr>
          <p:spPr bwMode="auto">
            <a:xfrm>
              <a:off x="7599783" y="2053309"/>
              <a:ext cx="17771" cy="16404"/>
            </a:xfrm>
            <a:custGeom>
              <a:gdLst>
                <a:gd fmla="*/ 9 w 11" name="T0"/>
                <a:gd fmla="*/ 9 h 10" name="T1"/>
                <a:gd fmla="*/ 2 w 11" name="T2"/>
                <a:gd fmla="*/ 0 h 10" name="T3"/>
                <a:gd fmla="*/ 9 w 11" name="T4"/>
                <a:gd fmla="*/ 9 h 10" name="T5"/>
              </a:gdLst>
              <a:cxnLst>
                <a:cxn ang="0">
                  <a:pos x="T0" y="T1"/>
                </a:cxn>
                <a:cxn ang="0">
                  <a:pos x="T2" y="T3"/>
                </a:cxn>
                <a:cxn ang="0">
                  <a:pos x="T4" y="T5"/>
                </a:cxn>
              </a:cxnLst>
              <a:rect b="b" l="0" r="r" t="0"/>
              <a:pathLst>
                <a:path h="10" w="11">
                  <a:moveTo>
                    <a:pt x="9" y="9"/>
                  </a:moveTo>
                  <a:cubicBezTo>
                    <a:pt x="11" y="9"/>
                    <a:pt x="5" y="0"/>
                    <a:pt x="2" y="0"/>
                  </a:cubicBezTo>
                  <a:cubicBezTo>
                    <a:pt x="0" y="0"/>
                    <a:pt x="5" y="10"/>
                    <a:pt x="9" y="9"/>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113"/>
            <p:cNvSpPr/>
            <p:nvPr/>
          </p:nvSpPr>
          <p:spPr bwMode="auto">
            <a:xfrm>
              <a:off x="8096009" y="2203681"/>
              <a:ext cx="17771" cy="16404"/>
            </a:xfrm>
            <a:custGeom>
              <a:gdLst>
                <a:gd fmla="*/ 2 w 11" name="T0"/>
                <a:gd fmla="*/ 3 h 10" name="T1"/>
                <a:gd fmla="*/ 9 w 11" name="T2"/>
                <a:gd fmla="*/ 9 h 10" name="T3"/>
                <a:gd fmla="*/ 11 w 11" name="T4"/>
                <a:gd fmla="*/ 1 h 10" name="T5"/>
                <a:gd fmla="*/ 4 w 11" name="T6"/>
                <a:gd fmla="*/ 1 h 10" name="T7"/>
                <a:gd fmla="*/ 2 w 11" name="T8"/>
                <a:gd fmla="*/ 3 h 10" name="T9"/>
              </a:gdLst>
              <a:cxnLst>
                <a:cxn ang="0">
                  <a:pos x="T0" y="T1"/>
                </a:cxn>
                <a:cxn ang="0">
                  <a:pos x="T2" y="T3"/>
                </a:cxn>
                <a:cxn ang="0">
                  <a:pos x="T4" y="T5"/>
                </a:cxn>
                <a:cxn ang="0">
                  <a:pos x="T6" y="T7"/>
                </a:cxn>
                <a:cxn ang="0">
                  <a:pos x="T8" y="T9"/>
                </a:cxn>
              </a:cxnLst>
              <a:rect b="b" l="0" r="r" t="0"/>
              <a:pathLst>
                <a:path h="10" w="11">
                  <a:moveTo>
                    <a:pt x="2" y="3"/>
                  </a:moveTo>
                  <a:cubicBezTo>
                    <a:pt x="4" y="4"/>
                    <a:pt x="5" y="8"/>
                    <a:pt x="9" y="9"/>
                  </a:cubicBezTo>
                  <a:cubicBezTo>
                    <a:pt x="11" y="10"/>
                    <a:pt x="10" y="2"/>
                    <a:pt x="11" y="1"/>
                  </a:cubicBezTo>
                  <a:cubicBezTo>
                    <a:pt x="11" y="0"/>
                    <a:pt x="7" y="1"/>
                    <a:pt x="4" y="1"/>
                  </a:cubicBezTo>
                  <a:cubicBezTo>
                    <a:pt x="0" y="1"/>
                    <a:pt x="0" y="1"/>
                    <a:pt x="2"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114"/>
            <p:cNvSpPr/>
            <p:nvPr/>
          </p:nvSpPr>
          <p:spPr bwMode="auto">
            <a:xfrm>
              <a:off x="8236129" y="2157202"/>
              <a:ext cx="45111" cy="14354"/>
            </a:xfrm>
            <a:custGeom>
              <a:gdLst>
                <a:gd fmla="*/ 7 w 28" name="T0"/>
                <a:gd fmla="*/ 7 h 9" name="T1"/>
                <a:gd fmla="*/ 25 w 28" name="T2"/>
                <a:gd fmla="*/ 8 h 9" name="T3"/>
                <a:gd fmla="*/ 28 w 28" name="T4"/>
                <a:gd fmla="*/ 4 h 9" name="T5"/>
                <a:gd fmla="*/ 17 w 28" name="T6"/>
                <a:gd fmla="*/ 2 h 9" name="T7"/>
                <a:gd fmla="*/ 4 w 28" name="T8"/>
                <a:gd fmla="*/ 2 h 9" name="T9"/>
                <a:gd fmla="*/ 7 w 28" name="T10"/>
                <a:gd fmla="*/ 7 h 9" name="T11"/>
              </a:gdLst>
              <a:cxnLst>
                <a:cxn ang="0">
                  <a:pos x="T0" y="T1"/>
                </a:cxn>
                <a:cxn ang="0">
                  <a:pos x="T2" y="T3"/>
                </a:cxn>
                <a:cxn ang="0">
                  <a:pos x="T4" y="T5"/>
                </a:cxn>
                <a:cxn ang="0">
                  <a:pos x="T6" y="T7"/>
                </a:cxn>
                <a:cxn ang="0">
                  <a:pos x="T8" y="T9"/>
                </a:cxn>
                <a:cxn ang="0">
                  <a:pos x="T10" y="T11"/>
                </a:cxn>
              </a:cxnLst>
              <a:rect b="b" l="0" r="r" t="0"/>
              <a:pathLst>
                <a:path h="9" w="28">
                  <a:moveTo>
                    <a:pt x="7" y="7"/>
                  </a:moveTo>
                  <a:cubicBezTo>
                    <a:pt x="12" y="9"/>
                    <a:pt x="22" y="8"/>
                    <a:pt x="25" y="8"/>
                  </a:cubicBezTo>
                  <a:cubicBezTo>
                    <a:pt x="28" y="8"/>
                    <a:pt x="28" y="5"/>
                    <a:pt x="28" y="4"/>
                  </a:cubicBezTo>
                  <a:cubicBezTo>
                    <a:pt x="27" y="2"/>
                    <a:pt x="23" y="4"/>
                    <a:pt x="17" y="2"/>
                  </a:cubicBezTo>
                  <a:cubicBezTo>
                    <a:pt x="10" y="0"/>
                    <a:pt x="8" y="1"/>
                    <a:pt x="4" y="2"/>
                  </a:cubicBezTo>
                  <a:cubicBezTo>
                    <a:pt x="0" y="4"/>
                    <a:pt x="2" y="5"/>
                    <a:pt x="7" y="7"/>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115"/>
            <p:cNvSpPr/>
            <p:nvPr/>
          </p:nvSpPr>
          <p:spPr bwMode="auto">
            <a:xfrm>
              <a:off x="6465845" y="2073131"/>
              <a:ext cx="85439" cy="107994"/>
            </a:xfrm>
            <a:custGeom>
              <a:gdLst>
                <a:gd fmla="*/ 4 w 53" name="T0"/>
                <a:gd fmla="*/ 46 h 67" name="T1"/>
                <a:gd fmla="*/ 11 w 53" name="T2"/>
                <a:gd fmla="*/ 48 h 67" name="T3"/>
                <a:gd fmla="*/ 13 w 53" name="T4"/>
                <a:gd fmla="*/ 50 h 67" name="T5"/>
                <a:gd fmla="*/ 16 w 53" name="T6"/>
                <a:gd fmla="*/ 49 h 67" name="T7"/>
                <a:gd fmla="*/ 19 w 53" name="T8"/>
                <a:gd fmla="*/ 51 h 67" name="T9"/>
                <a:gd fmla="*/ 20 w 53" name="T10"/>
                <a:gd fmla="*/ 56 h 67" name="T11"/>
                <a:gd fmla="*/ 19 w 53" name="T12"/>
                <a:gd fmla="*/ 61 h 67" name="T13"/>
                <a:gd fmla="*/ 30 w 53" name="T14"/>
                <a:gd fmla="*/ 63 h 67" name="T15"/>
                <a:gd fmla="*/ 35 w 53" name="T16"/>
                <a:gd fmla="*/ 65 h 67" name="T17"/>
                <a:gd fmla="*/ 37 w 53" name="T18"/>
                <a:gd fmla="*/ 63 h 67" name="T19"/>
                <a:gd fmla="*/ 41 w 53" name="T20"/>
                <a:gd fmla="*/ 66 h 67" name="T21"/>
                <a:gd fmla="*/ 44 w 53" name="T22"/>
                <a:gd fmla="*/ 65 h 67" name="T23"/>
                <a:gd fmla="*/ 48 w 53" name="T24"/>
                <a:gd fmla="*/ 66 h 67" name="T25"/>
                <a:gd fmla="*/ 51 w 53" name="T26"/>
                <a:gd fmla="*/ 65 h 67" name="T27"/>
                <a:gd fmla="*/ 51 w 53" name="T28"/>
                <a:gd fmla="*/ 62 h 67" name="T29"/>
                <a:gd fmla="*/ 50 w 53" name="T30"/>
                <a:gd fmla="*/ 60 h 67" name="T31"/>
                <a:gd fmla="*/ 46 w 53" name="T32"/>
                <a:gd fmla="*/ 58 h 67" name="T33"/>
                <a:gd fmla="*/ 41 w 53" name="T34"/>
                <a:gd fmla="*/ 53 h 67" name="T35"/>
                <a:gd fmla="*/ 39 w 53" name="T36"/>
                <a:gd fmla="*/ 49 h 67" name="T37"/>
                <a:gd fmla="*/ 35 w 53" name="T38"/>
                <a:gd fmla="*/ 43 h 67" name="T39"/>
                <a:gd fmla="*/ 33 w 53" name="T40"/>
                <a:gd fmla="*/ 38 h 67" name="T41"/>
                <a:gd fmla="*/ 35 w 53" name="T42"/>
                <a:gd fmla="*/ 33 h 67" name="T43"/>
                <a:gd fmla="*/ 33 w 53" name="T44"/>
                <a:gd fmla="*/ 31 h 67" name="T45"/>
                <a:gd fmla="*/ 32 w 53" name="T46"/>
                <a:gd fmla="*/ 26 h 67" name="T47"/>
                <a:gd fmla="*/ 32 w 53" name="T48"/>
                <a:gd fmla="*/ 23 h 67" name="T49"/>
                <a:gd fmla="*/ 35 w 53" name="T50"/>
                <a:gd fmla="*/ 19 h 67" name="T51"/>
                <a:gd fmla="*/ 34 w 53" name="T52"/>
                <a:gd fmla="*/ 15 h 67" name="T53"/>
                <a:gd fmla="*/ 38 w 53" name="T54"/>
                <a:gd fmla="*/ 16 h 67" name="T55"/>
                <a:gd fmla="*/ 38 w 53" name="T56"/>
                <a:gd fmla="*/ 13 h 67" name="T57"/>
                <a:gd fmla="*/ 41 w 53" name="T58"/>
                <a:gd fmla="*/ 11 h 67" name="T59"/>
                <a:gd fmla="*/ 41 w 53" name="T60"/>
                <a:gd fmla="*/ 6 h 67" name="T61"/>
                <a:gd fmla="*/ 36 w 53" name="T62"/>
                <a:gd fmla="*/ 4 h 67" name="T63"/>
                <a:gd fmla="*/ 31 w 53" name="T64"/>
                <a:gd fmla="*/ 3 h 67" name="T65"/>
                <a:gd fmla="*/ 26 w 53" name="T66"/>
                <a:gd fmla="*/ 1 h 67" name="T67"/>
                <a:gd fmla="*/ 26 w 53" name="T68"/>
                <a:gd fmla="*/ 3 h 67" name="T69"/>
                <a:gd fmla="*/ 20 w 53" name="T70"/>
                <a:gd fmla="*/ 3 h 67" name="T71"/>
                <a:gd fmla="*/ 17 w 53" name="T72"/>
                <a:gd fmla="*/ 11 h 67" name="T73"/>
                <a:gd fmla="*/ 12 w 53" name="T74"/>
                <a:gd fmla="*/ 11 h 67" name="T75"/>
                <a:gd fmla="*/ 12 w 53" name="T76"/>
                <a:gd fmla="*/ 14 h 67" name="T77"/>
                <a:gd fmla="*/ 8 w 53" name="T78"/>
                <a:gd fmla="*/ 15 h 67" name="T79"/>
                <a:gd fmla="*/ 8 w 53" name="T80"/>
                <a:gd fmla="*/ 18 h 67" name="T81"/>
                <a:gd fmla="*/ 12 w 53" name="T82"/>
                <a:gd fmla="*/ 19 h 67" name="T83"/>
                <a:gd fmla="*/ 11 w 53" name="T84"/>
                <a:gd fmla="*/ 22 h 67" name="T85"/>
                <a:gd fmla="*/ 8 w 53" name="T86"/>
                <a:gd fmla="*/ 30 h 67" name="T87"/>
                <a:gd fmla="*/ 10 w 53" name="T88"/>
                <a:gd fmla="*/ 33 h 67" name="T89"/>
                <a:gd fmla="*/ 6 w 53" name="T90"/>
                <a:gd fmla="*/ 32 h 67" name="T91"/>
                <a:gd fmla="*/ 4 w 53" name="T92"/>
                <a:gd fmla="*/ 33 h 67" name="T93"/>
                <a:gd fmla="*/ 2 w 53" name="T94"/>
                <a:gd fmla="*/ 33 h 67" name="T95"/>
                <a:gd fmla="*/ 0 w 53" name="T96"/>
                <a:gd fmla="*/ 42 h 67" name="T97"/>
                <a:gd fmla="*/ 4 w 53" name="T98"/>
                <a:gd fmla="*/ 46 h 6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7" w="52">
                  <a:moveTo>
                    <a:pt x="4" y="46"/>
                  </a:moveTo>
                  <a:cubicBezTo>
                    <a:pt x="5" y="47"/>
                    <a:pt x="10" y="48"/>
                    <a:pt x="11" y="48"/>
                  </a:cubicBezTo>
                  <a:cubicBezTo>
                    <a:pt x="12" y="48"/>
                    <a:pt x="12" y="49"/>
                    <a:pt x="13" y="50"/>
                  </a:cubicBezTo>
                  <a:cubicBezTo>
                    <a:pt x="15" y="51"/>
                    <a:pt x="15" y="50"/>
                    <a:pt x="16" y="49"/>
                  </a:cubicBezTo>
                  <a:cubicBezTo>
                    <a:pt x="18" y="48"/>
                    <a:pt x="18" y="50"/>
                    <a:pt x="19" y="51"/>
                  </a:cubicBezTo>
                  <a:cubicBezTo>
                    <a:pt x="21" y="52"/>
                    <a:pt x="18" y="54"/>
                    <a:pt x="20" y="56"/>
                  </a:cubicBezTo>
                  <a:cubicBezTo>
                    <a:pt x="21" y="57"/>
                    <a:pt x="19" y="59"/>
                    <a:pt x="19" y="61"/>
                  </a:cubicBezTo>
                  <a:cubicBezTo>
                    <a:pt x="19" y="62"/>
                    <a:pt x="29" y="63"/>
                    <a:pt x="30" y="63"/>
                  </a:cubicBezTo>
                  <a:cubicBezTo>
                    <a:pt x="31" y="63"/>
                    <a:pt x="33" y="64"/>
                    <a:pt x="35" y="65"/>
                  </a:cubicBezTo>
                  <a:cubicBezTo>
                    <a:pt x="36" y="65"/>
                    <a:pt x="36" y="63"/>
                    <a:pt x="37" y="63"/>
                  </a:cubicBezTo>
                  <a:cubicBezTo>
                    <a:pt x="38" y="63"/>
                    <a:pt x="40" y="66"/>
                    <a:pt x="41" y="66"/>
                  </a:cubicBezTo>
                  <a:cubicBezTo>
                    <a:pt x="42" y="67"/>
                    <a:pt x="44" y="65"/>
                    <a:pt x="44" y="65"/>
                  </a:cubicBezTo>
                  <a:cubicBezTo>
                    <a:pt x="44" y="65"/>
                    <a:pt x="47" y="66"/>
                    <a:pt x="48" y="66"/>
                  </a:cubicBezTo>
                  <a:cubicBezTo>
                    <a:pt x="49" y="65"/>
                    <a:pt x="50" y="65"/>
                    <a:pt x="51" y="65"/>
                  </a:cubicBezTo>
                  <a:cubicBezTo>
                    <a:pt x="53" y="64"/>
                    <a:pt x="52" y="61"/>
                    <a:pt x="51" y="62"/>
                  </a:cubicBezTo>
                  <a:cubicBezTo>
                    <a:pt x="51" y="62"/>
                    <a:pt x="50" y="61"/>
                    <a:pt x="50" y="60"/>
                  </a:cubicBezTo>
                  <a:cubicBezTo>
                    <a:pt x="49" y="59"/>
                    <a:pt x="47" y="59"/>
                    <a:pt x="46" y="58"/>
                  </a:cubicBezTo>
                  <a:cubicBezTo>
                    <a:pt x="45" y="57"/>
                    <a:pt x="41" y="54"/>
                    <a:pt x="41" y="53"/>
                  </a:cubicBezTo>
                  <a:cubicBezTo>
                    <a:pt x="41" y="52"/>
                    <a:pt x="39" y="50"/>
                    <a:pt x="39" y="49"/>
                  </a:cubicBezTo>
                  <a:cubicBezTo>
                    <a:pt x="40" y="49"/>
                    <a:pt x="35" y="44"/>
                    <a:pt x="35" y="43"/>
                  </a:cubicBezTo>
                  <a:cubicBezTo>
                    <a:pt x="35" y="42"/>
                    <a:pt x="33" y="39"/>
                    <a:pt x="33" y="38"/>
                  </a:cubicBezTo>
                  <a:cubicBezTo>
                    <a:pt x="32" y="36"/>
                    <a:pt x="34" y="34"/>
                    <a:pt x="35" y="33"/>
                  </a:cubicBezTo>
                  <a:cubicBezTo>
                    <a:pt x="36" y="31"/>
                    <a:pt x="34" y="31"/>
                    <a:pt x="33" y="31"/>
                  </a:cubicBezTo>
                  <a:cubicBezTo>
                    <a:pt x="31" y="30"/>
                    <a:pt x="32" y="28"/>
                    <a:pt x="32" y="26"/>
                  </a:cubicBezTo>
                  <a:cubicBezTo>
                    <a:pt x="33" y="24"/>
                    <a:pt x="32" y="24"/>
                    <a:pt x="32" y="23"/>
                  </a:cubicBezTo>
                  <a:cubicBezTo>
                    <a:pt x="32" y="23"/>
                    <a:pt x="35" y="20"/>
                    <a:pt x="35" y="19"/>
                  </a:cubicBezTo>
                  <a:cubicBezTo>
                    <a:pt x="35" y="18"/>
                    <a:pt x="34" y="16"/>
                    <a:pt x="34" y="15"/>
                  </a:cubicBezTo>
                  <a:cubicBezTo>
                    <a:pt x="34" y="14"/>
                    <a:pt x="37" y="15"/>
                    <a:pt x="38" y="16"/>
                  </a:cubicBezTo>
                  <a:cubicBezTo>
                    <a:pt x="40" y="16"/>
                    <a:pt x="38" y="14"/>
                    <a:pt x="38" y="13"/>
                  </a:cubicBezTo>
                  <a:cubicBezTo>
                    <a:pt x="38" y="12"/>
                    <a:pt x="40" y="11"/>
                    <a:pt x="41" y="11"/>
                  </a:cubicBezTo>
                  <a:cubicBezTo>
                    <a:pt x="41" y="10"/>
                    <a:pt x="41" y="7"/>
                    <a:pt x="41" y="6"/>
                  </a:cubicBezTo>
                  <a:cubicBezTo>
                    <a:pt x="40" y="5"/>
                    <a:pt x="38" y="6"/>
                    <a:pt x="36" y="4"/>
                  </a:cubicBezTo>
                  <a:cubicBezTo>
                    <a:pt x="35" y="3"/>
                    <a:pt x="33" y="3"/>
                    <a:pt x="31" y="3"/>
                  </a:cubicBezTo>
                  <a:cubicBezTo>
                    <a:pt x="29" y="3"/>
                    <a:pt x="28" y="1"/>
                    <a:pt x="26" y="1"/>
                  </a:cubicBezTo>
                  <a:cubicBezTo>
                    <a:pt x="24" y="0"/>
                    <a:pt x="26" y="2"/>
                    <a:pt x="26" y="3"/>
                  </a:cubicBezTo>
                  <a:cubicBezTo>
                    <a:pt x="26" y="4"/>
                    <a:pt x="22" y="2"/>
                    <a:pt x="20" y="3"/>
                  </a:cubicBezTo>
                  <a:cubicBezTo>
                    <a:pt x="18" y="4"/>
                    <a:pt x="18" y="9"/>
                    <a:pt x="17" y="11"/>
                  </a:cubicBezTo>
                  <a:cubicBezTo>
                    <a:pt x="16" y="12"/>
                    <a:pt x="14" y="11"/>
                    <a:pt x="12" y="11"/>
                  </a:cubicBezTo>
                  <a:cubicBezTo>
                    <a:pt x="11" y="11"/>
                    <a:pt x="12" y="14"/>
                    <a:pt x="12" y="14"/>
                  </a:cubicBezTo>
                  <a:cubicBezTo>
                    <a:pt x="12" y="15"/>
                    <a:pt x="10" y="15"/>
                    <a:pt x="8" y="15"/>
                  </a:cubicBezTo>
                  <a:cubicBezTo>
                    <a:pt x="6" y="15"/>
                    <a:pt x="6" y="17"/>
                    <a:pt x="8" y="18"/>
                  </a:cubicBezTo>
                  <a:cubicBezTo>
                    <a:pt x="10" y="20"/>
                    <a:pt x="11" y="19"/>
                    <a:pt x="12" y="19"/>
                  </a:cubicBezTo>
                  <a:cubicBezTo>
                    <a:pt x="14" y="19"/>
                    <a:pt x="12" y="21"/>
                    <a:pt x="11" y="22"/>
                  </a:cubicBezTo>
                  <a:cubicBezTo>
                    <a:pt x="10" y="23"/>
                    <a:pt x="8" y="28"/>
                    <a:pt x="8" y="30"/>
                  </a:cubicBezTo>
                  <a:cubicBezTo>
                    <a:pt x="9" y="31"/>
                    <a:pt x="10" y="32"/>
                    <a:pt x="10" y="33"/>
                  </a:cubicBezTo>
                  <a:cubicBezTo>
                    <a:pt x="10" y="34"/>
                    <a:pt x="8" y="33"/>
                    <a:pt x="6" y="32"/>
                  </a:cubicBezTo>
                  <a:cubicBezTo>
                    <a:pt x="4" y="31"/>
                    <a:pt x="6" y="32"/>
                    <a:pt x="4" y="33"/>
                  </a:cubicBezTo>
                  <a:cubicBezTo>
                    <a:pt x="3" y="34"/>
                    <a:pt x="4" y="33"/>
                    <a:pt x="2" y="33"/>
                  </a:cubicBezTo>
                  <a:cubicBezTo>
                    <a:pt x="1" y="34"/>
                    <a:pt x="0" y="39"/>
                    <a:pt x="0" y="42"/>
                  </a:cubicBezTo>
                  <a:cubicBezTo>
                    <a:pt x="0" y="44"/>
                    <a:pt x="2" y="46"/>
                    <a:pt x="4" y="46"/>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116"/>
            <p:cNvSpPr/>
            <p:nvPr/>
          </p:nvSpPr>
          <p:spPr bwMode="auto">
            <a:xfrm>
              <a:off x="6478831" y="2155152"/>
              <a:ext cx="12987" cy="12987"/>
            </a:xfrm>
            <a:custGeom>
              <a:gdLst>
                <a:gd fmla="*/ 1 w 8" name="T0"/>
                <a:gd fmla="*/ 0 h 8" name="T1"/>
                <a:gd fmla="*/ 2 w 8" name="T2"/>
                <a:gd fmla="*/ 3 h 8" name="T3"/>
                <a:gd fmla="*/ 6 w 8" name="T4"/>
                <a:gd fmla="*/ 8 h 8" name="T5"/>
                <a:gd fmla="*/ 6 w 8" name="T6"/>
                <a:gd fmla="*/ 2 h 8" name="T7"/>
                <a:gd fmla="*/ 1 w 8" name="T8"/>
                <a:gd fmla="*/ 0 h 8" name="T9"/>
              </a:gdLst>
              <a:cxnLst>
                <a:cxn ang="0">
                  <a:pos x="T0" y="T1"/>
                </a:cxn>
                <a:cxn ang="0">
                  <a:pos x="T2" y="T3"/>
                </a:cxn>
                <a:cxn ang="0">
                  <a:pos x="T4" y="T5"/>
                </a:cxn>
                <a:cxn ang="0">
                  <a:pos x="T6" y="T7"/>
                </a:cxn>
                <a:cxn ang="0">
                  <a:pos x="T8" y="T9"/>
                </a:cxn>
              </a:cxnLst>
              <a:rect b="b" l="0" r="r" t="0"/>
              <a:pathLst>
                <a:path h="8" w="8">
                  <a:moveTo>
                    <a:pt x="1" y="0"/>
                  </a:moveTo>
                  <a:cubicBezTo>
                    <a:pt x="0" y="0"/>
                    <a:pt x="0" y="2"/>
                    <a:pt x="2" y="3"/>
                  </a:cubicBezTo>
                  <a:cubicBezTo>
                    <a:pt x="4" y="4"/>
                    <a:pt x="4" y="8"/>
                    <a:pt x="6" y="8"/>
                  </a:cubicBezTo>
                  <a:cubicBezTo>
                    <a:pt x="8" y="8"/>
                    <a:pt x="6" y="4"/>
                    <a:pt x="6" y="2"/>
                  </a:cubicBezTo>
                  <a:cubicBezTo>
                    <a:pt x="5" y="1"/>
                    <a:pt x="3" y="0"/>
                    <a:pt x="1" y="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117"/>
            <p:cNvSpPr/>
            <p:nvPr/>
          </p:nvSpPr>
          <p:spPr bwMode="auto">
            <a:xfrm>
              <a:off x="6484983" y="1924126"/>
              <a:ext cx="207103" cy="155156"/>
            </a:xfrm>
            <a:custGeom>
              <a:gdLst>
                <a:gd fmla="*/ 8 w 128" name="T0"/>
                <a:gd fmla="*/ 89 h 96" name="T1"/>
                <a:gd fmla="*/ 21 w 128" name="T2"/>
                <a:gd fmla="*/ 92 h 96" name="T3"/>
                <a:gd fmla="*/ 32 w 128" name="T4"/>
                <a:gd fmla="*/ 96 h 96" name="T5"/>
                <a:gd fmla="*/ 35 w 128" name="T6"/>
                <a:gd fmla="*/ 88 h 96" name="T7"/>
                <a:gd fmla="*/ 39 w 128" name="T8"/>
                <a:gd fmla="*/ 86 h 96" name="T9"/>
                <a:gd fmla="*/ 41 w 128" name="T10"/>
                <a:gd fmla="*/ 82 h 96" name="T11"/>
                <a:gd fmla="*/ 42 w 128" name="T12"/>
                <a:gd fmla="*/ 77 h 96" name="T13"/>
                <a:gd fmla="*/ 44 w 128" name="T14"/>
                <a:gd fmla="*/ 74 h 96" name="T15"/>
                <a:gd fmla="*/ 47 w 128" name="T16"/>
                <a:gd fmla="*/ 68 h 96" name="T17"/>
                <a:gd fmla="*/ 47 w 128" name="T18"/>
                <a:gd fmla="*/ 65 h 96" name="T19"/>
                <a:gd fmla="*/ 53 w 128" name="T20"/>
                <a:gd fmla="*/ 63 h 96" name="T21"/>
                <a:gd fmla="*/ 55 w 128" name="T22"/>
                <a:gd fmla="*/ 58 h 96" name="T23"/>
                <a:gd fmla="*/ 63 w 128" name="T24"/>
                <a:gd fmla="*/ 58 h 96" name="T25"/>
                <a:gd fmla="*/ 68 w 128" name="T26"/>
                <a:gd fmla="*/ 51 h 96" name="T27"/>
                <a:gd fmla="*/ 73 w 128" name="T28"/>
                <a:gd fmla="*/ 51 h 96" name="T29"/>
                <a:gd fmla="*/ 83 w 128" name="T30"/>
                <a:gd fmla="*/ 44 h 96" name="T31"/>
                <a:gd fmla="*/ 97 w 128" name="T32"/>
                <a:gd fmla="*/ 36 h 96" name="T33"/>
                <a:gd fmla="*/ 113 w 128" name="T34"/>
                <a:gd fmla="*/ 37 h 96" name="T35"/>
                <a:gd fmla="*/ 123 w 128" name="T36"/>
                <a:gd fmla="*/ 30 h 96" name="T37"/>
                <a:gd fmla="*/ 124 w 128" name="T38"/>
                <a:gd fmla="*/ 25 h 96" name="T39"/>
                <a:gd fmla="*/ 127 w 128" name="T40"/>
                <a:gd fmla="*/ 19 h 96" name="T41"/>
                <a:gd fmla="*/ 127 w 128" name="T42"/>
                <a:gd fmla="*/ 11 h 96" name="T43"/>
                <a:gd fmla="*/ 123 w 128" name="T44"/>
                <a:gd fmla="*/ 4 h 96" name="T45"/>
                <a:gd fmla="*/ 115 w 128" name="T46"/>
                <a:gd fmla="*/ 2 h 96" name="T47"/>
                <a:gd fmla="*/ 108 w 128" name="T48"/>
                <a:gd fmla="*/ 2 h 96" name="T49"/>
                <a:gd fmla="*/ 105 w 128" name="T50"/>
                <a:gd fmla="*/ 12 h 96" name="T51"/>
                <a:gd fmla="*/ 94 w 128" name="T52"/>
                <a:gd fmla="*/ 21 h 96" name="T53"/>
                <a:gd fmla="*/ 79 w 128" name="T54"/>
                <a:gd fmla="*/ 25 h 96" name="T55"/>
                <a:gd fmla="*/ 74 w 128" name="T56"/>
                <a:gd fmla="*/ 23 h 96" name="T57"/>
                <a:gd fmla="*/ 66 w 128" name="T58"/>
                <a:gd fmla="*/ 21 h 96" name="T59"/>
                <a:gd fmla="*/ 59 w 128" name="T60"/>
                <a:gd fmla="*/ 23 h 96" name="T61"/>
                <a:gd fmla="*/ 57 w 128" name="T62"/>
                <a:gd fmla="*/ 28 h 96" name="T63"/>
                <a:gd fmla="*/ 46 w 128" name="T64"/>
                <a:gd fmla="*/ 36 h 96" name="T65"/>
                <a:gd fmla="*/ 43 w 128" name="T66"/>
                <a:gd fmla="*/ 37 h 96" name="T67"/>
                <a:gd fmla="*/ 34 w 128" name="T68"/>
                <a:gd fmla="*/ 42 h 96" name="T69"/>
                <a:gd fmla="*/ 32 w 128" name="T70"/>
                <a:gd fmla="*/ 46 h 96" name="T71"/>
                <a:gd fmla="*/ 25 w 128" name="T72"/>
                <a:gd fmla="*/ 55 h 96" name="T73"/>
                <a:gd fmla="*/ 19 w 128" name="T74"/>
                <a:gd fmla="*/ 57 h 96" name="T75"/>
                <a:gd fmla="*/ 20 w 128" name="T76"/>
                <a:gd fmla="*/ 61 h 96" name="T77"/>
                <a:gd fmla="*/ 18 w 128" name="T78"/>
                <a:gd fmla="*/ 65 h 96" name="T79"/>
                <a:gd fmla="*/ 16 w 128" name="T80"/>
                <a:gd fmla="*/ 69 h 96" name="T81"/>
                <a:gd fmla="*/ 19 w 128" name="T82"/>
                <a:gd fmla="*/ 78 h 96" name="T83"/>
                <a:gd fmla="*/ 10 w 128" name="T84"/>
                <a:gd fmla="*/ 78 h 96" name="T85"/>
                <a:gd fmla="*/ 2 w 128" name="T86"/>
                <a:gd fmla="*/ 85 h 9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6" w="128">
                  <a:moveTo>
                    <a:pt x="8" y="84"/>
                  </a:moveTo>
                  <a:cubicBezTo>
                    <a:pt x="10" y="83"/>
                    <a:pt x="8" y="88"/>
                    <a:pt x="8" y="89"/>
                  </a:cubicBezTo>
                  <a:cubicBezTo>
                    <a:pt x="9" y="89"/>
                    <a:pt x="13" y="89"/>
                    <a:pt x="15" y="90"/>
                  </a:cubicBezTo>
                  <a:cubicBezTo>
                    <a:pt x="17" y="90"/>
                    <a:pt x="19" y="91"/>
                    <a:pt x="21" y="92"/>
                  </a:cubicBezTo>
                  <a:cubicBezTo>
                    <a:pt x="22" y="93"/>
                    <a:pt x="25" y="92"/>
                    <a:pt x="26" y="93"/>
                  </a:cubicBezTo>
                  <a:cubicBezTo>
                    <a:pt x="26" y="94"/>
                    <a:pt x="30" y="96"/>
                    <a:pt x="32" y="96"/>
                  </a:cubicBezTo>
                  <a:cubicBezTo>
                    <a:pt x="33" y="95"/>
                    <a:pt x="35" y="93"/>
                    <a:pt x="35" y="92"/>
                  </a:cubicBezTo>
                  <a:cubicBezTo>
                    <a:pt x="35" y="91"/>
                    <a:pt x="37" y="89"/>
                    <a:pt x="35" y="88"/>
                  </a:cubicBezTo>
                  <a:cubicBezTo>
                    <a:pt x="33" y="87"/>
                    <a:pt x="32" y="86"/>
                    <a:pt x="33" y="85"/>
                  </a:cubicBezTo>
                  <a:cubicBezTo>
                    <a:pt x="34" y="85"/>
                    <a:pt x="38" y="87"/>
                    <a:pt x="39" y="86"/>
                  </a:cubicBezTo>
                  <a:cubicBezTo>
                    <a:pt x="40" y="84"/>
                    <a:pt x="38" y="83"/>
                    <a:pt x="38" y="82"/>
                  </a:cubicBezTo>
                  <a:cubicBezTo>
                    <a:pt x="38" y="81"/>
                    <a:pt x="41" y="83"/>
                    <a:pt x="41" y="82"/>
                  </a:cubicBezTo>
                  <a:cubicBezTo>
                    <a:pt x="41" y="81"/>
                    <a:pt x="40" y="80"/>
                    <a:pt x="38" y="79"/>
                  </a:cubicBezTo>
                  <a:cubicBezTo>
                    <a:pt x="36" y="77"/>
                    <a:pt x="40" y="77"/>
                    <a:pt x="42" y="77"/>
                  </a:cubicBezTo>
                  <a:cubicBezTo>
                    <a:pt x="44" y="77"/>
                    <a:pt x="42" y="76"/>
                    <a:pt x="41" y="75"/>
                  </a:cubicBezTo>
                  <a:cubicBezTo>
                    <a:pt x="41" y="74"/>
                    <a:pt x="43" y="74"/>
                    <a:pt x="44" y="74"/>
                  </a:cubicBezTo>
                  <a:cubicBezTo>
                    <a:pt x="45" y="74"/>
                    <a:pt x="47" y="74"/>
                    <a:pt x="47" y="72"/>
                  </a:cubicBezTo>
                  <a:cubicBezTo>
                    <a:pt x="47" y="71"/>
                    <a:pt x="46" y="68"/>
                    <a:pt x="47" y="68"/>
                  </a:cubicBezTo>
                  <a:cubicBezTo>
                    <a:pt x="48" y="68"/>
                    <a:pt x="51" y="68"/>
                    <a:pt x="51" y="67"/>
                  </a:cubicBezTo>
                  <a:cubicBezTo>
                    <a:pt x="51" y="66"/>
                    <a:pt x="48" y="66"/>
                    <a:pt x="47" y="65"/>
                  </a:cubicBezTo>
                  <a:cubicBezTo>
                    <a:pt x="47" y="65"/>
                    <a:pt x="48" y="64"/>
                    <a:pt x="50" y="64"/>
                  </a:cubicBezTo>
                  <a:cubicBezTo>
                    <a:pt x="51" y="64"/>
                    <a:pt x="52" y="64"/>
                    <a:pt x="53" y="63"/>
                  </a:cubicBezTo>
                  <a:cubicBezTo>
                    <a:pt x="54" y="62"/>
                    <a:pt x="55" y="63"/>
                    <a:pt x="56" y="62"/>
                  </a:cubicBezTo>
                  <a:cubicBezTo>
                    <a:pt x="57" y="61"/>
                    <a:pt x="55" y="60"/>
                    <a:pt x="55" y="58"/>
                  </a:cubicBezTo>
                  <a:cubicBezTo>
                    <a:pt x="54" y="57"/>
                    <a:pt x="59" y="60"/>
                    <a:pt x="61" y="60"/>
                  </a:cubicBezTo>
                  <a:cubicBezTo>
                    <a:pt x="63" y="60"/>
                    <a:pt x="63" y="58"/>
                    <a:pt x="63" y="58"/>
                  </a:cubicBezTo>
                  <a:cubicBezTo>
                    <a:pt x="63" y="57"/>
                    <a:pt x="65" y="58"/>
                    <a:pt x="66" y="58"/>
                  </a:cubicBezTo>
                  <a:cubicBezTo>
                    <a:pt x="67" y="57"/>
                    <a:pt x="67" y="53"/>
                    <a:pt x="68" y="51"/>
                  </a:cubicBezTo>
                  <a:cubicBezTo>
                    <a:pt x="69" y="50"/>
                    <a:pt x="69" y="52"/>
                    <a:pt x="70" y="53"/>
                  </a:cubicBezTo>
                  <a:cubicBezTo>
                    <a:pt x="71" y="54"/>
                    <a:pt x="72" y="52"/>
                    <a:pt x="73" y="51"/>
                  </a:cubicBezTo>
                  <a:cubicBezTo>
                    <a:pt x="75" y="50"/>
                    <a:pt x="74" y="50"/>
                    <a:pt x="75" y="49"/>
                  </a:cubicBezTo>
                  <a:cubicBezTo>
                    <a:pt x="77" y="49"/>
                    <a:pt x="81" y="45"/>
                    <a:pt x="83" y="44"/>
                  </a:cubicBezTo>
                  <a:cubicBezTo>
                    <a:pt x="86" y="43"/>
                    <a:pt x="88" y="41"/>
                    <a:pt x="90" y="39"/>
                  </a:cubicBezTo>
                  <a:cubicBezTo>
                    <a:pt x="91" y="37"/>
                    <a:pt x="96" y="36"/>
                    <a:pt x="97" y="36"/>
                  </a:cubicBezTo>
                  <a:cubicBezTo>
                    <a:pt x="99" y="36"/>
                    <a:pt x="102" y="37"/>
                    <a:pt x="105" y="38"/>
                  </a:cubicBezTo>
                  <a:cubicBezTo>
                    <a:pt x="108" y="38"/>
                    <a:pt x="110" y="38"/>
                    <a:pt x="113" y="37"/>
                  </a:cubicBezTo>
                  <a:cubicBezTo>
                    <a:pt x="115" y="35"/>
                    <a:pt x="115" y="35"/>
                    <a:pt x="116" y="34"/>
                  </a:cubicBezTo>
                  <a:cubicBezTo>
                    <a:pt x="118" y="33"/>
                    <a:pt x="122" y="31"/>
                    <a:pt x="123" y="30"/>
                  </a:cubicBezTo>
                  <a:cubicBezTo>
                    <a:pt x="124" y="30"/>
                    <a:pt x="127" y="27"/>
                    <a:pt x="127" y="28"/>
                  </a:cubicBezTo>
                  <a:cubicBezTo>
                    <a:pt x="126" y="28"/>
                    <a:pt x="124" y="26"/>
                    <a:pt x="124" y="25"/>
                  </a:cubicBezTo>
                  <a:cubicBezTo>
                    <a:pt x="124" y="24"/>
                    <a:pt x="125" y="22"/>
                    <a:pt x="126" y="21"/>
                  </a:cubicBezTo>
                  <a:cubicBezTo>
                    <a:pt x="127" y="20"/>
                    <a:pt x="128" y="20"/>
                    <a:pt x="127" y="19"/>
                  </a:cubicBezTo>
                  <a:cubicBezTo>
                    <a:pt x="126" y="18"/>
                    <a:pt x="125" y="15"/>
                    <a:pt x="125" y="13"/>
                  </a:cubicBezTo>
                  <a:cubicBezTo>
                    <a:pt x="125" y="12"/>
                    <a:pt x="126" y="12"/>
                    <a:pt x="127" y="11"/>
                  </a:cubicBezTo>
                  <a:cubicBezTo>
                    <a:pt x="128" y="10"/>
                    <a:pt x="125" y="8"/>
                    <a:pt x="124" y="7"/>
                  </a:cubicBezTo>
                  <a:cubicBezTo>
                    <a:pt x="123" y="6"/>
                    <a:pt x="123" y="4"/>
                    <a:pt x="123" y="4"/>
                  </a:cubicBezTo>
                  <a:cubicBezTo>
                    <a:pt x="123" y="3"/>
                    <a:pt x="121" y="2"/>
                    <a:pt x="118" y="1"/>
                  </a:cubicBezTo>
                  <a:cubicBezTo>
                    <a:pt x="116" y="0"/>
                    <a:pt x="116" y="2"/>
                    <a:pt x="115" y="2"/>
                  </a:cubicBezTo>
                  <a:cubicBezTo>
                    <a:pt x="114" y="3"/>
                    <a:pt x="113" y="2"/>
                    <a:pt x="113" y="2"/>
                  </a:cubicBezTo>
                  <a:cubicBezTo>
                    <a:pt x="113" y="1"/>
                    <a:pt x="109" y="2"/>
                    <a:pt x="108" y="2"/>
                  </a:cubicBezTo>
                  <a:cubicBezTo>
                    <a:pt x="107" y="3"/>
                    <a:pt x="108" y="5"/>
                    <a:pt x="108" y="6"/>
                  </a:cubicBezTo>
                  <a:cubicBezTo>
                    <a:pt x="108" y="7"/>
                    <a:pt x="105" y="10"/>
                    <a:pt x="105" y="12"/>
                  </a:cubicBezTo>
                  <a:cubicBezTo>
                    <a:pt x="104" y="14"/>
                    <a:pt x="101" y="17"/>
                    <a:pt x="99" y="17"/>
                  </a:cubicBezTo>
                  <a:cubicBezTo>
                    <a:pt x="97" y="18"/>
                    <a:pt x="96" y="19"/>
                    <a:pt x="94" y="21"/>
                  </a:cubicBezTo>
                  <a:cubicBezTo>
                    <a:pt x="92" y="23"/>
                    <a:pt x="87" y="24"/>
                    <a:pt x="84" y="24"/>
                  </a:cubicBezTo>
                  <a:cubicBezTo>
                    <a:pt x="80" y="24"/>
                    <a:pt x="81" y="25"/>
                    <a:pt x="79" y="25"/>
                  </a:cubicBezTo>
                  <a:cubicBezTo>
                    <a:pt x="77" y="26"/>
                    <a:pt x="77" y="23"/>
                    <a:pt x="76" y="21"/>
                  </a:cubicBezTo>
                  <a:cubicBezTo>
                    <a:pt x="75" y="20"/>
                    <a:pt x="75" y="22"/>
                    <a:pt x="74" y="23"/>
                  </a:cubicBezTo>
                  <a:cubicBezTo>
                    <a:pt x="73" y="24"/>
                    <a:pt x="72" y="24"/>
                    <a:pt x="71" y="24"/>
                  </a:cubicBezTo>
                  <a:cubicBezTo>
                    <a:pt x="70" y="25"/>
                    <a:pt x="67" y="22"/>
                    <a:pt x="66" y="21"/>
                  </a:cubicBezTo>
                  <a:cubicBezTo>
                    <a:pt x="65" y="20"/>
                    <a:pt x="63" y="22"/>
                    <a:pt x="62" y="22"/>
                  </a:cubicBezTo>
                  <a:cubicBezTo>
                    <a:pt x="61" y="23"/>
                    <a:pt x="62" y="23"/>
                    <a:pt x="59" y="23"/>
                  </a:cubicBezTo>
                  <a:cubicBezTo>
                    <a:pt x="56" y="23"/>
                    <a:pt x="58" y="24"/>
                    <a:pt x="59" y="25"/>
                  </a:cubicBezTo>
                  <a:cubicBezTo>
                    <a:pt x="60" y="26"/>
                    <a:pt x="58" y="26"/>
                    <a:pt x="57" y="28"/>
                  </a:cubicBezTo>
                  <a:cubicBezTo>
                    <a:pt x="56" y="29"/>
                    <a:pt x="51" y="34"/>
                    <a:pt x="49" y="34"/>
                  </a:cubicBezTo>
                  <a:cubicBezTo>
                    <a:pt x="47" y="35"/>
                    <a:pt x="48" y="36"/>
                    <a:pt x="46" y="36"/>
                  </a:cubicBezTo>
                  <a:cubicBezTo>
                    <a:pt x="44" y="36"/>
                    <a:pt x="45" y="34"/>
                    <a:pt x="44" y="34"/>
                  </a:cubicBezTo>
                  <a:cubicBezTo>
                    <a:pt x="42" y="34"/>
                    <a:pt x="43" y="36"/>
                    <a:pt x="43" y="37"/>
                  </a:cubicBezTo>
                  <a:cubicBezTo>
                    <a:pt x="44" y="38"/>
                    <a:pt x="42" y="39"/>
                    <a:pt x="40" y="40"/>
                  </a:cubicBezTo>
                  <a:cubicBezTo>
                    <a:pt x="38" y="41"/>
                    <a:pt x="37" y="41"/>
                    <a:pt x="34" y="42"/>
                  </a:cubicBezTo>
                  <a:cubicBezTo>
                    <a:pt x="32" y="44"/>
                    <a:pt x="35" y="45"/>
                    <a:pt x="35" y="46"/>
                  </a:cubicBezTo>
                  <a:cubicBezTo>
                    <a:pt x="35" y="47"/>
                    <a:pt x="33" y="46"/>
                    <a:pt x="32" y="46"/>
                  </a:cubicBezTo>
                  <a:cubicBezTo>
                    <a:pt x="31" y="46"/>
                    <a:pt x="28" y="48"/>
                    <a:pt x="29" y="49"/>
                  </a:cubicBezTo>
                  <a:cubicBezTo>
                    <a:pt x="31" y="49"/>
                    <a:pt x="27" y="54"/>
                    <a:pt x="25" y="55"/>
                  </a:cubicBezTo>
                  <a:cubicBezTo>
                    <a:pt x="24" y="56"/>
                    <a:pt x="24" y="55"/>
                    <a:pt x="23" y="55"/>
                  </a:cubicBezTo>
                  <a:cubicBezTo>
                    <a:pt x="21" y="55"/>
                    <a:pt x="20" y="56"/>
                    <a:pt x="19" y="57"/>
                  </a:cubicBezTo>
                  <a:cubicBezTo>
                    <a:pt x="19" y="57"/>
                    <a:pt x="20" y="58"/>
                    <a:pt x="21" y="58"/>
                  </a:cubicBezTo>
                  <a:cubicBezTo>
                    <a:pt x="22" y="58"/>
                    <a:pt x="21" y="60"/>
                    <a:pt x="20" y="61"/>
                  </a:cubicBezTo>
                  <a:cubicBezTo>
                    <a:pt x="19" y="62"/>
                    <a:pt x="23" y="63"/>
                    <a:pt x="23" y="64"/>
                  </a:cubicBezTo>
                  <a:cubicBezTo>
                    <a:pt x="23" y="65"/>
                    <a:pt x="20" y="64"/>
                    <a:pt x="18" y="65"/>
                  </a:cubicBezTo>
                  <a:cubicBezTo>
                    <a:pt x="17" y="66"/>
                    <a:pt x="20" y="68"/>
                    <a:pt x="21" y="69"/>
                  </a:cubicBezTo>
                  <a:cubicBezTo>
                    <a:pt x="22" y="70"/>
                    <a:pt x="18" y="69"/>
                    <a:pt x="16" y="69"/>
                  </a:cubicBezTo>
                  <a:cubicBezTo>
                    <a:pt x="14" y="70"/>
                    <a:pt x="18" y="72"/>
                    <a:pt x="17" y="74"/>
                  </a:cubicBezTo>
                  <a:cubicBezTo>
                    <a:pt x="16" y="75"/>
                    <a:pt x="19" y="76"/>
                    <a:pt x="19" y="78"/>
                  </a:cubicBezTo>
                  <a:cubicBezTo>
                    <a:pt x="19" y="79"/>
                    <a:pt x="16" y="76"/>
                    <a:pt x="14" y="76"/>
                  </a:cubicBezTo>
                  <a:cubicBezTo>
                    <a:pt x="11" y="76"/>
                    <a:pt x="11" y="76"/>
                    <a:pt x="10" y="78"/>
                  </a:cubicBezTo>
                  <a:cubicBezTo>
                    <a:pt x="10" y="79"/>
                    <a:pt x="11" y="81"/>
                    <a:pt x="8" y="81"/>
                  </a:cubicBezTo>
                  <a:cubicBezTo>
                    <a:pt x="5" y="81"/>
                    <a:pt x="4" y="82"/>
                    <a:pt x="2" y="85"/>
                  </a:cubicBezTo>
                  <a:cubicBezTo>
                    <a:pt x="0" y="88"/>
                    <a:pt x="6" y="84"/>
                    <a:pt x="8" y="84"/>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118"/>
            <p:cNvSpPr/>
            <p:nvPr/>
          </p:nvSpPr>
          <p:spPr bwMode="auto">
            <a:xfrm>
              <a:off x="6050956" y="2168139"/>
              <a:ext cx="20505" cy="16404"/>
            </a:xfrm>
            <a:custGeom>
              <a:gdLst>
                <a:gd fmla="*/ 2 w 13" name="T0"/>
                <a:gd fmla="*/ 10 h 10" name="T1"/>
                <a:gd fmla="*/ 12 w 13" name="T2"/>
                <a:gd fmla="*/ 4 h 10" name="T3"/>
                <a:gd fmla="*/ 11 w 13" name="T4"/>
                <a:gd fmla="*/ 1 h 10" name="T5"/>
                <a:gd fmla="*/ 2 w 13" name="T6"/>
                <a:gd fmla="*/ 6 h 10" name="T7"/>
                <a:gd fmla="*/ 2 w 13" name="T8"/>
                <a:gd fmla="*/ 10 h 10" name="T9"/>
              </a:gdLst>
              <a:cxnLst>
                <a:cxn ang="0">
                  <a:pos x="T0" y="T1"/>
                </a:cxn>
                <a:cxn ang="0">
                  <a:pos x="T2" y="T3"/>
                </a:cxn>
                <a:cxn ang="0">
                  <a:pos x="T4" y="T5"/>
                </a:cxn>
                <a:cxn ang="0">
                  <a:pos x="T6" y="T7"/>
                </a:cxn>
                <a:cxn ang="0">
                  <a:pos x="T8" y="T9"/>
                </a:cxn>
              </a:cxnLst>
              <a:rect b="b" l="0" r="r" t="0"/>
              <a:pathLst>
                <a:path h="10" w="13">
                  <a:moveTo>
                    <a:pt x="2" y="10"/>
                  </a:moveTo>
                  <a:cubicBezTo>
                    <a:pt x="4" y="9"/>
                    <a:pt x="12" y="6"/>
                    <a:pt x="12" y="4"/>
                  </a:cubicBezTo>
                  <a:cubicBezTo>
                    <a:pt x="12" y="2"/>
                    <a:pt x="13" y="0"/>
                    <a:pt x="11" y="1"/>
                  </a:cubicBezTo>
                  <a:cubicBezTo>
                    <a:pt x="8" y="1"/>
                    <a:pt x="2" y="4"/>
                    <a:pt x="2" y="6"/>
                  </a:cubicBezTo>
                  <a:cubicBezTo>
                    <a:pt x="1" y="7"/>
                    <a:pt x="0" y="10"/>
                    <a:pt x="2" y="1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119"/>
            <p:cNvSpPr/>
            <p:nvPr/>
          </p:nvSpPr>
          <p:spPr bwMode="auto">
            <a:xfrm>
              <a:off x="5974403" y="2218034"/>
              <a:ext cx="21189" cy="23239"/>
            </a:xfrm>
            <a:custGeom>
              <a:gdLst>
                <a:gd fmla="*/ 3 w 13" name="T0"/>
                <a:gd fmla="*/ 11 h 14" name="T1"/>
                <a:gd fmla="*/ 12 w 13" name="T2"/>
                <a:gd fmla="*/ 4 h 14" name="T3"/>
                <a:gd fmla="*/ 8 w 13" name="T4"/>
                <a:gd fmla="*/ 0 h 14" name="T5"/>
                <a:gd fmla="*/ 6 w 13" name="T6"/>
                <a:gd fmla="*/ 7 h 14" name="T7"/>
                <a:gd fmla="*/ 3 w 13" name="T8"/>
                <a:gd fmla="*/ 11 h 14" name="T9"/>
              </a:gdLst>
              <a:cxnLst>
                <a:cxn ang="0">
                  <a:pos x="T0" y="T1"/>
                </a:cxn>
                <a:cxn ang="0">
                  <a:pos x="T2" y="T3"/>
                </a:cxn>
                <a:cxn ang="0">
                  <a:pos x="T4" y="T5"/>
                </a:cxn>
                <a:cxn ang="0">
                  <a:pos x="T6" y="T7"/>
                </a:cxn>
                <a:cxn ang="0">
                  <a:pos x="T8" y="T9"/>
                </a:cxn>
              </a:cxnLst>
              <a:rect b="b" l="0" r="r" t="0"/>
              <a:pathLst>
                <a:path h="14" w="13">
                  <a:moveTo>
                    <a:pt x="3" y="11"/>
                  </a:moveTo>
                  <a:cubicBezTo>
                    <a:pt x="5" y="9"/>
                    <a:pt x="13" y="5"/>
                    <a:pt x="12" y="4"/>
                  </a:cubicBezTo>
                  <a:cubicBezTo>
                    <a:pt x="11" y="3"/>
                    <a:pt x="10" y="0"/>
                    <a:pt x="8" y="0"/>
                  </a:cubicBezTo>
                  <a:cubicBezTo>
                    <a:pt x="6" y="1"/>
                    <a:pt x="7" y="5"/>
                    <a:pt x="6" y="7"/>
                  </a:cubicBezTo>
                  <a:cubicBezTo>
                    <a:pt x="4" y="8"/>
                    <a:pt x="0" y="14"/>
                    <a:pt x="3" y="1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120"/>
            <p:cNvSpPr/>
            <p:nvPr/>
          </p:nvSpPr>
          <p:spPr bwMode="auto">
            <a:xfrm>
              <a:off x="6208846" y="2999284"/>
              <a:ext cx="34175" cy="19822"/>
            </a:xfrm>
            <a:custGeom>
              <a:gdLst>
                <a:gd fmla="*/ 16 w 21" name="T0"/>
                <a:gd fmla="*/ 9 h 12" name="T1"/>
                <a:gd fmla="*/ 20 w 21" name="T2"/>
                <a:gd fmla="*/ 1 h 12" name="T3"/>
                <a:gd fmla="*/ 6 w 21" name="T4"/>
                <a:gd fmla="*/ 5 h 12" name="T5"/>
                <a:gd fmla="*/ 0 w 21" name="T6"/>
                <a:gd fmla="*/ 9 h 12" name="T7"/>
                <a:gd fmla="*/ 16 w 21" name="T8"/>
                <a:gd fmla="*/ 9 h 12" name="T9"/>
              </a:gdLst>
              <a:cxnLst>
                <a:cxn ang="0">
                  <a:pos x="T0" y="T1"/>
                </a:cxn>
                <a:cxn ang="0">
                  <a:pos x="T2" y="T3"/>
                </a:cxn>
                <a:cxn ang="0">
                  <a:pos x="T4" y="T5"/>
                </a:cxn>
                <a:cxn ang="0">
                  <a:pos x="T6" y="T7"/>
                </a:cxn>
                <a:cxn ang="0">
                  <a:pos x="T8" y="T9"/>
                </a:cxn>
              </a:cxnLst>
              <a:rect b="b" l="0" r="r" t="0"/>
              <a:pathLst>
                <a:path h="12" w="21">
                  <a:moveTo>
                    <a:pt x="16" y="9"/>
                  </a:moveTo>
                  <a:cubicBezTo>
                    <a:pt x="18" y="9"/>
                    <a:pt x="19" y="2"/>
                    <a:pt x="20" y="1"/>
                  </a:cubicBezTo>
                  <a:cubicBezTo>
                    <a:pt x="21" y="0"/>
                    <a:pt x="11" y="4"/>
                    <a:pt x="6" y="5"/>
                  </a:cubicBezTo>
                  <a:cubicBezTo>
                    <a:pt x="1" y="6"/>
                    <a:pt x="1" y="7"/>
                    <a:pt x="0" y="9"/>
                  </a:cubicBezTo>
                  <a:cubicBezTo>
                    <a:pt x="0" y="12"/>
                    <a:pt x="14" y="10"/>
                    <a:pt x="16" y="9"/>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121"/>
            <p:cNvSpPr/>
            <p:nvPr/>
          </p:nvSpPr>
          <p:spPr bwMode="auto">
            <a:xfrm>
              <a:off x="3750270" y="2701958"/>
              <a:ext cx="69718" cy="48529"/>
            </a:xfrm>
            <a:custGeom>
              <a:gdLst>
                <a:gd fmla="*/ 22 w 43" name="T0"/>
                <a:gd fmla="*/ 22 h 30" name="T1"/>
                <a:gd fmla="*/ 27 w 43" name="T2"/>
                <a:gd fmla="*/ 25 h 30" name="T3"/>
                <a:gd fmla="*/ 38 w 43" name="T4"/>
                <a:gd fmla="*/ 30 h 30" name="T5"/>
                <a:gd fmla="*/ 35 w 43" name="T6"/>
                <a:gd fmla="*/ 20 h 30" name="T7"/>
                <a:gd fmla="*/ 29 w 43" name="T8"/>
                <a:gd fmla="*/ 14 h 30" name="T9"/>
                <a:gd fmla="*/ 20 w 43" name="T10"/>
                <a:gd fmla="*/ 6 h 30" name="T11"/>
                <a:gd fmla="*/ 6 w 43" name="T12"/>
                <a:gd fmla="*/ 0 h 30" name="T13"/>
                <a:gd fmla="*/ 3 w 43" name="T14"/>
                <a:gd fmla="*/ 5 h 30" name="T15"/>
                <a:gd fmla="*/ 18 w 43" name="T16"/>
                <a:gd fmla="*/ 18 h 30" name="T17"/>
                <a:gd fmla="*/ 22 w 43" name="T18"/>
                <a:gd fmla="*/ 22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43">
                  <a:moveTo>
                    <a:pt x="22" y="22"/>
                  </a:moveTo>
                  <a:cubicBezTo>
                    <a:pt x="23" y="22"/>
                    <a:pt x="26" y="22"/>
                    <a:pt x="27" y="25"/>
                  </a:cubicBezTo>
                  <a:cubicBezTo>
                    <a:pt x="27" y="28"/>
                    <a:pt x="34" y="30"/>
                    <a:pt x="38" y="30"/>
                  </a:cubicBezTo>
                  <a:cubicBezTo>
                    <a:pt x="43" y="30"/>
                    <a:pt x="37" y="23"/>
                    <a:pt x="35" y="20"/>
                  </a:cubicBezTo>
                  <a:cubicBezTo>
                    <a:pt x="33" y="17"/>
                    <a:pt x="29" y="15"/>
                    <a:pt x="29" y="14"/>
                  </a:cubicBezTo>
                  <a:cubicBezTo>
                    <a:pt x="29" y="12"/>
                    <a:pt x="23" y="6"/>
                    <a:pt x="20" y="6"/>
                  </a:cubicBezTo>
                  <a:cubicBezTo>
                    <a:pt x="17" y="5"/>
                    <a:pt x="8" y="1"/>
                    <a:pt x="6" y="0"/>
                  </a:cubicBezTo>
                  <a:cubicBezTo>
                    <a:pt x="4" y="0"/>
                    <a:pt x="0" y="4"/>
                    <a:pt x="3" y="5"/>
                  </a:cubicBezTo>
                  <a:cubicBezTo>
                    <a:pt x="5" y="7"/>
                    <a:pt x="14" y="15"/>
                    <a:pt x="18" y="18"/>
                  </a:cubicBezTo>
                  <a:cubicBezTo>
                    <a:pt x="21" y="21"/>
                    <a:pt x="21" y="22"/>
                    <a:pt x="22" y="2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122"/>
            <p:cNvSpPr/>
            <p:nvPr/>
          </p:nvSpPr>
          <p:spPr bwMode="auto">
            <a:xfrm>
              <a:off x="3719513" y="2580293"/>
              <a:ext cx="32125" cy="30758"/>
            </a:xfrm>
            <a:custGeom>
              <a:gdLst>
                <a:gd fmla="*/ 19 w 20" name="T0"/>
                <a:gd fmla="*/ 13 h 19" name="T1"/>
                <a:gd fmla="*/ 15 w 20" name="T2"/>
                <a:gd fmla="*/ 10 h 19" name="T3"/>
                <a:gd fmla="*/ 10 w 20" name="T4"/>
                <a:gd fmla="*/ 8 h 19" name="T5"/>
                <a:gd fmla="*/ 5 w 20" name="T6"/>
                <a:gd fmla="*/ 0 h 19" name="T7"/>
                <a:gd fmla="*/ 2 w 20" name="T8"/>
                <a:gd fmla="*/ 10 h 19" name="T9"/>
                <a:gd fmla="*/ 1 w 20" name="T10"/>
                <a:gd fmla="*/ 16 h 19" name="T11"/>
                <a:gd fmla="*/ 10 w 20" name="T12"/>
                <a:gd fmla="*/ 19 h 19" name="T13"/>
                <a:gd fmla="*/ 19 w 20" name="T14"/>
                <a:gd fmla="*/ 13 h 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 w="20">
                  <a:moveTo>
                    <a:pt x="19" y="13"/>
                  </a:moveTo>
                  <a:cubicBezTo>
                    <a:pt x="20" y="10"/>
                    <a:pt x="18" y="9"/>
                    <a:pt x="15" y="10"/>
                  </a:cubicBezTo>
                  <a:cubicBezTo>
                    <a:pt x="12" y="11"/>
                    <a:pt x="12" y="10"/>
                    <a:pt x="10" y="8"/>
                  </a:cubicBezTo>
                  <a:cubicBezTo>
                    <a:pt x="7" y="5"/>
                    <a:pt x="7" y="0"/>
                    <a:pt x="5" y="0"/>
                  </a:cubicBezTo>
                  <a:cubicBezTo>
                    <a:pt x="2" y="0"/>
                    <a:pt x="1" y="5"/>
                    <a:pt x="2" y="10"/>
                  </a:cubicBezTo>
                  <a:cubicBezTo>
                    <a:pt x="3" y="15"/>
                    <a:pt x="2" y="14"/>
                    <a:pt x="1" y="16"/>
                  </a:cubicBezTo>
                  <a:cubicBezTo>
                    <a:pt x="0" y="17"/>
                    <a:pt x="6" y="18"/>
                    <a:pt x="10" y="19"/>
                  </a:cubicBezTo>
                  <a:cubicBezTo>
                    <a:pt x="12" y="19"/>
                    <a:pt x="19" y="15"/>
                    <a:pt x="19" y="1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123"/>
            <p:cNvSpPr/>
            <p:nvPr/>
          </p:nvSpPr>
          <p:spPr bwMode="auto">
            <a:xfrm>
              <a:off x="3713361" y="2622671"/>
              <a:ext cx="22556" cy="41694"/>
            </a:xfrm>
            <a:custGeom>
              <a:gdLst>
                <a:gd fmla="*/ 7 w 14" name="T0"/>
                <a:gd fmla="*/ 3 h 26" name="T1"/>
                <a:gd fmla="*/ 4 w 14" name="T2"/>
                <a:gd fmla="*/ 1 h 26" name="T3"/>
                <a:gd fmla="*/ 1 w 14" name="T4"/>
                <a:gd fmla="*/ 13 h 26" name="T5"/>
                <a:gd fmla="*/ 3 w 14" name="T6"/>
                <a:gd fmla="*/ 24 h 26" name="T7"/>
                <a:gd fmla="*/ 8 w 14" name="T8"/>
                <a:gd fmla="*/ 14 h 26" name="T9"/>
                <a:gd fmla="*/ 12 w 14" name="T10"/>
                <a:gd fmla="*/ 4 h 26" name="T11"/>
                <a:gd fmla="*/ 7 w 14" name="T12"/>
                <a:gd fmla="*/ 3 h 26" name="T13"/>
              </a:gdLst>
              <a:cxnLst>
                <a:cxn ang="0">
                  <a:pos x="T0" y="T1"/>
                </a:cxn>
                <a:cxn ang="0">
                  <a:pos x="T2" y="T3"/>
                </a:cxn>
                <a:cxn ang="0">
                  <a:pos x="T4" y="T5"/>
                </a:cxn>
                <a:cxn ang="0">
                  <a:pos x="T6" y="T7"/>
                </a:cxn>
                <a:cxn ang="0">
                  <a:pos x="T8" y="T9"/>
                </a:cxn>
                <a:cxn ang="0">
                  <a:pos x="T10" y="T11"/>
                </a:cxn>
                <a:cxn ang="0">
                  <a:pos x="T12" y="T13"/>
                </a:cxn>
              </a:cxnLst>
              <a:rect b="b" l="0" r="r" t="0"/>
              <a:pathLst>
                <a:path h="26" w="14">
                  <a:moveTo>
                    <a:pt x="7" y="3"/>
                  </a:moveTo>
                  <a:cubicBezTo>
                    <a:pt x="6" y="2"/>
                    <a:pt x="5" y="0"/>
                    <a:pt x="4" y="1"/>
                  </a:cubicBezTo>
                  <a:cubicBezTo>
                    <a:pt x="3" y="3"/>
                    <a:pt x="1" y="9"/>
                    <a:pt x="1" y="13"/>
                  </a:cubicBezTo>
                  <a:cubicBezTo>
                    <a:pt x="1" y="17"/>
                    <a:pt x="0" y="26"/>
                    <a:pt x="3" y="24"/>
                  </a:cubicBezTo>
                  <a:cubicBezTo>
                    <a:pt x="6" y="22"/>
                    <a:pt x="8" y="16"/>
                    <a:pt x="8" y="14"/>
                  </a:cubicBezTo>
                  <a:cubicBezTo>
                    <a:pt x="8" y="12"/>
                    <a:pt x="14" y="4"/>
                    <a:pt x="12" y="4"/>
                  </a:cubicBezTo>
                  <a:cubicBezTo>
                    <a:pt x="11" y="4"/>
                    <a:pt x="8" y="4"/>
                    <a:pt x="7"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124"/>
            <p:cNvSpPr/>
            <p:nvPr/>
          </p:nvSpPr>
          <p:spPr bwMode="auto">
            <a:xfrm>
              <a:off x="3695590" y="2538600"/>
              <a:ext cx="19138" cy="43744"/>
            </a:xfrm>
            <a:custGeom>
              <a:gdLst>
                <a:gd fmla="*/ 7 w 12" name="T0"/>
                <a:gd fmla="*/ 3 h 27" name="T1"/>
                <a:gd fmla="*/ 2 w 12" name="T2"/>
                <a:gd fmla="*/ 0 h 27" name="T3"/>
                <a:gd fmla="*/ 5 w 12" name="T4"/>
                <a:gd fmla="*/ 10 h 27" name="T5"/>
                <a:gd fmla="*/ 7 w 12" name="T6"/>
                <a:gd fmla="*/ 24 h 27" name="T7"/>
                <a:gd fmla="*/ 12 w 12" name="T8"/>
                <a:gd fmla="*/ 15 h 27" name="T9"/>
                <a:gd fmla="*/ 10 w 12" name="T10"/>
                <a:gd fmla="*/ 8 h 27" name="T11"/>
                <a:gd fmla="*/ 7 w 12" name="T12"/>
                <a:gd fmla="*/ 3 h 27" name="T13"/>
              </a:gdLst>
              <a:cxnLst>
                <a:cxn ang="0">
                  <a:pos x="T0" y="T1"/>
                </a:cxn>
                <a:cxn ang="0">
                  <a:pos x="T2" y="T3"/>
                </a:cxn>
                <a:cxn ang="0">
                  <a:pos x="T4" y="T5"/>
                </a:cxn>
                <a:cxn ang="0">
                  <a:pos x="T6" y="T7"/>
                </a:cxn>
                <a:cxn ang="0">
                  <a:pos x="T8" y="T9"/>
                </a:cxn>
                <a:cxn ang="0">
                  <a:pos x="T10" y="T11"/>
                </a:cxn>
                <a:cxn ang="0">
                  <a:pos x="T12" y="T13"/>
                </a:cxn>
              </a:cxnLst>
              <a:rect b="b" l="0" r="r" t="0"/>
              <a:pathLst>
                <a:path h="27" w="12">
                  <a:moveTo>
                    <a:pt x="7" y="3"/>
                  </a:moveTo>
                  <a:cubicBezTo>
                    <a:pt x="4" y="1"/>
                    <a:pt x="4" y="0"/>
                    <a:pt x="2" y="0"/>
                  </a:cubicBezTo>
                  <a:cubicBezTo>
                    <a:pt x="0" y="1"/>
                    <a:pt x="4" y="7"/>
                    <a:pt x="5" y="10"/>
                  </a:cubicBezTo>
                  <a:cubicBezTo>
                    <a:pt x="6" y="12"/>
                    <a:pt x="6" y="21"/>
                    <a:pt x="7" y="24"/>
                  </a:cubicBezTo>
                  <a:cubicBezTo>
                    <a:pt x="8" y="27"/>
                    <a:pt x="12" y="16"/>
                    <a:pt x="12" y="15"/>
                  </a:cubicBezTo>
                  <a:cubicBezTo>
                    <a:pt x="12" y="13"/>
                    <a:pt x="9" y="10"/>
                    <a:pt x="10" y="8"/>
                  </a:cubicBezTo>
                  <a:cubicBezTo>
                    <a:pt x="10" y="7"/>
                    <a:pt x="9" y="6"/>
                    <a:pt x="7"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125"/>
            <p:cNvSpPr/>
            <p:nvPr/>
          </p:nvSpPr>
          <p:spPr bwMode="auto">
            <a:xfrm>
              <a:off x="3716095" y="2539967"/>
              <a:ext cx="15037" cy="24606"/>
            </a:xfrm>
            <a:custGeom>
              <a:gdLst>
                <a:gd fmla="*/ 1 w 9" name="T0"/>
                <a:gd fmla="*/ 1 h 15" name="T1"/>
                <a:gd fmla="*/ 3 w 9" name="T2"/>
                <a:gd fmla="*/ 7 h 15" name="T3"/>
                <a:gd fmla="*/ 2 w 9" name="T4"/>
                <a:gd fmla="*/ 13 h 15" name="T5"/>
                <a:gd fmla="*/ 9 w 9" name="T6"/>
                <a:gd fmla="*/ 6 h 15" name="T7"/>
                <a:gd fmla="*/ 1 w 9" name="T8"/>
                <a:gd fmla="*/ 1 h 15" name="T9"/>
              </a:gdLst>
              <a:cxnLst>
                <a:cxn ang="0">
                  <a:pos x="T0" y="T1"/>
                </a:cxn>
                <a:cxn ang="0">
                  <a:pos x="T2" y="T3"/>
                </a:cxn>
                <a:cxn ang="0">
                  <a:pos x="T4" y="T5"/>
                </a:cxn>
                <a:cxn ang="0">
                  <a:pos x="T6" y="T7"/>
                </a:cxn>
                <a:cxn ang="0">
                  <a:pos x="T8" y="T9"/>
                </a:cxn>
              </a:cxnLst>
              <a:rect b="b" l="0" r="r" t="0"/>
              <a:pathLst>
                <a:path h="15" w="9">
                  <a:moveTo>
                    <a:pt x="1" y="1"/>
                  </a:moveTo>
                  <a:cubicBezTo>
                    <a:pt x="0" y="0"/>
                    <a:pt x="2" y="4"/>
                    <a:pt x="3" y="7"/>
                  </a:cubicBezTo>
                  <a:cubicBezTo>
                    <a:pt x="5" y="9"/>
                    <a:pt x="2" y="10"/>
                    <a:pt x="2" y="13"/>
                  </a:cubicBezTo>
                  <a:cubicBezTo>
                    <a:pt x="3" y="15"/>
                    <a:pt x="9" y="7"/>
                    <a:pt x="9" y="6"/>
                  </a:cubicBezTo>
                  <a:cubicBezTo>
                    <a:pt x="9" y="4"/>
                    <a:pt x="2" y="1"/>
                    <a:pt x="1"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126"/>
            <p:cNvSpPr/>
            <p:nvPr/>
          </p:nvSpPr>
          <p:spPr bwMode="auto">
            <a:xfrm>
              <a:off x="3724297" y="2557738"/>
              <a:ext cx="11620" cy="17771"/>
            </a:xfrm>
            <a:custGeom>
              <a:gdLst>
                <a:gd fmla="*/ 4 w 7" name="T0"/>
                <a:gd fmla="*/ 10 h 11" name="T1"/>
                <a:gd fmla="*/ 2 w 7" name="T2"/>
                <a:gd fmla="*/ 3 h 11" name="T3"/>
                <a:gd fmla="*/ 1 w 7" name="T4"/>
                <a:gd fmla="*/ 9 h 11" name="T5"/>
                <a:gd fmla="*/ 4 w 7" name="T6"/>
                <a:gd fmla="*/ 10 h 11" name="T7"/>
              </a:gdLst>
              <a:cxnLst>
                <a:cxn ang="0">
                  <a:pos x="T0" y="T1"/>
                </a:cxn>
                <a:cxn ang="0">
                  <a:pos x="T2" y="T3"/>
                </a:cxn>
                <a:cxn ang="0">
                  <a:pos x="T4" y="T5"/>
                </a:cxn>
                <a:cxn ang="0">
                  <a:pos x="T6" y="T7"/>
                </a:cxn>
              </a:cxnLst>
              <a:rect b="b" l="0" r="r" t="0"/>
              <a:pathLst>
                <a:path h="11" w="7">
                  <a:moveTo>
                    <a:pt x="4" y="10"/>
                  </a:moveTo>
                  <a:cubicBezTo>
                    <a:pt x="5" y="9"/>
                    <a:pt x="7" y="0"/>
                    <a:pt x="2" y="3"/>
                  </a:cubicBezTo>
                  <a:cubicBezTo>
                    <a:pt x="0" y="4"/>
                    <a:pt x="2" y="8"/>
                    <a:pt x="1" y="9"/>
                  </a:cubicBezTo>
                  <a:cubicBezTo>
                    <a:pt x="0" y="10"/>
                    <a:pt x="3" y="11"/>
                    <a:pt x="4" y="1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127"/>
            <p:cNvSpPr/>
            <p:nvPr/>
          </p:nvSpPr>
          <p:spPr bwMode="auto">
            <a:xfrm>
              <a:off x="3409200" y="2539967"/>
              <a:ext cx="43744" cy="37593"/>
            </a:xfrm>
            <a:custGeom>
              <a:gdLst>
                <a:gd fmla="*/ 25 w 27" name="T0"/>
                <a:gd fmla="*/ 6 h 23" name="T1"/>
                <a:gd fmla="*/ 22 w 27" name="T2"/>
                <a:gd fmla="*/ 2 h 23" name="T3"/>
                <a:gd fmla="*/ 21 w 27" name="T4"/>
                <a:gd fmla="*/ 5 h 23" name="T5"/>
                <a:gd fmla="*/ 15 w 27" name="T6"/>
                <a:gd fmla="*/ 5 h 23" name="T7"/>
                <a:gd fmla="*/ 13 w 27" name="T8"/>
                <a:gd fmla="*/ 9 h 23" name="T9"/>
                <a:gd fmla="*/ 8 w 27" name="T10"/>
                <a:gd fmla="*/ 8 h 23" name="T11"/>
                <a:gd fmla="*/ 2 w 27" name="T12"/>
                <a:gd fmla="*/ 15 h 23" name="T13"/>
                <a:gd fmla="*/ 6 w 27" name="T14"/>
                <a:gd fmla="*/ 17 h 23" name="T15"/>
                <a:gd fmla="*/ 6 w 27" name="T16"/>
                <a:gd fmla="*/ 21 h 23" name="T17"/>
                <a:gd fmla="*/ 14 w 27" name="T18"/>
                <a:gd fmla="*/ 16 h 23" name="T19"/>
                <a:gd fmla="*/ 16 w 27" name="T20"/>
                <a:gd fmla="*/ 18 h 23" name="T21"/>
                <a:gd fmla="*/ 25 w 27" name="T22"/>
                <a:gd fmla="*/ 11 h 23" name="T23"/>
                <a:gd fmla="*/ 25 w 27" name="T24"/>
                <a:gd fmla="*/ 6 h 2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 w="27">
                  <a:moveTo>
                    <a:pt x="25" y="6"/>
                  </a:moveTo>
                  <a:cubicBezTo>
                    <a:pt x="23" y="5"/>
                    <a:pt x="24" y="4"/>
                    <a:pt x="22" y="2"/>
                  </a:cubicBezTo>
                  <a:cubicBezTo>
                    <a:pt x="21" y="0"/>
                    <a:pt x="22" y="4"/>
                    <a:pt x="21" y="5"/>
                  </a:cubicBezTo>
                  <a:cubicBezTo>
                    <a:pt x="21" y="6"/>
                    <a:pt x="17" y="5"/>
                    <a:pt x="15" y="5"/>
                  </a:cubicBezTo>
                  <a:cubicBezTo>
                    <a:pt x="12" y="5"/>
                    <a:pt x="14" y="7"/>
                    <a:pt x="13" y="9"/>
                  </a:cubicBezTo>
                  <a:cubicBezTo>
                    <a:pt x="12" y="10"/>
                    <a:pt x="10" y="8"/>
                    <a:pt x="8" y="8"/>
                  </a:cubicBezTo>
                  <a:cubicBezTo>
                    <a:pt x="5" y="8"/>
                    <a:pt x="4" y="12"/>
                    <a:pt x="2" y="15"/>
                  </a:cubicBezTo>
                  <a:cubicBezTo>
                    <a:pt x="0" y="17"/>
                    <a:pt x="4" y="17"/>
                    <a:pt x="6" y="17"/>
                  </a:cubicBezTo>
                  <a:cubicBezTo>
                    <a:pt x="7" y="17"/>
                    <a:pt x="5" y="19"/>
                    <a:pt x="6" y="21"/>
                  </a:cubicBezTo>
                  <a:cubicBezTo>
                    <a:pt x="6" y="23"/>
                    <a:pt x="13" y="17"/>
                    <a:pt x="14" y="16"/>
                  </a:cubicBezTo>
                  <a:cubicBezTo>
                    <a:pt x="15" y="15"/>
                    <a:pt x="15" y="17"/>
                    <a:pt x="16" y="18"/>
                  </a:cubicBezTo>
                  <a:cubicBezTo>
                    <a:pt x="17" y="18"/>
                    <a:pt x="23" y="12"/>
                    <a:pt x="25" y="11"/>
                  </a:cubicBezTo>
                  <a:cubicBezTo>
                    <a:pt x="27" y="9"/>
                    <a:pt x="26" y="6"/>
                    <a:pt x="25" y="6"/>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128"/>
            <p:cNvSpPr/>
            <p:nvPr/>
          </p:nvSpPr>
          <p:spPr bwMode="auto">
            <a:xfrm>
              <a:off x="3449527" y="2533815"/>
              <a:ext cx="19822" cy="9569"/>
            </a:xfrm>
            <a:custGeom>
              <a:gdLst>
                <a:gd fmla="*/ 3 w 12" name="T0"/>
                <a:gd fmla="*/ 1 h 6" name="T1"/>
                <a:gd fmla="*/ 4 w 12" name="T2"/>
                <a:gd fmla="*/ 5 h 6" name="T3"/>
                <a:gd fmla="*/ 10 w 12" name="T4"/>
                <a:gd fmla="*/ 4 h 6" name="T5"/>
                <a:gd fmla="*/ 3 w 12" name="T6"/>
                <a:gd fmla="*/ 1 h 6" name="T7"/>
              </a:gdLst>
              <a:cxnLst>
                <a:cxn ang="0">
                  <a:pos x="T0" y="T1"/>
                </a:cxn>
                <a:cxn ang="0">
                  <a:pos x="T2" y="T3"/>
                </a:cxn>
                <a:cxn ang="0">
                  <a:pos x="T4" y="T5"/>
                </a:cxn>
                <a:cxn ang="0">
                  <a:pos x="T6" y="T7"/>
                </a:cxn>
              </a:cxnLst>
              <a:rect b="b" l="0" r="r" t="0"/>
              <a:pathLst>
                <a:path h="6" w="12">
                  <a:moveTo>
                    <a:pt x="3" y="1"/>
                  </a:moveTo>
                  <a:cubicBezTo>
                    <a:pt x="0" y="2"/>
                    <a:pt x="1" y="6"/>
                    <a:pt x="4" y="5"/>
                  </a:cubicBezTo>
                  <a:cubicBezTo>
                    <a:pt x="7" y="5"/>
                    <a:pt x="12" y="4"/>
                    <a:pt x="10" y="4"/>
                  </a:cubicBezTo>
                  <a:cubicBezTo>
                    <a:pt x="9" y="4"/>
                    <a:pt x="5" y="0"/>
                    <a:pt x="3"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129"/>
            <p:cNvSpPr/>
            <p:nvPr/>
          </p:nvSpPr>
          <p:spPr bwMode="auto">
            <a:xfrm>
              <a:off x="3239691" y="2608317"/>
              <a:ext cx="22556" cy="14354"/>
            </a:xfrm>
            <a:custGeom>
              <a:gdLst>
                <a:gd fmla="*/ 6 w 14" name="T0"/>
                <a:gd fmla="*/ 3 h 9" name="T1"/>
                <a:gd fmla="*/ 0 w 14" name="T2"/>
                <a:gd fmla="*/ 8 h 9" name="T3"/>
                <a:gd fmla="*/ 12 w 14" name="T4"/>
                <a:gd fmla="*/ 6 h 9" name="T5"/>
                <a:gd fmla="*/ 13 w 14" name="T6"/>
                <a:gd fmla="*/ 1 h 9" name="T7"/>
                <a:gd fmla="*/ 6 w 14" name="T8"/>
                <a:gd fmla="*/ 3 h 9" name="T9"/>
              </a:gdLst>
              <a:cxnLst>
                <a:cxn ang="0">
                  <a:pos x="T0" y="T1"/>
                </a:cxn>
                <a:cxn ang="0">
                  <a:pos x="T2" y="T3"/>
                </a:cxn>
                <a:cxn ang="0">
                  <a:pos x="T4" y="T5"/>
                </a:cxn>
                <a:cxn ang="0">
                  <a:pos x="T6" y="T7"/>
                </a:cxn>
                <a:cxn ang="0">
                  <a:pos x="T8" y="T9"/>
                </a:cxn>
              </a:cxnLst>
              <a:rect b="b" l="0" r="r" t="0"/>
              <a:pathLst>
                <a:path h="9" w="14">
                  <a:moveTo>
                    <a:pt x="6" y="3"/>
                  </a:moveTo>
                  <a:cubicBezTo>
                    <a:pt x="4" y="4"/>
                    <a:pt x="0" y="6"/>
                    <a:pt x="0" y="8"/>
                  </a:cubicBezTo>
                  <a:cubicBezTo>
                    <a:pt x="0" y="9"/>
                    <a:pt x="9" y="6"/>
                    <a:pt x="12" y="6"/>
                  </a:cubicBezTo>
                  <a:cubicBezTo>
                    <a:pt x="14" y="6"/>
                    <a:pt x="13" y="3"/>
                    <a:pt x="13" y="1"/>
                  </a:cubicBezTo>
                  <a:cubicBezTo>
                    <a:pt x="12" y="0"/>
                    <a:pt x="8" y="3"/>
                    <a:pt x="6" y="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130"/>
            <p:cNvSpPr/>
            <p:nvPr/>
          </p:nvSpPr>
          <p:spPr bwMode="auto">
            <a:xfrm>
              <a:off x="3193212" y="2634291"/>
              <a:ext cx="14354" cy="14354"/>
            </a:xfrm>
            <a:custGeom>
              <a:gdLst>
                <a:gd fmla="*/ 7 w 9" name="T0"/>
                <a:gd fmla="*/ 1 h 9" name="T1"/>
                <a:gd fmla="*/ 0 w 9" name="T2"/>
                <a:gd fmla="*/ 8 h 9" name="T3"/>
                <a:gd fmla="*/ 8 w 9" name="T4"/>
                <a:gd fmla="*/ 4 h 9" name="T5"/>
                <a:gd fmla="*/ 7 w 9" name="T6"/>
                <a:gd fmla="*/ 1 h 9" name="T7"/>
              </a:gdLst>
              <a:cxnLst>
                <a:cxn ang="0">
                  <a:pos x="T0" y="T1"/>
                </a:cxn>
                <a:cxn ang="0">
                  <a:pos x="T2" y="T3"/>
                </a:cxn>
                <a:cxn ang="0">
                  <a:pos x="T4" y="T5"/>
                </a:cxn>
                <a:cxn ang="0">
                  <a:pos x="T6" y="T7"/>
                </a:cxn>
              </a:cxnLst>
              <a:rect b="b" l="0" r="r" t="0"/>
              <a:pathLst>
                <a:path h="9" w="9">
                  <a:moveTo>
                    <a:pt x="7" y="1"/>
                  </a:moveTo>
                  <a:cubicBezTo>
                    <a:pt x="5" y="0"/>
                    <a:pt x="0" y="7"/>
                    <a:pt x="0" y="8"/>
                  </a:cubicBezTo>
                  <a:cubicBezTo>
                    <a:pt x="0" y="9"/>
                    <a:pt x="8" y="4"/>
                    <a:pt x="8" y="4"/>
                  </a:cubicBezTo>
                  <a:cubicBezTo>
                    <a:pt x="9" y="3"/>
                    <a:pt x="9" y="1"/>
                    <a:pt x="7"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131"/>
            <p:cNvSpPr/>
            <p:nvPr/>
          </p:nvSpPr>
          <p:spPr bwMode="auto">
            <a:xfrm>
              <a:off x="3162454" y="2645227"/>
              <a:ext cx="23923" cy="14354"/>
            </a:xfrm>
            <a:custGeom>
              <a:gdLst>
                <a:gd fmla="*/ 2 w 15" name="T0"/>
                <a:gd fmla="*/ 7 h 9" name="T1"/>
                <a:gd fmla="*/ 11 w 15" name="T2"/>
                <a:gd fmla="*/ 0 h 9" name="T3"/>
                <a:gd fmla="*/ 2 w 15" name="T4"/>
                <a:gd fmla="*/ 7 h 9" name="T5"/>
              </a:gdLst>
              <a:cxnLst>
                <a:cxn ang="0">
                  <a:pos x="T0" y="T1"/>
                </a:cxn>
                <a:cxn ang="0">
                  <a:pos x="T2" y="T3"/>
                </a:cxn>
                <a:cxn ang="0">
                  <a:pos x="T4" y="T5"/>
                </a:cxn>
              </a:cxnLst>
              <a:rect b="b" l="0" r="r" t="0"/>
              <a:pathLst>
                <a:path h="9" w="15">
                  <a:moveTo>
                    <a:pt x="2" y="7"/>
                  </a:moveTo>
                  <a:cubicBezTo>
                    <a:pt x="3" y="9"/>
                    <a:pt x="15" y="1"/>
                    <a:pt x="11" y="0"/>
                  </a:cubicBezTo>
                  <a:cubicBezTo>
                    <a:pt x="10" y="0"/>
                    <a:pt x="0" y="5"/>
                    <a:pt x="2" y="7"/>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132"/>
            <p:cNvSpPr/>
            <p:nvPr/>
          </p:nvSpPr>
          <p:spPr bwMode="auto">
            <a:xfrm>
              <a:off x="3254044" y="2480501"/>
              <a:ext cx="25973" cy="17771"/>
            </a:xfrm>
            <a:custGeom>
              <a:gdLst>
                <a:gd fmla="*/ 13 w 16" name="T0"/>
                <a:gd fmla="*/ 2 h 11" name="T1"/>
                <a:gd fmla="*/ 2 w 16" name="T2"/>
                <a:gd fmla="*/ 5 h 11" name="T3"/>
                <a:gd fmla="*/ 6 w 16" name="T4"/>
                <a:gd fmla="*/ 10 h 11" name="T5"/>
                <a:gd fmla="*/ 13 w 16" name="T6"/>
                <a:gd fmla="*/ 9 h 11" name="T7"/>
                <a:gd fmla="*/ 13 w 16" name="T8"/>
                <a:gd fmla="*/ 2 h 11" name="T9"/>
              </a:gdLst>
              <a:cxnLst>
                <a:cxn ang="0">
                  <a:pos x="T0" y="T1"/>
                </a:cxn>
                <a:cxn ang="0">
                  <a:pos x="T2" y="T3"/>
                </a:cxn>
                <a:cxn ang="0">
                  <a:pos x="T4" y="T5"/>
                </a:cxn>
                <a:cxn ang="0">
                  <a:pos x="T6" y="T7"/>
                </a:cxn>
                <a:cxn ang="0">
                  <a:pos x="T8" y="T9"/>
                </a:cxn>
              </a:cxnLst>
              <a:rect b="b" l="0" r="r" t="0"/>
              <a:pathLst>
                <a:path h="11" w="16">
                  <a:moveTo>
                    <a:pt x="13" y="2"/>
                  </a:moveTo>
                  <a:cubicBezTo>
                    <a:pt x="13" y="0"/>
                    <a:pt x="5" y="4"/>
                    <a:pt x="2" y="5"/>
                  </a:cubicBezTo>
                  <a:cubicBezTo>
                    <a:pt x="0" y="7"/>
                    <a:pt x="5" y="10"/>
                    <a:pt x="6" y="10"/>
                  </a:cubicBezTo>
                  <a:cubicBezTo>
                    <a:pt x="8" y="11"/>
                    <a:pt x="11" y="9"/>
                    <a:pt x="13" y="9"/>
                  </a:cubicBezTo>
                  <a:cubicBezTo>
                    <a:pt x="16" y="10"/>
                    <a:pt x="14" y="4"/>
                    <a:pt x="13"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133"/>
            <p:cNvSpPr/>
            <p:nvPr/>
          </p:nvSpPr>
          <p:spPr bwMode="auto">
            <a:xfrm>
              <a:off x="4464536" y="2646594"/>
              <a:ext cx="28707" cy="16404"/>
            </a:xfrm>
            <a:custGeom>
              <a:gdLst>
                <a:gd fmla="*/ 1 w 18" name="T0"/>
                <a:gd fmla="*/ 1 h 10" name="T1"/>
                <a:gd fmla="*/ 2 w 18" name="T2"/>
                <a:gd fmla="*/ 6 h 10" name="T3"/>
                <a:gd fmla="*/ 14 w 18" name="T4"/>
                <a:gd fmla="*/ 9 h 10" name="T5"/>
                <a:gd fmla="*/ 11 w 18" name="T6"/>
                <a:gd fmla="*/ 4 h 10" name="T7"/>
                <a:gd fmla="*/ 1 w 18" name="T8"/>
                <a:gd fmla="*/ 1 h 10" name="T9"/>
              </a:gdLst>
              <a:cxnLst>
                <a:cxn ang="0">
                  <a:pos x="T0" y="T1"/>
                </a:cxn>
                <a:cxn ang="0">
                  <a:pos x="T2" y="T3"/>
                </a:cxn>
                <a:cxn ang="0">
                  <a:pos x="T4" y="T5"/>
                </a:cxn>
                <a:cxn ang="0">
                  <a:pos x="T6" y="T7"/>
                </a:cxn>
                <a:cxn ang="0">
                  <a:pos x="T8" y="T9"/>
                </a:cxn>
              </a:cxnLst>
              <a:rect b="b" l="0" r="r" t="0"/>
              <a:pathLst>
                <a:path h="10" w="18">
                  <a:moveTo>
                    <a:pt x="1" y="1"/>
                  </a:moveTo>
                  <a:cubicBezTo>
                    <a:pt x="0" y="0"/>
                    <a:pt x="0" y="4"/>
                    <a:pt x="2" y="6"/>
                  </a:cubicBezTo>
                  <a:cubicBezTo>
                    <a:pt x="4" y="7"/>
                    <a:pt x="10" y="10"/>
                    <a:pt x="14" y="9"/>
                  </a:cubicBezTo>
                  <a:cubicBezTo>
                    <a:pt x="18" y="9"/>
                    <a:pt x="15" y="5"/>
                    <a:pt x="11" y="4"/>
                  </a:cubicBezTo>
                  <a:cubicBezTo>
                    <a:pt x="7" y="3"/>
                    <a:pt x="3" y="1"/>
                    <a:pt x="1"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134"/>
            <p:cNvSpPr/>
            <p:nvPr/>
          </p:nvSpPr>
          <p:spPr bwMode="auto">
            <a:xfrm>
              <a:off x="5875978" y="2590546"/>
              <a:ext cx="30758" cy="25973"/>
            </a:xfrm>
            <a:custGeom>
              <a:gdLst>
                <a:gd fmla="*/ 10 w 19" name="T0"/>
                <a:gd fmla="*/ 4 h 16" name="T1"/>
                <a:gd fmla="*/ 2 w 19" name="T2"/>
                <a:gd fmla="*/ 5 h 16" name="T3"/>
                <a:gd fmla="*/ 5 w 19" name="T4"/>
                <a:gd fmla="*/ 10 h 16" name="T5"/>
                <a:gd fmla="*/ 10 w 19" name="T6"/>
                <a:gd fmla="*/ 15 h 16" name="T7"/>
                <a:gd fmla="*/ 16 w 19" name="T8"/>
                <a:gd fmla="*/ 14 h 16" name="T9"/>
                <a:gd fmla="*/ 15 w 19" name="T10"/>
                <a:gd fmla="*/ 7 h 16" name="T11"/>
                <a:gd fmla="*/ 17 w 19" name="T12"/>
                <a:gd fmla="*/ 1 h 16" name="T13"/>
                <a:gd fmla="*/ 10 w 19" name="T14"/>
                <a:gd fmla="*/ 4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19">
                  <a:moveTo>
                    <a:pt x="10" y="4"/>
                  </a:moveTo>
                  <a:cubicBezTo>
                    <a:pt x="8" y="5"/>
                    <a:pt x="4" y="5"/>
                    <a:pt x="2" y="5"/>
                  </a:cubicBezTo>
                  <a:cubicBezTo>
                    <a:pt x="0" y="5"/>
                    <a:pt x="2" y="8"/>
                    <a:pt x="5" y="10"/>
                  </a:cubicBezTo>
                  <a:cubicBezTo>
                    <a:pt x="9" y="12"/>
                    <a:pt x="8" y="15"/>
                    <a:pt x="10" y="15"/>
                  </a:cubicBezTo>
                  <a:cubicBezTo>
                    <a:pt x="14" y="16"/>
                    <a:pt x="14" y="15"/>
                    <a:pt x="16" y="14"/>
                  </a:cubicBezTo>
                  <a:cubicBezTo>
                    <a:pt x="19" y="14"/>
                    <a:pt x="15" y="10"/>
                    <a:pt x="15" y="7"/>
                  </a:cubicBezTo>
                  <a:cubicBezTo>
                    <a:pt x="15" y="5"/>
                    <a:pt x="16" y="2"/>
                    <a:pt x="17" y="1"/>
                  </a:cubicBezTo>
                  <a:cubicBezTo>
                    <a:pt x="18" y="0"/>
                    <a:pt x="11" y="2"/>
                    <a:pt x="10" y="4"/>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135"/>
            <p:cNvSpPr/>
            <p:nvPr/>
          </p:nvSpPr>
          <p:spPr bwMode="auto">
            <a:xfrm>
              <a:off x="5990807" y="2546802"/>
              <a:ext cx="21189" cy="27340"/>
            </a:xfrm>
            <a:custGeom>
              <a:gdLst>
                <a:gd fmla="*/ 8 w 13" name="T0"/>
                <a:gd fmla="*/ 9 h 17" name="T1"/>
                <a:gd fmla="*/ 11 w 13" name="T2"/>
                <a:gd fmla="*/ 2 h 17" name="T3"/>
                <a:gd fmla="*/ 4 w 13" name="T4"/>
                <a:gd fmla="*/ 5 h 17" name="T5"/>
                <a:gd fmla="*/ 2 w 13" name="T6"/>
                <a:gd fmla="*/ 15 h 17" name="T7"/>
                <a:gd fmla="*/ 8 w 13" name="T8"/>
                <a:gd fmla="*/ 9 h 17" name="T9"/>
              </a:gdLst>
              <a:cxnLst>
                <a:cxn ang="0">
                  <a:pos x="T0" y="T1"/>
                </a:cxn>
                <a:cxn ang="0">
                  <a:pos x="T2" y="T3"/>
                </a:cxn>
                <a:cxn ang="0">
                  <a:pos x="T4" y="T5"/>
                </a:cxn>
                <a:cxn ang="0">
                  <a:pos x="T6" y="T7"/>
                </a:cxn>
                <a:cxn ang="0">
                  <a:pos x="T8" y="T9"/>
                </a:cxn>
              </a:cxnLst>
              <a:rect b="b" l="0" r="r" t="0"/>
              <a:pathLst>
                <a:path h="17" w="13">
                  <a:moveTo>
                    <a:pt x="8" y="9"/>
                  </a:moveTo>
                  <a:cubicBezTo>
                    <a:pt x="9" y="8"/>
                    <a:pt x="9" y="4"/>
                    <a:pt x="11" y="2"/>
                  </a:cubicBezTo>
                  <a:cubicBezTo>
                    <a:pt x="13" y="0"/>
                    <a:pt x="7" y="3"/>
                    <a:pt x="4" y="5"/>
                  </a:cubicBezTo>
                  <a:cubicBezTo>
                    <a:pt x="0" y="7"/>
                    <a:pt x="0" y="13"/>
                    <a:pt x="2" y="15"/>
                  </a:cubicBezTo>
                  <a:cubicBezTo>
                    <a:pt x="3" y="17"/>
                    <a:pt x="7" y="10"/>
                    <a:pt x="8" y="9"/>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136"/>
            <p:cNvSpPr/>
            <p:nvPr/>
          </p:nvSpPr>
          <p:spPr bwMode="auto">
            <a:xfrm>
              <a:off x="6044121" y="2530397"/>
              <a:ext cx="21189" cy="14354"/>
            </a:xfrm>
            <a:custGeom>
              <a:gdLst>
                <a:gd fmla="*/ 4 w 13" name="T0"/>
                <a:gd fmla="*/ 8 h 9" name="T1"/>
                <a:gd fmla="*/ 12 w 13" name="T2"/>
                <a:gd fmla="*/ 2 h 9" name="T3"/>
                <a:gd fmla="*/ 9 w 13" name="T4"/>
                <a:gd fmla="*/ 1 h 9" name="T5"/>
                <a:gd fmla="*/ 2 w 13" name="T6"/>
                <a:gd fmla="*/ 2 h 9" name="T7"/>
                <a:gd fmla="*/ 4 w 13" name="T8"/>
                <a:gd fmla="*/ 8 h 9" name="T9"/>
              </a:gdLst>
              <a:cxnLst>
                <a:cxn ang="0">
                  <a:pos x="T0" y="T1"/>
                </a:cxn>
                <a:cxn ang="0">
                  <a:pos x="T2" y="T3"/>
                </a:cxn>
                <a:cxn ang="0">
                  <a:pos x="T4" y="T5"/>
                </a:cxn>
                <a:cxn ang="0">
                  <a:pos x="T6" y="T7"/>
                </a:cxn>
                <a:cxn ang="0">
                  <a:pos x="T8" y="T9"/>
                </a:cxn>
              </a:cxnLst>
              <a:rect b="b" l="0" r="r" t="0"/>
              <a:pathLst>
                <a:path h="9" w="13">
                  <a:moveTo>
                    <a:pt x="4" y="8"/>
                  </a:moveTo>
                  <a:cubicBezTo>
                    <a:pt x="8" y="7"/>
                    <a:pt x="11" y="4"/>
                    <a:pt x="12" y="2"/>
                  </a:cubicBezTo>
                  <a:cubicBezTo>
                    <a:pt x="13" y="1"/>
                    <a:pt x="12" y="0"/>
                    <a:pt x="9" y="1"/>
                  </a:cubicBezTo>
                  <a:cubicBezTo>
                    <a:pt x="6" y="2"/>
                    <a:pt x="3" y="1"/>
                    <a:pt x="2" y="2"/>
                  </a:cubicBezTo>
                  <a:cubicBezTo>
                    <a:pt x="0" y="3"/>
                    <a:pt x="2" y="9"/>
                    <a:pt x="4" y="8"/>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137"/>
            <p:cNvSpPr/>
            <p:nvPr/>
          </p:nvSpPr>
          <p:spPr bwMode="auto">
            <a:xfrm>
              <a:off x="6048905" y="2519461"/>
              <a:ext cx="11620" cy="6152"/>
            </a:xfrm>
            <a:custGeom>
              <a:gdLst>
                <a:gd fmla="*/ 4 w 7" name="T0"/>
                <a:gd fmla="*/ 1 h 4" name="T1"/>
                <a:gd fmla="*/ 3 w 7" name="T2"/>
                <a:gd fmla="*/ 4 h 4" name="T3"/>
                <a:gd fmla="*/ 4 w 7" name="T4"/>
                <a:gd fmla="*/ 1 h 4" name="T5"/>
              </a:gdLst>
              <a:cxnLst>
                <a:cxn ang="0">
                  <a:pos x="T0" y="T1"/>
                </a:cxn>
                <a:cxn ang="0">
                  <a:pos x="T2" y="T3"/>
                </a:cxn>
                <a:cxn ang="0">
                  <a:pos x="T4" y="T5"/>
                </a:cxn>
              </a:cxnLst>
              <a:rect b="b" l="0" r="r" t="0"/>
              <a:pathLst>
                <a:path h="4" w="7">
                  <a:moveTo>
                    <a:pt x="4" y="1"/>
                  </a:moveTo>
                  <a:cubicBezTo>
                    <a:pt x="3" y="2"/>
                    <a:pt x="0" y="4"/>
                    <a:pt x="3" y="4"/>
                  </a:cubicBezTo>
                  <a:cubicBezTo>
                    <a:pt x="7" y="4"/>
                    <a:pt x="6" y="0"/>
                    <a:pt x="4"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138"/>
            <p:cNvSpPr/>
            <p:nvPr/>
          </p:nvSpPr>
          <p:spPr bwMode="auto">
            <a:xfrm>
              <a:off x="6635355" y="3992420"/>
              <a:ext cx="16404" cy="17771"/>
            </a:xfrm>
            <a:custGeom>
              <a:gdLst>
                <a:gd fmla="*/ 4 w 10" name="T0"/>
                <a:gd fmla="*/ 2 h 11" name="T1"/>
                <a:gd fmla="*/ 8 w 10" name="T2"/>
                <a:gd fmla="*/ 8 h 11" name="T3"/>
                <a:gd fmla="*/ 4 w 10" name="T4"/>
                <a:gd fmla="*/ 2 h 11" name="T5"/>
              </a:gdLst>
              <a:cxnLst>
                <a:cxn ang="0">
                  <a:pos x="T0" y="T1"/>
                </a:cxn>
                <a:cxn ang="0">
                  <a:pos x="T2" y="T3"/>
                </a:cxn>
                <a:cxn ang="0">
                  <a:pos x="T4" y="T5"/>
                </a:cxn>
              </a:cxnLst>
              <a:rect b="b" l="0" r="r" t="0"/>
              <a:pathLst>
                <a:path h="11" w="10">
                  <a:moveTo>
                    <a:pt x="4" y="2"/>
                  </a:moveTo>
                  <a:cubicBezTo>
                    <a:pt x="0" y="4"/>
                    <a:pt x="6" y="11"/>
                    <a:pt x="8" y="8"/>
                  </a:cubicBezTo>
                  <a:cubicBezTo>
                    <a:pt x="10" y="6"/>
                    <a:pt x="7" y="0"/>
                    <a:pt x="4"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 name="Freeform 139"/>
            <p:cNvSpPr/>
            <p:nvPr/>
          </p:nvSpPr>
          <p:spPr bwMode="auto">
            <a:xfrm>
              <a:off x="8458952" y="3772330"/>
              <a:ext cx="28024" cy="11620"/>
            </a:xfrm>
            <a:custGeom>
              <a:gdLst>
                <a:gd fmla="*/ 2 w 17" name="T0"/>
                <a:gd fmla="*/ 0 h 7" name="T1"/>
                <a:gd fmla="*/ 7 w 17" name="T2"/>
                <a:gd fmla="*/ 5 h 7" name="T3"/>
                <a:gd fmla="*/ 16 w 17" name="T4"/>
                <a:gd fmla="*/ 5 h 7" name="T5"/>
                <a:gd fmla="*/ 2 w 17" name="T6"/>
                <a:gd fmla="*/ 0 h 7" name="T7"/>
              </a:gdLst>
              <a:cxnLst>
                <a:cxn ang="0">
                  <a:pos x="T0" y="T1"/>
                </a:cxn>
                <a:cxn ang="0">
                  <a:pos x="T2" y="T3"/>
                </a:cxn>
                <a:cxn ang="0">
                  <a:pos x="T4" y="T5"/>
                </a:cxn>
                <a:cxn ang="0">
                  <a:pos x="T6" y="T7"/>
                </a:cxn>
              </a:cxnLst>
              <a:rect b="b" l="0" r="r" t="0"/>
              <a:pathLst>
                <a:path h="7" w="17">
                  <a:moveTo>
                    <a:pt x="2" y="0"/>
                  </a:moveTo>
                  <a:cubicBezTo>
                    <a:pt x="0" y="0"/>
                    <a:pt x="4" y="3"/>
                    <a:pt x="7" y="5"/>
                  </a:cubicBezTo>
                  <a:cubicBezTo>
                    <a:pt x="11" y="7"/>
                    <a:pt x="15" y="7"/>
                    <a:pt x="16" y="5"/>
                  </a:cubicBezTo>
                  <a:cubicBezTo>
                    <a:pt x="17" y="3"/>
                    <a:pt x="4" y="0"/>
                    <a:pt x="2" y="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 name="Freeform 140"/>
            <p:cNvSpPr/>
            <p:nvPr/>
          </p:nvSpPr>
          <p:spPr bwMode="auto">
            <a:xfrm>
              <a:off x="8509531" y="3793519"/>
              <a:ext cx="14354" cy="8202"/>
            </a:xfrm>
            <a:custGeom>
              <a:gdLst>
                <a:gd fmla="*/ 0 w 9" name="T0"/>
                <a:gd fmla="*/ 2 h 5" name="T1"/>
                <a:gd fmla="*/ 9 w 9" name="T2"/>
                <a:gd fmla="*/ 4 h 5" name="T3"/>
                <a:gd fmla="*/ 0 w 9" name="T4"/>
                <a:gd fmla="*/ 2 h 5" name="T5"/>
              </a:gdLst>
              <a:cxnLst>
                <a:cxn ang="0">
                  <a:pos x="T0" y="T1"/>
                </a:cxn>
                <a:cxn ang="0">
                  <a:pos x="T2" y="T3"/>
                </a:cxn>
                <a:cxn ang="0">
                  <a:pos x="T4" y="T5"/>
                </a:cxn>
              </a:cxnLst>
              <a:rect b="b" l="0" r="r" t="0"/>
              <a:pathLst>
                <a:path h="5" w="9">
                  <a:moveTo>
                    <a:pt x="0" y="2"/>
                  </a:moveTo>
                  <a:cubicBezTo>
                    <a:pt x="0" y="4"/>
                    <a:pt x="9" y="5"/>
                    <a:pt x="9" y="4"/>
                  </a:cubicBezTo>
                  <a:cubicBezTo>
                    <a:pt x="9" y="1"/>
                    <a:pt x="0" y="0"/>
                    <a:pt x="0"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141"/>
            <p:cNvSpPr/>
            <p:nvPr/>
          </p:nvSpPr>
          <p:spPr bwMode="auto">
            <a:xfrm>
              <a:off x="8423410" y="3740205"/>
              <a:ext cx="38960" cy="21189"/>
            </a:xfrm>
            <a:custGeom>
              <a:gdLst>
                <a:gd fmla="*/ 21 w 24" name="T0"/>
                <a:gd fmla="*/ 10 h 13" name="T1"/>
                <a:gd fmla="*/ 6 w 24" name="T2"/>
                <a:gd fmla="*/ 0 h 13" name="T3"/>
                <a:gd fmla="*/ 21 w 24" name="T4"/>
                <a:gd fmla="*/ 10 h 13" name="T5"/>
              </a:gdLst>
              <a:cxnLst>
                <a:cxn ang="0">
                  <a:pos x="T0" y="T1"/>
                </a:cxn>
                <a:cxn ang="0">
                  <a:pos x="T2" y="T3"/>
                </a:cxn>
                <a:cxn ang="0">
                  <a:pos x="T4" y="T5"/>
                </a:cxn>
              </a:cxnLst>
              <a:rect b="b" l="0" r="r" t="0"/>
              <a:pathLst>
                <a:path h="13" w="24">
                  <a:moveTo>
                    <a:pt x="21" y="10"/>
                  </a:moveTo>
                  <a:cubicBezTo>
                    <a:pt x="24" y="5"/>
                    <a:pt x="12" y="0"/>
                    <a:pt x="6" y="0"/>
                  </a:cubicBezTo>
                  <a:cubicBezTo>
                    <a:pt x="0" y="0"/>
                    <a:pt x="19" y="13"/>
                    <a:pt x="21" y="1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142"/>
            <p:cNvSpPr/>
            <p:nvPr/>
          </p:nvSpPr>
          <p:spPr bwMode="auto">
            <a:xfrm>
              <a:off x="5921089" y="2996549"/>
              <a:ext cx="10253" cy="6152"/>
            </a:xfrm>
            <a:custGeom>
              <a:gdLst>
                <a:gd fmla="*/ 1 w 6" name="T0"/>
                <a:gd fmla="*/ 2 h 4" name="T1"/>
                <a:gd fmla="*/ 5 w 6" name="T2"/>
                <a:gd fmla="*/ 2 h 4" name="T3"/>
                <a:gd fmla="*/ 1 w 6" name="T4"/>
                <a:gd fmla="*/ 2 h 4" name="T5"/>
              </a:gdLst>
              <a:cxnLst>
                <a:cxn ang="0">
                  <a:pos x="T0" y="T1"/>
                </a:cxn>
                <a:cxn ang="0">
                  <a:pos x="T2" y="T3"/>
                </a:cxn>
                <a:cxn ang="0">
                  <a:pos x="T4" y="T5"/>
                </a:cxn>
              </a:cxnLst>
              <a:rect b="b" l="0" r="r" t="0"/>
              <a:pathLst>
                <a:path h="4" w="6">
                  <a:moveTo>
                    <a:pt x="1" y="2"/>
                  </a:moveTo>
                  <a:cubicBezTo>
                    <a:pt x="1" y="4"/>
                    <a:pt x="6" y="4"/>
                    <a:pt x="5" y="2"/>
                  </a:cubicBezTo>
                  <a:cubicBezTo>
                    <a:pt x="4" y="0"/>
                    <a:pt x="0" y="1"/>
                    <a:pt x="1"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 name="Freeform 143"/>
            <p:cNvSpPr/>
            <p:nvPr/>
          </p:nvSpPr>
          <p:spPr bwMode="auto">
            <a:xfrm>
              <a:off x="5273808" y="3360175"/>
              <a:ext cx="12987" cy="8202"/>
            </a:xfrm>
            <a:custGeom>
              <a:gdLst>
                <a:gd fmla="*/ 4 w 8" name="T0"/>
                <a:gd fmla="*/ 1 h 5" name="T1"/>
                <a:gd fmla="*/ 7 w 8" name="T2"/>
                <a:gd fmla="*/ 3 h 5" name="T3"/>
                <a:gd fmla="*/ 4 w 8" name="T4"/>
                <a:gd fmla="*/ 1 h 5" name="T5"/>
              </a:gdLst>
              <a:cxnLst>
                <a:cxn ang="0">
                  <a:pos x="T0" y="T1"/>
                </a:cxn>
                <a:cxn ang="0">
                  <a:pos x="T2" y="T3"/>
                </a:cxn>
                <a:cxn ang="0">
                  <a:pos x="T4" y="T5"/>
                </a:cxn>
              </a:cxnLst>
              <a:rect b="b" l="0" r="r" t="0"/>
              <a:pathLst>
                <a:path h="5" w="8">
                  <a:moveTo>
                    <a:pt x="4" y="1"/>
                  </a:moveTo>
                  <a:cubicBezTo>
                    <a:pt x="0" y="3"/>
                    <a:pt x="5" y="5"/>
                    <a:pt x="7" y="3"/>
                  </a:cubicBezTo>
                  <a:cubicBezTo>
                    <a:pt x="8" y="1"/>
                    <a:pt x="7" y="0"/>
                    <a:pt x="4"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 name="Freeform 144"/>
            <p:cNvSpPr/>
            <p:nvPr/>
          </p:nvSpPr>
          <p:spPr bwMode="auto">
            <a:xfrm>
              <a:off x="5802159" y="3554291"/>
              <a:ext cx="10936" cy="8202"/>
            </a:xfrm>
            <a:custGeom>
              <a:gdLst>
                <a:gd fmla="*/ 5 w 7" name="T0"/>
                <a:gd fmla="*/ 4 h 5" name="T1"/>
                <a:gd fmla="*/ 3 w 7" name="T2"/>
                <a:gd fmla="*/ 1 h 5" name="T3"/>
                <a:gd fmla="*/ 5 w 7" name="T4"/>
                <a:gd fmla="*/ 4 h 5" name="T5"/>
              </a:gdLst>
              <a:cxnLst>
                <a:cxn ang="0">
                  <a:pos x="T0" y="T1"/>
                </a:cxn>
                <a:cxn ang="0">
                  <a:pos x="T2" y="T3"/>
                </a:cxn>
                <a:cxn ang="0">
                  <a:pos x="T4" y="T5"/>
                </a:cxn>
              </a:cxnLst>
              <a:rect b="b" l="0" r="r" t="0"/>
              <a:pathLst>
                <a:path h="5" w="7">
                  <a:moveTo>
                    <a:pt x="5" y="4"/>
                  </a:moveTo>
                  <a:cubicBezTo>
                    <a:pt x="6" y="3"/>
                    <a:pt x="7" y="0"/>
                    <a:pt x="3" y="1"/>
                  </a:cubicBezTo>
                  <a:cubicBezTo>
                    <a:pt x="0" y="2"/>
                    <a:pt x="5" y="5"/>
                    <a:pt x="5" y="4"/>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145"/>
            <p:cNvSpPr/>
            <p:nvPr/>
          </p:nvSpPr>
          <p:spPr bwMode="auto">
            <a:xfrm>
              <a:off x="5772768" y="3599403"/>
              <a:ext cx="8202" cy="6835"/>
            </a:xfrm>
            <a:custGeom>
              <a:gdLst>
                <a:gd fmla="*/ 1 w 5" name="T0"/>
                <a:gd fmla="*/ 2 h 4" name="T1"/>
                <a:gd fmla="*/ 2 w 5" name="T2"/>
                <a:gd fmla="*/ 4 h 4" name="T3"/>
                <a:gd fmla="*/ 1 w 5" name="T4"/>
                <a:gd fmla="*/ 2 h 4" name="T5"/>
              </a:gdLst>
              <a:cxnLst>
                <a:cxn ang="0">
                  <a:pos x="T0" y="T1"/>
                </a:cxn>
                <a:cxn ang="0">
                  <a:pos x="T2" y="T3"/>
                </a:cxn>
                <a:cxn ang="0">
                  <a:pos x="T4" y="T5"/>
                </a:cxn>
              </a:cxnLst>
              <a:rect b="b" l="0" r="r" t="0"/>
              <a:pathLst>
                <a:path h="4" w="5">
                  <a:moveTo>
                    <a:pt x="1" y="2"/>
                  </a:moveTo>
                  <a:cubicBezTo>
                    <a:pt x="0" y="3"/>
                    <a:pt x="1" y="4"/>
                    <a:pt x="2" y="4"/>
                  </a:cubicBezTo>
                  <a:cubicBezTo>
                    <a:pt x="5" y="4"/>
                    <a:pt x="3" y="0"/>
                    <a:pt x="1"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146"/>
            <p:cNvSpPr/>
            <p:nvPr/>
          </p:nvSpPr>
          <p:spPr bwMode="auto">
            <a:xfrm>
              <a:off x="6617583" y="3678690"/>
              <a:ext cx="11620" cy="9569"/>
            </a:xfrm>
            <a:custGeom>
              <a:gdLst>
                <a:gd fmla="*/ 3 w 7" name="T0"/>
                <a:gd fmla="*/ 2 h 6" name="T1"/>
                <a:gd fmla="*/ 6 w 7" name="T2"/>
                <a:gd fmla="*/ 4 h 6" name="T3"/>
                <a:gd fmla="*/ 3 w 7" name="T4"/>
                <a:gd fmla="*/ 2 h 6" name="T5"/>
              </a:gdLst>
              <a:cxnLst>
                <a:cxn ang="0">
                  <a:pos x="T0" y="T1"/>
                </a:cxn>
                <a:cxn ang="0">
                  <a:pos x="T2" y="T3"/>
                </a:cxn>
                <a:cxn ang="0">
                  <a:pos x="T4" y="T5"/>
                </a:cxn>
              </a:cxnLst>
              <a:rect b="b" l="0" r="r" t="0"/>
              <a:pathLst>
                <a:path h="6" w="7">
                  <a:moveTo>
                    <a:pt x="3" y="2"/>
                  </a:moveTo>
                  <a:cubicBezTo>
                    <a:pt x="0" y="3"/>
                    <a:pt x="5" y="6"/>
                    <a:pt x="6" y="4"/>
                  </a:cubicBezTo>
                  <a:cubicBezTo>
                    <a:pt x="7" y="3"/>
                    <a:pt x="7" y="0"/>
                    <a:pt x="3"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147"/>
            <p:cNvSpPr/>
            <p:nvPr/>
          </p:nvSpPr>
          <p:spPr bwMode="auto">
            <a:xfrm>
              <a:off x="6506171" y="3159224"/>
              <a:ext cx="6152" cy="8202"/>
            </a:xfrm>
            <a:custGeom>
              <a:gdLst>
                <a:gd fmla="*/ 1 w 4" name="T0"/>
                <a:gd fmla="*/ 2 h 5" name="T1"/>
                <a:gd fmla="*/ 4 w 4" name="T2"/>
                <a:gd fmla="*/ 3 h 5" name="T3"/>
                <a:gd fmla="*/ 1 w 4" name="T4"/>
                <a:gd fmla="*/ 2 h 5" name="T5"/>
              </a:gdLst>
              <a:cxnLst>
                <a:cxn ang="0">
                  <a:pos x="T0" y="T1"/>
                </a:cxn>
                <a:cxn ang="0">
                  <a:pos x="T2" y="T3"/>
                </a:cxn>
                <a:cxn ang="0">
                  <a:pos x="T4" y="T5"/>
                </a:cxn>
              </a:cxnLst>
              <a:rect b="b" l="0" r="r" t="0"/>
              <a:pathLst>
                <a:path h="5" w="4">
                  <a:moveTo>
                    <a:pt x="1" y="2"/>
                  </a:moveTo>
                  <a:cubicBezTo>
                    <a:pt x="0" y="3"/>
                    <a:pt x="3" y="5"/>
                    <a:pt x="4" y="3"/>
                  </a:cubicBezTo>
                  <a:cubicBezTo>
                    <a:pt x="4" y="3"/>
                    <a:pt x="2" y="0"/>
                    <a:pt x="1"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 name="Freeform 148"/>
            <p:cNvSpPr/>
            <p:nvPr/>
          </p:nvSpPr>
          <p:spPr bwMode="auto">
            <a:xfrm>
              <a:off x="6405696" y="3817442"/>
              <a:ext cx="21189" cy="11620"/>
            </a:xfrm>
            <a:custGeom>
              <a:gdLst>
                <a:gd fmla="*/ 5 w 13" name="T0"/>
                <a:gd fmla="*/ 0 h 7" name="T1"/>
                <a:gd fmla="*/ 8 w 13" name="T2"/>
                <a:gd fmla="*/ 7 h 7" name="T3"/>
                <a:gd fmla="*/ 5 w 13" name="T4"/>
                <a:gd fmla="*/ 0 h 7" name="T5"/>
              </a:gdLst>
              <a:cxnLst>
                <a:cxn ang="0">
                  <a:pos x="T0" y="T1"/>
                </a:cxn>
                <a:cxn ang="0">
                  <a:pos x="T2" y="T3"/>
                </a:cxn>
                <a:cxn ang="0">
                  <a:pos x="T4" y="T5"/>
                </a:cxn>
              </a:cxnLst>
              <a:rect b="b" l="0" r="r" t="0"/>
              <a:pathLst>
                <a:path h="7" w="13">
                  <a:moveTo>
                    <a:pt x="5" y="0"/>
                  </a:moveTo>
                  <a:cubicBezTo>
                    <a:pt x="0" y="0"/>
                    <a:pt x="4" y="7"/>
                    <a:pt x="8" y="7"/>
                  </a:cubicBezTo>
                  <a:cubicBezTo>
                    <a:pt x="13" y="7"/>
                    <a:pt x="9" y="0"/>
                    <a:pt x="5" y="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 name="Freeform 149"/>
            <p:cNvSpPr/>
            <p:nvPr/>
          </p:nvSpPr>
          <p:spPr bwMode="auto">
            <a:xfrm>
              <a:off x="4637463" y="3426476"/>
              <a:ext cx="14354" cy="16404"/>
            </a:xfrm>
            <a:custGeom>
              <a:gdLst>
                <a:gd fmla="*/ 7 w 9" name="T0"/>
                <a:gd fmla="*/ 6 h 10" name="T1"/>
                <a:gd fmla="*/ 2 w 9" name="T2"/>
                <a:gd fmla="*/ 5 h 10" name="T3"/>
                <a:gd fmla="*/ 7 w 9" name="T4"/>
                <a:gd fmla="*/ 6 h 10" name="T5"/>
              </a:gdLst>
              <a:cxnLst>
                <a:cxn ang="0">
                  <a:pos x="T0" y="T1"/>
                </a:cxn>
                <a:cxn ang="0">
                  <a:pos x="T2" y="T3"/>
                </a:cxn>
                <a:cxn ang="0">
                  <a:pos x="T4" y="T5"/>
                </a:cxn>
              </a:cxnLst>
              <a:rect b="b" l="0" r="r" t="0"/>
              <a:pathLst>
                <a:path h="10" w="9">
                  <a:moveTo>
                    <a:pt x="7" y="6"/>
                  </a:moveTo>
                  <a:cubicBezTo>
                    <a:pt x="9" y="2"/>
                    <a:pt x="3" y="0"/>
                    <a:pt x="2" y="5"/>
                  </a:cubicBezTo>
                  <a:cubicBezTo>
                    <a:pt x="0" y="10"/>
                    <a:pt x="5" y="9"/>
                    <a:pt x="7" y="6"/>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 name="Freeform 150"/>
            <p:cNvSpPr/>
            <p:nvPr/>
          </p:nvSpPr>
          <p:spPr bwMode="auto">
            <a:xfrm>
              <a:off x="7964776" y="2837976"/>
              <a:ext cx="14354" cy="14354"/>
            </a:xfrm>
            <a:custGeom>
              <a:gdLst>
                <a:gd fmla="*/ 8 w 9" name="T0"/>
                <a:gd fmla="*/ 1 h 9" name="T1"/>
                <a:gd fmla="*/ 1 w 9" name="T2"/>
                <a:gd fmla="*/ 8 h 9" name="T3"/>
                <a:gd fmla="*/ 8 w 9" name="T4"/>
                <a:gd fmla="*/ 1 h 9" name="T5"/>
              </a:gdLst>
              <a:cxnLst>
                <a:cxn ang="0">
                  <a:pos x="T0" y="T1"/>
                </a:cxn>
                <a:cxn ang="0">
                  <a:pos x="T2" y="T3"/>
                </a:cxn>
                <a:cxn ang="0">
                  <a:pos x="T4" y="T5"/>
                </a:cxn>
              </a:cxnLst>
              <a:rect b="b" l="0" r="r" t="0"/>
              <a:pathLst>
                <a:path h="9" w="9">
                  <a:moveTo>
                    <a:pt x="8" y="1"/>
                  </a:moveTo>
                  <a:cubicBezTo>
                    <a:pt x="7" y="0"/>
                    <a:pt x="0" y="7"/>
                    <a:pt x="1" y="8"/>
                  </a:cubicBezTo>
                  <a:cubicBezTo>
                    <a:pt x="2" y="9"/>
                    <a:pt x="9" y="2"/>
                    <a:pt x="8"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 name="Freeform 151"/>
            <p:cNvSpPr/>
            <p:nvPr/>
          </p:nvSpPr>
          <p:spPr bwMode="auto">
            <a:xfrm>
              <a:off x="7981180" y="2816787"/>
              <a:ext cx="27340" cy="21189"/>
            </a:xfrm>
            <a:custGeom>
              <a:gdLst>
                <a:gd fmla="*/ 16 w 17" name="T0"/>
                <a:gd fmla="*/ 0 h 13" name="T1"/>
                <a:gd fmla="*/ 9 w 17" name="T2"/>
                <a:gd fmla="*/ 4 h 13" name="T3"/>
                <a:gd fmla="*/ 4 w 17" name="T4"/>
                <a:gd fmla="*/ 13 h 13" name="T5"/>
                <a:gd fmla="*/ 16 w 17" name="T6"/>
                <a:gd fmla="*/ 0 h 13" name="T7"/>
              </a:gdLst>
              <a:cxnLst>
                <a:cxn ang="0">
                  <a:pos x="T0" y="T1"/>
                </a:cxn>
                <a:cxn ang="0">
                  <a:pos x="T2" y="T3"/>
                </a:cxn>
                <a:cxn ang="0">
                  <a:pos x="T4" y="T5"/>
                </a:cxn>
                <a:cxn ang="0">
                  <a:pos x="T6" y="T7"/>
                </a:cxn>
              </a:cxnLst>
              <a:rect b="b" l="0" r="r" t="0"/>
              <a:pathLst>
                <a:path h="13" w="17">
                  <a:moveTo>
                    <a:pt x="16" y="0"/>
                  </a:moveTo>
                  <a:cubicBezTo>
                    <a:pt x="15" y="0"/>
                    <a:pt x="12" y="4"/>
                    <a:pt x="9" y="4"/>
                  </a:cubicBezTo>
                  <a:cubicBezTo>
                    <a:pt x="8" y="4"/>
                    <a:pt x="0" y="10"/>
                    <a:pt x="4" y="13"/>
                  </a:cubicBezTo>
                  <a:cubicBezTo>
                    <a:pt x="5" y="13"/>
                    <a:pt x="17" y="1"/>
                    <a:pt x="16" y="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 name="Freeform 152"/>
            <p:cNvSpPr/>
            <p:nvPr/>
          </p:nvSpPr>
          <p:spPr bwMode="auto">
            <a:xfrm>
              <a:off x="8014672" y="2799016"/>
              <a:ext cx="12987" cy="14354"/>
            </a:xfrm>
            <a:custGeom>
              <a:gdLst>
                <a:gd fmla="*/ 6 w 8" name="T0"/>
                <a:gd fmla="*/ 2 h 9" name="T1"/>
                <a:gd fmla="*/ 2 w 8" name="T2"/>
                <a:gd fmla="*/ 9 h 9" name="T3"/>
                <a:gd fmla="*/ 6 w 8" name="T4"/>
                <a:gd fmla="*/ 2 h 9" name="T5"/>
              </a:gdLst>
              <a:cxnLst>
                <a:cxn ang="0">
                  <a:pos x="T0" y="T1"/>
                </a:cxn>
                <a:cxn ang="0">
                  <a:pos x="T2" y="T3"/>
                </a:cxn>
                <a:cxn ang="0">
                  <a:pos x="T4" y="T5"/>
                </a:cxn>
              </a:cxnLst>
              <a:rect b="b" l="0" r="r" t="0"/>
              <a:pathLst>
                <a:path h="9" w="8">
                  <a:moveTo>
                    <a:pt x="6" y="2"/>
                  </a:moveTo>
                  <a:cubicBezTo>
                    <a:pt x="5" y="0"/>
                    <a:pt x="0" y="8"/>
                    <a:pt x="2" y="9"/>
                  </a:cubicBezTo>
                  <a:cubicBezTo>
                    <a:pt x="3" y="9"/>
                    <a:pt x="8" y="4"/>
                    <a:pt x="6" y="2"/>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 name="Freeform 153"/>
            <p:cNvSpPr/>
            <p:nvPr/>
          </p:nvSpPr>
          <p:spPr bwMode="auto">
            <a:xfrm>
              <a:off x="8037911" y="2782611"/>
              <a:ext cx="10936" cy="9569"/>
            </a:xfrm>
            <a:custGeom>
              <a:gdLst>
                <a:gd fmla="*/ 6 w 7" name="T0"/>
                <a:gd fmla="*/ 0 h 6" name="T1"/>
                <a:gd fmla="*/ 2 w 7" name="T2"/>
                <a:gd fmla="*/ 4 h 6" name="T3"/>
                <a:gd fmla="*/ 6 w 7" name="T4"/>
                <a:gd fmla="*/ 0 h 6" name="T5"/>
              </a:gdLst>
              <a:cxnLst>
                <a:cxn ang="0">
                  <a:pos x="T0" y="T1"/>
                </a:cxn>
                <a:cxn ang="0">
                  <a:pos x="T2" y="T3"/>
                </a:cxn>
                <a:cxn ang="0">
                  <a:pos x="T4" y="T5"/>
                </a:cxn>
              </a:cxnLst>
              <a:rect b="b" l="0" r="r" t="0"/>
              <a:pathLst>
                <a:path h="6" w="7">
                  <a:moveTo>
                    <a:pt x="6" y="0"/>
                  </a:moveTo>
                  <a:cubicBezTo>
                    <a:pt x="4" y="0"/>
                    <a:pt x="0" y="2"/>
                    <a:pt x="2" y="4"/>
                  </a:cubicBezTo>
                  <a:cubicBezTo>
                    <a:pt x="4" y="6"/>
                    <a:pt x="7" y="1"/>
                    <a:pt x="6" y="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 name="Freeform 154"/>
            <p:cNvSpPr/>
            <p:nvPr/>
          </p:nvSpPr>
          <p:spPr bwMode="auto">
            <a:xfrm>
              <a:off x="8074821" y="2710160"/>
              <a:ext cx="16404" cy="14354"/>
            </a:xfrm>
            <a:custGeom>
              <a:gdLst>
                <a:gd fmla="*/ 8 w 10" name="T0"/>
                <a:gd fmla="*/ 1 h 9" name="T1"/>
                <a:gd fmla="*/ 3 w 10" name="T2"/>
                <a:gd fmla="*/ 4 h 9" name="T3"/>
                <a:gd fmla="*/ 2 w 10" name="T4"/>
                <a:gd fmla="*/ 8 h 9" name="T5"/>
                <a:gd fmla="*/ 8 w 10" name="T6"/>
                <a:gd fmla="*/ 1 h 9" name="T7"/>
              </a:gdLst>
              <a:cxnLst>
                <a:cxn ang="0">
                  <a:pos x="T0" y="T1"/>
                </a:cxn>
                <a:cxn ang="0">
                  <a:pos x="T2" y="T3"/>
                </a:cxn>
                <a:cxn ang="0">
                  <a:pos x="T4" y="T5"/>
                </a:cxn>
                <a:cxn ang="0">
                  <a:pos x="T6" y="T7"/>
                </a:cxn>
              </a:cxnLst>
              <a:rect b="b" l="0" r="r" t="0"/>
              <a:pathLst>
                <a:path h="9" w="10">
                  <a:moveTo>
                    <a:pt x="8" y="1"/>
                  </a:moveTo>
                  <a:cubicBezTo>
                    <a:pt x="6" y="0"/>
                    <a:pt x="6" y="3"/>
                    <a:pt x="3" y="4"/>
                  </a:cubicBezTo>
                  <a:cubicBezTo>
                    <a:pt x="1" y="4"/>
                    <a:pt x="0" y="8"/>
                    <a:pt x="2" y="8"/>
                  </a:cubicBezTo>
                  <a:cubicBezTo>
                    <a:pt x="4" y="9"/>
                    <a:pt x="10" y="1"/>
                    <a:pt x="8" y="1"/>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 name="Freeform 155"/>
            <p:cNvSpPr/>
            <p:nvPr/>
          </p:nvSpPr>
          <p:spPr bwMode="auto">
            <a:xfrm>
              <a:off x="8066619" y="2747069"/>
              <a:ext cx="3418" cy="4785"/>
            </a:xfrm>
            <a:custGeom>
              <a:gdLst>
                <a:gd fmla="*/ 1 w 2" name="T0"/>
                <a:gd fmla="*/ 0 h 3" name="T1"/>
                <a:gd fmla="*/ 1 w 2" name="T2"/>
                <a:gd fmla="*/ 3 h 3" name="T3"/>
                <a:gd fmla="*/ 1 w 2" name="T4"/>
                <a:gd fmla="*/ 0 h 3" name="T5"/>
              </a:gdLst>
              <a:cxnLst>
                <a:cxn ang="0">
                  <a:pos x="T0" y="T1"/>
                </a:cxn>
                <a:cxn ang="0">
                  <a:pos x="T2" y="T3"/>
                </a:cxn>
                <a:cxn ang="0">
                  <a:pos x="T4" y="T5"/>
                </a:cxn>
              </a:cxnLst>
              <a:rect b="b" l="0" r="r" t="0"/>
              <a:pathLst>
                <a:path h="3" w="2">
                  <a:moveTo>
                    <a:pt x="1" y="0"/>
                  </a:moveTo>
                  <a:cubicBezTo>
                    <a:pt x="0" y="0"/>
                    <a:pt x="0" y="3"/>
                    <a:pt x="1" y="3"/>
                  </a:cubicBezTo>
                  <a:cubicBezTo>
                    <a:pt x="2" y="3"/>
                    <a:pt x="2" y="0"/>
                    <a:pt x="1" y="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 name="Freeform 156"/>
            <p:cNvSpPr/>
            <p:nvPr/>
          </p:nvSpPr>
          <p:spPr bwMode="auto">
            <a:xfrm>
              <a:off x="7693424" y="3200235"/>
              <a:ext cx="4785" cy="2734"/>
            </a:xfrm>
            <a:custGeom>
              <a:gdLst>
                <a:gd fmla="*/ 1 w 3" name="T0"/>
                <a:gd fmla="*/ 0 h 2" name="T1"/>
                <a:gd fmla="*/ 2 w 3" name="T2"/>
                <a:gd fmla="*/ 1 h 2" name="T3"/>
                <a:gd fmla="*/ 1 w 3" name="T4"/>
                <a:gd fmla="*/ 0 h 2" name="T5"/>
              </a:gdLst>
              <a:cxnLst>
                <a:cxn ang="0">
                  <a:pos x="T0" y="T1"/>
                </a:cxn>
                <a:cxn ang="0">
                  <a:pos x="T2" y="T3"/>
                </a:cxn>
                <a:cxn ang="0">
                  <a:pos x="T4" y="T5"/>
                </a:cxn>
              </a:cxnLst>
              <a:rect b="b" l="0" r="r" t="0"/>
              <a:pathLst>
                <a:path h="2" w="3">
                  <a:moveTo>
                    <a:pt x="1" y="0"/>
                  </a:moveTo>
                  <a:cubicBezTo>
                    <a:pt x="1" y="0"/>
                    <a:pt x="0" y="1"/>
                    <a:pt x="2" y="1"/>
                  </a:cubicBezTo>
                  <a:cubicBezTo>
                    <a:pt x="3" y="2"/>
                    <a:pt x="2" y="0"/>
                    <a:pt x="1" y="0"/>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157"/>
            <p:cNvSpPr/>
            <p:nvPr/>
          </p:nvSpPr>
          <p:spPr bwMode="auto">
            <a:xfrm>
              <a:off x="5934076" y="4398423"/>
              <a:ext cx="34175" cy="46478"/>
            </a:xfrm>
            <a:custGeom>
              <a:gdLst>
                <a:gd fmla="*/ 4 w 21" name="T0"/>
                <a:gd fmla="*/ 25 h 29" name="T1"/>
                <a:gd fmla="*/ 18 w 21" name="T2"/>
                <a:gd fmla="*/ 7 h 29" name="T3"/>
                <a:gd fmla="*/ 21 w 21" name="T4"/>
                <a:gd fmla="*/ 0 h 29" name="T5"/>
                <a:gd fmla="*/ 5 w 21" name="T6"/>
                <a:gd fmla="*/ 0 h 29" name="T7"/>
                <a:gd fmla="*/ 4 w 21" name="T8"/>
                <a:gd fmla="*/ 25 h 29" name="T9"/>
              </a:gdLst>
              <a:cxnLst>
                <a:cxn ang="0">
                  <a:pos x="T0" y="T1"/>
                </a:cxn>
                <a:cxn ang="0">
                  <a:pos x="T2" y="T3"/>
                </a:cxn>
                <a:cxn ang="0">
                  <a:pos x="T4" y="T5"/>
                </a:cxn>
                <a:cxn ang="0">
                  <a:pos x="T6" y="T7"/>
                </a:cxn>
                <a:cxn ang="0">
                  <a:pos x="T8" y="T9"/>
                </a:cxn>
              </a:cxnLst>
              <a:rect b="b" l="0" r="r" t="0"/>
              <a:pathLst>
                <a:path h="28" w="21">
                  <a:moveTo>
                    <a:pt x="4" y="25"/>
                  </a:moveTo>
                  <a:cubicBezTo>
                    <a:pt x="7" y="29"/>
                    <a:pt x="16" y="11"/>
                    <a:pt x="18" y="7"/>
                  </a:cubicBezTo>
                  <a:cubicBezTo>
                    <a:pt x="19" y="6"/>
                    <a:pt x="20" y="3"/>
                    <a:pt x="21" y="0"/>
                  </a:cubicBezTo>
                  <a:cubicBezTo>
                    <a:pt x="5" y="0"/>
                    <a:pt x="5" y="0"/>
                    <a:pt x="5" y="0"/>
                  </a:cubicBezTo>
                  <a:cubicBezTo>
                    <a:pt x="0" y="7"/>
                    <a:pt x="0" y="19"/>
                    <a:pt x="4" y="25"/>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83" name="Oval 159"/>
          <p:cNvSpPr>
            <a:spLocks noChangeArrowheads="1"/>
          </p:cNvSpPr>
          <p:nvPr/>
        </p:nvSpPr>
        <p:spPr bwMode="auto">
          <a:xfrm>
            <a:off x="3586213" y="3481714"/>
            <a:ext cx="83388" cy="8407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18" compatLnSpc="1" lIns="91424" numCol="1" rIns="91424" tIns="45718" vert="horz" wrap="square">
            <a:prstTxWarp prst="textNoShape">
              <a:avLst/>
            </a:prstTxWarp>
          </a:bodyPr>
          <a:lstStyle/>
          <a:p>
            <a:endParaRPr altLang="en-US" lang="zh-CN"/>
          </a:p>
        </p:txBody>
      </p:sp>
      <p:sp>
        <p:nvSpPr>
          <p:cNvPr id="184" name="Oval 160"/>
          <p:cNvSpPr>
            <a:spLocks noChangeArrowheads="1"/>
          </p:cNvSpPr>
          <p:nvPr/>
        </p:nvSpPr>
        <p:spPr bwMode="auto">
          <a:xfrm>
            <a:off x="4813803" y="2312935"/>
            <a:ext cx="129183" cy="12918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18" compatLnSpc="1" lIns="91424" numCol="1" rIns="91424" tIns="45718" vert="horz" wrap="square">
            <a:prstTxWarp prst="textNoShape">
              <a:avLst/>
            </a:prstTxWarp>
          </a:bodyPr>
          <a:lstStyle/>
          <a:p>
            <a:endParaRPr altLang="en-US" lang="zh-CN"/>
          </a:p>
        </p:txBody>
      </p:sp>
      <p:sp>
        <p:nvSpPr>
          <p:cNvPr id="185" name="Oval 161"/>
          <p:cNvSpPr>
            <a:spLocks noChangeArrowheads="1"/>
          </p:cNvSpPr>
          <p:nvPr/>
        </p:nvSpPr>
        <p:spPr bwMode="auto">
          <a:xfrm>
            <a:off x="7107658" y="3727786"/>
            <a:ext cx="93641" cy="9569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18" compatLnSpc="1" lIns="91424" numCol="1" rIns="91424" tIns="45718" vert="horz" wrap="square">
            <a:prstTxWarp prst="textNoShape">
              <a:avLst/>
            </a:prstTxWarp>
          </a:bodyPr>
          <a:lstStyle/>
          <a:p>
            <a:endParaRPr altLang="en-US" lang="zh-CN"/>
          </a:p>
        </p:txBody>
      </p:sp>
      <p:grpSp>
        <p:nvGrpSpPr>
          <p:cNvPr id="7" name="组合 6"/>
          <p:cNvGrpSpPr/>
          <p:nvPr/>
        </p:nvGrpSpPr>
        <p:grpSpPr>
          <a:xfrm>
            <a:off x="2946461" y="1800300"/>
            <a:ext cx="358159" cy="730670"/>
            <a:chOff x="2946461" y="1800300"/>
            <a:chExt cx="358159" cy="730670"/>
          </a:xfrm>
        </p:grpSpPr>
        <p:sp>
          <p:nvSpPr>
            <p:cNvPr id="182" name="Oval 158"/>
            <p:cNvSpPr>
              <a:spLocks noChangeArrowheads="1"/>
            </p:cNvSpPr>
            <p:nvPr/>
          </p:nvSpPr>
          <p:spPr bwMode="auto">
            <a:xfrm>
              <a:off x="3055827" y="2400419"/>
              <a:ext cx="131233" cy="13055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18" compatLnSpc="1" lIns="91424" numCol="1" rIns="91424" tIns="45718" vert="horz" wrap="square">
              <a:prstTxWarp prst="textNoShape">
                <a:avLst/>
              </a:prstTxWarp>
            </a:bodyPr>
            <a:lstStyle/>
            <a:p>
              <a:endParaRPr altLang="en-US" lang="zh-CN"/>
            </a:p>
          </p:txBody>
        </p:sp>
        <p:sp>
          <p:nvSpPr>
            <p:cNvPr id="188" name="Freeform 164"/>
            <p:cNvSpPr>
              <a:spLocks noEditPoints="1"/>
            </p:cNvSpPr>
            <p:nvPr/>
          </p:nvSpPr>
          <p:spPr bwMode="auto">
            <a:xfrm>
              <a:off x="2946461" y="1800300"/>
              <a:ext cx="358159" cy="563895"/>
            </a:xfrm>
            <a:custGeom>
              <a:gdLst>
                <a:gd fmla="*/ 111 w 222" name="T0"/>
                <a:gd fmla="*/ 0 h 349" name="T1"/>
                <a:gd fmla="*/ 0 w 222" name="T2"/>
                <a:gd fmla="*/ 111 h 349" name="T3"/>
                <a:gd fmla="*/ 111 w 222" name="T4"/>
                <a:gd fmla="*/ 349 h 349" name="T5"/>
                <a:gd fmla="*/ 222 w 222" name="T6"/>
                <a:gd fmla="*/ 111 h 349" name="T7"/>
                <a:gd fmla="*/ 111 w 222" name="T8"/>
                <a:gd fmla="*/ 0 h 349" name="T9"/>
                <a:gd fmla="*/ 111 w 222" name="T10"/>
                <a:gd fmla="*/ 162 h 349" name="T11"/>
                <a:gd fmla="*/ 54 w 222" name="T12"/>
                <a:gd fmla="*/ 105 h 349" name="T13"/>
                <a:gd fmla="*/ 111 w 222" name="T14"/>
                <a:gd fmla="*/ 47 h 349" name="T15"/>
                <a:gd fmla="*/ 168 w 222" name="T16"/>
                <a:gd fmla="*/ 105 h 349" name="T17"/>
                <a:gd fmla="*/ 111 w 222" name="T18"/>
                <a:gd fmla="*/ 162 h 34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9" w="221">
                  <a:moveTo>
                    <a:pt x="111" y="0"/>
                  </a:moveTo>
                  <a:cubicBezTo>
                    <a:pt x="50" y="0"/>
                    <a:pt x="0" y="50"/>
                    <a:pt x="0" y="111"/>
                  </a:cubicBezTo>
                  <a:cubicBezTo>
                    <a:pt x="0" y="173"/>
                    <a:pt x="111" y="349"/>
                    <a:pt x="111" y="349"/>
                  </a:cubicBezTo>
                  <a:cubicBezTo>
                    <a:pt x="111" y="349"/>
                    <a:pt x="222" y="173"/>
                    <a:pt x="222" y="111"/>
                  </a:cubicBezTo>
                  <a:cubicBezTo>
                    <a:pt x="222" y="50"/>
                    <a:pt x="173" y="0"/>
                    <a:pt x="111" y="0"/>
                  </a:cubicBezTo>
                  <a:close/>
                  <a:moveTo>
                    <a:pt x="111" y="162"/>
                  </a:moveTo>
                  <a:cubicBezTo>
                    <a:pt x="79" y="162"/>
                    <a:pt x="54" y="136"/>
                    <a:pt x="54" y="105"/>
                  </a:cubicBezTo>
                  <a:cubicBezTo>
                    <a:pt x="54" y="73"/>
                    <a:pt x="79" y="47"/>
                    <a:pt x="111" y="47"/>
                  </a:cubicBezTo>
                  <a:cubicBezTo>
                    <a:pt x="143" y="47"/>
                    <a:pt x="168" y="73"/>
                    <a:pt x="168" y="105"/>
                  </a:cubicBezTo>
                  <a:cubicBezTo>
                    <a:pt x="168" y="136"/>
                    <a:pt x="143" y="162"/>
                    <a:pt x="111" y="162"/>
                  </a:cubicBezTo>
                  <a:close/>
                </a:path>
              </a:pathLst>
            </a:custGeom>
            <a:solidFill>
              <a:srgbClr val="E66C27"/>
            </a:solidFill>
            <a:ln>
              <a:noFill/>
            </a:ln>
            <a:extLst>
              <a:ext uri="{91240B29-F687-4F45-9708-019B960494DF}">
                <a14:hiddenLine w="9525">
                  <a:solidFill>
                    <a:srgbClr val="000000"/>
                  </a:solidFill>
                  <a:round/>
                  <a:headEnd/>
                  <a:tailEnd/>
                </a14:hiddenLine>
              </a:ext>
            </a:extLst>
          </p:spPr>
          <p:txBody>
            <a:bodyPr anchor="t" anchorCtr="0" bIns="45718" compatLnSpc="1" lIns="91424" numCol="1" rIns="91424" tIns="45718" vert="horz" wrap="square">
              <a:prstTxWarp prst="textNoShape">
                <a:avLst/>
              </a:prstTxWarp>
            </a:bodyPr>
            <a:lstStyle/>
            <a:p>
              <a:endParaRPr altLang="en-US" lang="zh-CN"/>
            </a:p>
          </p:txBody>
        </p:sp>
      </p:grpSp>
      <p:grpSp>
        <p:nvGrpSpPr>
          <p:cNvPr id="17" name="组合 16"/>
          <p:cNvGrpSpPr/>
          <p:nvPr/>
        </p:nvGrpSpPr>
        <p:grpSpPr>
          <a:xfrm>
            <a:off x="5002441" y="3053173"/>
            <a:ext cx="266568" cy="563200"/>
            <a:chOff x="5002441" y="3053173"/>
            <a:chExt cx="266568" cy="563200"/>
          </a:xfrm>
        </p:grpSpPr>
        <p:sp>
          <p:nvSpPr>
            <p:cNvPr id="187" name="Oval 163"/>
            <p:cNvSpPr>
              <a:spLocks noChangeArrowheads="1"/>
            </p:cNvSpPr>
            <p:nvPr/>
          </p:nvSpPr>
          <p:spPr bwMode="auto">
            <a:xfrm>
              <a:off x="5086303" y="3514530"/>
              <a:ext cx="101843" cy="10184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18" compatLnSpc="1" lIns="91424" numCol="1" rIns="91424" tIns="45718" vert="horz" wrap="square">
              <a:prstTxWarp prst="textNoShape">
                <a:avLst/>
              </a:prstTxWarp>
            </a:bodyPr>
            <a:lstStyle/>
            <a:p>
              <a:endParaRPr altLang="en-US" lang="zh-CN"/>
            </a:p>
          </p:txBody>
        </p:sp>
        <p:sp>
          <p:nvSpPr>
            <p:cNvPr id="189" name="Freeform 165"/>
            <p:cNvSpPr>
              <a:spLocks noEditPoints="1"/>
            </p:cNvSpPr>
            <p:nvPr/>
          </p:nvSpPr>
          <p:spPr bwMode="auto">
            <a:xfrm>
              <a:off x="5002441" y="3053173"/>
              <a:ext cx="266568" cy="417623"/>
            </a:xfrm>
            <a:custGeom>
              <a:gdLst>
                <a:gd fmla="*/ 82 w 165" name="T0"/>
                <a:gd fmla="*/ 0 h 258" name="T1"/>
                <a:gd fmla="*/ 0 w 165" name="T2"/>
                <a:gd fmla="*/ 82 h 258" name="T3"/>
                <a:gd fmla="*/ 82 w 165" name="T4"/>
                <a:gd fmla="*/ 258 h 258" name="T5"/>
                <a:gd fmla="*/ 165 w 165" name="T6"/>
                <a:gd fmla="*/ 82 h 258" name="T7"/>
                <a:gd fmla="*/ 82 w 165" name="T8"/>
                <a:gd fmla="*/ 0 h 258" name="T9"/>
                <a:gd fmla="*/ 82 w 165" name="T10"/>
                <a:gd fmla="*/ 120 h 258" name="T11"/>
                <a:gd fmla="*/ 40 w 165" name="T12"/>
                <a:gd fmla="*/ 77 h 258" name="T13"/>
                <a:gd fmla="*/ 82 w 165" name="T14"/>
                <a:gd fmla="*/ 35 h 258" name="T15"/>
                <a:gd fmla="*/ 125 w 165" name="T16"/>
                <a:gd fmla="*/ 77 h 258" name="T17"/>
                <a:gd fmla="*/ 82 w 165" name="T18"/>
                <a:gd fmla="*/ 120 h 25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8" w="165">
                  <a:moveTo>
                    <a:pt x="82" y="0"/>
                  </a:moveTo>
                  <a:cubicBezTo>
                    <a:pt x="37" y="0"/>
                    <a:pt x="0" y="36"/>
                    <a:pt x="0" y="82"/>
                  </a:cubicBezTo>
                  <a:cubicBezTo>
                    <a:pt x="0" y="128"/>
                    <a:pt x="82" y="258"/>
                    <a:pt x="82" y="258"/>
                  </a:cubicBezTo>
                  <a:cubicBezTo>
                    <a:pt x="82" y="258"/>
                    <a:pt x="165" y="128"/>
                    <a:pt x="165" y="82"/>
                  </a:cubicBezTo>
                  <a:cubicBezTo>
                    <a:pt x="165" y="36"/>
                    <a:pt x="128" y="0"/>
                    <a:pt x="82" y="0"/>
                  </a:cubicBezTo>
                  <a:close/>
                  <a:moveTo>
                    <a:pt x="82" y="120"/>
                  </a:moveTo>
                  <a:cubicBezTo>
                    <a:pt x="59" y="120"/>
                    <a:pt x="40" y="101"/>
                    <a:pt x="40" y="77"/>
                  </a:cubicBezTo>
                  <a:cubicBezTo>
                    <a:pt x="40" y="54"/>
                    <a:pt x="59" y="35"/>
                    <a:pt x="82" y="35"/>
                  </a:cubicBezTo>
                  <a:cubicBezTo>
                    <a:pt x="106" y="35"/>
                    <a:pt x="125" y="54"/>
                    <a:pt x="125" y="77"/>
                  </a:cubicBezTo>
                  <a:cubicBezTo>
                    <a:pt x="125" y="101"/>
                    <a:pt x="106" y="120"/>
                    <a:pt x="82" y="120"/>
                  </a:cubicBezTo>
                  <a:close/>
                </a:path>
              </a:pathLst>
            </a:custGeom>
            <a:solidFill>
              <a:srgbClr val="FFFF00"/>
            </a:solidFill>
            <a:ln>
              <a:noFill/>
            </a:ln>
            <a:extLst/>
          </p:spPr>
          <p:txBody>
            <a:bodyPr anchor="t" anchorCtr="0" bIns="45718" compatLnSpc="1" lIns="91424" numCol="1" rIns="91424" tIns="45718" vert="horz" wrap="square">
              <a:prstTxWarp prst="textNoShape">
                <a:avLst/>
              </a:prstTxWarp>
            </a:bodyPr>
            <a:lstStyle/>
            <a:p>
              <a:endParaRPr altLang="en-US" lang="zh-CN"/>
            </a:p>
          </p:txBody>
        </p:sp>
      </p:grpSp>
      <p:grpSp>
        <p:nvGrpSpPr>
          <p:cNvPr id="12" name="组合 11"/>
          <p:cNvGrpSpPr/>
          <p:nvPr/>
        </p:nvGrpSpPr>
        <p:grpSpPr>
          <a:xfrm>
            <a:off x="6040005" y="1588412"/>
            <a:ext cx="266568" cy="544750"/>
            <a:chOff x="6040005" y="1588412"/>
            <a:chExt cx="266568" cy="544750"/>
          </a:xfrm>
        </p:grpSpPr>
        <p:sp>
          <p:nvSpPr>
            <p:cNvPr id="186" name="Oval 162"/>
            <p:cNvSpPr>
              <a:spLocks noChangeArrowheads="1"/>
            </p:cNvSpPr>
            <p:nvPr/>
          </p:nvSpPr>
          <p:spPr bwMode="auto">
            <a:xfrm>
              <a:off x="6133646" y="2062077"/>
              <a:ext cx="71085" cy="7108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18" compatLnSpc="1" lIns="91424" numCol="1" rIns="91424" tIns="45718" vert="horz" wrap="square">
              <a:prstTxWarp prst="textNoShape">
                <a:avLst/>
              </a:prstTxWarp>
            </a:bodyPr>
            <a:lstStyle/>
            <a:p>
              <a:endParaRPr altLang="en-US" lang="zh-CN"/>
            </a:p>
          </p:txBody>
        </p:sp>
        <p:sp>
          <p:nvSpPr>
            <p:cNvPr id="190" name="Freeform 166"/>
            <p:cNvSpPr>
              <a:spLocks noEditPoints="1"/>
            </p:cNvSpPr>
            <p:nvPr/>
          </p:nvSpPr>
          <p:spPr bwMode="auto">
            <a:xfrm>
              <a:off x="6040005" y="1588412"/>
              <a:ext cx="266568" cy="418991"/>
            </a:xfrm>
            <a:custGeom>
              <a:gdLst>
                <a:gd fmla="*/ 82 w 165" name="T0"/>
                <a:gd fmla="*/ 0 h 259" name="T1"/>
                <a:gd fmla="*/ 0 w 165" name="T2"/>
                <a:gd fmla="*/ 83 h 259" name="T3"/>
                <a:gd fmla="*/ 82 w 165" name="T4"/>
                <a:gd fmla="*/ 259 h 259" name="T5"/>
                <a:gd fmla="*/ 165 w 165" name="T6"/>
                <a:gd fmla="*/ 83 h 259" name="T7"/>
                <a:gd fmla="*/ 82 w 165" name="T8"/>
                <a:gd fmla="*/ 0 h 259" name="T9"/>
                <a:gd fmla="*/ 82 w 165" name="T10"/>
                <a:gd fmla="*/ 120 h 259" name="T11"/>
                <a:gd fmla="*/ 40 w 165" name="T12"/>
                <a:gd fmla="*/ 78 h 259" name="T13"/>
                <a:gd fmla="*/ 82 w 165" name="T14"/>
                <a:gd fmla="*/ 36 h 259" name="T15"/>
                <a:gd fmla="*/ 125 w 165" name="T16"/>
                <a:gd fmla="*/ 78 h 259" name="T17"/>
                <a:gd fmla="*/ 82 w 165" name="T18"/>
                <a:gd fmla="*/ 120 h 25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9" w="165">
                  <a:moveTo>
                    <a:pt x="82" y="0"/>
                  </a:moveTo>
                  <a:cubicBezTo>
                    <a:pt x="37" y="0"/>
                    <a:pt x="0" y="37"/>
                    <a:pt x="0" y="83"/>
                  </a:cubicBezTo>
                  <a:cubicBezTo>
                    <a:pt x="0" y="129"/>
                    <a:pt x="82" y="259"/>
                    <a:pt x="82" y="259"/>
                  </a:cubicBezTo>
                  <a:cubicBezTo>
                    <a:pt x="82" y="259"/>
                    <a:pt x="165" y="129"/>
                    <a:pt x="165" y="83"/>
                  </a:cubicBezTo>
                  <a:cubicBezTo>
                    <a:pt x="165" y="37"/>
                    <a:pt x="128" y="0"/>
                    <a:pt x="82" y="0"/>
                  </a:cubicBezTo>
                  <a:close/>
                  <a:moveTo>
                    <a:pt x="82" y="120"/>
                  </a:moveTo>
                  <a:cubicBezTo>
                    <a:pt x="59" y="120"/>
                    <a:pt x="40" y="102"/>
                    <a:pt x="40" y="78"/>
                  </a:cubicBezTo>
                  <a:cubicBezTo>
                    <a:pt x="40" y="55"/>
                    <a:pt x="59" y="36"/>
                    <a:pt x="82" y="36"/>
                  </a:cubicBezTo>
                  <a:cubicBezTo>
                    <a:pt x="106" y="36"/>
                    <a:pt x="125" y="55"/>
                    <a:pt x="125" y="78"/>
                  </a:cubicBezTo>
                  <a:cubicBezTo>
                    <a:pt x="125" y="102"/>
                    <a:pt x="106" y="120"/>
                    <a:pt x="82" y="120"/>
                  </a:cubicBezTo>
                  <a:close/>
                </a:path>
              </a:pathLst>
            </a:custGeom>
            <a:solidFill>
              <a:srgbClr val="BEBC3C"/>
            </a:solidFill>
            <a:ln>
              <a:noFill/>
            </a:ln>
            <a:extLst>
              <a:ext uri="{91240B29-F687-4F45-9708-019B960494DF}">
                <a14:hiddenLine w="9525">
                  <a:solidFill>
                    <a:srgbClr val="000000"/>
                  </a:solidFill>
                  <a:round/>
                  <a:headEnd/>
                  <a:tailEnd/>
                </a14:hiddenLine>
              </a:ext>
            </a:extLst>
          </p:spPr>
          <p:txBody>
            <a:bodyPr anchor="t" anchorCtr="0" bIns="45718" compatLnSpc="1" lIns="91424" numCol="1" rIns="91424" tIns="45718" vert="horz" wrap="square">
              <a:prstTxWarp prst="textNoShape">
                <a:avLst/>
              </a:prstTxWarp>
            </a:bodyPr>
            <a:lstStyle/>
            <a:p>
              <a:endParaRPr altLang="en-US" lang="zh-CN"/>
            </a:p>
          </p:txBody>
        </p:sp>
      </p:grpSp>
      <p:grpSp>
        <p:nvGrpSpPr>
          <p:cNvPr id="191" name="组合 190"/>
          <p:cNvGrpSpPr/>
          <p:nvPr/>
        </p:nvGrpSpPr>
        <p:grpSpPr>
          <a:xfrm>
            <a:off x="6282606" y="1140757"/>
            <a:ext cx="1368483" cy="488665"/>
            <a:chOff x="6853137" y="1539372"/>
            <a:chExt cx="1368483" cy="488665"/>
          </a:xfrm>
        </p:grpSpPr>
        <p:sp>
          <p:nvSpPr>
            <p:cNvPr id="192" name="Freeform 788"/>
            <p:cNvSpPr>
              <a:spLocks noEditPoints="1"/>
            </p:cNvSpPr>
            <p:nvPr/>
          </p:nvSpPr>
          <p:spPr bwMode="auto">
            <a:xfrm>
              <a:off x="8079483" y="1539372"/>
              <a:ext cx="142137" cy="142137"/>
            </a:xfrm>
            <a:custGeom>
              <a:gdLst>
                <a:gd fmla="*/ 54 w 109" name="T0"/>
                <a:gd fmla="*/ 109 h 109" name="T1"/>
                <a:gd fmla="*/ 0 w 109" name="T2"/>
                <a:gd fmla="*/ 55 h 109" name="T3"/>
                <a:gd fmla="*/ 54 w 109" name="T4"/>
                <a:gd fmla="*/ 0 h 109" name="T5"/>
                <a:gd fmla="*/ 109 w 109" name="T6"/>
                <a:gd fmla="*/ 55 h 109" name="T7"/>
                <a:gd fmla="*/ 54 w 109" name="T8"/>
                <a:gd fmla="*/ 109 h 109" name="T9"/>
                <a:gd fmla="*/ 54 w 109" name="T10"/>
                <a:gd fmla="*/ 24 h 109" name="T11"/>
                <a:gd fmla="*/ 23 w 109" name="T12"/>
                <a:gd fmla="*/ 55 h 109" name="T13"/>
                <a:gd fmla="*/ 54 w 109" name="T14"/>
                <a:gd fmla="*/ 86 h 109" name="T15"/>
                <a:gd fmla="*/ 85 w 109" name="T16"/>
                <a:gd fmla="*/ 55 h 109" name="T17"/>
                <a:gd fmla="*/ 54 w 109" name="T18"/>
                <a:gd fmla="*/ 24 h 10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9" w="109">
                  <a:moveTo>
                    <a:pt x="54" y="109"/>
                  </a:moveTo>
                  <a:cubicBezTo>
                    <a:pt x="24" y="109"/>
                    <a:pt x="0" y="85"/>
                    <a:pt x="0" y="55"/>
                  </a:cubicBezTo>
                  <a:cubicBezTo>
                    <a:pt x="0" y="25"/>
                    <a:pt x="24" y="0"/>
                    <a:pt x="54" y="0"/>
                  </a:cubicBezTo>
                  <a:cubicBezTo>
                    <a:pt x="84" y="0"/>
                    <a:pt x="109" y="25"/>
                    <a:pt x="109" y="55"/>
                  </a:cubicBezTo>
                  <a:cubicBezTo>
                    <a:pt x="109" y="85"/>
                    <a:pt x="84" y="109"/>
                    <a:pt x="54" y="109"/>
                  </a:cubicBezTo>
                  <a:close/>
                  <a:moveTo>
                    <a:pt x="54" y="24"/>
                  </a:moveTo>
                  <a:cubicBezTo>
                    <a:pt x="37" y="24"/>
                    <a:pt x="23" y="38"/>
                    <a:pt x="23" y="55"/>
                  </a:cubicBezTo>
                  <a:cubicBezTo>
                    <a:pt x="23" y="72"/>
                    <a:pt x="37" y="86"/>
                    <a:pt x="54" y="86"/>
                  </a:cubicBezTo>
                  <a:cubicBezTo>
                    <a:pt x="71" y="86"/>
                    <a:pt x="85" y="72"/>
                    <a:pt x="85" y="55"/>
                  </a:cubicBezTo>
                  <a:cubicBezTo>
                    <a:pt x="85" y="38"/>
                    <a:pt x="71" y="24"/>
                    <a:pt x="54" y="24"/>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 name="Freeform 789"/>
            <p:cNvSpPr/>
            <p:nvPr/>
          </p:nvSpPr>
          <p:spPr bwMode="auto">
            <a:xfrm>
              <a:off x="6853137" y="1604380"/>
              <a:ext cx="1232956" cy="423657"/>
            </a:xfrm>
            <a:custGeom>
              <a:gdLst>
                <a:gd fmla="*/ 4 w 947" name="T0"/>
                <a:gd fmla="*/ 325 h 325" name="T1"/>
                <a:gd fmla="*/ 1 w 947" name="T2"/>
                <a:gd fmla="*/ 324 h 325" name="T3"/>
                <a:gd fmla="*/ 2 w 947" name="T4"/>
                <a:gd fmla="*/ 319 h 325" name="T5"/>
                <a:gd fmla="*/ 375 w 947" name="T6"/>
                <a:gd fmla="*/ 2 h 325" name="T7"/>
                <a:gd fmla="*/ 376 w 947" name="T8"/>
                <a:gd fmla="*/ 2 h 325" name="T9"/>
                <a:gd fmla="*/ 943 w 947" name="T10"/>
                <a:gd fmla="*/ 0 h 325" name="T11"/>
                <a:gd fmla="*/ 943 w 947" name="T12"/>
                <a:gd fmla="*/ 0 h 325" name="T13"/>
                <a:gd fmla="*/ 947 w 947" name="T14"/>
                <a:gd fmla="*/ 4 h 325" name="T15"/>
                <a:gd fmla="*/ 943 w 947" name="T16"/>
                <a:gd fmla="*/ 8 h 325" name="T17"/>
                <a:gd fmla="*/ 378 w 947" name="T18"/>
                <a:gd fmla="*/ 10 h 325" name="T19"/>
                <a:gd fmla="*/ 6 w 947" name="T20"/>
                <a:gd fmla="*/ 325 h 325" name="T21"/>
                <a:gd fmla="*/ 4 w 947" name="T22"/>
                <a:gd fmla="*/ 325 h 3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25" w="946">
                  <a:moveTo>
                    <a:pt x="4" y="325"/>
                  </a:moveTo>
                  <a:cubicBezTo>
                    <a:pt x="3" y="325"/>
                    <a:pt x="2" y="325"/>
                    <a:pt x="1" y="324"/>
                  </a:cubicBezTo>
                  <a:cubicBezTo>
                    <a:pt x="0" y="323"/>
                    <a:pt x="0" y="320"/>
                    <a:pt x="2" y="319"/>
                  </a:cubicBezTo>
                  <a:cubicBezTo>
                    <a:pt x="375" y="2"/>
                    <a:pt x="375" y="2"/>
                    <a:pt x="375" y="2"/>
                  </a:cubicBezTo>
                  <a:cubicBezTo>
                    <a:pt x="376" y="2"/>
                    <a:pt x="376" y="2"/>
                    <a:pt x="376" y="2"/>
                  </a:cubicBezTo>
                  <a:cubicBezTo>
                    <a:pt x="943" y="0"/>
                    <a:pt x="943" y="0"/>
                    <a:pt x="943" y="0"/>
                  </a:cubicBezTo>
                  <a:cubicBezTo>
                    <a:pt x="943" y="0"/>
                    <a:pt x="943" y="0"/>
                    <a:pt x="943" y="0"/>
                  </a:cubicBezTo>
                  <a:cubicBezTo>
                    <a:pt x="945" y="0"/>
                    <a:pt x="947" y="2"/>
                    <a:pt x="947" y="4"/>
                  </a:cubicBezTo>
                  <a:cubicBezTo>
                    <a:pt x="947" y="6"/>
                    <a:pt x="945" y="8"/>
                    <a:pt x="943" y="8"/>
                  </a:cubicBezTo>
                  <a:cubicBezTo>
                    <a:pt x="378" y="10"/>
                    <a:pt x="378" y="10"/>
                    <a:pt x="378" y="10"/>
                  </a:cubicBezTo>
                  <a:cubicBezTo>
                    <a:pt x="6" y="325"/>
                    <a:pt x="6" y="325"/>
                    <a:pt x="6" y="325"/>
                  </a:cubicBezTo>
                  <a:cubicBezTo>
                    <a:pt x="6" y="325"/>
                    <a:pt x="5" y="325"/>
                    <a:pt x="4" y="325"/>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94" name="组合 193"/>
          <p:cNvGrpSpPr/>
          <p:nvPr/>
        </p:nvGrpSpPr>
        <p:grpSpPr>
          <a:xfrm>
            <a:off x="1643121" y="1359094"/>
            <a:ext cx="1358015" cy="490319"/>
            <a:chOff x="4163551" y="970823"/>
            <a:chExt cx="1358015" cy="490319"/>
          </a:xfrm>
        </p:grpSpPr>
        <p:sp>
          <p:nvSpPr>
            <p:cNvPr id="195" name="Freeform 790"/>
            <p:cNvSpPr>
              <a:spLocks noEditPoints="1"/>
            </p:cNvSpPr>
            <p:nvPr/>
          </p:nvSpPr>
          <p:spPr bwMode="auto">
            <a:xfrm>
              <a:off x="4163551" y="970823"/>
              <a:ext cx="142137" cy="142137"/>
            </a:xfrm>
            <a:custGeom>
              <a:gdLst>
                <a:gd fmla="*/ 55 w 109" name="T0"/>
                <a:gd fmla="*/ 109 h 109" name="T1"/>
                <a:gd fmla="*/ 0 w 109" name="T2"/>
                <a:gd fmla="*/ 54 h 109" name="T3"/>
                <a:gd fmla="*/ 55 w 109" name="T4"/>
                <a:gd fmla="*/ 0 h 109" name="T5"/>
                <a:gd fmla="*/ 109 w 109" name="T6"/>
                <a:gd fmla="*/ 54 h 109" name="T7"/>
                <a:gd fmla="*/ 55 w 109" name="T8"/>
                <a:gd fmla="*/ 109 h 109" name="T9"/>
                <a:gd fmla="*/ 55 w 109" name="T10"/>
                <a:gd fmla="*/ 23 h 109" name="T11"/>
                <a:gd fmla="*/ 23 w 109" name="T12"/>
                <a:gd fmla="*/ 54 h 109" name="T13"/>
                <a:gd fmla="*/ 55 w 109" name="T14"/>
                <a:gd fmla="*/ 86 h 109" name="T15"/>
                <a:gd fmla="*/ 86 w 109" name="T16"/>
                <a:gd fmla="*/ 54 h 109" name="T17"/>
                <a:gd fmla="*/ 55 w 109" name="T18"/>
                <a:gd fmla="*/ 23 h 10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9" w="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 name="Freeform 791"/>
            <p:cNvSpPr/>
            <p:nvPr/>
          </p:nvSpPr>
          <p:spPr bwMode="auto">
            <a:xfrm>
              <a:off x="4288610" y="1036934"/>
              <a:ext cx="1232956" cy="424208"/>
            </a:xfrm>
            <a:custGeom>
              <a:gdLst>
                <a:gd fmla="*/ 943 w 947" name="T0"/>
                <a:gd fmla="*/ 325 h 325" name="T1"/>
                <a:gd fmla="*/ 946 w 947" name="T2"/>
                <a:gd fmla="*/ 324 h 325" name="T3"/>
                <a:gd fmla="*/ 945 w 947" name="T4"/>
                <a:gd fmla="*/ 318 h 325" name="T5"/>
                <a:gd fmla="*/ 572 w 947" name="T6"/>
                <a:gd fmla="*/ 2 h 325" name="T7"/>
                <a:gd fmla="*/ 571 w 947" name="T8"/>
                <a:gd fmla="*/ 2 h 325" name="T9"/>
                <a:gd fmla="*/ 4 w 947" name="T10"/>
                <a:gd fmla="*/ 0 h 325" name="T11"/>
                <a:gd fmla="*/ 4 w 947" name="T12"/>
                <a:gd fmla="*/ 0 h 325" name="T13"/>
                <a:gd fmla="*/ 0 w 947" name="T14"/>
                <a:gd fmla="*/ 4 h 325" name="T15"/>
                <a:gd fmla="*/ 4 w 947" name="T16"/>
                <a:gd fmla="*/ 7 h 325" name="T17"/>
                <a:gd fmla="*/ 569 w 947" name="T18"/>
                <a:gd fmla="*/ 9 h 325" name="T19"/>
                <a:gd fmla="*/ 941 w 947" name="T20"/>
                <a:gd fmla="*/ 324 h 325" name="T21"/>
                <a:gd fmla="*/ 943 w 947" name="T22"/>
                <a:gd fmla="*/ 325 h 3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25" w="946">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97" name="组合 196"/>
          <p:cNvGrpSpPr/>
          <p:nvPr/>
        </p:nvGrpSpPr>
        <p:grpSpPr>
          <a:xfrm flipV="1">
            <a:off x="3859497" y="3606530"/>
            <a:ext cx="1226908" cy="444555"/>
            <a:chOff x="4163553" y="970822"/>
            <a:chExt cx="1358013" cy="490320"/>
          </a:xfrm>
        </p:grpSpPr>
        <p:sp>
          <p:nvSpPr>
            <p:cNvPr id="198" name="Freeform 790"/>
            <p:cNvSpPr>
              <a:spLocks noEditPoints="1"/>
            </p:cNvSpPr>
            <p:nvPr/>
          </p:nvSpPr>
          <p:spPr bwMode="auto">
            <a:xfrm>
              <a:off x="4163553" y="970822"/>
              <a:ext cx="142137" cy="142136"/>
            </a:xfrm>
            <a:custGeom>
              <a:gdLst>
                <a:gd fmla="*/ 55 w 109" name="T0"/>
                <a:gd fmla="*/ 109 h 109" name="T1"/>
                <a:gd fmla="*/ 0 w 109" name="T2"/>
                <a:gd fmla="*/ 54 h 109" name="T3"/>
                <a:gd fmla="*/ 55 w 109" name="T4"/>
                <a:gd fmla="*/ 0 h 109" name="T5"/>
                <a:gd fmla="*/ 109 w 109" name="T6"/>
                <a:gd fmla="*/ 54 h 109" name="T7"/>
                <a:gd fmla="*/ 55 w 109" name="T8"/>
                <a:gd fmla="*/ 109 h 109" name="T9"/>
                <a:gd fmla="*/ 55 w 109" name="T10"/>
                <a:gd fmla="*/ 23 h 109" name="T11"/>
                <a:gd fmla="*/ 23 w 109" name="T12"/>
                <a:gd fmla="*/ 54 h 109" name="T13"/>
                <a:gd fmla="*/ 55 w 109" name="T14"/>
                <a:gd fmla="*/ 86 h 109" name="T15"/>
                <a:gd fmla="*/ 86 w 109" name="T16"/>
                <a:gd fmla="*/ 54 h 109" name="T17"/>
                <a:gd fmla="*/ 55 w 109" name="T18"/>
                <a:gd fmla="*/ 23 h 10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9" w="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791"/>
            <p:cNvSpPr/>
            <p:nvPr/>
          </p:nvSpPr>
          <p:spPr bwMode="auto">
            <a:xfrm>
              <a:off x="4288610" y="1036934"/>
              <a:ext cx="1232956" cy="424208"/>
            </a:xfrm>
            <a:custGeom>
              <a:gdLst>
                <a:gd fmla="*/ 943 w 947" name="T0"/>
                <a:gd fmla="*/ 325 h 325" name="T1"/>
                <a:gd fmla="*/ 946 w 947" name="T2"/>
                <a:gd fmla="*/ 324 h 325" name="T3"/>
                <a:gd fmla="*/ 945 w 947" name="T4"/>
                <a:gd fmla="*/ 318 h 325" name="T5"/>
                <a:gd fmla="*/ 572 w 947" name="T6"/>
                <a:gd fmla="*/ 2 h 325" name="T7"/>
                <a:gd fmla="*/ 571 w 947" name="T8"/>
                <a:gd fmla="*/ 2 h 325" name="T9"/>
                <a:gd fmla="*/ 4 w 947" name="T10"/>
                <a:gd fmla="*/ 0 h 325" name="T11"/>
                <a:gd fmla="*/ 4 w 947" name="T12"/>
                <a:gd fmla="*/ 0 h 325" name="T13"/>
                <a:gd fmla="*/ 0 w 947" name="T14"/>
                <a:gd fmla="*/ 4 h 325" name="T15"/>
                <a:gd fmla="*/ 4 w 947" name="T16"/>
                <a:gd fmla="*/ 7 h 325" name="T17"/>
                <a:gd fmla="*/ 569 w 947" name="T18"/>
                <a:gd fmla="*/ 9 h 325" name="T19"/>
                <a:gd fmla="*/ 941 w 947" name="T20"/>
                <a:gd fmla="*/ 324 h 325" name="T21"/>
                <a:gd fmla="*/ 943 w 947" name="T22"/>
                <a:gd fmla="*/ 325 h 3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25" w="946">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01" name="矩形 200"/>
          <p:cNvSpPr/>
          <p:nvPr/>
        </p:nvSpPr>
        <p:spPr>
          <a:xfrm flipH="1">
            <a:off x="617475" y="1880440"/>
            <a:ext cx="1435139" cy="1137638"/>
          </a:xfrm>
          <a:prstGeom prst="rect">
            <a:avLst/>
          </a:prstGeom>
          <a:effectLst/>
        </p:spPr>
        <p:txBody>
          <a:bodyPr bIns="60946" lIns="121893" rIns="121893" tIns="60946" wrap="square">
            <a:spAutoFit/>
          </a:bodyPr>
          <a:lstStyle/>
          <a:p>
            <a:pPr algn="just" defTabSz="1218900">
              <a:lnSpc>
                <a:spcPts val="1333"/>
              </a:lnSpc>
            </a:pPr>
            <a:r>
              <a:rPr altLang="en-US" lang="zh-CN" sz="1200">
                <a:solidFill>
                  <a:prstClr val="black">
                    <a:lumMod val="50000"/>
                    <a:lumOff val="50000"/>
                  </a:prstClr>
                </a:solidFill>
                <a:latin charset="-122" pitchFamily="34" typeface="微软雅黑"/>
                <a:ea charset="-122" pitchFamily="34" typeface="微软雅黑"/>
              </a:rPr>
              <a:t>请输入你的文字内容、请输入你的文字内容。请输入你的文字内容。请输入你的文字内容。</a:t>
            </a:r>
          </a:p>
        </p:txBody>
      </p:sp>
      <p:sp>
        <p:nvSpPr>
          <p:cNvPr id="202" name="矩形 201"/>
          <p:cNvSpPr/>
          <p:nvPr/>
        </p:nvSpPr>
        <p:spPr>
          <a:xfrm>
            <a:off x="612453" y="1542498"/>
            <a:ext cx="1440161"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300">
                <a:solidFill>
                  <a:prstClr val="black"/>
                </a:solidFill>
                <a:latin charset="-122" pitchFamily="34" typeface="微软雅黑"/>
                <a:ea charset="-122" pitchFamily="34" typeface="微软雅黑"/>
              </a:rPr>
              <a:t>这里填写小标题</a:t>
            </a:r>
          </a:p>
        </p:txBody>
      </p:sp>
      <p:sp>
        <p:nvSpPr>
          <p:cNvPr id="203" name="矩形 202"/>
          <p:cNvSpPr/>
          <p:nvPr/>
        </p:nvSpPr>
        <p:spPr>
          <a:xfrm flipH="1">
            <a:off x="7801445" y="1427240"/>
            <a:ext cx="1435139" cy="1137638"/>
          </a:xfrm>
          <a:prstGeom prst="rect">
            <a:avLst/>
          </a:prstGeom>
          <a:effectLst/>
        </p:spPr>
        <p:txBody>
          <a:bodyPr bIns="60946" lIns="121893" rIns="121893" tIns="60946" wrap="square">
            <a:spAutoFit/>
          </a:bodyPr>
          <a:lstStyle/>
          <a:p>
            <a:pPr algn="just" defTabSz="1218900">
              <a:lnSpc>
                <a:spcPts val="1333"/>
              </a:lnSpc>
            </a:pPr>
            <a:r>
              <a:rPr altLang="en-US" lang="zh-CN" sz="1200">
                <a:solidFill>
                  <a:prstClr val="black">
                    <a:lumMod val="50000"/>
                    <a:lumOff val="50000"/>
                  </a:prstClr>
                </a:solidFill>
                <a:latin charset="-122" pitchFamily="34" typeface="微软雅黑"/>
                <a:ea charset="-122" pitchFamily="34" typeface="微软雅黑"/>
              </a:rPr>
              <a:t>请输入你的文字内容、请输入你的文字内容。请输入你的文字内容。请输入你的文字内容。</a:t>
            </a:r>
          </a:p>
        </p:txBody>
      </p:sp>
      <p:sp>
        <p:nvSpPr>
          <p:cNvPr id="204" name="矩形 203"/>
          <p:cNvSpPr/>
          <p:nvPr/>
        </p:nvSpPr>
        <p:spPr>
          <a:xfrm>
            <a:off x="7796422" y="1089298"/>
            <a:ext cx="1440161"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300">
                <a:solidFill>
                  <a:prstClr val="black"/>
                </a:solidFill>
                <a:latin charset="-122" pitchFamily="34" typeface="微软雅黑"/>
                <a:ea charset="-122" pitchFamily="34" typeface="微软雅黑"/>
              </a:rPr>
              <a:t>这里填写小标题</a:t>
            </a:r>
          </a:p>
        </p:txBody>
      </p:sp>
      <p:sp>
        <p:nvSpPr>
          <p:cNvPr id="205" name="矩形 204"/>
          <p:cNvSpPr/>
          <p:nvPr/>
        </p:nvSpPr>
        <p:spPr>
          <a:xfrm flipH="1">
            <a:off x="3722087" y="4416358"/>
            <a:ext cx="2447100" cy="629765"/>
          </a:xfrm>
          <a:prstGeom prst="rect">
            <a:avLst/>
          </a:prstGeom>
          <a:effectLst/>
        </p:spPr>
        <p:txBody>
          <a:bodyPr bIns="60946" lIns="121893" rIns="121893" tIns="60946" wrap="square">
            <a:spAutoFit/>
          </a:bodyPr>
          <a:lstStyle/>
          <a:p>
            <a:pPr algn="just" defTabSz="1218900">
              <a:lnSpc>
                <a:spcPts val="1333"/>
              </a:lnSpc>
            </a:pPr>
            <a:r>
              <a:rPr altLang="en-US" lang="zh-CN" sz="1200">
                <a:solidFill>
                  <a:prstClr val="black">
                    <a:lumMod val="50000"/>
                    <a:lumOff val="50000"/>
                  </a:prstClr>
                </a:solidFill>
                <a:latin charset="-122" pitchFamily="34" typeface="微软雅黑"/>
                <a:ea charset="-122" pitchFamily="34" typeface="微软雅黑"/>
              </a:rPr>
              <a:t>请输入你的文字内容、请输入你的文字内容。请输入你的文字内容。请输入你的文字内容。</a:t>
            </a:r>
          </a:p>
        </p:txBody>
      </p:sp>
      <p:sp>
        <p:nvSpPr>
          <p:cNvPr id="206" name="矩形 205"/>
          <p:cNvSpPr/>
          <p:nvPr/>
        </p:nvSpPr>
        <p:spPr>
          <a:xfrm>
            <a:off x="3717066" y="4078416"/>
            <a:ext cx="1440161" cy="325092"/>
          </a:xfrm>
          <a:prstGeom prst="rect">
            <a:avLst/>
          </a:prstGeom>
        </p:spPr>
        <p:txBody>
          <a:bodyPr bIns="60946" lIns="121893" rIns="121893" tIns="60946" wrap="square">
            <a:spAutoFit/>
          </a:bodyPr>
          <a:lstStyle/>
          <a:p>
            <a:pPr algn="just" defTabSz="1218900" fontAlgn="base">
              <a:lnSpc>
                <a:spcPts val="1600"/>
              </a:lnSpc>
              <a:spcBef>
                <a:spcPct val="0"/>
              </a:spcBef>
              <a:spcAft>
                <a:spcPct val="0"/>
              </a:spcAft>
            </a:pPr>
            <a:r>
              <a:rPr altLang="en-US" b="1" lang="zh-CN" sz="1300">
                <a:solidFill>
                  <a:prstClr val="black"/>
                </a:solidFill>
                <a:latin charset="-122" pitchFamily="34" typeface="微软雅黑"/>
                <a:ea charset="-122" pitchFamily="34" typeface="微软雅黑"/>
              </a:rPr>
              <a:t>这里填写小标题</a:t>
            </a:r>
          </a:p>
        </p:txBody>
      </p:sp>
      <p:sp>
        <p:nvSpPr>
          <p:cNvPr id="200"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207" name="组合 206"/>
          <p:cNvGrpSpPr/>
          <p:nvPr/>
        </p:nvGrpSpPr>
        <p:grpSpPr>
          <a:xfrm>
            <a:off x="352592" y="688270"/>
            <a:ext cx="9231272" cy="67851"/>
            <a:chOff x="288133" y="483063"/>
            <a:chExt cx="8772740" cy="64666"/>
          </a:xfrm>
        </p:grpSpPr>
        <p:sp>
          <p:nvSpPr>
            <p:cNvPr id="208" name="任意多边形 207"/>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09" name="直接连接符 208"/>
            <p:cNvCxnSpPr>
              <a:stCxn id="20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0" name="组合 209"/>
          <p:cNvGrpSpPr/>
          <p:nvPr/>
        </p:nvGrpSpPr>
        <p:grpSpPr>
          <a:xfrm>
            <a:off x="0" y="290390"/>
            <a:ext cx="641111" cy="353788"/>
            <a:chOff x="0" y="252065"/>
            <a:chExt cx="641111" cy="392113"/>
          </a:xfrm>
        </p:grpSpPr>
        <p:sp>
          <p:nvSpPr>
            <p:cNvPr id="211"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212"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213" name="五边形 212"/>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10"/>
                                        </p:tgtEl>
                                        <p:attrNameLst>
                                          <p:attrName>style.visibility</p:attrName>
                                        </p:attrNameLst>
                                      </p:cBhvr>
                                      <p:to>
                                        <p:strVal val="visible"/>
                                      </p:to>
                                    </p:set>
                                    <p:animEffect filter="wipe(left)" transition="in">
                                      <p:cBhvr>
                                        <p:cTn dur="500" id="7"/>
                                        <p:tgtEl>
                                          <p:spTgt spid="210"/>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07"/>
                                        </p:tgtEl>
                                        <p:attrNameLst>
                                          <p:attrName>style.visibility</p:attrName>
                                        </p:attrNameLst>
                                      </p:cBhvr>
                                      <p:to>
                                        <p:strVal val="visible"/>
                                      </p:to>
                                    </p:set>
                                    <p:animEffect filter="wipe(down)" transition="in">
                                      <p:cBhvr>
                                        <p:cTn dur="500" id="12"/>
                                        <p:tgtEl>
                                          <p:spTgt spid="207"/>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200"/>
                                        </p:tgtEl>
                                        <p:attrNameLst>
                                          <p:attrName>style.visibility</p:attrName>
                                        </p:attrNameLst>
                                      </p:cBhvr>
                                      <p:to>
                                        <p:strVal val="visible"/>
                                      </p:to>
                                    </p:set>
                                    <p:anim calcmode="lin" valueType="num">
                                      <p:cBhvr>
                                        <p:cTn dur="500" fill="hold" id="16"/>
                                        <p:tgtEl>
                                          <p:spTgt spid="20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200"/>
                                        </p:tgtEl>
                                        <p:attrNameLst>
                                          <p:attrName>ppt_y</p:attrName>
                                        </p:attrNameLst>
                                      </p:cBhvr>
                                      <p:tavLst>
                                        <p:tav tm="0">
                                          <p:val>
                                            <p:strVal val="#ppt_y"/>
                                          </p:val>
                                        </p:tav>
                                        <p:tav tm="100000">
                                          <p:val>
                                            <p:strVal val="#ppt_y"/>
                                          </p:val>
                                        </p:tav>
                                      </p:tavLst>
                                    </p:anim>
                                    <p:anim calcmode="lin" valueType="num">
                                      <p:cBhvr>
                                        <p:cTn dur="500" fill="hold" id="18"/>
                                        <p:tgtEl>
                                          <p:spTgt spid="20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200"/>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200"/>
                                        </p:tgtEl>
                                      </p:cBhvr>
                                    </p:animEffect>
                                  </p:childTnLst>
                                </p:cTn>
                              </p:par>
                            </p:childTnLst>
                          </p:cTn>
                        </p:par>
                        <p:par>
                          <p:cTn fill="hold" id="21" nodeType="afterGroup">
                            <p:stCondLst>
                              <p:cond delay="1000"/>
                            </p:stCondLst>
                            <p:childTnLst>
                              <p:par>
                                <p:cTn fill="hold" id="22" nodeType="afterEffect" presetClass="entr" presetID="10" presetSubtype="0">
                                  <p:stCondLst>
                                    <p:cond delay="0"/>
                                  </p:stCondLst>
                                  <p:childTnLst>
                                    <p:set>
                                      <p:cBhvr>
                                        <p:cTn dur="1" fill="hold" id="23">
                                          <p:stCondLst>
                                            <p:cond delay="0"/>
                                          </p:stCondLst>
                                        </p:cTn>
                                        <p:tgtEl>
                                          <p:spTgt spid="28"/>
                                        </p:tgtEl>
                                        <p:attrNameLst>
                                          <p:attrName>style.visibility</p:attrName>
                                        </p:attrNameLst>
                                      </p:cBhvr>
                                      <p:to>
                                        <p:strVal val="visible"/>
                                      </p:to>
                                    </p:set>
                                    <p:animEffect filter="fade" transition="in">
                                      <p:cBhvr>
                                        <p:cTn dur="1000" id="24"/>
                                        <p:tgtEl>
                                          <p:spTgt spid="28"/>
                                        </p:tgtEl>
                                      </p:cBhvr>
                                    </p:animEffect>
                                  </p:childTnLst>
                                </p:cTn>
                              </p:par>
                            </p:childTnLst>
                          </p:cTn>
                        </p:par>
                        <p:par>
                          <p:cTn fill="hold" id="25" nodeType="afterGroup">
                            <p:stCondLst>
                              <p:cond delay="2000"/>
                            </p:stCondLst>
                            <p:childTnLst>
                              <p:par>
                                <p:cTn fill="hold" id="26" nodeType="afterEffect" presetClass="entr" presetID="42"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500" id="28"/>
                                        <p:tgtEl>
                                          <p:spTgt spid="7"/>
                                        </p:tgtEl>
                                      </p:cBhvr>
                                    </p:animEffect>
                                    <p:anim calcmode="lin" valueType="num">
                                      <p:cBhvr>
                                        <p:cTn dur="500" fill="hold" id="29"/>
                                        <p:tgtEl>
                                          <p:spTgt spid="7"/>
                                        </p:tgtEl>
                                        <p:attrNameLst>
                                          <p:attrName>ppt_x</p:attrName>
                                        </p:attrNameLst>
                                      </p:cBhvr>
                                      <p:tavLst>
                                        <p:tav tm="0">
                                          <p:val>
                                            <p:strVal val="#ppt_x"/>
                                          </p:val>
                                        </p:tav>
                                        <p:tav tm="100000">
                                          <p:val>
                                            <p:strVal val="#ppt_x"/>
                                          </p:val>
                                        </p:tav>
                                      </p:tavLst>
                                    </p:anim>
                                    <p:anim calcmode="lin" valueType="num">
                                      <p:cBhvr>
                                        <p:cTn dur="500" fill="hold" id="30"/>
                                        <p:tgtEl>
                                          <p:spTgt spid="7"/>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500"/>
                            </p:stCondLst>
                            <p:childTnLst>
                              <p:par>
                                <p:cTn fill="hold" id="32" nodeType="afterEffect" presetClass="entr" presetID="22" presetSubtype="2">
                                  <p:stCondLst>
                                    <p:cond delay="0"/>
                                  </p:stCondLst>
                                  <p:childTnLst>
                                    <p:set>
                                      <p:cBhvr>
                                        <p:cTn dur="1" fill="hold" id="33">
                                          <p:stCondLst>
                                            <p:cond delay="0"/>
                                          </p:stCondLst>
                                        </p:cTn>
                                        <p:tgtEl>
                                          <p:spTgt spid="194"/>
                                        </p:tgtEl>
                                        <p:attrNameLst>
                                          <p:attrName>style.visibility</p:attrName>
                                        </p:attrNameLst>
                                      </p:cBhvr>
                                      <p:to>
                                        <p:strVal val="visible"/>
                                      </p:to>
                                    </p:set>
                                    <p:animEffect filter="wipe(right)" transition="in">
                                      <p:cBhvr>
                                        <p:cTn dur="500" id="34"/>
                                        <p:tgtEl>
                                          <p:spTgt spid="194"/>
                                        </p:tgtEl>
                                      </p:cBhvr>
                                    </p:animEffect>
                                  </p:childTnLst>
                                </p:cTn>
                              </p:par>
                            </p:childTnLst>
                          </p:cTn>
                        </p:par>
                        <p:par>
                          <p:cTn fill="hold" id="35" nodeType="afterGroup">
                            <p:stCondLst>
                              <p:cond delay="3000"/>
                            </p:stCondLst>
                            <p:childTnLst>
                              <p:par>
                                <p:cTn fill="hold" grpId="0" id="36" nodeType="afterEffect" presetClass="entr" presetID="10" presetSubtype="0">
                                  <p:stCondLst>
                                    <p:cond delay="0"/>
                                  </p:stCondLst>
                                  <p:childTnLst>
                                    <p:set>
                                      <p:cBhvr>
                                        <p:cTn dur="1" fill="hold" id="37">
                                          <p:stCondLst>
                                            <p:cond delay="0"/>
                                          </p:stCondLst>
                                        </p:cTn>
                                        <p:tgtEl>
                                          <p:spTgt spid="202"/>
                                        </p:tgtEl>
                                        <p:attrNameLst>
                                          <p:attrName>style.visibility</p:attrName>
                                        </p:attrNameLst>
                                      </p:cBhvr>
                                      <p:to>
                                        <p:strVal val="visible"/>
                                      </p:to>
                                    </p:set>
                                    <p:animEffect filter="fade" transition="in">
                                      <p:cBhvr>
                                        <p:cTn dur="350" id="38"/>
                                        <p:tgtEl>
                                          <p:spTgt spid="202"/>
                                        </p:tgtEl>
                                      </p:cBhvr>
                                    </p:animEffect>
                                  </p:childTnLst>
                                </p:cTn>
                              </p:par>
                              <p:par>
                                <p:cTn fill="hold" grpId="1" id="39" nodeType="withEffect" presetClass="emph" presetID="26" presetSubtype="0">
                                  <p:stCondLst>
                                    <p:cond delay="0"/>
                                  </p:stCondLst>
                                  <p:childTnLst>
                                    <p:animEffect filter="fade" transition="out">
                                      <p:cBhvr>
                                        <p:cTn dur="400" id="40" tmFilter="0, 0; .2, .5; .8, .5; 1, 0"/>
                                        <p:tgtEl>
                                          <p:spTgt spid="202"/>
                                        </p:tgtEl>
                                      </p:cBhvr>
                                    </p:animEffect>
                                    <p:animScale>
                                      <p:cBhvr>
                                        <p:cTn autoRev="1" dur="200" fill="hold" id="41"/>
                                        <p:tgtEl>
                                          <p:spTgt spid="202"/>
                                        </p:tgtEl>
                                      </p:cBhvr>
                                      <p:by x="105000" y="105000"/>
                                    </p:animScale>
                                  </p:childTnLst>
                                </p:cTn>
                              </p:par>
                            </p:childTnLst>
                          </p:cTn>
                        </p:par>
                        <p:par>
                          <p:cTn fill="hold" id="42" nodeType="afterGroup">
                            <p:stCondLst>
                              <p:cond delay="3400"/>
                            </p:stCondLst>
                            <p:childTnLst>
                              <p:par>
                                <p:cTn fill="hold" grpId="0" id="43" nodeType="afterEffect" presetClass="entr" presetID="10" presetSubtype="0">
                                  <p:stCondLst>
                                    <p:cond delay="0"/>
                                  </p:stCondLst>
                                  <p:childTnLst>
                                    <p:set>
                                      <p:cBhvr>
                                        <p:cTn dur="1" fill="hold" id="44">
                                          <p:stCondLst>
                                            <p:cond delay="0"/>
                                          </p:stCondLst>
                                        </p:cTn>
                                        <p:tgtEl>
                                          <p:spTgt spid="201"/>
                                        </p:tgtEl>
                                        <p:attrNameLst>
                                          <p:attrName>style.visibility</p:attrName>
                                        </p:attrNameLst>
                                      </p:cBhvr>
                                      <p:to>
                                        <p:strVal val="visible"/>
                                      </p:to>
                                    </p:set>
                                    <p:animEffect filter="fade" transition="in">
                                      <p:cBhvr>
                                        <p:cTn dur="500" id="45"/>
                                        <p:tgtEl>
                                          <p:spTgt spid="201"/>
                                        </p:tgtEl>
                                      </p:cBhvr>
                                    </p:animEffect>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id="48" nodeType="clickEffect" presetClass="entr" presetID="42" presetSubtype="0">
                                  <p:stCondLst>
                                    <p:cond delay="0"/>
                                  </p:stCondLst>
                                  <p:childTnLst>
                                    <p:set>
                                      <p:cBhvr>
                                        <p:cTn dur="1" fill="hold" id="49">
                                          <p:stCondLst>
                                            <p:cond delay="0"/>
                                          </p:stCondLst>
                                        </p:cTn>
                                        <p:tgtEl>
                                          <p:spTgt spid="12"/>
                                        </p:tgtEl>
                                        <p:attrNameLst>
                                          <p:attrName>style.visibility</p:attrName>
                                        </p:attrNameLst>
                                      </p:cBhvr>
                                      <p:to>
                                        <p:strVal val="visible"/>
                                      </p:to>
                                    </p:set>
                                    <p:animEffect filter="fade" transition="in">
                                      <p:cBhvr>
                                        <p:cTn dur="500" id="50"/>
                                        <p:tgtEl>
                                          <p:spTgt spid="12"/>
                                        </p:tgtEl>
                                      </p:cBhvr>
                                    </p:animEffect>
                                    <p:anim calcmode="lin" valueType="num">
                                      <p:cBhvr>
                                        <p:cTn dur="500" fill="hold" id="51"/>
                                        <p:tgtEl>
                                          <p:spTgt spid="12"/>
                                        </p:tgtEl>
                                        <p:attrNameLst>
                                          <p:attrName>ppt_x</p:attrName>
                                        </p:attrNameLst>
                                      </p:cBhvr>
                                      <p:tavLst>
                                        <p:tav tm="0">
                                          <p:val>
                                            <p:strVal val="#ppt_x"/>
                                          </p:val>
                                        </p:tav>
                                        <p:tav tm="100000">
                                          <p:val>
                                            <p:strVal val="#ppt_x"/>
                                          </p:val>
                                        </p:tav>
                                      </p:tavLst>
                                    </p:anim>
                                    <p:anim calcmode="lin" valueType="num">
                                      <p:cBhvr>
                                        <p:cTn dur="500" fill="hold" id="52"/>
                                        <p:tgtEl>
                                          <p:spTgt spid="12"/>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500"/>
                            </p:stCondLst>
                            <p:childTnLst>
                              <p:par>
                                <p:cTn fill="hold" id="54" nodeType="afterEffect" presetClass="entr" presetID="22" presetSubtype="8">
                                  <p:stCondLst>
                                    <p:cond delay="0"/>
                                  </p:stCondLst>
                                  <p:childTnLst>
                                    <p:set>
                                      <p:cBhvr>
                                        <p:cTn dur="1" fill="hold" id="55">
                                          <p:stCondLst>
                                            <p:cond delay="0"/>
                                          </p:stCondLst>
                                        </p:cTn>
                                        <p:tgtEl>
                                          <p:spTgt spid="191"/>
                                        </p:tgtEl>
                                        <p:attrNameLst>
                                          <p:attrName>style.visibility</p:attrName>
                                        </p:attrNameLst>
                                      </p:cBhvr>
                                      <p:to>
                                        <p:strVal val="visible"/>
                                      </p:to>
                                    </p:set>
                                    <p:animEffect filter="wipe(left)" transition="in">
                                      <p:cBhvr>
                                        <p:cTn dur="500" id="56"/>
                                        <p:tgtEl>
                                          <p:spTgt spid="191"/>
                                        </p:tgtEl>
                                      </p:cBhvr>
                                    </p:animEffect>
                                  </p:childTnLst>
                                </p:cTn>
                              </p:par>
                            </p:childTnLst>
                          </p:cTn>
                        </p:par>
                        <p:par>
                          <p:cTn fill="hold" id="57" nodeType="afterGroup">
                            <p:stCondLst>
                              <p:cond delay="1000"/>
                            </p:stCondLst>
                            <p:childTnLst>
                              <p:par>
                                <p:cTn fill="hold" grpId="0" id="58" nodeType="afterEffect" presetClass="entr" presetID="10" presetSubtype="0">
                                  <p:stCondLst>
                                    <p:cond delay="0"/>
                                  </p:stCondLst>
                                  <p:childTnLst>
                                    <p:set>
                                      <p:cBhvr>
                                        <p:cTn dur="1" fill="hold" id="59">
                                          <p:stCondLst>
                                            <p:cond delay="0"/>
                                          </p:stCondLst>
                                        </p:cTn>
                                        <p:tgtEl>
                                          <p:spTgt spid="204"/>
                                        </p:tgtEl>
                                        <p:attrNameLst>
                                          <p:attrName>style.visibility</p:attrName>
                                        </p:attrNameLst>
                                      </p:cBhvr>
                                      <p:to>
                                        <p:strVal val="visible"/>
                                      </p:to>
                                    </p:set>
                                    <p:animEffect filter="fade" transition="in">
                                      <p:cBhvr>
                                        <p:cTn dur="350" id="60"/>
                                        <p:tgtEl>
                                          <p:spTgt spid="204"/>
                                        </p:tgtEl>
                                      </p:cBhvr>
                                    </p:animEffect>
                                  </p:childTnLst>
                                </p:cTn>
                              </p:par>
                              <p:par>
                                <p:cTn fill="hold" grpId="1" id="61" nodeType="withEffect" presetClass="emph" presetID="26" presetSubtype="0">
                                  <p:stCondLst>
                                    <p:cond delay="0"/>
                                  </p:stCondLst>
                                  <p:childTnLst>
                                    <p:animEffect filter="fade" transition="out">
                                      <p:cBhvr>
                                        <p:cTn dur="400" id="62" tmFilter="0, 0; .2, .5; .8, .5; 1, 0"/>
                                        <p:tgtEl>
                                          <p:spTgt spid="204"/>
                                        </p:tgtEl>
                                      </p:cBhvr>
                                    </p:animEffect>
                                    <p:animScale>
                                      <p:cBhvr>
                                        <p:cTn autoRev="1" dur="200" fill="hold" id="63"/>
                                        <p:tgtEl>
                                          <p:spTgt spid="204"/>
                                        </p:tgtEl>
                                      </p:cBhvr>
                                      <p:by x="105000" y="105000"/>
                                    </p:animScale>
                                  </p:childTnLst>
                                </p:cTn>
                              </p:par>
                            </p:childTnLst>
                          </p:cTn>
                        </p:par>
                        <p:par>
                          <p:cTn fill="hold" id="64" nodeType="afterGroup">
                            <p:stCondLst>
                              <p:cond delay="1400"/>
                            </p:stCondLst>
                            <p:childTnLst>
                              <p:par>
                                <p:cTn fill="hold" grpId="0" id="65" nodeType="afterEffect" presetClass="entr" presetID="10" presetSubtype="0">
                                  <p:stCondLst>
                                    <p:cond delay="0"/>
                                  </p:stCondLst>
                                  <p:childTnLst>
                                    <p:set>
                                      <p:cBhvr>
                                        <p:cTn dur="1" fill="hold" id="66">
                                          <p:stCondLst>
                                            <p:cond delay="0"/>
                                          </p:stCondLst>
                                        </p:cTn>
                                        <p:tgtEl>
                                          <p:spTgt spid="203"/>
                                        </p:tgtEl>
                                        <p:attrNameLst>
                                          <p:attrName>style.visibility</p:attrName>
                                        </p:attrNameLst>
                                      </p:cBhvr>
                                      <p:to>
                                        <p:strVal val="visible"/>
                                      </p:to>
                                    </p:set>
                                    <p:animEffect filter="fade" transition="in">
                                      <p:cBhvr>
                                        <p:cTn dur="500" id="67"/>
                                        <p:tgtEl>
                                          <p:spTgt spid="203"/>
                                        </p:tgtEl>
                                      </p:cBhvr>
                                    </p:animEffect>
                                  </p:childTnLst>
                                </p:cTn>
                              </p:par>
                            </p:childTnLst>
                          </p:cTn>
                        </p:par>
                        <p:par>
                          <p:cTn fill="hold" id="68" nodeType="afterGroup">
                            <p:stCondLst>
                              <p:cond delay="1900"/>
                            </p:stCondLst>
                            <p:childTnLst>
                              <p:par>
                                <p:cTn fill="hold" id="69" nodeType="afterEffect" presetClass="entr" presetID="42" presetSubtype="0">
                                  <p:stCondLst>
                                    <p:cond delay="0"/>
                                  </p:stCondLst>
                                  <p:childTnLst>
                                    <p:set>
                                      <p:cBhvr>
                                        <p:cTn dur="1" fill="hold" id="70">
                                          <p:stCondLst>
                                            <p:cond delay="0"/>
                                          </p:stCondLst>
                                        </p:cTn>
                                        <p:tgtEl>
                                          <p:spTgt spid="17"/>
                                        </p:tgtEl>
                                        <p:attrNameLst>
                                          <p:attrName>style.visibility</p:attrName>
                                        </p:attrNameLst>
                                      </p:cBhvr>
                                      <p:to>
                                        <p:strVal val="visible"/>
                                      </p:to>
                                    </p:set>
                                    <p:animEffect filter="fade" transition="in">
                                      <p:cBhvr>
                                        <p:cTn dur="500" id="71"/>
                                        <p:tgtEl>
                                          <p:spTgt spid="17"/>
                                        </p:tgtEl>
                                      </p:cBhvr>
                                    </p:animEffect>
                                    <p:anim calcmode="lin" valueType="num">
                                      <p:cBhvr>
                                        <p:cTn dur="500" fill="hold" id="72"/>
                                        <p:tgtEl>
                                          <p:spTgt spid="17"/>
                                        </p:tgtEl>
                                        <p:attrNameLst>
                                          <p:attrName>ppt_x</p:attrName>
                                        </p:attrNameLst>
                                      </p:cBhvr>
                                      <p:tavLst>
                                        <p:tav tm="0">
                                          <p:val>
                                            <p:strVal val="#ppt_x"/>
                                          </p:val>
                                        </p:tav>
                                        <p:tav tm="100000">
                                          <p:val>
                                            <p:strVal val="#ppt_x"/>
                                          </p:val>
                                        </p:tav>
                                      </p:tavLst>
                                    </p:anim>
                                    <p:anim calcmode="lin" valueType="num">
                                      <p:cBhvr>
                                        <p:cTn dur="500" fill="hold" id="73"/>
                                        <p:tgtEl>
                                          <p:spTgt spid="17"/>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2400"/>
                            </p:stCondLst>
                            <p:childTnLst>
                              <p:par>
                                <p:cTn fill="hold" id="75" nodeType="afterEffect" presetClass="entr" presetID="22" presetSubtype="2">
                                  <p:stCondLst>
                                    <p:cond delay="0"/>
                                  </p:stCondLst>
                                  <p:childTnLst>
                                    <p:set>
                                      <p:cBhvr>
                                        <p:cTn dur="1" fill="hold" id="76">
                                          <p:stCondLst>
                                            <p:cond delay="0"/>
                                          </p:stCondLst>
                                        </p:cTn>
                                        <p:tgtEl>
                                          <p:spTgt spid="197"/>
                                        </p:tgtEl>
                                        <p:attrNameLst>
                                          <p:attrName>style.visibility</p:attrName>
                                        </p:attrNameLst>
                                      </p:cBhvr>
                                      <p:to>
                                        <p:strVal val="visible"/>
                                      </p:to>
                                    </p:set>
                                    <p:animEffect filter="wipe(right)" transition="in">
                                      <p:cBhvr>
                                        <p:cTn dur="500" id="77"/>
                                        <p:tgtEl>
                                          <p:spTgt spid="197"/>
                                        </p:tgtEl>
                                      </p:cBhvr>
                                    </p:animEffect>
                                  </p:childTnLst>
                                </p:cTn>
                              </p:par>
                            </p:childTnLst>
                          </p:cTn>
                        </p:par>
                        <p:par>
                          <p:cTn fill="hold" id="78" nodeType="afterGroup">
                            <p:stCondLst>
                              <p:cond delay="2900"/>
                            </p:stCondLst>
                            <p:childTnLst>
                              <p:par>
                                <p:cTn fill="hold" grpId="0" id="79" nodeType="afterEffect" presetClass="entr" presetID="10" presetSubtype="0">
                                  <p:stCondLst>
                                    <p:cond delay="0"/>
                                  </p:stCondLst>
                                  <p:childTnLst>
                                    <p:set>
                                      <p:cBhvr>
                                        <p:cTn dur="1" fill="hold" id="80">
                                          <p:stCondLst>
                                            <p:cond delay="0"/>
                                          </p:stCondLst>
                                        </p:cTn>
                                        <p:tgtEl>
                                          <p:spTgt spid="206"/>
                                        </p:tgtEl>
                                        <p:attrNameLst>
                                          <p:attrName>style.visibility</p:attrName>
                                        </p:attrNameLst>
                                      </p:cBhvr>
                                      <p:to>
                                        <p:strVal val="visible"/>
                                      </p:to>
                                    </p:set>
                                    <p:animEffect filter="fade" transition="in">
                                      <p:cBhvr>
                                        <p:cTn dur="350" id="81"/>
                                        <p:tgtEl>
                                          <p:spTgt spid="206"/>
                                        </p:tgtEl>
                                      </p:cBhvr>
                                    </p:animEffect>
                                  </p:childTnLst>
                                </p:cTn>
                              </p:par>
                              <p:par>
                                <p:cTn fill="hold" grpId="1" id="82" nodeType="withEffect" presetClass="emph" presetID="26" presetSubtype="0">
                                  <p:stCondLst>
                                    <p:cond delay="0"/>
                                  </p:stCondLst>
                                  <p:childTnLst>
                                    <p:animEffect filter="fade" transition="out">
                                      <p:cBhvr>
                                        <p:cTn dur="400" id="83" tmFilter="0, 0; .2, .5; .8, .5; 1, 0"/>
                                        <p:tgtEl>
                                          <p:spTgt spid="206"/>
                                        </p:tgtEl>
                                      </p:cBhvr>
                                    </p:animEffect>
                                    <p:animScale>
                                      <p:cBhvr>
                                        <p:cTn autoRev="1" dur="200" fill="hold" id="84"/>
                                        <p:tgtEl>
                                          <p:spTgt spid="206"/>
                                        </p:tgtEl>
                                      </p:cBhvr>
                                      <p:by x="105000" y="105000"/>
                                    </p:animScale>
                                  </p:childTnLst>
                                </p:cTn>
                              </p:par>
                            </p:childTnLst>
                          </p:cTn>
                        </p:par>
                        <p:par>
                          <p:cTn fill="hold" id="85" nodeType="afterGroup">
                            <p:stCondLst>
                              <p:cond delay="3300"/>
                            </p:stCondLst>
                            <p:childTnLst>
                              <p:par>
                                <p:cTn fill="hold" grpId="0" id="86" nodeType="afterEffect" presetClass="entr" presetID="10" presetSubtype="0">
                                  <p:stCondLst>
                                    <p:cond delay="0"/>
                                  </p:stCondLst>
                                  <p:childTnLst>
                                    <p:set>
                                      <p:cBhvr>
                                        <p:cTn dur="1" fill="hold" id="87">
                                          <p:stCondLst>
                                            <p:cond delay="0"/>
                                          </p:stCondLst>
                                        </p:cTn>
                                        <p:tgtEl>
                                          <p:spTgt spid="205"/>
                                        </p:tgtEl>
                                        <p:attrNameLst>
                                          <p:attrName>style.visibility</p:attrName>
                                        </p:attrNameLst>
                                      </p:cBhvr>
                                      <p:to>
                                        <p:strVal val="visible"/>
                                      </p:to>
                                    </p:set>
                                    <p:animEffect filter="fade" transition="in">
                                      <p:cBhvr>
                                        <p:cTn dur="500" id="88"/>
                                        <p:tgtEl>
                                          <p:spTgt spid="20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1"/>
      <p:bldP grpId="0" spid="202"/>
      <p:bldP grpId="1" spid="202"/>
      <p:bldP grpId="0" spid="203"/>
      <p:bldP grpId="0" spid="204"/>
      <p:bldP grpId="1" spid="204"/>
      <p:bldP grpId="0" spid="205"/>
      <p:bldP grpId="0" spid="206"/>
      <p:bldP grpId="1" spid="206"/>
      <p:bldP grpId="0" spid="200"/>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9"/>
          <p:cNvGrpSpPr/>
          <p:nvPr/>
        </p:nvGrpSpPr>
        <p:grpSpPr>
          <a:xfrm>
            <a:off x="4959350" y="984250"/>
            <a:ext cx="1774825" cy="1773238"/>
            <a:chOff x="523649" y="2000605"/>
            <a:chExt cx="2671496" cy="2671496"/>
          </a:xfrm>
        </p:grpSpPr>
        <p:sp>
          <p:nvSpPr>
            <p:cNvPr id="68" name="Rectangle 10"/>
            <p:cNvSpPr/>
            <p:nvPr/>
          </p:nvSpPr>
          <p:spPr bwMode="auto">
            <a:xfrm>
              <a:off x="523649" y="2000605"/>
              <a:ext cx="2671496" cy="2671496"/>
            </a:xfrm>
            <a:prstGeom prst="rect">
              <a:avLst/>
            </a:prstGeom>
            <a:solidFill>
              <a:schemeClr val="bg2"/>
            </a:solidFill>
            <a:ln algn="ctr" cap="flat" cmpd="sng" w="25400">
              <a:noFill/>
              <a:prstDash val="solid"/>
              <a:headEnd len="med" type="none" w="med"/>
              <a:tailEnd len="med" type="none" w="med"/>
            </a:ln>
            <a:effectLst/>
          </p:spPr>
          <p:txBody>
            <a:bodyPr anchor="b" bIns="91440" lIns="91436" rIns="91436" tIns="91440"/>
            <a:lstStyle/>
            <a:p>
              <a:pPr defTabSz="863869">
                <a:defRPr/>
              </a:pPr>
              <a:r>
                <a:rPr altLang="en-US" kern="0" lang="zh-CN">
                  <a:gradFill>
                    <a:gsLst>
                      <a:gs pos="0">
                        <a:srgbClr val="FFFFFF"/>
                      </a:gs>
                      <a:gs pos="100000">
                        <a:srgbClr val="FFFFFF"/>
                      </a:gs>
                    </a:gsLst>
                    <a:lin ang="5400000" scaled="0"/>
                  </a:gradFill>
                  <a:latin charset="-122" pitchFamily="34" typeface="微软雅黑"/>
                  <a:ea charset="-122" pitchFamily="34" typeface="微软雅黑"/>
                </a:rPr>
                <a:t>单击填加文字</a:t>
              </a:r>
            </a:p>
          </p:txBody>
        </p:sp>
        <p:pic>
          <p:nvPicPr>
            <p:cNvPr descr="\\MAGNUM\Projects\Microsoft\Cloud Power FY12\Design\Icons\PNGs\Metering.png" id="35854" name="Picture 7"/>
            <p:cNvPicPr>
              <a:picLocks noChangeArrowheads="1" noChangeAspect="1"/>
            </p:cNvPicPr>
            <p:nvPr/>
          </p:nvPicPr>
          <p:blipFill>
            <a:blip r:embed="rId3">
              <a:extLst>
                <a:ext uri="{28A0092B-C50C-407E-A947-70E740481C1C}">
                  <a14:useLocalDpi val="0"/>
                </a:ext>
              </a:extLst>
            </a:blip>
            <a:stretch>
              <a:fillRect/>
            </a:stretch>
          </p:blipFill>
          <p:spPr bwMode="auto">
            <a:xfrm>
              <a:off x="939380" y="2323940"/>
              <a:ext cx="1840034" cy="1854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3" name="Group 12"/>
          <p:cNvGrpSpPr/>
          <p:nvPr/>
        </p:nvGrpSpPr>
        <p:grpSpPr>
          <a:xfrm>
            <a:off x="6831013" y="984250"/>
            <a:ext cx="1774825" cy="1773238"/>
            <a:chOff x="3344876" y="2000605"/>
            <a:chExt cx="2671496" cy="2671496"/>
          </a:xfrm>
        </p:grpSpPr>
        <p:sp>
          <p:nvSpPr>
            <p:cNvPr id="71" name="Rectangle 13"/>
            <p:cNvSpPr/>
            <p:nvPr/>
          </p:nvSpPr>
          <p:spPr bwMode="auto">
            <a:xfrm>
              <a:off x="3344876" y="2000605"/>
              <a:ext cx="2671496" cy="2671496"/>
            </a:xfrm>
            <a:prstGeom prst="rect">
              <a:avLst/>
            </a:prstGeom>
            <a:solidFill>
              <a:schemeClr val="accent1"/>
            </a:solidFill>
            <a:ln algn="ctr" cap="flat" cmpd="sng" w="25400">
              <a:noFill/>
              <a:prstDash val="solid"/>
              <a:headEnd len="med" type="none" w="med"/>
              <a:tailEnd len="med" type="none" w="med"/>
            </a:ln>
            <a:effectLst/>
          </p:spPr>
          <p:txBody>
            <a:bodyPr anchor="b" bIns="91440" lIns="91436" rIns="91436" tIns="91440"/>
            <a:lstStyle/>
            <a:p>
              <a:pPr defTabSz="863869">
                <a:defRPr/>
              </a:pPr>
              <a:r>
                <a:rPr altLang="en-US" kern="0" lang="zh-CN">
                  <a:gradFill>
                    <a:gsLst>
                      <a:gs pos="0">
                        <a:srgbClr val="FFFFFF"/>
                      </a:gs>
                      <a:gs pos="100000">
                        <a:srgbClr val="FFFFFF"/>
                      </a:gs>
                    </a:gsLst>
                    <a:lin ang="5400000" scaled="0"/>
                  </a:gradFill>
                  <a:latin charset="-122" pitchFamily="34" typeface="微软雅黑"/>
                  <a:ea charset="-122" pitchFamily="34" typeface="微软雅黑"/>
                </a:rPr>
                <a:t>单击填加文字</a:t>
              </a:r>
            </a:p>
          </p:txBody>
        </p:sp>
        <p:pic>
          <p:nvPicPr>
            <p:cNvPr descr="\\MAGNUM\Projects\Microsoft\Cloud Power FY12\Design\Icons\PNGs\Self_Service.png" id="35852" name="Picture 5"/>
            <p:cNvPicPr>
              <a:picLocks noChangeArrowheads="1" noChangeAspect="1"/>
            </p:cNvPicPr>
            <p:nvPr/>
          </p:nvPicPr>
          <p:blipFill>
            <a:blip r:embed="rId4">
              <a:extLst>
                <a:ext uri="{28A0092B-C50C-407E-A947-70E740481C1C}">
                  <a14:useLocalDpi val="0"/>
                </a:ext>
              </a:extLst>
            </a:blip>
            <a:stretch>
              <a:fillRect/>
            </a:stretch>
          </p:blipFill>
          <p:spPr bwMode="auto">
            <a:xfrm>
              <a:off x="3860105" y="2424205"/>
              <a:ext cx="1641038" cy="1653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4" name="Group 18"/>
          <p:cNvGrpSpPr/>
          <p:nvPr/>
        </p:nvGrpSpPr>
        <p:grpSpPr>
          <a:xfrm>
            <a:off x="6831013" y="2859088"/>
            <a:ext cx="1774825" cy="1774825"/>
            <a:chOff x="8987331" y="2006755"/>
            <a:chExt cx="2671496" cy="2671496"/>
          </a:xfrm>
        </p:grpSpPr>
        <p:sp>
          <p:nvSpPr>
            <p:cNvPr id="74" name="Rectangle 19"/>
            <p:cNvSpPr/>
            <p:nvPr/>
          </p:nvSpPr>
          <p:spPr bwMode="auto">
            <a:xfrm>
              <a:off x="8987331" y="2006755"/>
              <a:ext cx="2671496" cy="2671496"/>
            </a:xfrm>
            <a:prstGeom prst="rect">
              <a:avLst/>
            </a:prstGeom>
            <a:solidFill>
              <a:schemeClr val="accent4"/>
            </a:solidFill>
            <a:ln algn="ctr" cap="flat" cmpd="sng" w="25400">
              <a:noFill/>
              <a:prstDash val="solid"/>
              <a:headEnd len="med" type="none" w="med"/>
              <a:tailEnd len="med" type="none" w="med"/>
            </a:ln>
            <a:effectLst/>
          </p:spPr>
          <p:txBody>
            <a:bodyPr anchor="b" bIns="91440" lIns="91436" rIns="91436" tIns="91440"/>
            <a:lstStyle/>
            <a:p>
              <a:pPr defTabSz="863869">
                <a:defRPr/>
              </a:pPr>
              <a:r>
                <a:rPr altLang="en-US" kern="0" lang="zh-CN">
                  <a:gradFill>
                    <a:gsLst>
                      <a:gs pos="0">
                        <a:srgbClr val="FFFFFF"/>
                      </a:gs>
                      <a:gs pos="100000">
                        <a:srgbClr val="FFFFFF"/>
                      </a:gs>
                    </a:gsLst>
                    <a:lin ang="5400000" scaled="0"/>
                  </a:gradFill>
                  <a:latin charset="-122" pitchFamily="34" typeface="微软雅黑"/>
                  <a:ea charset="-122" pitchFamily="34" typeface="微软雅黑"/>
                </a:rPr>
                <a:t>单击填加文字</a:t>
              </a:r>
            </a:p>
          </p:txBody>
        </p:sp>
        <p:pic>
          <p:nvPicPr>
            <p:cNvPr descr="\\MAGNUM\Projects\Microsoft\Cloud Power FY12\Design\Icons\PNGs\Scalable_Elastic_4.png" id="35850" name="Picture 4"/>
            <p:cNvPicPr>
              <a:picLocks noChangeArrowheads="1" noChangeAspect="1"/>
            </p:cNvPicPr>
            <p:nvPr/>
          </p:nvPicPr>
          <p:blipFill>
            <a:blip r:embed="rId5">
              <a:extLst>
                <a:ext uri="{28A0092B-C50C-407E-A947-70E740481C1C}">
                  <a14:useLocalDpi val="0"/>
                </a:ext>
              </a:extLst>
            </a:blip>
            <a:stretch>
              <a:fillRect/>
            </a:stretch>
          </p:blipFill>
          <p:spPr bwMode="auto">
            <a:xfrm>
              <a:off x="9396077" y="2316898"/>
              <a:ext cx="1854004" cy="18683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 name="Group 2"/>
          <p:cNvGrpSpPr/>
          <p:nvPr/>
        </p:nvGrpSpPr>
        <p:grpSpPr>
          <a:xfrm>
            <a:off x="4959350" y="2859088"/>
            <a:ext cx="1774825" cy="1774825"/>
            <a:chOff x="7153762" y="3619300"/>
            <a:chExt cx="1877134" cy="1877134"/>
          </a:xfrm>
        </p:grpSpPr>
        <p:sp>
          <p:nvSpPr>
            <p:cNvPr id="77" name="Rectangle 16"/>
            <p:cNvSpPr/>
            <p:nvPr/>
          </p:nvSpPr>
          <p:spPr bwMode="auto">
            <a:xfrm>
              <a:off x="7153762" y="3619300"/>
              <a:ext cx="1877134" cy="1877134"/>
            </a:xfrm>
            <a:prstGeom prst="rect">
              <a:avLst/>
            </a:prstGeom>
            <a:solidFill>
              <a:schemeClr val="accent3"/>
            </a:solidFill>
            <a:ln algn="ctr" cap="flat" cmpd="sng" w="25400">
              <a:noFill/>
              <a:prstDash val="solid"/>
              <a:headEnd len="med" type="none" w="med"/>
              <a:tailEnd len="med" type="none" w="med"/>
            </a:ln>
            <a:effectLst/>
          </p:spPr>
          <p:txBody>
            <a:bodyPr anchor="b" bIns="91440" lIns="91436" rIns="91436" tIns="91440"/>
            <a:lstStyle/>
            <a:p>
              <a:pPr defTabSz="863869">
                <a:defRPr/>
              </a:pPr>
              <a:r>
                <a:rPr altLang="en-US" kern="0" lang="zh-CN">
                  <a:gradFill>
                    <a:gsLst>
                      <a:gs pos="0">
                        <a:srgbClr val="FFFFFF"/>
                      </a:gs>
                      <a:gs pos="100000">
                        <a:srgbClr val="FFFFFF"/>
                      </a:gs>
                    </a:gsLst>
                    <a:lin ang="5400000" scaled="0"/>
                  </a:gradFill>
                  <a:latin charset="-122" pitchFamily="34" typeface="微软雅黑"/>
                  <a:ea charset="-122" pitchFamily="34" typeface="微软雅黑"/>
                </a:rPr>
                <a:t>单击填加文字</a:t>
              </a:r>
            </a:p>
          </p:txBody>
        </p:sp>
        <p:sp>
          <p:nvSpPr>
            <p:cNvPr id="35848" name="Freeform 73"/>
            <p:cNvSpPr>
              <a:spLocks noEditPoints="1"/>
            </p:cNvSpPr>
            <p:nvPr/>
          </p:nvSpPr>
          <p:spPr bwMode="black">
            <a:xfrm>
              <a:off x="7624859" y="3966887"/>
              <a:ext cx="934942" cy="902560"/>
            </a:xfrm>
            <a:custGeom>
              <a:gdLst>
                <a:gd fmla="*/ 738350 w 2278" name="T0"/>
                <a:gd fmla="*/ 360450 h 2201" name="T1"/>
                <a:gd fmla="*/ 702232 w 2278" name="T2"/>
                <a:gd fmla="*/ 137373 h 2201" name="T3"/>
                <a:gd fmla="*/ 559406 w 2278" name="T4"/>
                <a:gd fmla="*/ 129171 h 2201" name="T5"/>
                <a:gd fmla="*/ 438331 w 2278" name="T6"/>
                <a:gd fmla="*/ 0 h 2201" name="T7"/>
                <a:gd fmla="*/ 332442 w 2278" name="T8"/>
                <a:gd fmla="*/ 168948 h 2201" name="T9"/>
                <a:gd fmla="*/ 167452 w 2278" name="T10"/>
                <a:gd fmla="*/ 133272 h 2201" name="T11"/>
                <a:gd fmla="*/ 100964 w 2278" name="T12"/>
                <a:gd fmla="*/ 344867 h 2201" name="T13"/>
                <a:gd fmla="*/ 0 w 2278" name="T14"/>
                <a:gd fmla="*/ 466658 h 2201" name="T15"/>
                <a:gd fmla="*/ 138723 w 2278" name="T16"/>
                <a:gd fmla="*/ 572455 h 2201" name="T17"/>
                <a:gd fmla="*/ 68130 w 2278" name="T18"/>
                <a:gd fmla="*/ 772978 h 2201" name="T19"/>
                <a:gd fmla="*/ 315615 w 2278" name="T20"/>
                <a:gd fmla="*/ 806194 h 2201" name="T21"/>
                <a:gd fmla="*/ 432175 w 2278" name="T22"/>
                <a:gd fmla="*/ 902150 h 2201" name="T23"/>
                <a:gd fmla="*/ 443667 w 2278" name="T24"/>
                <a:gd fmla="*/ 902560 h 2201" name="T25"/>
                <a:gd fmla="*/ 485940 w 2278" name="T26"/>
                <a:gd fmla="*/ 799223 h 2201" name="T27"/>
                <a:gd fmla="*/ 683763 w 2278" name="T28"/>
                <a:gd fmla="*/ 767647 h 2201" name="T29"/>
                <a:gd fmla="*/ 769131 w 2278" name="T30"/>
                <a:gd fmla="*/ 714749 h 2201" name="T31"/>
                <a:gd fmla="*/ 845470 w 2278" name="T32"/>
                <a:gd fmla="*/ 522017 h 2201" name="T33"/>
                <a:gd fmla="*/ 796219 w 2278" name="T34"/>
                <a:gd fmla="*/ 561383 h 2201" name="T35"/>
                <a:gd fmla="*/ 568435 w 2278" name="T36"/>
                <a:gd fmla="*/ 524477 h 2201" name="T37"/>
                <a:gd fmla="*/ 753946 w 2278" name="T38"/>
                <a:gd fmla="*/ 710648 h 2201" name="T39"/>
                <a:gd fmla="*/ 534370 w 2278" name="T40"/>
                <a:gd fmla="*/ 571225 h 2201" name="T41"/>
                <a:gd fmla="*/ 588135 w 2278" name="T42"/>
                <a:gd fmla="*/ 721310 h 2201" name="T43"/>
                <a:gd fmla="*/ 489634 w 2278" name="T44"/>
                <a:gd fmla="*/ 599110 h 2201" name="T45"/>
                <a:gd fmla="*/ 474448 w 2278" name="T46"/>
                <a:gd fmla="*/ 788971 h 2201" name="T47"/>
                <a:gd fmla="*/ 432175 w 2278" name="T48"/>
                <a:gd fmla="*/ 608541 h 2201" name="T49"/>
                <a:gd fmla="*/ 360351 w 2278" name="T50"/>
                <a:gd fmla="*/ 761496 h 2201" name="T51"/>
                <a:gd fmla="*/ 329979 w 2278" name="T52"/>
                <a:gd fmla="*/ 718849 h 2201" name="T53"/>
                <a:gd fmla="*/ 179765 w 2278" name="T54"/>
                <a:gd fmla="*/ 733612 h 2201" name="T55"/>
                <a:gd fmla="*/ 151446 w 2278" name="T56"/>
                <a:gd fmla="*/ 713929 h 2201" name="T57"/>
                <a:gd fmla="*/ 226143 w 2278" name="T58"/>
                <a:gd fmla="*/ 558513 h 2201" name="T59"/>
                <a:gd fmla="*/ 183459 w 2278" name="T60"/>
                <a:gd fmla="*/ 527758 h 2201" name="T61"/>
                <a:gd fmla="*/ 296735 w 2278" name="T62"/>
                <a:gd fmla="*/ 472809 h 2201" name="T63"/>
                <a:gd fmla="*/ 103837 w 2278" name="T64"/>
                <a:gd fmla="*/ 419500 h 2201" name="T65"/>
                <a:gd fmla="*/ 305765 w 2278" name="T66"/>
                <a:gd fmla="*/ 415809 h 2201" name="T67"/>
                <a:gd fmla="*/ 158423 w 2278" name="T68"/>
                <a:gd fmla="*/ 301810 h 2201" name="T69"/>
                <a:gd fmla="*/ 333673 w 2278" name="T70"/>
                <a:gd fmla="*/ 370702 h 2201" name="T71"/>
                <a:gd fmla="*/ 287706 w 2278" name="T72"/>
                <a:gd fmla="*/ 217336 h 2201" name="T73"/>
                <a:gd fmla="*/ 387439 w 2278" name="T74"/>
                <a:gd fmla="*/ 334205 h 2201" name="T75"/>
                <a:gd fmla="*/ 408781 w 2278" name="T76"/>
                <a:gd fmla="*/ 117690 h 2201" name="T77"/>
                <a:gd fmla="*/ 444487 w 2278" name="T78"/>
                <a:gd fmla="*/ 324774 h 2201" name="T79"/>
                <a:gd fmla="*/ 514259 w 2278" name="T80"/>
                <a:gd fmla="*/ 173869 h 2201" name="T81"/>
                <a:gd fmla="*/ 546272 w 2278" name="T82"/>
                <a:gd fmla="*/ 216926 h 2201" name="T83"/>
                <a:gd fmla="*/ 639438 w 2278" name="T84"/>
                <a:gd fmla="*/ 200113 h 2201" name="T85"/>
                <a:gd fmla="*/ 664063 w 2278" name="T86"/>
                <a:gd fmla="*/ 250142 h 2201" name="T87"/>
                <a:gd fmla="*/ 650930 w 2278" name="T88"/>
                <a:gd fmla="*/ 374802 h 2201" name="T89"/>
                <a:gd fmla="*/ 693614 w 2278" name="T90"/>
                <a:gd fmla="*/ 405557 h 2201" name="T91"/>
                <a:gd fmla="*/ 580337 w 2278" name="T92"/>
                <a:gd fmla="*/ 460507 h 2201" name="T93"/>
                <a:gd fmla="*/ 832336 w 2278" name="T94"/>
                <a:gd fmla="*/ 513815 h 2201" name="T95"/>
                <a:gd fmla="*/ 530266 w 2278" name="T96"/>
                <a:gd fmla="*/ 383824 h 2201" name="T97"/>
                <a:gd fmla="*/ 444487 w 2278" name="T98"/>
                <a:gd fmla="*/ 343227 h 2201" name="T99"/>
                <a:gd fmla="*/ 387849 w 2278" name="T100"/>
                <a:gd fmla="*/ 353889 h 2201" name="T101"/>
                <a:gd fmla="*/ 323002 w 2278" name="T102"/>
                <a:gd fmla="*/ 422780 h 2201" name="T103"/>
                <a:gd fmla="*/ 323002 w 2278" name="T104"/>
                <a:gd fmla="*/ 510535 h 2201" name="T105"/>
                <a:gd fmla="*/ 387849 w 2278" name="T106"/>
                <a:gd fmla="*/ 579016 h 2201" name="T107"/>
                <a:gd fmla="*/ 444487 w 2278" name="T108"/>
                <a:gd fmla="*/ 590088 h 2201" name="T109"/>
                <a:gd fmla="*/ 530266 w 2278" name="T110"/>
                <a:gd fmla="*/ 549491 h 2201" name="T111"/>
                <a:gd fmla="*/ 562279 w 2278" name="T112"/>
                <a:gd fmla="*/ 466658 h 2201"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278" name="T171"/>
                <a:gd fmla="*/ 0 h 2201" name="T172"/>
                <a:gd fmla="*/ 2278 w 2278" name="T173"/>
                <a:gd fmla="*/ 2201 h 2201"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01" w="2278">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1153" lIns="82305" rIns="82305" tIns="41153"/>
            <a:lstStyle/>
            <a:p>
              <a:endParaRPr altLang="en-US" lang="zh-CN"/>
            </a:p>
          </p:txBody>
        </p:sp>
      </p:grpSp>
      <p:pic>
        <p:nvPicPr>
          <p:cNvPr id="79" name="Picture 2"/>
          <p:cNvPicPr>
            <a:picLocks noChangeArrowheads="1" noChangeAspect="1"/>
          </p:cNvPicPr>
          <p:nvPr/>
        </p:nvPicPr>
        <p:blipFill>
          <a:blip r:embed="rId6">
            <a:extLst>
              <a:ext uri="{28A0092B-C50C-407E-A947-70E740481C1C}">
                <a14:useLocalDpi val="0"/>
              </a:ext>
            </a:extLst>
          </a:blip>
          <a:stretch>
            <a:fillRect/>
          </a:stretch>
        </p:blipFill>
        <p:spPr bwMode="auto">
          <a:xfrm>
            <a:off x="1116013" y="986044"/>
            <a:ext cx="3716337" cy="3646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16" name="组合 15"/>
          <p:cNvGrpSpPr/>
          <p:nvPr/>
        </p:nvGrpSpPr>
        <p:grpSpPr>
          <a:xfrm>
            <a:off x="352592" y="688270"/>
            <a:ext cx="9231272" cy="67851"/>
            <a:chOff x="288133" y="483063"/>
            <a:chExt cx="8772740" cy="64666"/>
          </a:xfrm>
        </p:grpSpPr>
        <p:sp>
          <p:nvSpPr>
            <p:cNvPr id="17" name="任意多边形 16"/>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 name="直接连接符 17"/>
            <p:cNvCxnSpPr>
              <a:stCxn id="17"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组合 18"/>
          <p:cNvGrpSpPr/>
          <p:nvPr/>
        </p:nvGrpSpPr>
        <p:grpSpPr>
          <a:xfrm>
            <a:off x="0" y="290390"/>
            <a:ext cx="641111" cy="353788"/>
            <a:chOff x="0" y="252065"/>
            <a:chExt cx="641111" cy="392113"/>
          </a:xfrm>
        </p:grpSpPr>
        <p:sp>
          <p:nvSpPr>
            <p:cNvPr id="20"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21"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22" name="五边形 21"/>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9"/>
                                        </p:tgtEl>
                                        <p:attrNameLst>
                                          <p:attrName>style.visibility</p:attrName>
                                        </p:attrNameLst>
                                      </p:cBhvr>
                                      <p:to>
                                        <p:strVal val="visible"/>
                                      </p:to>
                                    </p:set>
                                    <p:animEffect filter="wipe(left)" transition="in">
                                      <p:cBhvr>
                                        <p:cTn dur="500" id="7"/>
                                        <p:tgtEl>
                                          <p:spTgt spid="19"/>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16"/>
                                        </p:tgtEl>
                                        <p:attrNameLst>
                                          <p:attrName>style.visibility</p:attrName>
                                        </p:attrNameLst>
                                      </p:cBhvr>
                                      <p:to>
                                        <p:strVal val="visible"/>
                                      </p:to>
                                    </p:set>
                                    <p:animEffect filter="wipe(down)" transition="in">
                                      <p:cBhvr>
                                        <p:cTn dur="500" id="12"/>
                                        <p:tgtEl>
                                          <p:spTgt spid="16"/>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15"/>
                                        </p:tgtEl>
                                        <p:attrNameLst>
                                          <p:attrName>style.visibility</p:attrName>
                                        </p:attrNameLst>
                                      </p:cBhvr>
                                      <p:to>
                                        <p:strVal val="visible"/>
                                      </p:to>
                                    </p:set>
                                    <p:anim calcmode="lin" valueType="num">
                                      <p:cBhvr>
                                        <p:cTn dur="500" fill="hold" id="16"/>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5"/>
                                        </p:tgtEl>
                                        <p:attrNameLst>
                                          <p:attrName>ppt_y</p:attrName>
                                        </p:attrNameLst>
                                      </p:cBhvr>
                                      <p:tavLst>
                                        <p:tav tm="0">
                                          <p:val>
                                            <p:strVal val="#ppt_y"/>
                                          </p:val>
                                        </p:tav>
                                        <p:tav tm="100000">
                                          <p:val>
                                            <p:strVal val="#ppt_y"/>
                                          </p:val>
                                        </p:tav>
                                      </p:tavLst>
                                    </p:anim>
                                    <p:anim calcmode="lin" valueType="num">
                                      <p:cBhvr>
                                        <p:cTn dur="500" fill="hold" id="18"/>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5"/>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15"/>
                                        </p:tgtEl>
                                      </p:cBhvr>
                                    </p:animEffect>
                                  </p:childTnLst>
                                </p:cTn>
                              </p:par>
                            </p:childTnLst>
                          </p:cTn>
                        </p:par>
                        <p:par>
                          <p:cTn fill="hold" id="21" nodeType="afterGroup">
                            <p:stCondLst>
                              <p:cond delay="1000"/>
                            </p:stCondLst>
                            <p:childTnLst>
                              <p:par>
                                <p:cTn fill="hold" id="22" nodeType="afterEffect" presetClass="entr" presetID="42" presetSubtype="0">
                                  <p:stCondLst>
                                    <p:cond delay="0"/>
                                  </p:stCondLst>
                                  <p:childTnLst>
                                    <p:set>
                                      <p:cBhvr>
                                        <p:cTn dur="1" fill="hold" id="23">
                                          <p:stCondLst>
                                            <p:cond delay="0"/>
                                          </p:stCondLst>
                                        </p:cTn>
                                        <p:tgtEl>
                                          <p:spTgt spid="79"/>
                                        </p:tgtEl>
                                        <p:attrNameLst>
                                          <p:attrName>style.visibility</p:attrName>
                                        </p:attrNameLst>
                                      </p:cBhvr>
                                      <p:to>
                                        <p:strVal val="visible"/>
                                      </p:to>
                                    </p:set>
                                    <p:animEffect filter="fade" transition="in">
                                      <p:cBhvr>
                                        <p:cTn dur="500" id="24"/>
                                        <p:tgtEl>
                                          <p:spTgt spid="79"/>
                                        </p:tgtEl>
                                      </p:cBhvr>
                                    </p:animEffect>
                                    <p:anim calcmode="lin" valueType="num">
                                      <p:cBhvr>
                                        <p:cTn dur="500" fill="hold" id="25"/>
                                        <p:tgtEl>
                                          <p:spTgt spid="79"/>
                                        </p:tgtEl>
                                        <p:attrNameLst>
                                          <p:attrName>ppt_x</p:attrName>
                                        </p:attrNameLst>
                                      </p:cBhvr>
                                      <p:tavLst>
                                        <p:tav tm="0">
                                          <p:val>
                                            <p:strVal val="#ppt_x"/>
                                          </p:val>
                                        </p:tav>
                                        <p:tav tm="100000">
                                          <p:val>
                                            <p:strVal val="#ppt_x"/>
                                          </p:val>
                                        </p:tav>
                                      </p:tavLst>
                                    </p:anim>
                                    <p:anim calcmode="lin" valueType="num">
                                      <p:cBhvr>
                                        <p:cTn dur="500" fill="hold" id="26"/>
                                        <p:tgtEl>
                                          <p:spTgt spid="79"/>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500"/>
                            </p:stCondLst>
                            <p:childTnLst>
                              <p:par>
                                <p:cTn decel="100000" fill="hold" id="28" nodeType="afterEffect" presetClass="entr" presetID="2" presetSubtype="2">
                                  <p:stCondLst>
                                    <p:cond delay="0"/>
                                  </p:stCondLst>
                                  <p:childTnLst>
                                    <p:set>
                                      <p:cBhvr>
                                        <p:cTn dur="1" fill="hold" id="29">
                                          <p:stCondLst>
                                            <p:cond delay="0"/>
                                          </p:stCondLst>
                                        </p:cTn>
                                        <p:tgtEl>
                                          <p:spTgt spid="2"/>
                                        </p:tgtEl>
                                        <p:attrNameLst>
                                          <p:attrName>style.visibility</p:attrName>
                                        </p:attrNameLst>
                                      </p:cBhvr>
                                      <p:to>
                                        <p:strVal val="visible"/>
                                      </p:to>
                                    </p:set>
                                    <p:anim calcmode="lin" valueType="num">
                                      <p:cBhvr additive="base">
                                        <p:cTn dur="800" fill="hold" id="30"/>
                                        <p:tgtEl>
                                          <p:spTgt spid="2"/>
                                        </p:tgtEl>
                                        <p:attrNameLst>
                                          <p:attrName>ppt_x</p:attrName>
                                        </p:attrNameLst>
                                      </p:cBhvr>
                                      <p:tavLst>
                                        <p:tav tm="0">
                                          <p:val>
                                            <p:strVal val="1+#ppt_w/2"/>
                                          </p:val>
                                        </p:tav>
                                        <p:tav tm="100000">
                                          <p:val>
                                            <p:strVal val="#ppt_x"/>
                                          </p:val>
                                        </p:tav>
                                      </p:tavLst>
                                    </p:anim>
                                    <p:anim calcmode="lin" valueType="num">
                                      <p:cBhvr additive="base">
                                        <p:cTn dur="800" fill="hold" id="31"/>
                                        <p:tgtEl>
                                          <p:spTgt spid="2"/>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300"/>
                            </p:stCondLst>
                            <p:childTnLst>
                              <p:par>
                                <p:cTn decel="100000" fill="hold" id="33" nodeType="afterEffect" presetClass="entr" presetID="2" presetSubtype="2">
                                  <p:stCondLst>
                                    <p:cond delay="0"/>
                                  </p:stCondLst>
                                  <p:childTnLst>
                                    <p:set>
                                      <p:cBhvr>
                                        <p:cTn dur="1" fill="hold" id="34">
                                          <p:stCondLst>
                                            <p:cond delay="0"/>
                                          </p:stCondLst>
                                        </p:cTn>
                                        <p:tgtEl>
                                          <p:spTgt spid="3"/>
                                        </p:tgtEl>
                                        <p:attrNameLst>
                                          <p:attrName>style.visibility</p:attrName>
                                        </p:attrNameLst>
                                      </p:cBhvr>
                                      <p:to>
                                        <p:strVal val="visible"/>
                                      </p:to>
                                    </p:set>
                                    <p:anim calcmode="lin" valueType="num">
                                      <p:cBhvr additive="base">
                                        <p:cTn dur="800" fill="hold" id="35"/>
                                        <p:tgtEl>
                                          <p:spTgt spid="3"/>
                                        </p:tgtEl>
                                        <p:attrNameLst>
                                          <p:attrName>ppt_x</p:attrName>
                                        </p:attrNameLst>
                                      </p:cBhvr>
                                      <p:tavLst>
                                        <p:tav tm="0">
                                          <p:val>
                                            <p:strVal val="1+#ppt_w/2"/>
                                          </p:val>
                                        </p:tav>
                                        <p:tav tm="100000">
                                          <p:val>
                                            <p:strVal val="#ppt_x"/>
                                          </p:val>
                                        </p:tav>
                                      </p:tavLst>
                                    </p:anim>
                                    <p:anim calcmode="lin" valueType="num">
                                      <p:cBhvr additive="base">
                                        <p:cTn dur="800" fill="hold" id="36"/>
                                        <p:tgtEl>
                                          <p:spTgt spid="3"/>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100"/>
                            </p:stCondLst>
                            <p:childTnLst>
                              <p:par>
                                <p:cTn decel="100000" fill="hold" id="38" nodeType="afterEffect" presetClass="entr" presetID="2" presetSubtype="2">
                                  <p:stCondLst>
                                    <p:cond delay="0"/>
                                  </p:stCondLst>
                                  <p:childTnLst>
                                    <p:set>
                                      <p:cBhvr>
                                        <p:cTn dur="1" fill="hold" id="39">
                                          <p:stCondLst>
                                            <p:cond delay="0"/>
                                          </p:stCondLst>
                                        </p:cTn>
                                        <p:tgtEl>
                                          <p:spTgt spid="5"/>
                                        </p:tgtEl>
                                        <p:attrNameLst>
                                          <p:attrName>style.visibility</p:attrName>
                                        </p:attrNameLst>
                                      </p:cBhvr>
                                      <p:to>
                                        <p:strVal val="visible"/>
                                      </p:to>
                                    </p:set>
                                    <p:anim calcmode="lin" valueType="num">
                                      <p:cBhvr additive="base">
                                        <p:cTn dur="800" fill="hold" id="40"/>
                                        <p:tgtEl>
                                          <p:spTgt spid="5"/>
                                        </p:tgtEl>
                                        <p:attrNameLst>
                                          <p:attrName>ppt_x</p:attrName>
                                        </p:attrNameLst>
                                      </p:cBhvr>
                                      <p:tavLst>
                                        <p:tav tm="0">
                                          <p:val>
                                            <p:strVal val="1+#ppt_w/2"/>
                                          </p:val>
                                        </p:tav>
                                        <p:tav tm="100000">
                                          <p:val>
                                            <p:strVal val="#ppt_x"/>
                                          </p:val>
                                        </p:tav>
                                      </p:tavLst>
                                    </p:anim>
                                    <p:anim calcmode="lin" valueType="num">
                                      <p:cBhvr additive="base">
                                        <p:cTn dur="800" fill="hold" id="41"/>
                                        <p:tgtEl>
                                          <p:spTgt spid="5"/>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900"/>
                            </p:stCondLst>
                            <p:childTnLst>
                              <p:par>
                                <p:cTn decel="100000" fill="hold" id="43" nodeType="afterEffect" presetClass="entr" presetID="2" presetSubtype="2">
                                  <p:stCondLst>
                                    <p:cond delay="0"/>
                                  </p:stCondLst>
                                  <p:childTnLst>
                                    <p:set>
                                      <p:cBhvr>
                                        <p:cTn dur="1" fill="hold" id="44">
                                          <p:stCondLst>
                                            <p:cond delay="0"/>
                                          </p:stCondLst>
                                        </p:cTn>
                                        <p:tgtEl>
                                          <p:spTgt spid="4"/>
                                        </p:tgtEl>
                                        <p:attrNameLst>
                                          <p:attrName>style.visibility</p:attrName>
                                        </p:attrNameLst>
                                      </p:cBhvr>
                                      <p:to>
                                        <p:strVal val="visible"/>
                                      </p:to>
                                    </p:set>
                                    <p:anim calcmode="lin" valueType="num">
                                      <p:cBhvr additive="base">
                                        <p:cTn dur="800" fill="hold" id="45"/>
                                        <p:tgtEl>
                                          <p:spTgt spid="4"/>
                                        </p:tgtEl>
                                        <p:attrNameLst>
                                          <p:attrName>ppt_x</p:attrName>
                                        </p:attrNameLst>
                                      </p:cBhvr>
                                      <p:tavLst>
                                        <p:tav tm="0">
                                          <p:val>
                                            <p:strVal val="1+#ppt_w/2"/>
                                          </p:val>
                                        </p:tav>
                                        <p:tav tm="100000">
                                          <p:val>
                                            <p:strVal val="#ppt_x"/>
                                          </p:val>
                                        </p:tav>
                                      </p:tavLst>
                                    </p:anim>
                                    <p:anim calcmode="lin" valueType="num">
                                      <p:cBhvr additive="base">
                                        <p:cTn dur="800" fill="hold" id="46"/>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3175" y="571"/>
            <a:ext cx="9718676" cy="5399532"/>
          </a:xfrm>
          <a:prstGeom prst="rect">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a:off x="2124621" y="742419"/>
            <a:ext cx="7128792" cy="4046150"/>
          </a:xfrm>
          <a:prstGeom prst="rect">
            <a:avLst/>
          </a:prstGeom>
        </p:spPr>
      </p:pic>
      <p:pic>
        <p:nvPicPr>
          <p:cNvPr id="3" name="图片 2"/>
          <p:cNvPicPr>
            <a:picLocks noChangeAspect="1"/>
          </p:cNvPicPr>
          <p:nvPr/>
        </p:nvPicPr>
        <p:blipFill>
          <a:blip r:embed="rId5">
            <a:extLst>
              <a:ext uri="{28A0092B-C50C-407E-A947-70E740481C1C}">
                <a14:useLocalDpi val="0"/>
              </a:ext>
            </a:extLst>
          </a:blip>
          <a:stretch>
            <a:fillRect/>
          </a:stretch>
        </p:blipFill>
        <p:spPr>
          <a:xfrm>
            <a:off x="76867" y="324074"/>
            <a:ext cx="6718797" cy="5071080"/>
          </a:xfrm>
          <a:prstGeom prst="rect">
            <a:avLst/>
          </a:prstGeom>
        </p:spPr>
      </p:pic>
      <p:sp>
        <p:nvSpPr>
          <p:cNvPr id="73" name="文本框 2"/>
          <p:cNvSpPr txBox="1">
            <a:spLocks noChangeArrowheads="1"/>
          </p:cNvSpPr>
          <p:nvPr/>
        </p:nvSpPr>
        <p:spPr bwMode="auto">
          <a:xfrm>
            <a:off x="4716907" y="2403651"/>
            <a:ext cx="5004941" cy="919740"/>
          </a:xfrm>
          <a:prstGeom prst="rect">
            <a:avLst/>
          </a:prstGeom>
          <a:solidFill>
            <a:srgbClr val="FFFFFF">
              <a:alpha val="40000"/>
            </a:srgbClr>
          </a:solidFill>
          <a:ln>
            <a:noFill/>
          </a:ln>
          <a:extLst/>
        </p:spPr>
        <p:txBody>
          <a:bodyPr bIns="48390" lIns="96780" rIns="96780" tIns="48390" wrap="square">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r>
              <a:rPr altLang="en-US" b="1" lang="zh-CN" smtClean="0" sz="5400">
                <a:solidFill>
                  <a:srgbClr val="002060"/>
                </a:solidFill>
              </a:rPr>
              <a:t>感谢您的聆听</a:t>
            </a:r>
          </a:p>
        </p:txBody>
      </p:sp>
      <p:sp>
        <p:nvSpPr>
          <p:cNvPr id="74" name="矩形 73"/>
          <p:cNvSpPr>
            <a:spLocks noChangeArrowheads="1"/>
          </p:cNvSpPr>
          <p:nvPr/>
        </p:nvSpPr>
        <p:spPr bwMode="auto">
          <a:xfrm>
            <a:off x="4697957" y="3644710"/>
            <a:ext cx="4195415" cy="355860"/>
          </a:xfrm>
          <a:prstGeom prst="rect">
            <a:avLst/>
          </a:prstGeom>
          <a:solidFill>
            <a:srgbClr val="00B0F0"/>
          </a:solidFill>
          <a:ln>
            <a:noFill/>
          </a:ln>
          <a:extLst/>
        </p:spPr>
        <p:txBody>
          <a:bodyPr bIns="48390" lIns="96780" rIns="96780" tIns="48390" wrap="square">
            <a:spAutoFit/>
          </a:bodyPr>
          <a:lstStyle/>
          <a:p>
            <a:pPr algn="ctr"/>
            <a:r>
              <a:rPr altLang="en-US" lang="zh-CN" smtClean="0" sz="1700">
                <a:solidFill>
                  <a:schemeClr val="bg1"/>
                </a:solidFill>
                <a:ea charset="-122" pitchFamily="34" typeface="微软雅黑"/>
              </a:rPr>
              <a:t>适用于工 计划 / 年终总结 / 会议发言等</a:t>
            </a:r>
          </a:p>
        </p:txBody>
      </p:sp>
      <p:grpSp>
        <p:nvGrpSpPr>
          <p:cNvPr id="11" name="组合 35"/>
          <p:cNvGrpSpPr/>
          <p:nvPr/>
        </p:nvGrpSpPr>
        <p:grpSpPr>
          <a:xfrm>
            <a:off x="4818985" y="4463498"/>
            <a:ext cx="4074387" cy="325072"/>
            <a:chOff x="817723" y="0"/>
            <a:chExt cx="4554738" cy="360000"/>
          </a:xfrm>
          <a:solidFill>
            <a:srgbClr val="002060"/>
          </a:solidFill>
        </p:grpSpPr>
        <p:grpSp>
          <p:nvGrpSpPr>
            <p:cNvPr id="12" name="组合 12"/>
            <p:cNvGrpSpPr/>
            <p:nvPr/>
          </p:nvGrpSpPr>
          <p:grpSpPr>
            <a:xfrm>
              <a:off x="1819732" y="0"/>
              <a:ext cx="450372" cy="360000"/>
              <a:chExt cx="1088225" cy="869861"/>
            </a:xfrm>
            <a:grpFill/>
          </p:grpSpPr>
          <p:sp>
            <p:nvSpPr>
              <p:cNvPr id="31" name="Freeform 17"/>
              <p:cNvSpPr>
                <a:spLocks noChangeArrowheads="1" noEditPoints="1"/>
              </p:cNvSpPr>
              <p:nvPr/>
            </p:nvSpPr>
            <p:spPr bwMode="auto">
              <a:xfrm>
                <a:off x="0" y="237562"/>
                <a:ext cx="824268" cy="632299"/>
              </a:xfrm>
              <a:custGeom>
                <a:gdLst>
                  <a:gd fmla="*/ 274 w 291" name="T0"/>
                  <a:gd fmla="*/ 0 h 223" name="T1"/>
                  <a:gd fmla="*/ 17 w 291" name="T2"/>
                  <a:gd fmla="*/ 0 h 223" name="T3"/>
                  <a:gd fmla="*/ 0 w 291" name="T4"/>
                  <a:gd fmla="*/ 16 h 223" name="T5"/>
                  <a:gd fmla="*/ 0 w 291" name="T6"/>
                  <a:gd fmla="*/ 207 h 223" name="T7"/>
                  <a:gd fmla="*/ 17 w 291" name="T8"/>
                  <a:gd fmla="*/ 223 h 223" name="T9"/>
                  <a:gd fmla="*/ 274 w 291" name="T10"/>
                  <a:gd fmla="*/ 223 h 223" name="T11"/>
                  <a:gd fmla="*/ 291 w 291" name="T12"/>
                  <a:gd fmla="*/ 207 h 223" name="T13"/>
                  <a:gd fmla="*/ 291 w 291" name="T14"/>
                  <a:gd fmla="*/ 16 h 223" name="T15"/>
                  <a:gd fmla="*/ 274 w 291" name="T16"/>
                  <a:gd fmla="*/ 0 h 223" name="T17"/>
                  <a:gd fmla="*/ 270 w 291" name="T18"/>
                  <a:gd fmla="*/ 193 h 223" name="T19"/>
                  <a:gd fmla="*/ 256 w 291" name="T20"/>
                  <a:gd fmla="*/ 207 h 223" name="T21"/>
                  <a:gd fmla="*/ 35 w 291" name="T22"/>
                  <a:gd fmla="*/ 207 h 223" name="T23"/>
                  <a:gd fmla="*/ 21 w 291" name="T24"/>
                  <a:gd fmla="*/ 193 h 223" name="T25"/>
                  <a:gd fmla="*/ 21 w 291" name="T26"/>
                  <a:gd fmla="*/ 30 h 223" name="T27"/>
                  <a:gd fmla="*/ 35 w 291" name="T28"/>
                  <a:gd fmla="*/ 16 h 223" name="T29"/>
                  <a:gd fmla="*/ 256 w 291" name="T30"/>
                  <a:gd fmla="*/ 16 h 223" name="T31"/>
                  <a:gd fmla="*/ 270 w 291" name="T32"/>
                  <a:gd fmla="*/ 30 h 223" name="T33"/>
                  <a:gd fmla="*/ 270 w 291" name="T34"/>
                  <a:gd fmla="*/ 193 h 22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291" name="T54"/>
                  <a:gd fmla="*/ 0 h 223" name="T55"/>
                  <a:gd fmla="*/ 291 w 291" name="T56"/>
                  <a:gd fmla="*/ 223 h 223"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23" w="291">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32" name="Freeform 18"/>
              <p:cNvSpPr>
                <a:spLocks noChangeArrowheads="1"/>
              </p:cNvSpPr>
              <p:nvPr/>
            </p:nvSpPr>
            <p:spPr bwMode="auto">
              <a:xfrm>
                <a:off x="137978" y="110382"/>
                <a:ext cx="821868" cy="632299"/>
              </a:xfrm>
              <a:custGeom>
                <a:gdLst>
                  <a:gd fmla="*/ 274 w 290" name="T0"/>
                  <a:gd fmla="*/ 0 h 223" name="T1"/>
                  <a:gd fmla="*/ 16 w 290" name="T2"/>
                  <a:gd fmla="*/ 0 h 223" name="T3"/>
                  <a:gd fmla="*/ 0 w 290" name="T4"/>
                  <a:gd fmla="*/ 16 h 223" name="T5"/>
                  <a:gd fmla="*/ 0 w 290" name="T6"/>
                  <a:gd fmla="*/ 25 h 223" name="T7"/>
                  <a:gd fmla="*/ 249 w 290" name="T8"/>
                  <a:gd fmla="*/ 25 h 223" name="T9"/>
                  <a:gd fmla="*/ 265 w 290" name="T10"/>
                  <a:gd fmla="*/ 42 h 223" name="T11"/>
                  <a:gd fmla="*/ 265 w 290" name="T12"/>
                  <a:gd fmla="*/ 223 h 223" name="T13"/>
                  <a:gd fmla="*/ 274 w 290" name="T14"/>
                  <a:gd fmla="*/ 223 h 223" name="T15"/>
                  <a:gd fmla="*/ 290 w 290" name="T16"/>
                  <a:gd fmla="*/ 207 h 223" name="T17"/>
                  <a:gd fmla="*/ 290 w 290" name="T18"/>
                  <a:gd fmla="*/ 16 h 223" name="T19"/>
                  <a:gd fmla="*/ 274 w 290" name="T20"/>
                  <a:gd fmla="*/ 0 h 22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90" name="T33"/>
                  <a:gd fmla="*/ 0 h 223" name="T34"/>
                  <a:gd fmla="*/ 290 w 290" name="T35"/>
                  <a:gd fmla="*/ 223 h 22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23" w="290">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33" name="Freeform 19"/>
              <p:cNvSpPr>
                <a:spLocks noChangeArrowheads="1"/>
              </p:cNvSpPr>
              <p:nvPr/>
            </p:nvSpPr>
            <p:spPr bwMode="auto">
              <a:xfrm>
                <a:off x="266357" y="0"/>
                <a:ext cx="821868" cy="628699"/>
              </a:xfrm>
              <a:custGeom>
                <a:gdLst>
                  <a:gd fmla="*/ 274 w 290" name="T0"/>
                  <a:gd fmla="*/ 0 h 222" name="T1"/>
                  <a:gd fmla="*/ 16 w 290" name="T2"/>
                  <a:gd fmla="*/ 0 h 222" name="T3"/>
                  <a:gd fmla="*/ 0 w 290" name="T4"/>
                  <a:gd fmla="*/ 16 h 222" name="T5"/>
                  <a:gd fmla="*/ 0 w 290" name="T6"/>
                  <a:gd fmla="*/ 25 h 222" name="T7"/>
                  <a:gd fmla="*/ 249 w 290" name="T8"/>
                  <a:gd fmla="*/ 25 h 222" name="T9"/>
                  <a:gd fmla="*/ 265 w 290" name="T10"/>
                  <a:gd fmla="*/ 41 h 222" name="T11"/>
                  <a:gd fmla="*/ 265 w 290" name="T12"/>
                  <a:gd fmla="*/ 222 h 222" name="T13"/>
                  <a:gd fmla="*/ 274 w 290" name="T14"/>
                  <a:gd fmla="*/ 222 h 222" name="T15"/>
                  <a:gd fmla="*/ 290 w 290" name="T16"/>
                  <a:gd fmla="*/ 206 h 222" name="T17"/>
                  <a:gd fmla="*/ 290 w 290" name="T18"/>
                  <a:gd fmla="*/ 16 h 222" name="T19"/>
                  <a:gd fmla="*/ 274 w 290" name="T20"/>
                  <a:gd fmla="*/ 0 h 22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90" name="T33"/>
                  <a:gd fmla="*/ 0 h 222" name="T34"/>
                  <a:gd fmla="*/ 290 w 290" name="T35"/>
                  <a:gd fmla="*/ 222 h 22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21" w="290">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34" name="Freeform 20"/>
              <p:cNvSpPr>
                <a:spLocks noChangeArrowheads="1"/>
              </p:cNvSpPr>
              <p:nvPr/>
            </p:nvSpPr>
            <p:spPr bwMode="auto">
              <a:xfrm>
                <a:off x="110382" y="422332"/>
                <a:ext cx="569909" cy="353943"/>
              </a:xfrm>
              <a:custGeom>
                <a:gdLst>
                  <a:gd fmla="*/ 71 w 201" name="T0"/>
                  <a:gd fmla="*/ 5 h 125" name="T1"/>
                  <a:gd fmla="*/ 11 w 201" name="T2"/>
                  <a:gd fmla="*/ 109 h 125" name="T3"/>
                  <a:gd fmla="*/ 11 w 201" name="T4"/>
                  <a:gd fmla="*/ 124 h 125" name="T5"/>
                  <a:gd fmla="*/ 192 w 201" name="T6"/>
                  <a:gd fmla="*/ 124 h 125" name="T7"/>
                  <a:gd fmla="*/ 192 w 201" name="T8"/>
                  <a:gd fmla="*/ 108 h 125" name="T9"/>
                  <a:gd fmla="*/ 151 w 201" name="T10"/>
                  <a:gd fmla="*/ 47 h 125" name="T11"/>
                  <a:gd fmla="*/ 117 w 201" name="T12"/>
                  <a:gd fmla="*/ 86 h 125" name="T13"/>
                  <a:gd fmla="*/ 110 w 201" name="T14"/>
                  <a:gd fmla="*/ 81 h 125" name="T15"/>
                  <a:gd fmla="*/ 122 w 201" name="T16"/>
                  <a:gd fmla="*/ 65 h 125" name="T17"/>
                  <a:gd fmla="*/ 81 w 201" name="T18"/>
                  <a:gd fmla="*/ 5 h 125" name="T19"/>
                  <a:gd fmla="*/ 71 w 201" name="T20"/>
                  <a:gd fmla="*/ 5 h 12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01" name="T33"/>
                  <a:gd fmla="*/ 0 h 125" name="T34"/>
                  <a:gd fmla="*/ 201 w 201" name="T35"/>
                  <a:gd fmla="*/ 125 h 125"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5" w="201">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35" name="Oval 21"/>
              <p:cNvSpPr>
                <a:spLocks noChangeArrowheads="1"/>
              </p:cNvSpPr>
              <p:nvPr/>
            </p:nvSpPr>
            <p:spPr bwMode="auto">
              <a:xfrm>
                <a:off x="563909" y="331147"/>
                <a:ext cx="101984" cy="99584"/>
              </a:xfrm>
              <a:prstGeom prst="ellipse">
                <a:avLst/>
              </a:pr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grpSp>
        <p:grpSp>
          <p:nvGrpSpPr>
            <p:cNvPr id="13" name="组合 12"/>
            <p:cNvGrpSpPr/>
            <p:nvPr/>
          </p:nvGrpSpPr>
          <p:grpSpPr>
            <a:xfrm>
              <a:off x="5012461" y="0"/>
              <a:ext cx="360000" cy="360000"/>
              <a:chExt cx="881859" cy="881859"/>
            </a:xfrm>
            <a:grpFill/>
          </p:grpSpPr>
          <p:sp>
            <p:nvSpPr>
              <p:cNvPr id="29" name="Freeform 22"/>
              <p:cNvSpPr>
                <a:spLocks noChangeArrowheads="1" noEditPoints="1"/>
              </p:cNvSpPr>
              <p:nvPr/>
            </p:nvSpPr>
            <p:spPr bwMode="auto">
              <a:xfrm>
                <a:off x="0" y="0"/>
                <a:ext cx="881859" cy="881859"/>
              </a:xfrm>
              <a:custGeom>
                <a:gdLst>
                  <a:gd fmla="*/ 155 w 311" name="T0"/>
                  <a:gd fmla="*/ 0 h 311" name="T1"/>
                  <a:gd fmla="*/ 0 w 311" name="T2"/>
                  <a:gd fmla="*/ 155 h 311" name="T3"/>
                  <a:gd fmla="*/ 155 w 311" name="T4"/>
                  <a:gd fmla="*/ 311 h 311" name="T5"/>
                  <a:gd fmla="*/ 311 w 311" name="T6"/>
                  <a:gd fmla="*/ 155 h 311" name="T7"/>
                  <a:gd fmla="*/ 155 w 311" name="T8"/>
                  <a:gd fmla="*/ 0 h 311" name="T9"/>
                  <a:gd fmla="*/ 155 w 311" name="T10"/>
                  <a:gd fmla="*/ 289 h 311" name="T11"/>
                  <a:gd fmla="*/ 21 w 311" name="T12"/>
                  <a:gd fmla="*/ 155 h 311" name="T13"/>
                  <a:gd fmla="*/ 155 w 311" name="T14"/>
                  <a:gd fmla="*/ 21 h 311" name="T15"/>
                  <a:gd fmla="*/ 289 w 311" name="T16"/>
                  <a:gd fmla="*/ 155 h 311" name="T17"/>
                  <a:gd fmla="*/ 155 w 311" name="T18"/>
                  <a:gd fmla="*/ 289 h 31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11" name="T30"/>
                  <a:gd fmla="*/ 0 h 311" name="T31"/>
                  <a:gd fmla="*/ 311 w 311" name="T32"/>
                  <a:gd fmla="*/ 311 h 31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11" w="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30" name="Freeform 23"/>
              <p:cNvSpPr>
                <a:spLocks noChangeArrowheads="1"/>
              </p:cNvSpPr>
              <p:nvPr/>
            </p:nvSpPr>
            <p:spPr bwMode="auto">
              <a:xfrm>
                <a:off x="235162" y="70789"/>
                <a:ext cx="430731" cy="428331"/>
              </a:xfrm>
              <a:custGeom>
                <a:gdLst>
                  <a:gd fmla="*/ 145 w 152" name="T0"/>
                  <a:gd fmla="*/ 53 h 151" name="T1"/>
                  <a:gd fmla="*/ 144 w 152" name="T2"/>
                  <a:gd fmla="*/ 52 h 151" name="T3"/>
                  <a:gd fmla="*/ 125 w 152" name="T4"/>
                  <a:gd fmla="*/ 52 h 151" name="T5"/>
                  <a:gd fmla="*/ 77 w 152" name="T6"/>
                  <a:gd fmla="*/ 106 h 151" name="T7"/>
                  <a:gd fmla="*/ 31 w 152" name="T8"/>
                  <a:gd fmla="*/ 12 h 151" name="T9"/>
                  <a:gd fmla="*/ 11 w 152" name="T10"/>
                  <a:gd fmla="*/ 4 h 151" name="T11"/>
                  <a:gd fmla="*/ 10 w 152" name="T12"/>
                  <a:gd fmla="*/ 4 h 151" name="T13"/>
                  <a:gd fmla="*/ 4 w 152" name="T14"/>
                  <a:gd fmla="*/ 25 h 151" name="T15"/>
                  <a:gd fmla="*/ 60 w 152" name="T16"/>
                  <a:gd fmla="*/ 140 h 151" name="T17"/>
                  <a:gd fmla="*/ 79 w 152" name="T18"/>
                  <a:gd fmla="*/ 148 h 151" name="T19"/>
                  <a:gd fmla="*/ 79 w 152" name="T20"/>
                  <a:gd fmla="*/ 148 h 151" name="T21"/>
                  <a:gd fmla="*/ 80 w 152" name="T22"/>
                  <a:gd fmla="*/ 148 h 151" name="T23"/>
                  <a:gd fmla="*/ 81 w 152" name="T24"/>
                  <a:gd fmla="*/ 147 h 151" name="T25"/>
                  <a:gd fmla="*/ 87 w 152" name="T26"/>
                  <a:gd fmla="*/ 141 h 151" name="T27"/>
                  <a:gd fmla="*/ 148 w 152" name="T28"/>
                  <a:gd fmla="*/ 72 h 151" name="T29"/>
                  <a:gd fmla="*/ 145 w 152" name="T30"/>
                  <a:gd fmla="*/ 53 h 151"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52" name="T48"/>
                  <a:gd fmla="*/ 0 h 151" name="T49"/>
                  <a:gd fmla="*/ 152 w 152" name="T50"/>
                  <a:gd fmla="*/ 151 h 151"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51" w="152">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grpSp>
        <p:grpSp>
          <p:nvGrpSpPr>
            <p:cNvPr id="14" name="组合 21"/>
            <p:cNvGrpSpPr/>
            <p:nvPr/>
          </p:nvGrpSpPr>
          <p:grpSpPr>
            <a:xfrm>
              <a:off x="2907827" y="0"/>
              <a:ext cx="434277" cy="360000"/>
              <a:chExt cx="961046" cy="796672"/>
            </a:xfrm>
            <a:grpFill/>
          </p:grpSpPr>
          <p:sp>
            <p:nvSpPr>
              <p:cNvPr id="17" name="Freeform 24"/>
              <p:cNvSpPr>
                <a:spLocks noChangeArrowheads="1" noEditPoints="1"/>
              </p:cNvSpPr>
              <p:nvPr/>
            </p:nvSpPr>
            <p:spPr bwMode="auto">
              <a:xfrm>
                <a:off x="0" y="0"/>
                <a:ext cx="961046" cy="796672"/>
              </a:xfrm>
              <a:custGeom>
                <a:gdLst>
                  <a:gd fmla="*/ 321 w 339" name="T0"/>
                  <a:gd fmla="*/ 0 h 281" name="T1"/>
                  <a:gd fmla="*/ 18 w 339" name="T2"/>
                  <a:gd fmla="*/ 0 h 281" name="T3"/>
                  <a:gd fmla="*/ 0 w 339" name="T4"/>
                  <a:gd fmla="*/ 18 h 281" name="T5"/>
                  <a:gd fmla="*/ 0 w 339" name="T6"/>
                  <a:gd fmla="*/ 263 h 281" name="T7"/>
                  <a:gd fmla="*/ 18 w 339" name="T8"/>
                  <a:gd fmla="*/ 281 h 281" name="T9"/>
                  <a:gd fmla="*/ 321 w 339" name="T10"/>
                  <a:gd fmla="*/ 281 h 281" name="T11"/>
                  <a:gd fmla="*/ 339 w 339" name="T12"/>
                  <a:gd fmla="*/ 263 h 281" name="T13"/>
                  <a:gd fmla="*/ 339 w 339" name="T14"/>
                  <a:gd fmla="*/ 18 h 281" name="T15"/>
                  <a:gd fmla="*/ 321 w 339" name="T16"/>
                  <a:gd fmla="*/ 0 h 281" name="T17"/>
                  <a:gd fmla="*/ 316 w 339" name="T18"/>
                  <a:gd fmla="*/ 246 h 281" name="T19"/>
                  <a:gd fmla="*/ 301 w 339" name="T20"/>
                  <a:gd fmla="*/ 262 h 281" name="T21"/>
                  <a:gd fmla="*/ 38 w 339" name="T22"/>
                  <a:gd fmla="*/ 262 h 281" name="T23"/>
                  <a:gd fmla="*/ 23 w 339" name="T24"/>
                  <a:gd fmla="*/ 246 h 281" name="T25"/>
                  <a:gd fmla="*/ 23 w 339" name="T26"/>
                  <a:gd fmla="*/ 35 h 281" name="T27"/>
                  <a:gd fmla="*/ 38 w 339" name="T28"/>
                  <a:gd fmla="*/ 19 h 281" name="T29"/>
                  <a:gd fmla="*/ 301 w 339" name="T30"/>
                  <a:gd fmla="*/ 19 h 281" name="T31"/>
                  <a:gd fmla="*/ 316 w 339" name="T32"/>
                  <a:gd fmla="*/ 35 h 281" name="T33"/>
                  <a:gd fmla="*/ 316 w 339" name="T34"/>
                  <a:gd fmla="*/ 246 h 28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339" name="T54"/>
                  <a:gd fmla="*/ 0 h 281" name="T55"/>
                  <a:gd fmla="*/ 339 w 339" name="T56"/>
                  <a:gd fmla="*/ 281 h 281"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81" w="339">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18" name="Freeform 25"/>
              <p:cNvSpPr>
                <a:spLocks noChangeArrowheads="1"/>
              </p:cNvSpPr>
              <p:nvPr/>
            </p:nvSpPr>
            <p:spPr bwMode="auto">
              <a:xfrm>
                <a:off x="176371" y="116382"/>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0" name="T28"/>
                  <a:gd fmla="*/ 31 w 31"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19" name="Freeform 26"/>
              <p:cNvSpPr>
                <a:spLocks noChangeArrowheads="1"/>
              </p:cNvSpPr>
              <p:nvPr/>
            </p:nvSpPr>
            <p:spPr bwMode="auto">
              <a:xfrm>
                <a:off x="176371" y="274756"/>
                <a:ext cx="87586" cy="88786"/>
              </a:xfrm>
              <a:custGeom>
                <a:gdLst>
                  <a:gd fmla="*/ 31 w 31" name="T0"/>
                  <a:gd fmla="*/ 24 h 31" name="T1"/>
                  <a:gd fmla="*/ 24 w 31" name="T2"/>
                  <a:gd fmla="*/ 31 h 31" name="T3"/>
                  <a:gd fmla="*/ 8 w 31" name="T4"/>
                  <a:gd fmla="*/ 31 h 31" name="T5"/>
                  <a:gd fmla="*/ 0 w 31" name="T6"/>
                  <a:gd fmla="*/ 24 h 31" name="T7"/>
                  <a:gd fmla="*/ 0 w 31" name="T8"/>
                  <a:gd fmla="*/ 8 h 31" name="T9"/>
                  <a:gd fmla="*/ 8 w 31" name="T10"/>
                  <a:gd fmla="*/ 0 h 31" name="T11"/>
                  <a:gd fmla="*/ 24 w 31" name="T12"/>
                  <a:gd fmla="*/ 0 h 31" name="T13"/>
                  <a:gd fmla="*/ 31 w 31" name="T14"/>
                  <a:gd fmla="*/ 8 h 31" name="T15"/>
                  <a:gd fmla="*/ 31 w 31" name="T16"/>
                  <a:gd fmla="*/ 24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1" name="T28"/>
                  <a:gd fmla="*/ 31 w 31" name="T29"/>
                  <a:gd fmla="*/ 31 h 3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 w="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1" name="Freeform 27"/>
              <p:cNvSpPr>
                <a:spLocks noChangeArrowheads="1"/>
              </p:cNvSpPr>
              <p:nvPr/>
            </p:nvSpPr>
            <p:spPr bwMode="auto">
              <a:xfrm>
                <a:off x="346744" y="116382"/>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0" name="T28"/>
                  <a:gd fmla="*/ 31 w 31"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2" name="Freeform 28"/>
              <p:cNvSpPr>
                <a:spLocks noChangeArrowheads="1"/>
              </p:cNvSpPr>
              <p:nvPr/>
            </p:nvSpPr>
            <p:spPr bwMode="auto">
              <a:xfrm>
                <a:off x="346744" y="274756"/>
                <a:ext cx="87586" cy="88786"/>
              </a:xfrm>
              <a:custGeom>
                <a:gdLst>
                  <a:gd fmla="*/ 31 w 31" name="T0"/>
                  <a:gd fmla="*/ 24 h 31" name="T1"/>
                  <a:gd fmla="*/ 24 w 31" name="T2"/>
                  <a:gd fmla="*/ 31 h 31" name="T3"/>
                  <a:gd fmla="*/ 8 w 31" name="T4"/>
                  <a:gd fmla="*/ 31 h 31" name="T5"/>
                  <a:gd fmla="*/ 0 w 31" name="T6"/>
                  <a:gd fmla="*/ 24 h 31" name="T7"/>
                  <a:gd fmla="*/ 0 w 31" name="T8"/>
                  <a:gd fmla="*/ 8 h 31" name="T9"/>
                  <a:gd fmla="*/ 8 w 31" name="T10"/>
                  <a:gd fmla="*/ 0 h 31" name="T11"/>
                  <a:gd fmla="*/ 24 w 31" name="T12"/>
                  <a:gd fmla="*/ 0 h 31" name="T13"/>
                  <a:gd fmla="*/ 31 w 31" name="T14"/>
                  <a:gd fmla="*/ 8 h 31" name="T15"/>
                  <a:gd fmla="*/ 31 w 31" name="T16"/>
                  <a:gd fmla="*/ 24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1" name="T28"/>
                  <a:gd fmla="*/ 31 w 31" name="T29"/>
                  <a:gd fmla="*/ 31 h 3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 w="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3" name="Freeform 29"/>
              <p:cNvSpPr>
                <a:spLocks noChangeArrowheads="1"/>
              </p:cNvSpPr>
              <p:nvPr/>
            </p:nvSpPr>
            <p:spPr bwMode="auto">
              <a:xfrm>
                <a:off x="346744" y="436730"/>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0" name="T28"/>
                  <a:gd fmla="*/ 31 w 31"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4" name="Freeform 30"/>
              <p:cNvSpPr>
                <a:spLocks noChangeArrowheads="1"/>
              </p:cNvSpPr>
              <p:nvPr/>
            </p:nvSpPr>
            <p:spPr bwMode="auto">
              <a:xfrm>
                <a:off x="519516" y="116382"/>
                <a:ext cx="83987" cy="85186"/>
              </a:xfrm>
              <a:custGeom>
                <a:gdLst>
                  <a:gd fmla="*/ 30 w 30" name="T0"/>
                  <a:gd fmla="*/ 23 h 30" name="T1"/>
                  <a:gd fmla="*/ 23 w 30" name="T2"/>
                  <a:gd fmla="*/ 30 h 30" name="T3"/>
                  <a:gd fmla="*/ 7 w 30" name="T4"/>
                  <a:gd fmla="*/ 30 h 30" name="T5"/>
                  <a:gd fmla="*/ 0 w 30" name="T6"/>
                  <a:gd fmla="*/ 23 h 30" name="T7"/>
                  <a:gd fmla="*/ 0 w 30" name="T8"/>
                  <a:gd fmla="*/ 7 h 30" name="T9"/>
                  <a:gd fmla="*/ 7 w 30" name="T10"/>
                  <a:gd fmla="*/ 0 h 30" name="T11"/>
                  <a:gd fmla="*/ 23 w 30" name="T12"/>
                  <a:gd fmla="*/ 0 h 30" name="T13"/>
                  <a:gd fmla="*/ 30 w 30" name="T14"/>
                  <a:gd fmla="*/ 7 h 30" name="T15"/>
                  <a:gd fmla="*/ 30 w 30"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0" name="T27"/>
                  <a:gd fmla="*/ 0 h 30" name="T28"/>
                  <a:gd fmla="*/ 30 w 30"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5" name="Freeform 31"/>
              <p:cNvSpPr>
                <a:spLocks noChangeArrowheads="1"/>
              </p:cNvSpPr>
              <p:nvPr/>
            </p:nvSpPr>
            <p:spPr bwMode="auto">
              <a:xfrm>
                <a:off x="519516" y="274756"/>
                <a:ext cx="83987" cy="88786"/>
              </a:xfrm>
              <a:custGeom>
                <a:gdLst>
                  <a:gd fmla="*/ 30 w 30" name="T0"/>
                  <a:gd fmla="*/ 24 h 31" name="T1"/>
                  <a:gd fmla="*/ 23 w 30" name="T2"/>
                  <a:gd fmla="*/ 31 h 31" name="T3"/>
                  <a:gd fmla="*/ 7 w 30" name="T4"/>
                  <a:gd fmla="*/ 31 h 31" name="T5"/>
                  <a:gd fmla="*/ 0 w 30" name="T6"/>
                  <a:gd fmla="*/ 24 h 31" name="T7"/>
                  <a:gd fmla="*/ 0 w 30" name="T8"/>
                  <a:gd fmla="*/ 8 h 31" name="T9"/>
                  <a:gd fmla="*/ 7 w 30" name="T10"/>
                  <a:gd fmla="*/ 0 h 31" name="T11"/>
                  <a:gd fmla="*/ 23 w 30" name="T12"/>
                  <a:gd fmla="*/ 0 h 31" name="T13"/>
                  <a:gd fmla="*/ 30 w 30" name="T14"/>
                  <a:gd fmla="*/ 8 h 31" name="T15"/>
                  <a:gd fmla="*/ 30 w 30" name="T16"/>
                  <a:gd fmla="*/ 24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0" name="T27"/>
                  <a:gd fmla="*/ 0 h 31" name="T28"/>
                  <a:gd fmla="*/ 30 w 30" name="T29"/>
                  <a:gd fmla="*/ 31 h 3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 w="30">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122" panose="02020400000000000000" pitchFamily="18" typeface="Source Han Serif SC"/>
                  <a:sym charset="-122" pitchFamily="2" typeface="宋体"/>
                </a:endParaRPr>
              </a:p>
            </p:txBody>
          </p:sp>
          <p:sp>
            <p:nvSpPr>
              <p:cNvPr id="26" name="Freeform 32"/>
              <p:cNvSpPr>
                <a:spLocks noChangeArrowheads="1"/>
              </p:cNvSpPr>
              <p:nvPr/>
            </p:nvSpPr>
            <p:spPr bwMode="auto">
              <a:xfrm>
                <a:off x="688689" y="116382"/>
                <a:ext cx="85186" cy="85186"/>
              </a:xfrm>
              <a:custGeom>
                <a:gdLst>
                  <a:gd fmla="*/ 30 w 30" name="T0"/>
                  <a:gd fmla="*/ 23 h 30" name="T1"/>
                  <a:gd fmla="*/ 23 w 30" name="T2"/>
                  <a:gd fmla="*/ 30 h 30" name="T3"/>
                  <a:gd fmla="*/ 7 w 30" name="T4"/>
                  <a:gd fmla="*/ 30 h 30" name="T5"/>
                  <a:gd fmla="*/ 0 w 30" name="T6"/>
                  <a:gd fmla="*/ 23 h 30" name="T7"/>
                  <a:gd fmla="*/ 0 w 30" name="T8"/>
                  <a:gd fmla="*/ 7 h 30" name="T9"/>
                  <a:gd fmla="*/ 7 w 30" name="T10"/>
                  <a:gd fmla="*/ 0 h 30" name="T11"/>
                  <a:gd fmla="*/ 23 w 30" name="T12"/>
                  <a:gd fmla="*/ 0 h 30" name="T13"/>
                  <a:gd fmla="*/ 30 w 30" name="T14"/>
                  <a:gd fmla="*/ 7 h 30" name="T15"/>
                  <a:gd fmla="*/ 30 w 30"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0" name="T27"/>
                  <a:gd fmla="*/ 0 h 30" name="T28"/>
                  <a:gd fmla="*/ 30 w 30"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7" name="Freeform 33"/>
              <p:cNvSpPr>
                <a:spLocks noChangeArrowheads="1"/>
              </p:cNvSpPr>
              <p:nvPr/>
            </p:nvSpPr>
            <p:spPr bwMode="auto">
              <a:xfrm>
                <a:off x="688689" y="274756"/>
                <a:ext cx="85186" cy="88786"/>
              </a:xfrm>
              <a:custGeom>
                <a:gdLst>
                  <a:gd fmla="*/ 30 w 30" name="T0"/>
                  <a:gd fmla="*/ 24 h 31" name="T1"/>
                  <a:gd fmla="*/ 23 w 30" name="T2"/>
                  <a:gd fmla="*/ 31 h 31" name="T3"/>
                  <a:gd fmla="*/ 7 w 30" name="T4"/>
                  <a:gd fmla="*/ 31 h 31" name="T5"/>
                  <a:gd fmla="*/ 0 w 30" name="T6"/>
                  <a:gd fmla="*/ 24 h 31" name="T7"/>
                  <a:gd fmla="*/ 0 w 30" name="T8"/>
                  <a:gd fmla="*/ 8 h 31" name="T9"/>
                  <a:gd fmla="*/ 7 w 30" name="T10"/>
                  <a:gd fmla="*/ 0 h 31" name="T11"/>
                  <a:gd fmla="*/ 23 w 30" name="T12"/>
                  <a:gd fmla="*/ 0 h 31" name="T13"/>
                  <a:gd fmla="*/ 30 w 30" name="T14"/>
                  <a:gd fmla="*/ 8 h 31" name="T15"/>
                  <a:gd fmla="*/ 30 w 30" name="T16"/>
                  <a:gd fmla="*/ 24 h 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0" name="T27"/>
                  <a:gd fmla="*/ 0 h 31" name="T28"/>
                  <a:gd fmla="*/ 30 w 30" name="T29"/>
                  <a:gd fmla="*/ 31 h 3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1" w="30">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28" name="Freeform 34"/>
              <p:cNvSpPr>
                <a:spLocks noChangeArrowheads="1"/>
              </p:cNvSpPr>
              <p:nvPr/>
            </p:nvSpPr>
            <p:spPr bwMode="auto">
              <a:xfrm>
                <a:off x="176371" y="436730"/>
                <a:ext cx="87586" cy="85186"/>
              </a:xfrm>
              <a:custGeom>
                <a:gdLst>
                  <a:gd fmla="*/ 31 w 31" name="T0"/>
                  <a:gd fmla="*/ 23 h 30" name="T1"/>
                  <a:gd fmla="*/ 24 w 31" name="T2"/>
                  <a:gd fmla="*/ 30 h 30" name="T3"/>
                  <a:gd fmla="*/ 8 w 31" name="T4"/>
                  <a:gd fmla="*/ 30 h 30" name="T5"/>
                  <a:gd fmla="*/ 0 w 31" name="T6"/>
                  <a:gd fmla="*/ 23 h 30" name="T7"/>
                  <a:gd fmla="*/ 0 w 31" name="T8"/>
                  <a:gd fmla="*/ 7 h 30" name="T9"/>
                  <a:gd fmla="*/ 8 w 31" name="T10"/>
                  <a:gd fmla="*/ 0 h 30" name="T11"/>
                  <a:gd fmla="*/ 24 w 31" name="T12"/>
                  <a:gd fmla="*/ 0 h 30" name="T13"/>
                  <a:gd fmla="*/ 31 w 31" name="T14"/>
                  <a:gd fmla="*/ 7 h 30" name="T15"/>
                  <a:gd fmla="*/ 31 w 31" name="T16"/>
                  <a:gd fmla="*/ 23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1" name="T27"/>
                  <a:gd fmla="*/ 0 h 30" name="T28"/>
                  <a:gd fmla="*/ 31 w 31" name="T29"/>
                  <a:gd fmla="*/ 30 h 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 w="31">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grpSp>
        <p:sp>
          <p:nvSpPr>
            <p:cNvPr id="15" name="Freeform 84"/>
            <p:cNvSpPr>
              <a:spLocks noChangeArrowheads="1" noChangeAspect="1" noEditPoints="1"/>
            </p:cNvSpPr>
            <p:nvPr/>
          </p:nvSpPr>
          <p:spPr bwMode="auto">
            <a:xfrm>
              <a:off x="817723" y="0"/>
              <a:ext cx="364286" cy="360000"/>
            </a:xfrm>
            <a:custGeom>
              <a:gdLst>
                <a:gd fmla="*/ 170 w 170" name="T0"/>
                <a:gd fmla="*/ 0 h 168" name="T1"/>
                <a:gd fmla="*/ 162 w 170" name="T2"/>
                <a:gd fmla="*/ 16 h 168" name="T3"/>
                <a:gd fmla="*/ 170 w 170" name="T4"/>
                <a:gd fmla="*/ 103 h 168" name="T5"/>
                <a:gd fmla="*/ 93 w 170" name="T6"/>
                <a:gd fmla="*/ 119 h 168" name="T7"/>
                <a:gd fmla="*/ 128 w 170" name="T8"/>
                <a:gd fmla="*/ 152 h 168" name="T9"/>
                <a:gd fmla="*/ 42 w 170" name="T10"/>
                <a:gd fmla="*/ 168 h 168" name="T11"/>
                <a:gd fmla="*/ 77 w 170" name="T12"/>
                <a:gd fmla="*/ 152 h 168" name="T13"/>
                <a:gd fmla="*/ 0 w 170" name="T14"/>
                <a:gd fmla="*/ 119 h 168" name="T15"/>
                <a:gd fmla="*/ 6 w 170" name="T16"/>
                <a:gd fmla="*/ 103 h 168" name="T17"/>
                <a:gd fmla="*/ 0 w 170" name="T18"/>
                <a:gd fmla="*/ 16 h 168" name="T19"/>
                <a:gd fmla="*/ 0 w 170" name="T20"/>
                <a:gd fmla="*/ 0 h 168" name="T21"/>
                <a:gd fmla="*/ 122 w 170" name="T22"/>
                <a:gd fmla="*/ 40 h 168" name="T23"/>
                <a:gd fmla="*/ 115 w 170" name="T24"/>
                <a:gd fmla="*/ 44 h 168" name="T25"/>
                <a:gd fmla="*/ 75 w 170" name="T26"/>
                <a:gd fmla="*/ 52 h 168" name="T27"/>
                <a:gd fmla="*/ 73 w 170" name="T28"/>
                <a:gd fmla="*/ 50 h 168" name="T29"/>
                <a:gd fmla="*/ 50 w 170" name="T30"/>
                <a:gd fmla="*/ 67 h 168" name="T31"/>
                <a:gd fmla="*/ 85 w 170" name="T32"/>
                <a:gd fmla="*/ 65 h 168" name="T33"/>
                <a:gd fmla="*/ 89 w 170" name="T34"/>
                <a:gd fmla="*/ 67 h 168" name="T35"/>
                <a:gd fmla="*/ 120 w 170" name="T36"/>
                <a:gd fmla="*/ 52 h 168" name="T37"/>
                <a:gd fmla="*/ 128 w 170" name="T38"/>
                <a:gd fmla="*/ 40 h 168" name="T39"/>
                <a:gd fmla="*/ 113 w 170" name="T40"/>
                <a:gd fmla="*/ 58 h 168" name="T41"/>
                <a:gd fmla="*/ 122 w 170" name="T42"/>
                <a:gd fmla="*/ 85 h 168" name="T43"/>
                <a:gd fmla="*/ 113 w 170" name="T44"/>
                <a:gd fmla="*/ 58 h 168" name="T45"/>
                <a:gd fmla="*/ 101 w 170" name="T46"/>
                <a:gd fmla="*/ 67 h 168" name="T47"/>
                <a:gd fmla="*/ 109 w 170" name="T48"/>
                <a:gd fmla="*/ 85 h 168" name="T49"/>
                <a:gd fmla="*/ 101 w 170" name="T50"/>
                <a:gd fmla="*/ 67 h 168" name="T51"/>
                <a:gd fmla="*/ 87 w 170" name="T52"/>
                <a:gd fmla="*/ 77 h 168" name="T53"/>
                <a:gd fmla="*/ 95 w 170" name="T54"/>
                <a:gd fmla="*/ 85 h 168" name="T55"/>
                <a:gd fmla="*/ 87 w 170" name="T56"/>
                <a:gd fmla="*/ 77 h 168" name="T57"/>
                <a:gd fmla="*/ 75 w 170" name="T58"/>
                <a:gd fmla="*/ 69 h 168" name="T59"/>
                <a:gd fmla="*/ 83 w 170" name="T60"/>
                <a:gd fmla="*/ 85 h 168" name="T61"/>
                <a:gd fmla="*/ 75 w 170" name="T62"/>
                <a:gd fmla="*/ 69 h 168" name="T63"/>
                <a:gd fmla="*/ 63 w 170" name="T64"/>
                <a:gd fmla="*/ 69 h 168" name="T65"/>
                <a:gd fmla="*/ 71 w 170" name="T66"/>
                <a:gd fmla="*/ 85 h 168" name="T67"/>
                <a:gd fmla="*/ 63 w 170" name="T68"/>
                <a:gd fmla="*/ 69 h 168" name="T69"/>
                <a:gd fmla="*/ 48 w 170" name="T70"/>
                <a:gd fmla="*/ 73 h 168" name="T71"/>
                <a:gd fmla="*/ 56 w 170" name="T72"/>
                <a:gd fmla="*/ 85 h 168" name="T73"/>
                <a:gd fmla="*/ 48 w 170" name="T74"/>
                <a:gd fmla="*/ 73 h 168" name="T75"/>
                <a:gd fmla="*/ 146 w 170" name="T76"/>
                <a:gd fmla="*/ 18 h 168" name="T77"/>
                <a:gd fmla="*/ 24 w 170" name="T78"/>
                <a:gd fmla="*/ 101 h 168" name="T79"/>
                <a:gd fmla="*/ 146 w 170" name="T80"/>
                <a:gd fmla="*/ 18 h 168"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70" name="T123"/>
                <a:gd fmla="*/ 0 h 168" name="T124"/>
                <a:gd fmla="*/ 170 w 170" name="T125"/>
                <a:gd fmla="*/ 168 h 168"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68" w="170">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sp>
          <p:nvSpPr>
            <p:cNvPr id="16" name="Freeform 9"/>
            <p:cNvSpPr>
              <a:spLocks noChangeArrowheads="1" noChangeAspect="1" noEditPoints="1"/>
            </p:cNvSpPr>
            <p:nvPr/>
          </p:nvSpPr>
          <p:spPr bwMode="auto">
            <a:xfrm>
              <a:off x="3979827" y="0"/>
              <a:ext cx="394911" cy="360000"/>
            </a:xfrm>
            <a:custGeom>
              <a:gdLst>
                <a:gd fmla="*/ 141 w 181" name="T0"/>
                <a:gd fmla="*/ 0 h 165" name="T1"/>
                <a:gd fmla="*/ 149 w 181" name="T2"/>
                <a:gd fmla="*/ 8 h 165" name="T3"/>
                <a:gd fmla="*/ 134 w 181" name="T4"/>
                <a:gd fmla="*/ 47 h 165" name="T5"/>
                <a:gd fmla="*/ 33 w 181" name="T6"/>
                <a:gd fmla="*/ 14 h 165" name="T7"/>
                <a:gd fmla="*/ 39 w 181" name="T8"/>
                <a:gd fmla="*/ 20 h 165" name="T9"/>
                <a:gd fmla="*/ 51 w 181" name="T10"/>
                <a:gd fmla="*/ 31 h 165" name="T11"/>
                <a:gd fmla="*/ 33 w 181" name="T12"/>
                <a:gd fmla="*/ 39 h 165" name="T13"/>
                <a:gd fmla="*/ 39 w 181" name="T14"/>
                <a:gd fmla="*/ 45 h 165" name="T15"/>
                <a:gd fmla="*/ 51 w 181" name="T16"/>
                <a:gd fmla="*/ 55 h 165" name="T17"/>
                <a:gd fmla="*/ 33 w 181" name="T18"/>
                <a:gd fmla="*/ 63 h 165" name="T19"/>
                <a:gd fmla="*/ 39 w 181" name="T20"/>
                <a:gd fmla="*/ 67 h 165" name="T21"/>
                <a:gd fmla="*/ 51 w 181" name="T22"/>
                <a:gd fmla="*/ 77 h 165" name="T23"/>
                <a:gd fmla="*/ 33 w 181" name="T24"/>
                <a:gd fmla="*/ 86 h 165" name="T25"/>
                <a:gd fmla="*/ 39 w 181" name="T26"/>
                <a:gd fmla="*/ 90 h 165" name="T27"/>
                <a:gd fmla="*/ 51 w 181" name="T28"/>
                <a:gd fmla="*/ 100 h 165" name="T29"/>
                <a:gd fmla="*/ 33 w 181" name="T30"/>
                <a:gd fmla="*/ 110 h 165" name="T31"/>
                <a:gd fmla="*/ 39 w 181" name="T32"/>
                <a:gd fmla="*/ 116 h 165" name="T33"/>
                <a:gd fmla="*/ 51 w 181" name="T34"/>
                <a:gd fmla="*/ 126 h 165" name="T35"/>
                <a:gd fmla="*/ 33 w 181" name="T36"/>
                <a:gd fmla="*/ 134 h 165" name="T37"/>
                <a:gd fmla="*/ 33 w 181" name="T38"/>
                <a:gd fmla="*/ 151 h 165" name="T39"/>
                <a:gd fmla="*/ 134 w 181" name="T40"/>
                <a:gd fmla="*/ 118 h 165" name="T41"/>
                <a:gd fmla="*/ 149 w 181" name="T42"/>
                <a:gd fmla="*/ 157 h 165" name="T43"/>
                <a:gd fmla="*/ 141 w 181" name="T44"/>
                <a:gd fmla="*/ 165 h 165" name="T45"/>
                <a:gd fmla="*/ 19 w 181" name="T46"/>
                <a:gd fmla="*/ 165 h 165" name="T47"/>
                <a:gd fmla="*/ 19 w 181" name="T48"/>
                <a:gd fmla="*/ 146 h 165" name="T49"/>
                <a:gd fmla="*/ 0 w 181" name="T50"/>
                <a:gd fmla="*/ 132 h 165" name="T51"/>
                <a:gd fmla="*/ 19 w 181" name="T52"/>
                <a:gd fmla="*/ 120 h 165" name="T53"/>
                <a:gd fmla="*/ 0 w 181" name="T54"/>
                <a:gd fmla="*/ 108 h 165" name="T55"/>
                <a:gd fmla="*/ 19 w 181" name="T56"/>
                <a:gd fmla="*/ 98 h 165" name="T57"/>
                <a:gd fmla="*/ 0 w 181" name="T58"/>
                <a:gd fmla="*/ 83 h 165" name="T59"/>
                <a:gd fmla="*/ 19 w 181" name="T60"/>
                <a:gd fmla="*/ 75 h 165" name="T61"/>
                <a:gd fmla="*/ 0 w 181" name="T62"/>
                <a:gd fmla="*/ 61 h 165" name="T63"/>
                <a:gd fmla="*/ 19 w 181" name="T64"/>
                <a:gd fmla="*/ 51 h 165" name="T65"/>
                <a:gd fmla="*/ 0 w 181" name="T66"/>
                <a:gd fmla="*/ 39 h 165" name="T67"/>
                <a:gd fmla="*/ 19 w 181" name="T68"/>
                <a:gd fmla="*/ 8 h 165" name="T69"/>
                <a:gd fmla="*/ 27 w 181" name="T70"/>
                <a:gd fmla="*/ 0 h 165" name="T71"/>
                <a:gd fmla="*/ 63 w 181" name="T72"/>
                <a:gd fmla="*/ 79 h 165" name="T73"/>
                <a:gd fmla="*/ 84 w 181" name="T74"/>
                <a:gd fmla="*/ 88 h 165" name="T75"/>
                <a:gd fmla="*/ 63 w 181" name="T76"/>
                <a:gd fmla="*/ 79 h 165" name="T77"/>
                <a:gd fmla="*/ 63 w 181" name="T78"/>
                <a:gd fmla="*/ 61 h 165" name="T79"/>
                <a:gd fmla="*/ 100 w 181" name="T80"/>
                <a:gd fmla="*/ 69 h 165" name="T81"/>
                <a:gd fmla="*/ 63 w 181" name="T82"/>
                <a:gd fmla="*/ 61 h 165" name="T83"/>
                <a:gd fmla="*/ 63 w 181" name="T84"/>
                <a:gd fmla="*/ 45 h 165" name="T85"/>
                <a:gd fmla="*/ 116 w 181" name="T86"/>
                <a:gd fmla="*/ 53 h 165" name="T87"/>
                <a:gd fmla="*/ 63 w 181" name="T88"/>
                <a:gd fmla="*/ 45 h 165" name="T89"/>
                <a:gd fmla="*/ 63 w 181" name="T90"/>
                <a:gd fmla="*/ 29 h 165" name="T91"/>
                <a:gd fmla="*/ 116 w 181" name="T92"/>
                <a:gd fmla="*/ 35 h 165" name="T93"/>
                <a:gd fmla="*/ 63 w 181" name="T94"/>
                <a:gd fmla="*/ 29 h 165" name="T95"/>
                <a:gd fmla="*/ 84 w 181" name="T96"/>
                <a:gd fmla="*/ 130 h 165" name="T97"/>
                <a:gd fmla="*/ 106 w 181" name="T98"/>
                <a:gd fmla="*/ 130 h 165" name="T99"/>
                <a:gd fmla="*/ 86 w 181" name="T100"/>
                <a:gd fmla="*/ 108 h 165" name="T101"/>
                <a:gd fmla="*/ 84 w 181" name="T102"/>
                <a:gd fmla="*/ 130 h 165" name="T103"/>
                <a:gd fmla="*/ 161 w 181" name="T104"/>
                <a:gd fmla="*/ 37 h 165" name="T105"/>
                <a:gd fmla="*/ 116 w 181" name="T106"/>
                <a:gd fmla="*/ 120 h 165" name="T107"/>
                <a:gd fmla="*/ 161 w 181" name="T108"/>
                <a:gd fmla="*/ 37 h 16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1" name="T165"/>
                <a:gd fmla="*/ 0 h 165" name="T166"/>
                <a:gd fmla="*/ 181 w 181" name="T167"/>
                <a:gd fmla="*/ 165 h 16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65" w="181">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itchFamily="2" typeface="宋体"/>
              </a:endParaRPr>
            </a:p>
          </p:txBody>
        </p:sp>
      </p:grpSp>
      <p:pic>
        <p:nvPicPr>
          <p:cNvPr id="38" name="图片 37"/>
          <p:cNvPicPr>
            <a:picLocks noChangeAspect="1"/>
          </p:cNvPicPr>
          <p:nvPr/>
        </p:nvPicPr>
        <p:blipFill>
          <a:blip r:embed="rId5">
            <a:extLst>
              <a:ext uri="{28A0092B-C50C-407E-A947-70E740481C1C}">
                <a14:useLocalDpi val="0"/>
              </a:ext>
            </a:extLst>
          </a:blip>
          <a:stretch>
            <a:fillRect/>
          </a:stretch>
        </p:blipFill>
        <p:spPr>
          <a:xfrm>
            <a:off x="59258" y="332472"/>
            <a:ext cx="6718797" cy="5071080"/>
          </a:xfrm>
          <a:prstGeom prst="rect">
            <a:avLst/>
          </a:prstGeom>
        </p:spPr>
      </p:pic>
    </p:spTree>
    <p:extLst>
      <p:ext uri="{BB962C8B-B14F-4D97-AF65-F5344CB8AC3E}">
        <p14:creationId val="1682135760"/>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50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childTnLst>
                                </p:cTn>
                              </p:par>
                            </p:childTnLst>
                          </p:cTn>
                        </p:par>
                        <p:par>
                          <p:cTn fill="hold" id="8" nodeType="afterGroup">
                            <p:stCondLst>
                              <p:cond delay="1500"/>
                            </p:stCondLst>
                            <p:childTnLst>
                              <p:par>
                                <p:cTn fill="hold" id="9" nodeType="afterEffect" presetClass="entr" presetID="2" presetSubtype="8">
                                  <p:stCondLst>
                                    <p:cond delay="5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0-#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500"/>
                            </p:stCondLst>
                            <p:childTnLst>
                              <p:par>
                                <p:cTn fill="hold" id="14" nodeType="afterEffect" presetClass="entr" presetID="1" presetSubtype="0">
                                  <p:stCondLst>
                                    <p:cond delay="300"/>
                                  </p:stCondLst>
                                  <p:childTnLst>
                                    <p:set>
                                      <p:cBhvr>
                                        <p:cTn dur="1" fill="hold" id="15">
                                          <p:stCondLst>
                                            <p:cond delay="0"/>
                                          </p:stCondLst>
                                        </p:cTn>
                                        <p:tgtEl>
                                          <p:spTgt spid="38"/>
                                        </p:tgtEl>
                                        <p:attrNameLst>
                                          <p:attrName>style.visibility</p:attrName>
                                        </p:attrNameLst>
                                      </p:cBhvr>
                                      <p:to>
                                        <p:strVal val="visible"/>
                                      </p:to>
                                    </p:set>
                                  </p:childTnLst>
                                </p:cTn>
                              </p:par>
                              <p:par>
                                <p:cTn fill="hold" id="16" nodeType="withEffect" presetClass="emph" presetID="6" presetSubtype="0">
                                  <p:stCondLst>
                                    <p:cond delay="300"/>
                                  </p:stCondLst>
                                  <p:childTnLst>
                                    <p:animScale>
                                      <p:cBhvr>
                                        <p:cTn dur="1000" fill="hold" id="17"/>
                                        <p:tgtEl>
                                          <p:spTgt spid="38"/>
                                        </p:tgtEl>
                                      </p:cBhvr>
                                      <p:by x="150000" y="150000"/>
                                    </p:animScale>
                                  </p:childTnLst>
                                </p:cTn>
                              </p:par>
                              <p:par>
                                <p:cTn fill="hold" id="18" nodeType="withEffect" presetClass="exit" presetID="10" presetSubtype="0">
                                  <p:stCondLst>
                                    <p:cond delay="300"/>
                                  </p:stCondLst>
                                  <p:childTnLst>
                                    <p:animEffect filter="fade" transition="out">
                                      <p:cBhvr>
                                        <p:cTn dur="1000" id="19"/>
                                        <p:tgtEl>
                                          <p:spTgt spid="38"/>
                                        </p:tgtEl>
                                      </p:cBhvr>
                                    </p:animEffect>
                                    <p:set>
                                      <p:cBhvr>
                                        <p:cTn dur="1" fill="hold" id="20">
                                          <p:stCondLst>
                                            <p:cond delay="999"/>
                                          </p:stCondLst>
                                        </p:cTn>
                                        <p:tgtEl>
                                          <p:spTgt spid="38"/>
                                        </p:tgtEl>
                                        <p:attrNameLst>
                                          <p:attrName>style.visibility</p:attrName>
                                        </p:attrNameLst>
                                      </p:cBhvr>
                                      <p:to>
                                        <p:strVal val="hidden"/>
                                      </p:to>
                                    </p:set>
                                  </p:childTnLst>
                                </p:cTn>
                              </p:par>
                            </p:childTnLst>
                          </p:cTn>
                        </p:par>
                        <p:par>
                          <p:cTn fill="hold" id="21" nodeType="afterGroup">
                            <p:stCondLst>
                              <p:cond delay="3800"/>
                            </p:stCondLst>
                            <p:childTnLst>
                              <p:par>
                                <p:cTn fill="hold" id="22" nodeType="afterEffect" presetClass="entr" presetID="22" presetSubtype="8">
                                  <p:stCondLst>
                                    <p:cond delay="0"/>
                                  </p:stCondLst>
                                  <p:childTnLst>
                                    <p:set>
                                      <p:cBhvr>
                                        <p:cTn dur="1" fill="hold" id="23">
                                          <p:stCondLst>
                                            <p:cond delay="0"/>
                                          </p:stCondLst>
                                        </p:cTn>
                                        <p:tgtEl>
                                          <p:spTgt spid="4"/>
                                        </p:tgtEl>
                                        <p:attrNameLst>
                                          <p:attrName>style.visibility</p:attrName>
                                        </p:attrNameLst>
                                      </p:cBhvr>
                                      <p:to>
                                        <p:strVal val="visible"/>
                                      </p:to>
                                    </p:set>
                                    <p:animEffect filter="wipe(left)" transition="in">
                                      <p:cBhvr>
                                        <p:cTn dur="500" id="24"/>
                                        <p:tgtEl>
                                          <p:spTgt spid="4"/>
                                        </p:tgtEl>
                                      </p:cBhvr>
                                    </p:animEffect>
                                  </p:childTnLst>
                                </p:cTn>
                              </p:par>
                            </p:childTnLst>
                          </p:cTn>
                        </p:par>
                        <p:par>
                          <p:cTn fill="hold" id="25" nodeType="afterGroup">
                            <p:stCondLst>
                              <p:cond delay="4300"/>
                            </p:stCondLst>
                            <p:childTnLst>
                              <p:par>
                                <p:cTn fill="hold" grpId="0" id="26" nodeType="afterEffect" presetClass="entr" presetID="2" presetSubtype="2">
                                  <p:stCondLst>
                                    <p:cond delay="0"/>
                                  </p:stCondLst>
                                  <p:iterate type="lt">
                                    <p:tmPct val="10000"/>
                                  </p:iterate>
                                  <p:childTnLst>
                                    <p:set>
                                      <p:cBhvr>
                                        <p:cTn dur="1" fill="hold" id="27">
                                          <p:stCondLst>
                                            <p:cond delay="0"/>
                                          </p:stCondLst>
                                        </p:cTn>
                                        <p:tgtEl>
                                          <p:spTgt spid="73"/>
                                        </p:tgtEl>
                                        <p:attrNameLst>
                                          <p:attrName>style.visibility</p:attrName>
                                        </p:attrNameLst>
                                      </p:cBhvr>
                                      <p:to>
                                        <p:strVal val="visible"/>
                                      </p:to>
                                    </p:set>
                                    <p:anim calcmode="lin" valueType="num">
                                      <p:cBhvr additive="base">
                                        <p:cTn dur="400" fill="hold" id="28"/>
                                        <p:tgtEl>
                                          <p:spTgt spid="73"/>
                                        </p:tgtEl>
                                        <p:attrNameLst>
                                          <p:attrName>ppt_x</p:attrName>
                                        </p:attrNameLst>
                                      </p:cBhvr>
                                      <p:tavLst>
                                        <p:tav tm="0">
                                          <p:val>
                                            <p:strVal val="1+#ppt_w/2"/>
                                          </p:val>
                                        </p:tav>
                                        <p:tav tm="100000">
                                          <p:val>
                                            <p:strVal val="#ppt_x"/>
                                          </p:val>
                                        </p:tav>
                                      </p:tavLst>
                                    </p:anim>
                                    <p:anim calcmode="lin" valueType="num">
                                      <p:cBhvr additive="base">
                                        <p:cTn dur="400" fill="hold" id="29"/>
                                        <p:tgtEl>
                                          <p:spTgt spid="73"/>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4700"/>
                            </p:stCondLst>
                            <p:childTnLst>
                              <p:par>
                                <p:cTn fill="hold" grpId="0" id="31" nodeType="afterEffect" presetClass="entr" presetID="2" presetSubtype="4">
                                  <p:stCondLst>
                                    <p:cond delay="0"/>
                                  </p:stCondLst>
                                  <p:iterate type="lt">
                                    <p:tmPct val="10000"/>
                                  </p:iterate>
                                  <p:childTnLst>
                                    <p:set>
                                      <p:cBhvr>
                                        <p:cTn dur="1" fill="hold" id="32">
                                          <p:stCondLst>
                                            <p:cond delay="0"/>
                                          </p:stCondLst>
                                        </p:cTn>
                                        <p:tgtEl>
                                          <p:spTgt spid="74"/>
                                        </p:tgtEl>
                                        <p:attrNameLst>
                                          <p:attrName>style.visibility</p:attrName>
                                        </p:attrNameLst>
                                      </p:cBhvr>
                                      <p:to>
                                        <p:strVal val="visible"/>
                                      </p:to>
                                    </p:set>
                                    <p:anim calcmode="lin" valueType="num">
                                      <p:cBhvr additive="base">
                                        <p:cTn dur="400" fill="hold" id="33"/>
                                        <p:tgtEl>
                                          <p:spTgt spid="74"/>
                                        </p:tgtEl>
                                        <p:attrNameLst>
                                          <p:attrName>ppt_x</p:attrName>
                                        </p:attrNameLst>
                                      </p:cBhvr>
                                      <p:tavLst>
                                        <p:tav tm="0">
                                          <p:val>
                                            <p:strVal val="#ppt_x"/>
                                          </p:val>
                                        </p:tav>
                                        <p:tav tm="100000">
                                          <p:val>
                                            <p:strVal val="#ppt_x"/>
                                          </p:val>
                                        </p:tav>
                                      </p:tavLst>
                                    </p:anim>
                                    <p:anim calcmode="lin" valueType="num">
                                      <p:cBhvr additive="base">
                                        <p:cTn dur="400" fill="hold" id="34"/>
                                        <p:tgtEl>
                                          <p:spTgt spid="74"/>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5100"/>
                            </p:stCondLst>
                            <p:childTnLst>
                              <p:par>
                                <p:cTn fill="hold" id="36" nodeType="afterEffect" presetClass="entr" presetID="22" presetSubtype="8">
                                  <p:stCondLst>
                                    <p:cond delay="0"/>
                                  </p:stCondLst>
                                  <p:childTnLst>
                                    <p:set>
                                      <p:cBhvr>
                                        <p:cTn dur="1" fill="hold" id="37">
                                          <p:stCondLst>
                                            <p:cond delay="0"/>
                                          </p:stCondLst>
                                        </p:cTn>
                                        <p:tgtEl>
                                          <p:spTgt spid="11"/>
                                        </p:tgtEl>
                                        <p:attrNameLst>
                                          <p:attrName>style.visibility</p:attrName>
                                        </p:attrNameLst>
                                      </p:cBhvr>
                                      <p:to>
                                        <p:strVal val="visible"/>
                                      </p:to>
                                    </p:set>
                                    <p:animEffect filter="wipe(left)" transition="in">
                                      <p:cBhvr>
                                        <p:cTn dur="500" id="38"/>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7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Freeform 6"/>
          <p:cNvSpPr/>
          <p:nvPr/>
        </p:nvSpPr>
        <p:spPr bwMode="auto">
          <a:xfrm>
            <a:off x="2429794" y="4427489"/>
            <a:ext cx="945871" cy="635872"/>
          </a:xfrm>
          <a:custGeom>
            <a:gdLst>
              <a:gd fmla="*/ 0 w 1113" name="T0"/>
              <a:gd fmla="*/ 0 h 757" name="T1"/>
              <a:gd fmla="*/ 1113 w 1113" name="T2"/>
              <a:gd fmla="*/ 0 h 757" name="T3"/>
              <a:gd fmla="*/ 1113 w 1113" name="T4"/>
              <a:gd fmla="*/ 685 h 757" name="T5"/>
              <a:gd fmla="*/ 249 w 1113" name="T6"/>
              <a:gd fmla="*/ 685 h 757" name="T7"/>
              <a:gd fmla="*/ 177 w 1113" name="T8"/>
              <a:gd fmla="*/ 757 h 757" name="T9"/>
              <a:gd fmla="*/ 105 w 1113" name="T10"/>
              <a:gd fmla="*/ 685 h 757" name="T11"/>
              <a:gd fmla="*/ 0 w 1113" name="T12"/>
              <a:gd fmla="*/ 685 h 757" name="T13"/>
              <a:gd fmla="*/ 0 w 1113" name="T14"/>
              <a:gd fmla="*/ 0 h 75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7" w="1113">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r="13500000" dist="50800">
              <a:prstClr val="black">
                <a:alpha val="50000"/>
              </a:prstClr>
            </a:innerShdw>
          </a:effectLst>
          <a:extLst/>
        </p:spPr>
        <p:txBody>
          <a:bodyPr bIns="33846" lIns="67692" rIns="67692" tIns="33846"/>
          <a:lstStyle/>
          <a:p>
            <a:pPr defTabSz="902931" fontAlgn="auto">
              <a:spcBef>
                <a:spcPct val="0"/>
              </a:spcBef>
              <a:spcAft>
                <a:spcPct val="0"/>
              </a:spcAft>
              <a:defRPr/>
            </a:pPr>
            <a:endParaRPr altLang="en-US" lang="zh-CN" sz="1400">
              <a:latin typeface="+mn-lt"/>
              <a:ea typeface="+mn-ea"/>
            </a:endParaRPr>
          </a:p>
        </p:txBody>
      </p:sp>
      <p:sp>
        <p:nvSpPr>
          <p:cNvPr id="42" name="Freeform 8"/>
          <p:cNvSpPr/>
          <p:nvPr/>
        </p:nvSpPr>
        <p:spPr bwMode="auto">
          <a:xfrm>
            <a:off x="1483921" y="963963"/>
            <a:ext cx="2875399" cy="3362542"/>
          </a:xfrm>
          <a:custGeom>
            <a:gdLst>
              <a:gd fmla="*/ 133 w 3381" name="T0"/>
              <a:gd fmla="*/ 2348 h 3999" name="T1"/>
              <a:gd fmla="*/ 0 w 3381" name="T2"/>
              <a:gd fmla="*/ 1703 h 3999" name="T3"/>
              <a:gd fmla="*/ 282 w 3381" name="T4"/>
              <a:gd fmla="*/ 767 h 3999" name="T5"/>
              <a:gd fmla="*/ 1039 w 3381" name="T6"/>
              <a:gd fmla="*/ 133 h 3999" name="T7"/>
              <a:gd fmla="*/ 1689 w 3381" name="T8"/>
              <a:gd fmla="*/ 0 h 3999" name="T9"/>
              <a:gd fmla="*/ 2885 w 3381" name="T10"/>
              <a:gd fmla="*/ 495 h 3999" name="T11"/>
              <a:gd fmla="*/ 3381 w 3381" name="T12"/>
              <a:gd fmla="*/ 1691 h 3999" name="T13"/>
              <a:gd fmla="*/ 3097 w 3381" name="T14"/>
              <a:gd fmla="*/ 2624 h 3999" name="T15"/>
              <a:gd fmla="*/ 2346 w 3381" name="T16"/>
              <a:gd fmla="*/ 3248 h 3999" name="T17"/>
              <a:gd fmla="*/ 2281 w 3381" name="T18"/>
              <a:gd fmla="*/ 3304 h 3999" name="T19"/>
              <a:gd fmla="*/ 2256 w 3381" name="T20"/>
              <a:gd fmla="*/ 3388 h 3999" name="T21"/>
              <a:gd fmla="*/ 2256 w 3381" name="T22"/>
              <a:gd fmla="*/ 3718 h 3999" name="T23"/>
              <a:gd fmla="*/ 1699 w 3381" name="T24"/>
              <a:gd fmla="*/ 3999 h 3999" name="T25"/>
              <a:gd fmla="*/ 1142 w 3381" name="T26"/>
              <a:gd fmla="*/ 3718 h 3999" name="T27"/>
              <a:gd fmla="*/ 1142 w 3381" name="T28"/>
              <a:gd fmla="*/ 3388 h 3999" name="T29"/>
              <a:gd fmla="*/ 1354 w 3381" name="T30"/>
              <a:gd fmla="*/ 2691 h 3999" name="T31"/>
              <a:gd fmla="*/ 1916 w 3381" name="T32"/>
              <a:gd fmla="*/ 2226 h 3999" name="T33"/>
              <a:gd fmla="*/ 2171 w 3381" name="T34"/>
              <a:gd fmla="*/ 2011 h 3999" name="T35"/>
              <a:gd fmla="*/ 2267 w 3381" name="T36"/>
              <a:gd fmla="*/ 1691 h 3999" name="T37"/>
              <a:gd fmla="*/ 2098 w 3381" name="T38"/>
              <a:gd fmla="*/ 1283 h 3999" name="T39"/>
              <a:gd fmla="*/ 1689 w 3381" name="T40"/>
              <a:gd fmla="*/ 1113 h 3999" name="T41"/>
              <a:gd fmla="*/ 1469 w 3381" name="T42"/>
              <a:gd fmla="*/ 1155 h 3999" name="T43"/>
              <a:gd fmla="*/ 1212 w 3381" name="T44"/>
              <a:gd fmla="*/ 1375 h 3999" name="T45"/>
              <a:gd fmla="*/ 1113 w 3381" name="T46"/>
              <a:gd fmla="*/ 1703 h 3999" name="T47"/>
              <a:gd fmla="*/ 1155 w 3381" name="T48"/>
              <a:gd fmla="*/ 1918 h 3999" name="T49"/>
              <a:gd fmla="*/ 133 w 3381" name="T50"/>
              <a:gd fmla="*/ 2348 h 399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999" w="3381">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r="13500000" dist="50800">
              <a:prstClr val="black">
                <a:alpha val="50000"/>
              </a:prstClr>
            </a:innerShdw>
          </a:effectLst>
          <a:extLst/>
        </p:spPr>
        <p:txBody>
          <a:bodyPr bIns="33846" lIns="67692" rIns="67692" tIns="33846"/>
          <a:lstStyle/>
          <a:p>
            <a:pPr defTabSz="902931" fontAlgn="auto">
              <a:spcBef>
                <a:spcPct val="0"/>
              </a:spcBef>
              <a:spcAft>
                <a:spcPct val="0"/>
              </a:spcAft>
              <a:defRPr/>
            </a:pPr>
            <a:endParaRPr altLang="en-US" lang="zh-CN" sz="1400">
              <a:latin typeface="+mn-lt"/>
              <a:ea typeface="+mn-ea"/>
            </a:endParaRPr>
          </a:p>
        </p:txBody>
      </p:sp>
      <p:sp>
        <p:nvSpPr>
          <p:cNvPr id="45" name="Freeform 9"/>
          <p:cNvSpPr/>
          <p:nvPr/>
        </p:nvSpPr>
        <p:spPr bwMode="auto">
          <a:xfrm>
            <a:off x="2214875" y="963965"/>
            <a:ext cx="1967317" cy="1214575"/>
          </a:xfrm>
          <a:custGeom>
            <a:gdLst>
              <a:gd fmla="*/ 0 w 2313" name="T0"/>
              <a:gd fmla="*/ 221 h 1445" name="T1"/>
              <a:gd fmla="*/ 179 w 2313" name="T2"/>
              <a:gd fmla="*/ 133 h 1445" name="T3"/>
              <a:gd fmla="*/ 829 w 2313" name="T4"/>
              <a:gd fmla="*/ 0 h 1445" name="T5"/>
              <a:gd fmla="*/ 2025 w 2313" name="T6"/>
              <a:gd fmla="*/ 495 h 1445" name="T7"/>
              <a:gd fmla="*/ 2313 w 2313" name="T8"/>
              <a:gd fmla="*/ 879 h 1445" name="T9"/>
              <a:gd fmla="*/ 1353 w 2313" name="T10"/>
              <a:gd fmla="*/ 1445 h 1445" name="T11"/>
              <a:gd fmla="*/ 1238 w 2313" name="T12"/>
              <a:gd fmla="*/ 1283 h 1445" name="T13"/>
              <a:gd fmla="*/ 829 w 2313" name="T14"/>
              <a:gd fmla="*/ 1113 h 1445" name="T15"/>
              <a:gd fmla="*/ 609 w 2313" name="T16"/>
              <a:gd fmla="*/ 1155 h 1445" name="T17"/>
              <a:gd fmla="*/ 552 w 2313" name="T18"/>
              <a:gd fmla="*/ 1184 h 1445" name="T19"/>
              <a:gd fmla="*/ 0 w 2313" name="T20"/>
              <a:gd fmla="*/ 221 h 144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45" w="2313">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r="13500000" dist="50800">
              <a:prstClr val="black">
                <a:alpha val="50000"/>
              </a:prstClr>
            </a:innerShdw>
          </a:effectLst>
          <a:extLst/>
        </p:spPr>
        <p:txBody>
          <a:bodyPr bIns="33846" lIns="67692" rIns="67692" tIns="33846"/>
          <a:lstStyle/>
          <a:p>
            <a:pPr defTabSz="902931" fontAlgn="auto">
              <a:spcBef>
                <a:spcPct val="0"/>
              </a:spcBef>
              <a:spcAft>
                <a:spcPct val="0"/>
              </a:spcAft>
              <a:defRPr/>
            </a:pPr>
            <a:endParaRPr altLang="en-US" lang="zh-CN" sz="1400">
              <a:latin typeface="+mn-lt"/>
              <a:ea typeface="+mn-ea"/>
            </a:endParaRPr>
          </a:p>
        </p:txBody>
      </p:sp>
      <p:sp>
        <p:nvSpPr>
          <p:cNvPr id="48" name="Freeform 10"/>
          <p:cNvSpPr/>
          <p:nvPr/>
        </p:nvSpPr>
        <p:spPr bwMode="auto">
          <a:xfrm>
            <a:off x="3251673" y="1652338"/>
            <a:ext cx="1107648" cy="1754776"/>
          </a:xfrm>
          <a:custGeom>
            <a:gdLst>
              <a:gd fmla="*/ 1061 w 1303" name="T0"/>
              <a:gd fmla="*/ 0 h 2087" name="T1"/>
              <a:gd fmla="*/ 1303 w 1303" name="T2"/>
              <a:gd fmla="*/ 872 h 2087" name="T3"/>
              <a:gd fmla="*/ 1019 w 1303" name="T4"/>
              <a:gd fmla="*/ 1805 h 2087" name="T5"/>
              <a:gd fmla="*/ 785 w 1303" name="T6"/>
              <a:gd fmla="*/ 2087 h 2087" name="T7"/>
              <a:gd fmla="*/ 0 w 1303" name="T8"/>
              <a:gd fmla="*/ 1301 h 2087" name="T9"/>
              <a:gd fmla="*/ 93 w 1303" name="T10"/>
              <a:gd fmla="*/ 1192 h 2087" name="T11"/>
              <a:gd fmla="*/ 189 w 1303" name="T12"/>
              <a:gd fmla="*/ 872 h 2087" name="T13"/>
              <a:gd fmla="*/ 101 w 1303" name="T14"/>
              <a:gd fmla="*/ 566 h 2087" name="T15"/>
              <a:gd fmla="*/ 1061 w 1303" name="T16"/>
              <a:gd fmla="*/ 0 h 20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87" w="1303">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r="13500000" dist="50800">
              <a:prstClr val="black">
                <a:alpha val="50000"/>
              </a:prstClr>
            </a:innerShdw>
          </a:effectLst>
          <a:extLst/>
        </p:spPr>
        <p:txBody>
          <a:bodyPr bIns="33846" lIns="67692" rIns="67692" tIns="33846"/>
          <a:lstStyle/>
          <a:p>
            <a:pPr defTabSz="902931" fontAlgn="auto">
              <a:spcBef>
                <a:spcPct val="0"/>
              </a:spcBef>
              <a:spcAft>
                <a:spcPct val="0"/>
              </a:spcAft>
              <a:defRPr/>
            </a:pPr>
            <a:endParaRPr altLang="en-US" lang="zh-CN" sz="1400">
              <a:latin typeface="+mn-lt"/>
              <a:ea typeface="+mn-ea"/>
            </a:endParaRPr>
          </a:p>
        </p:txBody>
      </p:sp>
      <p:sp>
        <p:nvSpPr>
          <p:cNvPr id="51" name="Freeform 11"/>
          <p:cNvSpPr/>
          <p:nvPr/>
        </p:nvSpPr>
        <p:spPr bwMode="auto">
          <a:xfrm>
            <a:off x="1469750" y="1148307"/>
            <a:ext cx="1215108" cy="1789778"/>
          </a:xfrm>
          <a:custGeom>
            <a:gdLst>
              <a:gd fmla="*/ 149 w 1428" name="T0"/>
              <a:gd fmla="*/ 2129 h 2129" name="T1"/>
              <a:gd fmla="*/ 25 w 1428" name="T2"/>
              <a:gd fmla="*/ 1325 h 2129" name="T3"/>
              <a:gd fmla="*/ 296 w 1428" name="T4"/>
              <a:gd fmla="*/ 552 h 2129" name="T5"/>
              <a:gd fmla="*/ 554 w 1428" name="T6"/>
              <a:gd fmla="*/ 242 h 2129" name="T7"/>
              <a:gd fmla="*/ 880 w 1428" name="T8"/>
              <a:gd fmla="*/ 0 h 2129" name="T9"/>
              <a:gd fmla="*/ 1428 w 1428" name="T10"/>
              <a:gd fmla="*/ 965 h 2129" name="T11"/>
              <a:gd fmla="*/ 1319 w 1428" name="T12"/>
              <a:gd fmla="*/ 1046 h 2129" name="T13"/>
              <a:gd fmla="*/ 1227 w 1428" name="T14"/>
              <a:gd fmla="*/ 1157 h 2129" name="T15"/>
              <a:gd fmla="*/ 1130 w 1428" name="T16"/>
              <a:gd fmla="*/ 1429 h 2129" name="T17"/>
              <a:gd fmla="*/ 1171 w 1428" name="T18"/>
              <a:gd fmla="*/ 1699 h 2129" name="T19"/>
              <a:gd fmla="*/ 149 w 1428" name="T20"/>
              <a:gd fmla="*/ 2129 h 21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29" w="1428">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bg2"/>
          </a:solidFill>
          <a:ln w="57150">
            <a:solidFill>
              <a:schemeClr val="bg1"/>
            </a:solidFill>
          </a:ln>
          <a:effectLst>
            <a:innerShdw blurRad="63500" dir="13500000" dist="50800">
              <a:prstClr val="black">
                <a:alpha val="50000"/>
              </a:prstClr>
            </a:innerShdw>
          </a:effectLst>
          <a:extLst/>
        </p:spPr>
        <p:txBody>
          <a:bodyPr bIns="33846" lIns="67692" rIns="67692" tIns="33846"/>
          <a:lstStyle/>
          <a:p>
            <a:pPr defTabSz="902931" fontAlgn="auto">
              <a:spcBef>
                <a:spcPct val="0"/>
              </a:spcBef>
              <a:spcAft>
                <a:spcPct val="0"/>
              </a:spcAft>
              <a:defRPr/>
            </a:pPr>
            <a:endParaRPr altLang="en-US" lang="zh-CN" sz="1400">
              <a:latin typeface="+mn-lt"/>
              <a:ea typeface="+mn-ea"/>
            </a:endParaRPr>
          </a:p>
        </p:txBody>
      </p:sp>
      <p:grpSp>
        <p:nvGrpSpPr>
          <p:cNvPr id="56" name="组合 41"/>
          <p:cNvGrpSpPr/>
          <p:nvPr/>
        </p:nvGrpSpPr>
        <p:grpSpPr>
          <a:xfrm>
            <a:off x="1572756" y="1641554"/>
            <a:ext cx="857775" cy="1120910"/>
            <a:chOff x="1681435" y="1637023"/>
            <a:chExt cx="1152128" cy="1526512"/>
          </a:xfrm>
        </p:grpSpPr>
        <p:sp>
          <p:nvSpPr>
            <p:cNvPr id="59" name="TextBox 58"/>
            <p:cNvSpPr txBox="1"/>
            <p:nvPr/>
          </p:nvSpPr>
          <p:spPr>
            <a:xfrm>
              <a:off x="2007772" y="1637023"/>
              <a:ext cx="518567" cy="664147"/>
            </a:xfrm>
            <a:prstGeom prst="rect">
              <a:avLst/>
            </a:prstGeom>
            <a:noFill/>
          </p:spPr>
          <p:txBody>
            <a:bodyPr wrap="none">
              <a:spAutoFit/>
            </a:bodyPr>
            <a:lstStyle/>
            <a:p>
              <a:pPr defTabSz="902931" fontAlgn="auto">
                <a:spcBef>
                  <a:spcPct val="0"/>
                </a:spcBef>
                <a:spcAft>
                  <a:spcPct val="0"/>
                </a:spcAft>
                <a:defRPr/>
              </a:pPr>
              <a:r>
                <a:rPr altLang="zh-CN" b="1" lang="en-US" sz="2600">
                  <a:solidFill>
                    <a:srgbClr val="F8F8F8"/>
                  </a:solidFill>
                  <a:latin typeface="+mj-ea"/>
                  <a:ea typeface="+mj-ea"/>
                </a:rPr>
                <a:t>1</a:t>
              </a:r>
            </a:p>
          </p:txBody>
        </p:sp>
        <p:sp>
          <p:nvSpPr>
            <p:cNvPr id="62" name="TextBox 61"/>
            <p:cNvSpPr txBox="1"/>
            <p:nvPr/>
          </p:nvSpPr>
          <p:spPr>
            <a:xfrm>
              <a:off x="1681435" y="2157585"/>
              <a:ext cx="1152128" cy="996221"/>
            </a:xfrm>
            <a:prstGeom prst="rect">
              <a:avLst/>
            </a:prstGeom>
            <a:noFill/>
          </p:spPr>
          <p:txBody>
            <a:bodyPr>
              <a:spAutoFit/>
            </a:bodyPr>
            <a:lstStyle/>
            <a:p>
              <a:pPr algn="ctr" defTabSz="902931" fontAlgn="auto">
                <a:spcBef>
                  <a:spcPct val="0"/>
                </a:spcBef>
                <a:spcAft>
                  <a:spcPct val="0"/>
                </a:spcAft>
                <a:defRPr/>
              </a:pPr>
              <a:r>
                <a:rPr altLang="en-US" lang="zh-CN" sz="1400">
                  <a:solidFill>
                    <a:srgbClr val="F8F8F8"/>
                  </a:solidFill>
                  <a:latin typeface="+mn-ea"/>
                  <a:ea typeface="+mn-ea"/>
                </a:rPr>
                <a:t>请输入您的文字</a:t>
              </a:r>
            </a:p>
          </p:txBody>
        </p:sp>
      </p:grpSp>
      <p:grpSp>
        <p:nvGrpSpPr>
          <p:cNvPr id="65" name="组合 44"/>
          <p:cNvGrpSpPr/>
          <p:nvPr/>
        </p:nvGrpSpPr>
        <p:grpSpPr>
          <a:xfrm>
            <a:off x="2792012" y="1041516"/>
            <a:ext cx="856294" cy="886851"/>
            <a:chOff x="3362324" y="871906"/>
            <a:chExt cx="1152128" cy="1207803"/>
          </a:xfrm>
        </p:grpSpPr>
        <p:sp>
          <p:nvSpPr>
            <p:cNvPr id="71" name="TextBox 70"/>
            <p:cNvSpPr txBox="1"/>
            <p:nvPr/>
          </p:nvSpPr>
          <p:spPr>
            <a:xfrm>
              <a:off x="3615473" y="871906"/>
              <a:ext cx="478881" cy="581150"/>
            </a:xfrm>
            <a:prstGeom prst="rect">
              <a:avLst/>
            </a:prstGeom>
            <a:noFill/>
          </p:spPr>
          <p:txBody>
            <a:bodyPr wrap="none">
              <a:spAutoFit/>
            </a:bodyPr>
            <a:lstStyle/>
            <a:p>
              <a:pPr defTabSz="902931" fontAlgn="auto">
                <a:spcBef>
                  <a:spcPct val="0"/>
                </a:spcBef>
                <a:spcAft>
                  <a:spcPct val="0"/>
                </a:spcAft>
                <a:defRPr/>
              </a:pPr>
              <a:r>
                <a:rPr altLang="zh-CN" b="1" lang="en-US" sz="2200">
                  <a:solidFill>
                    <a:srgbClr val="F8F8F8"/>
                  </a:solidFill>
                  <a:latin typeface="+mj-ea"/>
                  <a:ea typeface="+mj-ea"/>
                </a:rPr>
                <a:t>2</a:t>
              </a:r>
            </a:p>
          </p:txBody>
        </p:sp>
        <p:sp>
          <p:nvSpPr>
            <p:cNvPr id="72" name="TextBox 71"/>
            <p:cNvSpPr txBox="1"/>
            <p:nvPr/>
          </p:nvSpPr>
          <p:spPr>
            <a:xfrm>
              <a:off x="3362324" y="1414682"/>
              <a:ext cx="1152128" cy="664172"/>
            </a:xfrm>
            <a:prstGeom prst="rect">
              <a:avLst/>
            </a:prstGeom>
            <a:noFill/>
          </p:spPr>
          <p:txBody>
            <a:bodyPr>
              <a:spAutoFit/>
            </a:bodyPr>
            <a:lstStyle/>
            <a:p>
              <a:pPr algn="ctr" defTabSz="902931" fontAlgn="auto">
                <a:spcBef>
                  <a:spcPct val="0"/>
                </a:spcBef>
                <a:spcAft>
                  <a:spcPct val="0"/>
                </a:spcAft>
                <a:defRPr/>
              </a:pPr>
              <a:r>
                <a:rPr altLang="en-US" lang="zh-CN" sz="1300">
                  <a:solidFill>
                    <a:srgbClr val="F8F8F8"/>
                  </a:solidFill>
                  <a:latin typeface="+mn-ea"/>
                  <a:ea typeface="+mn-ea"/>
                </a:rPr>
                <a:t>请输入您的文字</a:t>
              </a:r>
            </a:p>
          </p:txBody>
        </p:sp>
      </p:grpSp>
      <p:grpSp>
        <p:nvGrpSpPr>
          <p:cNvPr id="73" name="组合 47"/>
          <p:cNvGrpSpPr/>
          <p:nvPr/>
        </p:nvGrpSpPr>
        <p:grpSpPr>
          <a:xfrm>
            <a:off x="3399416" y="2031206"/>
            <a:ext cx="857775" cy="1189062"/>
            <a:chOff x="4138032" y="2168050"/>
            <a:chExt cx="1152128" cy="1617234"/>
          </a:xfrm>
        </p:grpSpPr>
        <p:sp>
          <p:nvSpPr>
            <p:cNvPr id="74" name="TextBox 73"/>
            <p:cNvSpPr txBox="1"/>
            <p:nvPr/>
          </p:nvSpPr>
          <p:spPr>
            <a:xfrm>
              <a:off x="4464369" y="2168050"/>
              <a:ext cx="518567" cy="663290"/>
            </a:xfrm>
            <a:prstGeom prst="rect">
              <a:avLst/>
            </a:prstGeom>
            <a:noFill/>
          </p:spPr>
          <p:txBody>
            <a:bodyPr wrap="none">
              <a:spAutoFit/>
            </a:bodyPr>
            <a:lstStyle/>
            <a:p>
              <a:pPr defTabSz="902931" fontAlgn="auto">
                <a:spcBef>
                  <a:spcPct val="0"/>
                </a:spcBef>
                <a:spcAft>
                  <a:spcPct val="0"/>
                </a:spcAft>
                <a:defRPr/>
              </a:pPr>
              <a:r>
                <a:rPr altLang="zh-CN" b="1" lang="en-US" sz="2600">
                  <a:solidFill>
                    <a:srgbClr val="F8F8F8"/>
                  </a:solidFill>
                  <a:latin typeface="+mj-ea"/>
                  <a:ea typeface="+mj-ea"/>
                </a:rPr>
                <a:t>3</a:t>
              </a:r>
            </a:p>
          </p:txBody>
        </p:sp>
        <p:sp>
          <p:nvSpPr>
            <p:cNvPr id="75" name="TextBox 74"/>
            <p:cNvSpPr txBox="1"/>
            <p:nvPr/>
          </p:nvSpPr>
          <p:spPr>
            <a:xfrm>
              <a:off x="4138032" y="2780633"/>
              <a:ext cx="1152128" cy="994935"/>
            </a:xfrm>
            <a:prstGeom prst="rect">
              <a:avLst/>
            </a:prstGeom>
            <a:noFill/>
          </p:spPr>
          <p:txBody>
            <a:bodyPr>
              <a:spAutoFit/>
            </a:bodyPr>
            <a:lstStyle/>
            <a:p>
              <a:pPr algn="ctr" defTabSz="902931" fontAlgn="auto">
                <a:spcBef>
                  <a:spcPct val="0"/>
                </a:spcBef>
                <a:spcAft>
                  <a:spcPct val="0"/>
                </a:spcAft>
                <a:defRPr/>
              </a:pPr>
              <a:r>
                <a:rPr altLang="en-US" lang="zh-CN" sz="1400">
                  <a:solidFill>
                    <a:srgbClr val="F8F8F8"/>
                  </a:solidFill>
                  <a:latin typeface="+mn-ea"/>
                  <a:ea typeface="+mn-ea"/>
                </a:rPr>
                <a:t>请输入您的文字</a:t>
              </a:r>
            </a:p>
          </p:txBody>
        </p:sp>
      </p:grpSp>
      <p:grpSp>
        <p:nvGrpSpPr>
          <p:cNvPr id="76" name="组合 50"/>
          <p:cNvGrpSpPr/>
          <p:nvPr/>
        </p:nvGrpSpPr>
        <p:grpSpPr>
          <a:xfrm>
            <a:off x="2501641" y="3133496"/>
            <a:ext cx="857775" cy="1114984"/>
            <a:chOff x="2930276" y="3668024"/>
            <a:chExt cx="1152128" cy="1516885"/>
          </a:xfrm>
        </p:grpSpPr>
        <p:sp>
          <p:nvSpPr>
            <p:cNvPr id="77" name="TextBox 76"/>
            <p:cNvSpPr txBox="1"/>
            <p:nvPr/>
          </p:nvSpPr>
          <p:spPr>
            <a:xfrm>
              <a:off x="3256613" y="3668024"/>
              <a:ext cx="518567" cy="663466"/>
            </a:xfrm>
            <a:prstGeom prst="rect">
              <a:avLst/>
            </a:prstGeom>
            <a:noFill/>
          </p:spPr>
          <p:txBody>
            <a:bodyPr wrap="none">
              <a:spAutoFit/>
            </a:bodyPr>
            <a:lstStyle/>
            <a:p>
              <a:pPr defTabSz="902931" fontAlgn="auto">
                <a:spcBef>
                  <a:spcPct val="0"/>
                </a:spcBef>
                <a:spcAft>
                  <a:spcPct val="0"/>
                </a:spcAft>
                <a:defRPr/>
              </a:pPr>
              <a:r>
                <a:rPr altLang="zh-CN" b="1" lang="en-US" sz="2600">
                  <a:solidFill>
                    <a:srgbClr val="F8F8F8"/>
                  </a:solidFill>
                  <a:latin typeface="+mj-ea"/>
                  <a:ea typeface="+mj-ea"/>
                </a:rPr>
                <a:t>4</a:t>
              </a:r>
            </a:p>
          </p:txBody>
        </p:sp>
        <p:sp>
          <p:nvSpPr>
            <p:cNvPr id="78" name="TextBox 77"/>
            <p:cNvSpPr txBox="1"/>
            <p:nvPr/>
          </p:nvSpPr>
          <p:spPr>
            <a:xfrm>
              <a:off x="2930276" y="4179991"/>
              <a:ext cx="1152128" cy="995200"/>
            </a:xfrm>
            <a:prstGeom prst="rect">
              <a:avLst/>
            </a:prstGeom>
            <a:noFill/>
          </p:spPr>
          <p:txBody>
            <a:bodyPr>
              <a:spAutoFit/>
            </a:bodyPr>
            <a:lstStyle/>
            <a:p>
              <a:pPr algn="ctr" defTabSz="902931" fontAlgn="auto">
                <a:spcBef>
                  <a:spcPct val="0"/>
                </a:spcBef>
                <a:spcAft>
                  <a:spcPct val="0"/>
                </a:spcAft>
                <a:defRPr/>
              </a:pPr>
              <a:r>
                <a:rPr altLang="en-US" lang="zh-CN" sz="1400">
                  <a:solidFill>
                    <a:srgbClr val="F8F8F8"/>
                  </a:solidFill>
                  <a:latin typeface="+mn-ea"/>
                  <a:ea typeface="+mn-ea"/>
                </a:rPr>
                <a:t>请输入您的文字</a:t>
              </a:r>
            </a:p>
          </p:txBody>
        </p:sp>
      </p:grpSp>
      <p:sp>
        <p:nvSpPr>
          <p:cNvPr id="79" name="TextBox 78"/>
          <p:cNvSpPr txBox="1"/>
          <p:nvPr/>
        </p:nvSpPr>
        <p:spPr>
          <a:xfrm>
            <a:off x="2461643" y="4563217"/>
            <a:ext cx="856294" cy="281052"/>
          </a:xfrm>
          <a:prstGeom prst="rect">
            <a:avLst/>
          </a:prstGeom>
          <a:noFill/>
        </p:spPr>
        <p:txBody>
          <a:bodyPr bIns="33846" lIns="67692" rIns="67692" tIns="33846">
            <a:spAutoFit/>
          </a:bodyPr>
          <a:lstStyle/>
          <a:p>
            <a:pPr algn="ctr" defTabSz="902931" fontAlgn="auto">
              <a:spcBef>
                <a:spcPct val="0"/>
              </a:spcBef>
              <a:spcAft>
                <a:spcPct val="0"/>
              </a:spcAft>
              <a:defRPr/>
            </a:pPr>
            <a:r>
              <a:rPr altLang="en-US" b="1" lang="zh-CN" sz="1400">
                <a:solidFill>
                  <a:srgbClr val="F8F8F8"/>
                </a:solidFill>
                <a:latin typeface="+mn-ea"/>
                <a:ea typeface="+mn-ea"/>
              </a:rPr>
              <a:t>标题</a:t>
            </a:r>
          </a:p>
        </p:txBody>
      </p:sp>
      <p:sp>
        <p:nvSpPr>
          <p:cNvPr id="80" name="TextBox 79"/>
          <p:cNvSpPr txBox="1"/>
          <p:nvPr/>
        </p:nvSpPr>
        <p:spPr>
          <a:xfrm>
            <a:off x="5701630" y="1219258"/>
            <a:ext cx="2998509" cy="662052"/>
          </a:xfrm>
          <a:prstGeom prst="rect">
            <a:avLst/>
          </a:prstGeom>
          <a:noFill/>
        </p:spPr>
        <p:txBody>
          <a:bodyPr bIns="33846" lIns="67692" rIns="67692" tIns="33846">
            <a:spAutoFit/>
          </a:bodyPr>
          <a:lstStyle/>
          <a:p>
            <a:pPr defTabSz="902931" fontAlgn="auto">
              <a:lnSpc>
                <a:spcPct val="150000"/>
              </a:lnSpc>
              <a:spcBef>
                <a:spcPct val="0"/>
              </a:spcBef>
              <a:spcAft>
                <a:spcPct val="0"/>
              </a:spcAft>
              <a:defRPr/>
            </a:pPr>
            <a:r>
              <a:rPr altLang="en-US" lang="zh-CN" sz="1300">
                <a:solidFill>
                  <a:schemeClr val="accent6"/>
                </a:solidFill>
                <a:latin typeface="+mn-ea"/>
                <a:ea typeface="+mn-ea"/>
              </a:rPr>
              <a:t>请输入您的文字请输入您的文字</a:t>
            </a:r>
          </a:p>
          <a:p>
            <a:pPr defTabSz="902931" fontAlgn="auto">
              <a:lnSpc>
                <a:spcPct val="150000"/>
              </a:lnSpc>
              <a:spcBef>
                <a:spcPct val="0"/>
              </a:spcBef>
              <a:spcAft>
                <a:spcPct val="0"/>
              </a:spcAft>
              <a:defRPr/>
            </a:pPr>
            <a:r>
              <a:rPr altLang="en-US" lang="zh-CN" sz="1300">
                <a:solidFill>
                  <a:schemeClr val="accent6"/>
                </a:solidFill>
                <a:latin typeface="+mn-ea"/>
                <a:ea typeface="+mn-ea"/>
              </a:rPr>
              <a:t>请输入您的文字请输入您的文字</a:t>
            </a:r>
          </a:p>
        </p:txBody>
      </p:sp>
      <p:grpSp>
        <p:nvGrpSpPr>
          <p:cNvPr id="81" name="组合 55"/>
          <p:cNvGrpSpPr/>
          <p:nvPr/>
        </p:nvGrpSpPr>
        <p:grpSpPr>
          <a:xfrm>
            <a:off x="4807866" y="1219842"/>
            <a:ext cx="715648" cy="707087"/>
            <a:chOff x="6409426" y="1173624"/>
            <a:chExt cx="962086" cy="962084"/>
          </a:xfrm>
          <a:solidFill>
            <a:schemeClr val="bg2"/>
          </a:solidFill>
        </p:grpSpPr>
        <p:sp>
          <p:nvSpPr>
            <p:cNvPr id="82" name="椭圆 81"/>
            <p:cNvSpPr/>
            <p:nvPr/>
          </p:nvSpPr>
          <p:spPr bwMode="auto">
            <a:xfrm>
              <a:off x="6409426" y="1173624"/>
              <a:ext cx="962086" cy="962084"/>
            </a:xfrm>
            <a:prstGeom prst="ellipse">
              <a:avLst/>
            </a:prstGeom>
            <a:grpFill/>
            <a:ln w="57150">
              <a:solidFill>
                <a:schemeClr val="bg1"/>
              </a:solidFill>
            </a:ln>
            <a:effectLst>
              <a:innerShdw blurRad="63500" dir="13500000" dist="50800">
                <a:prstClr val="black">
                  <a:alpha val="50000"/>
                </a:prstClr>
              </a:innerShdw>
            </a:effectLst>
            <a:extLst/>
          </p:spPr>
          <p:txBody>
            <a:bodyPr/>
            <a:lstStyle/>
            <a:p>
              <a:pPr defTabSz="902931" fontAlgn="auto">
                <a:spcBef>
                  <a:spcPct val="0"/>
                </a:spcBef>
                <a:spcAft>
                  <a:spcPct val="0"/>
                </a:spcAft>
                <a:defRPr/>
              </a:pPr>
              <a:endParaRPr altLang="en-US" lang="zh-CN" sz="1400">
                <a:latin typeface="+mn-lt"/>
                <a:ea typeface="+mn-ea"/>
              </a:endParaRPr>
            </a:p>
          </p:txBody>
        </p:sp>
        <p:sp>
          <p:nvSpPr>
            <p:cNvPr id="83" name="TextBox 82"/>
            <p:cNvSpPr txBox="1"/>
            <p:nvPr/>
          </p:nvSpPr>
          <p:spPr>
            <a:xfrm>
              <a:off x="6653353" y="1318965"/>
              <a:ext cx="519029" cy="663552"/>
            </a:xfrm>
            <a:prstGeom prst="rect">
              <a:avLst/>
            </a:prstGeom>
            <a:noFill/>
          </p:spPr>
          <p:txBody>
            <a:bodyPr wrap="none">
              <a:spAutoFit/>
            </a:bodyPr>
            <a:lstStyle/>
            <a:p>
              <a:pPr defTabSz="902931" fontAlgn="auto">
                <a:spcBef>
                  <a:spcPct val="0"/>
                </a:spcBef>
                <a:spcAft>
                  <a:spcPct val="0"/>
                </a:spcAft>
                <a:defRPr/>
              </a:pPr>
              <a:r>
                <a:rPr altLang="zh-CN" b="1" lang="en-US" sz="2600">
                  <a:solidFill>
                    <a:srgbClr val="F8F8F8"/>
                  </a:solidFill>
                  <a:latin typeface="+mj-ea"/>
                  <a:ea typeface="+mj-ea"/>
                </a:rPr>
                <a:t>1</a:t>
              </a:r>
            </a:p>
          </p:txBody>
        </p:sp>
      </p:grpSp>
      <p:grpSp>
        <p:nvGrpSpPr>
          <p:cNvPr id="84" name="组合 58"/>
          <p:cNvGrpSpPr/>
          <p:nvPr/>
        </p:nvGrpSpPr>
        <p:grpSpPr>
          <a:xfrm>
            <a:off x="4807866" y="2158958"/>
            <a:ext cx="715648" cy="707087"/>
            <a:chOff x="6409426" y="2394908"/>
            <a:chExt cx="962086" cy="962084"/>
          </a:xfrm>
          <a:solidFill>
            <a:schemeClr val="accent1"/>
          </a:solidFill>
        </p:grpSpPr>
        <p:sp>
          <p:nvSpPr>
            <p:cNvPr id="85" name="椭圆 84"/>
            <p:cNvSpPr/>
            <p:nvPr/>
          </p:nvSpPr>
          <p:spPr bwMode="auto">
            <a:xfrm>
              <a:off x="6409426" y="2394908"/>
              <a:ext cx="962086" cy="962084"/>
            </a:xfrm>
            <a:prstGeom prst="ellipse">
              <a:avLst/>
            </a:prstGeom>
            <a:grpFill/>
            <a:ln w="57150">
              <a:solidFill>
                <a:schemeClr val="bg1"/>
              </a:solidFill>
            </a:ln>
            <a:effectLst>
              <a:innerShdw blurRad="63500" dir="13500000" dist="50800">
                <a:prstClr val="black">
                  <a:alpha val="50000"/>
                </a:prstClr>
              </a:innerShdw>
            </a:effectLst>
            <a:extLst/>
          </p:spPr>
          <p:txBody>
            <a:bodyPr/>
            <a:lstStyle/>
            <a:p>
              <a:pPr defTabSz="902931" fontAlgn="auto">
                <a:spcBef>
                  <a:spcPct val="0"/>
                </a:spcBef>
                <a:spcAft>
                  <a:spcPct val="0"/>
                </a:spcAft>
                <a:defRPr/>
              </a:pPr>
              <a:endParaRPr altLang="en-US" lang="zh-CN" sz="1400">
                <a:latin typeface="+mn-lt"/>
                <a:ea typeface="+mn-ea"/>
              </a:endParaRPr>
            </a:p>
          </p:txBody>
        </p:sp>
        <p:sp>
          <p:nvSpPr>
            <p:cNvPr id="86" name="TextBox 85"/>
            <p:cNvSpPr txBox="1"/>
            <p:nvPr/>
          </p:nvSpPr>
          <p:spPr>
            <a:xfrm>
              <a:off x="6635865" y="2536282"/>
              <a:ext cx="540371" cy="705024"/>
            </a:xfrm>
            <a:prstGeom prst="rect">
              <a:avLst/>
            </a:prstGeom>
            <a:noFill/>
          </p:spPr>
          <p:txBody>
            <a:bodyPr wrap="none">
              <a:spAutoFit/>
            </a:bodyPr>
            <a:lstStyle>
              <a:defPPr>
                <a:defRPr lang="zh-CN"/>
              </a:defPPr>
              <a:lvl1pPr>
                <a:defRPr b="1" sz="2800">
                  <a:solidFill>
                    <a:srgbClr val="F8F8F8"/>
                  </a:solidFill>
                  <a:latin typeface="+mj-ea"/>
                  <a:ea typeface="+mj-ea"/>
                </a:defRPr>
              </a:lvl1pPr>
            </a:lstStyle>
            <a:p>
              <a:pPr defTabSz="902931" fontAlgn="auto">
                <a:spcBef>
                  <a:spcPct val="0"/>
                </a:spcBef>
                <a:spcAft>
                  <a:spcPct val="0"/>
                </a:spcAft>
                <a:defRPr/>
              </a:pPr>
              <a:r>
                <a:rPr altLang="zh-CN" lang="en-US"/>
                <a:t>2</a:t>
              </a:r>
            </a:p>
          </p:txBody>
        </p:sp>
      </p:grpSp>
      <p:grpSp>
        <p:nvGrpSpPr>
          <p:cNvPr id="87" name="组合 61"/>
          <p:cNvGrpSpPr/>
          <p:nvPr/>
        </p:nvGrpSpPr>
        <p:grpSpPr>
          <a:xfrm>
            <a:off x="4807861" y="3074894"/>
            <a:ext cx="715648" cy="707087"/>
            <a:chOff x="6409429" y="3568104"/>
            <a:chExt cx="962087" cy="962084"/>
          </a:xfrm>
          <a:solidFill>
            <a:schemeClr val="accent2"/>
          </a:solidFill>
        </p:grpSpPr>
        <p:sp>
          <p:nvSpPr>
            <p:cNvPr id="88" name="椭圆 87"/>
            <p:cNvSpPr/>
            <p:nvPr/>
          </p:nvSpPr>
          <p:spPr bwMode="auto">
            <a:xfrm>
              <a:off x="6409429" y="3568104"/>
              <a:ext cx="962087" cy="962084"/>
            </a:xfrm>
            <a:prstGeom prst="ellipse">
              <a:avLst/>
            </a:prstGeom>
            <a:grpFill/>
            <a:ln w="57150">
              <a:solidFill>
                <a:schemeClr val="bg1"/>
              </a:solidFill>
            </a:ln>
            <a:effectLst>
              <a:innerShdw blurRad="63500" dir="13500000" dist="50800">
                <a:prstClr val="black">
                  <a:alpha val="50000"/>
                </a:prstClr>
              </a:innerShdw>
            </a:effectLst>
            <a:extLst/>
          </p:spPr>
          <p:txBody>
            <a:bodyPr/>
            <a:lstStyle/>
            <a:p>
              <a:pPr defTabSz="902931" fontAlgn="auto">
                <a:spcBef>
                  <a:spcPct val="0"/>
                </a:spcBef>
                <a:spcAft>
                  <a:spcPct val="0"/>
                </a:spcAft>
                <a:defRPr/>
              </a:pPr>
              <a:endParaRPr altLang="en-US" lang="zh-CN" sz="1400">
                <a:latin typeface="+mn-lt"/>
                <a:ea typeface="+mn-ea"/>
              </a:endParaRPr>
            </a:p>
          </p:txBody>
        </p:sp>
        <p:sp>
          <p:nvSpPr>
            <p:cNvPr id="89" name="TextBox 88"/>
            <p:cNvSpPr txBox="1"/>
            <p:nvPr/>
          </p:nvSpPr>
          <p:spPr>
            <a:xfrm>
              <a:off x="6635869" y="3702117"/>
              <a:ext cx="540371" cy="705024"/>
            </a:xfrm>
            <a:prstGeom prst="rect">
              <a:avLst/>
            </a:prstGeom>
            <a:noFill/>
          </p:spPr>
          <p:txBody>
            <a:bodyPr wrap="none">
              <a:spAutoFit/>
            </a:bodyPr>
            <a:lstStyle>
              <a:defPPr>
                <a:defRPr lang="zh-CN"/>
              </a:defPPr>
              <a:lvl1pPr>
                <a:defRPr b="1" sz="2800">
                  <a:solidFill>
                    <a:srgbClr val="F8F8F8"/>
                  </a:solidFill>
                  <a:latin typeface="+mj-ea"/>
                  <a:ea typeface="+mj-ea"/>
                </a:defRPr>
              </a:lvl1pPr>
            </a:lstStyle>
            <a:p>
              <a:pPr defTabSz="902931" fontAlgn="auto">
                <a:spcBef>
                  <a:spcPct val="0"/>
                </a:spcBef>
                <a:spcAft>
                  <a:spcPct val="0"/>
                </a:spcAft>
                <a:defRPr/>
              </a:pPr>
              <a:r>
                <a:rPr altLang="zh-CN" lang="en-US"/>
                <a:t>3</a:t>
              </a:r>
            </a:p>
          </p:txBody>
        </p:sp>
      </p:grpSp>
      <p:grpSp>
        <p:nvGrpSpPr>
          <p:cNvPr id="90" name="组合 64"/>
          <p:cNvGrpSpPr/>
          <p:nvPr/>
        </p:nvGrpSpPr>
        <p:grpSpPr>
          <a:xfrm>
            <a:off x="4807866" y="3977418"/>
            <a:ext cx="715648" cy="707087"/>
            <a:chOff x="6409426" y="4869160"/>
            <a:chExt cx="962086" cy="962084"/>
          </a:xfrm>
          <a:solidFill>
            <a:srgbClr val="7030A0"/>
          </a:solidFill>
        </p:grpSpPr>
        <p:sp>
          <p:nvSpPr>
            <p:cNvPr id="91" name="椭圆 90"/>
            <p:cNvSpPr/>
            <p:nvPr/>
          </p:nvSpPr>
          <p:spPr bwMode="auto">
            <a:xfrm>
              <a:off x="6409426" y="4869160"/>
              <a:ext cx="962086" cy="962084"/>
            </a:xfrm>
            <a:prstGeom prst="ellipse">
              <a:avLst/>
            </a:prstGeom>
            <a:solidFill>
              <a:schemeClr val="accent4"/>
            </a:solidFill>
            <a:ln w="57150">
              <a:solidFill>
                <a:schemeClr val="bg1"/>
              </a:solidFill>
            </a:ln>
            <a:effectLst>
              <a:innerShdw blurRad="63500" dir="13500000" dist="50800">
                <a:prstClr val="black">
                  <a:alpha val="50000"/>
                </a:prstClr>
              </a:innerShdw>
            </a:effectLst>
            <a:extLst/>
          </p:spPr>
          <p:txBody>
            <a:bodyPr/>
            <a:lstStyle/>
            <a:p>
              <a:pPr defTabSz="902931" fontAlgn="auto">
                <a:spcBef>
                  <a:spcPct val="0"/>
                </a:spcBef>
                <a:spcAft>
                  <a:spcPct val="0"/>
                </a:spcAft>
                <a:defRPr/>
              </a:pPr>
              <a:endParaRPr altLang="en-US" lang="zh-CN" sz="1400">
                <a:latin typeface="+mn-lt"/>
                <a:ea typeface="+mn-ea"/>
              </a:endParaRPr>
            </a:p>
          </p:txBody>
        </p:sp>
        <p:sp>
          <p:nvSpPr>
            <p:cNvPr id="92" name="TextBox 91"/>
            <p:cNvSpPr txBox="1"/>
            <p:nvPr/>
          </p:nvSpPr>
          <p:spPr>
            <a:xfrm>
              <a:off x="6616829" y="5005505"/>
              <a:ext cx="540371" cy="705024"/>
            </a:xfrm>
            <a:prstGeom prst="rect">
              <a:avLst/>
            </a:prstGeom>
            <a:noFill/>
          </p:spPr>
          <p:txBody>
            <a:bodyPr wrap="none">
              <a:spAutoFit/>
            </a:bodyPr>
            <a:lstStyle>
              <a:defPPr>
                <a:defRPr lang="zh-CN"/>
              </a:defPPr>
              <a:lvl1pPr>
                <a:defRPr b="1" sz="2800">
                  <a:solidFill>
                    <a:srgbClr val="F8F8F8"/>
                  </a:solidFill>
                  <a:latin typeface="+mj-ea"/>
                  <a:ea typeface="+mj-ea"/>
                </a:defRPr>
              </a:lvl1pPr>
            </a:lstStyle>
            <a:p>
              <a:pPr defTabSz="902931" fontAlgn="auto">
                <a:spcBef>
                  <a:spcPct val="0"/>
                </a:spcBef>
                <a:spcAft>
                  <a:spcPct val="0"/>
                </a:spcAft>
                <a:defRPr/>
              </a:pPr>
              <a:r>
                <a:rPr altLang="zh-CN" lang="en-US"/>
                <a:t>4</a:t>
              </a:r>
            </a:p>
          </p:txBody>
        </p:sp>
      </p:grpSp>
      <p:sp>
        <p:nvSpPr>
          <p:cNvPr id="93" name="TextBox 92"/>
          <p:cNvSpPr txBox="1"/>
          <p:nvPr/>
        </p:nvSpPr>
        <p:spPr>
          <a:xfrm>
            <a:off x="5701630" y="2133435"/>
            <a:ext cx="2998509" cy="662052"/>
          </a:xfrm>
          <a:prstGeom prst="rect">
            <a:avLst/>
          </a:prstGeom>
          <a:noFill/>
        </p:spPr>
        <p:txBody>
          <a:bodyPr bIns="33846" lIns="67692" rIns="67692" tIns="33846">
            <a:spAutoFit/>
          </a:bodyPr>
          <a:lstStyle/>
          <a:p>
            <a:pPr defTabSz="902931" fontAlgn="auto">
              <a:lnSpc>
                <a:spcPct val="150000"/>
              </a:lnSpc>
              <a:spcBef>
                <a:spcPct val="0"/>
              </a:spcBef>
              <a:spcAft>
                <a:spcPct val="0"/>
              </a:spcAft>
              <a:defRPr/>
            </a:pPr>
            <a:r>
              <a:rPr altLang="en-US" lang="zh-CN" sz="1300">
                <a:solidFill>
                  <a:schemeClr val="accent6"/>
                </a:solidFill>
                <a:latin typeface="+mn-ea"/>
                <a:ea typeface="+mn-ea"/>
              </a:rPr>
              <a:t>请输入您的文字请输入您的文字</a:t>
            </a:r>
          </a:p>
          <a:p>
            <a:pPr defTabSz="902931" fontAlgn="auto">
              <a:lnSpc>
                <a:spcPct val="150000"/>
              </a:lnSpc>
              <a:spcBef>
                <a:spcPct val="0"/>
              </a:spcBef>
              <a:spcAft>
                <a:spcPct val="0"/>
              </a:spcAft>
              <a:defRPr/>
            </a:pPr>
            <a:r>
              <a:rPr altLang="en-US" lang="zh-CN" sz="1300">
                <a:solidFill>
                  <a:schemeClr val="accent6"/>
                </a:solidFill>
                <a:latin typeface="+mn-ea"/>
                <a:ea typeface="+mn-ea"/>
              </a:rPr>
              <a:t>请输入您的文字请输入您的文字</a:t>
            </a:r>
          </a:p>
        </p:txBody>
      </p:sp>
      <p:sp>
        <p:nvSpPr>
          <p:cNvPr id="94" name="TextBox 93"/>
          <p:cNvSpPr txBox="1"/>
          <p:nvPr/>
        </p:nvSpPr>
        <p:spPr>
          <a:xfrm>
            <a:off x="5701630" y="3059773"/>
            <a:ext cx="2998509" cy="662052"/>
          </a:xfrm>
          <a:prstGeom prst="rect">
            <a:avLst/>
          </a:prstGeom>
          <a:noFill/>
        </p:spPr>
        <p:txBody>
          <a:bodyPr bIns="33846" lIns="67692" rIns="67692" tIns="33846">
            <a:spAutoFit/>
          </a:bodyPr>
          <a:lstStyle/>
          <a:p>
            <a:pPr defTabSz="902931" fontAlgn="auto">
              <a:lnSpc>
                <a:spcPct val="150000"/>
              </a:lnSpc>
              <a:spcBef>
                <a:spcPct val="0"/>
              </a:spcBef>
              <a:spcAft>
                <a:spcPct val="0"/>
              </a:spcAft>
              <a:defRPr/>
            </a:pPr>
            <a:r>
              <a:rPr altLang="en-US" lang="zh-CN" sz="1300">
                <a:solidFill>
                  <a:schemeClr val="accent6"/>
                </a:solidFill>
                <a:latin typeface="+mn-ea"/>
                <a:ea typeface="+mn-ea"/>
              </a:rPr>
              <a:t>请输入您的文字请输入您的文字</a:t>
            </a:r>
          </a:p>
          <a:p>
            <a:pPr defTabSz="902931" fontAlgn="auto">
              <a:lnSpc>
                <a:spcPct val="150000"/>
              </a:lnSpc>
              <a:spcBef>
                <a:spcPct val="0"/>
              </a:spcBef>
              <a:spcAft>
                <a:spcPct val="0"/>
              </a:spcAft>
              <a:defRPr/>
            </a:pPr>
            <a:r>
              <a:rPr altLang="en-US" lang="zh-CN" sz="1300">
                <a:solidFill>
                  <a:schemeClr val="accent6"/>
                </a:solidFill>
                <a:latin typeface="+mn-ea"/>
                <a:ea typeface="+mn-ea"/>
              </a:rPr>
              <a:t>请输入您的文字请输入您的文字</a:t>
            </a:r>
          </a:p>
        </p:txBody>
      </p:sp>
      <p:sp>
        <p:nvSpPr>
          <p:cNvPr id="95" name="TextBox 94"/>
          <p:cNvSpPr txBox="1"/>
          <p:nvPr/>
        </p:nvSpPr>
        <p:spPr>
          <a:xfrm>
            <a:off x="5701630" y="3969103"/>
            <a:ext cx="2998509" cy="662052"/>
          </a:xfrm>
          <a:prstGeom prst="rect">
            <a:avLst/>
          </a:prstGeom>
          <a:noFill/>
        </p:spPr>
        <p:txBody>
          <a:bodyPr bIns="33846" lIns="67692" rIns="67692" tIns="33846">
            <a:spAutoFit/>
          </a:bodyPr>
          <a:lstStyle/>
          <a:p>
            <a:pPr defTabSz="902931" fontAlgn="auto">
              <a:lnSpc>
                <a:spcPct val="150000"/>
              </a:lnSpc>
              <a:spcBef>
                <a:spcPct val="0"/>
              </a:spcBef>
              <a:spcAft>
                <a:spcPct val="0"/>
              </a:spcAft>
              <a:defRPr/>
            </a:pPr>
            <a:r>
              <a:rPr altLang="en-US" lang="zh-CN" sz="1300">
                <a:solidFill>
                  <a:schemeClr val="accent6"/>
                </a:solidFill>
                <a:latin typeface="+mn-ea"/>
                <a:ea typeface="+mn-ea"/>
              </a:rPr>
              <a:t>请输入您的文字请输入您的文字</a:t>
            </a:r>
          </a:p>
          <a:p>
            <a:pPr defTabSz="902931" fontAlgn="auto">
              <a:lnSpc>
                <a:spcPct val="150000"/>
              </a:lnSpc>
              <a:spcBef>
                <a:spcPct val="0"/>
              </a:spcBef>
              <a:spcAft>
                <a:spcPct val="0"/>
              </a:spcAft>
              <a:defRPr/>
            </a:pPr>
            <a:r>
              <a:rPr altLang="en-US" lang="zh-CN" sz="1300">
                <a:solidFill>
                  <a:schemeClr val="accent6"/>
                </a:solidFill>
                <a:latin typeface="+mn-ea"/>
                <a:ea typeface="+mn-ea"/>
              </a:rPr>
              <a:t>请输入您的文字请输入您的文字</a:t>
            </a:r>
          </a:p>
        </p:txBody>
      </p:sp>
      <p:sp>
        <p:nvSpPr>
          <p:cNvPr id="47"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49" name="组合 48"/>
          <p:cNvGrpSpPr/>
          <p:nvPr/>
        </p:nvGrpSpPr>
        <p:grpSpPr>
          <a:xfrm>
            <a:off x="352592" y="688270"/>
            <a:ext cx="9231272" cy="67851"/>
            <a:chOff x="288133" y="483063"/>
            <a:chExt cx="8772740" cy="64666"/>
          </a:xfrm>
        </p:grpSpPr>
        <p:sp>
          <p:nvSpPr>
            <p:cNvPr id="50" name="任意多边形 49"/>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2" name="直接连接符 51"/>
            <p:cNvCxnSpPr>
              <a:stCxn id="50"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3" name="组合 52"/>
          <p:cNvGrpSpPr/>
          <p:nvPr/>
        </p:nvGrpSpPr>
        <p:grpSpPr>
          <a:xfrm>
            <a:off x="0" y="290390"/>
            <a:ext cx="641111" cy="353788"/>
            <a:chOff x="0" y="252065"/>
            <a:chExt cx="641111" cy="392113"/>
          </a:xfrm>
        </p:grpSpPr>
        <p:sp>
          <p:nvSpPr>
            <p:cNvPr id="54"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55"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57" name="五边形 56"/>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53"/>
                                        </p:tgtEl>
                                        <p:attrNameLst>
                                          <p:attrName>style.visibility</p:attrName>
                                        </p:attrNameLst>
                                      </p:cBhvr>
                                      <p:to>
                                        <p:strVal val="visible"/>
                                      </p:to>
                                    </p:set>
                                    <p:animEffect filter="wipe(left)" transition="in">
                                      <p:cBhvr>
                                        <p:cTn dur="500" id="7"/>
                                        <p:tgtEl>
                                          <p:spTgt spid="53"/>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49"/>
                                        </p:tgtEl>
                                        <p:attrNameLst>
                                          <p:attrName>style.visibility</p:attrName>
                                        </p:attrNameLst>
                                      </p:cBhvr>
                                      <p:to>
                                        <p:strVal val="visible"/>
                                      </p:to>
                                    </p:set>
                                    <p:animEffect filter="wipe(down)" transition="in">
                                      <p:cBhvr>
                                        <p:cTn dur="500" id="12"/>
                                        <p:tgtEl>
                                          <p:spTgt spid="49"/>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47"/>
                                        </p:tgtEl>
                                        <p:attrNameLst>
                                          <p:attrName>style.visibility</p:attrName>
                                        </p:attrNameLst>
                                      </p:cBhvr>
                                      <p:to>
                                        <p:strVal val="visible"/>
                                      </p:to>
                                    </p:set>
                                    <p:anim calcmode="lin" valueType="num">
                                      <p:cBhvr>
                                        <p:cTn dur="500" fill="hold" id="16"/>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47"/>
                                        </p:tgtEl>
                                        <p:attrNameLst>
                                          <p:attrName>ppt_y</p:attrName>
                                        </p:attrNameLst>
                                      </p:cBhvr>
                                      <p:tavLst>
                                        <p:tav tm="0">
                                          <p:val>
                                            <p:strVal val="#ppt_y"/>
                                          </p:val>
                                        </p:tav>
                                        <p:tav tm="100000">
                                          <p:val>
                                            <p:strVal val="#ppt_y"/>
                                          </p:val>
                                        </p:tav>
                                      </p:tavLst>
                                    </p:anim>
                                    <p:anim calcmode="lin" valueType="num">
                                      <p:cBhvr>
                                        <p:cTn dur="500" fill="hold" id="18"/>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47"/>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47"/>
                                        </p:tgtEl>
                                      </p:cBhvr>
                                    </p:animEffect>
                                  </p:childTnLst>
                                </p:cTn>
                              </p:par>
                            </p:childTnLst>
                          </p:cTn>
                        </p:par>
                        <p:par>
                          <p:cTn fill="hold" id="21" nodeType="afterGroup">
                            <p:stCondLst>
                              <p:cond delay="1000"/>
                            </p:stCondLst>
                            <p:childTnLst>
                              <p:par>
                                <p:cTn fill="hold" id="22" nodeType="afterEffect" presetClass="entr" presetID="22" presetSubtype="4">
                                  <p:stCondLst>
                                    <p:cond delay="0"/>
                                  </p:stCondLst>
                                  <p:childTnLst>
                                    <p:set>
                                      <p:cBhvr>
                                        <p:cTn dur="1" fill="hold" id="23">
                                          <p:stCondLst>
                                            <p:cond delay="0"/>
                                          </p:stCondLst>
                                        </p:cTn>
                                        <p:tgtEl>
                                          <p:spTgt spid="51"/>
                                        </p:tgtEl>
                                        <p:attrNameLst>
                                          <p:attrName>style.visibility</p:attrName>
                                        </p:attrNameLst>
                                      </p:cBhvr>
                                      <p:to>
                                        <p:strVal val="visible"/>
                                      </p:to>
                                    </p:set>
                                    <p:animEffect filter="wipe(down)" transition="in">
                                      <p:cBhvr>
                                        <p:cTn dur="300" id="24"/>
                                        <p:tgtEl>
                                          <p:spTgt spid="51"/>
                                        </p:tgtEl>
                                      </p:cBhvr>
                                    </p:animEffect>
                                  </p:childTnLst>
                                </p:cTn>
                              </p:par>
                            </p:childTnLst>
                          </p:cTn>
                        </p:par>
                        <p:par>
                          <p:cTn fill="hold" id="25" nodeType="afterGroup">
                            <p:stCondLst>
                              <p:cond delay="1300"/>
                            </p:stCondLst>
                            <p:childTnLst>
                              <p:par>
                                <p:cTn fill="hold" id="26" nodeType="afterEffect" presetClass="entr" presetID="22" presetSubtype="8">
                                  <p:stCondLst>
                                    <p:cond delay="0"/>
                                  </p:stCondLst>
                                  <p:childTnLst>
                                    <p:set>
                                      <p:cBhvr>
                                        <p:cTn dur="1" fill="hold" id="27">
                                          <p:stCondLst>
                                            <p:cond delay="0"/>
                                          </p:stCondLst>
                                        </p:cTn>
                                        <p:tgtEl>
                                          <p:spTgt spid="45"/>
                                        </p:tgtEl>
                                        <p:attrNameLst>
                                          <p:attrName>style.visibility</p:attrName>
                                        </p:attrNameLst>
                                      </p:cBhvr>
                                      <p:to>
                                        <p:strVal val="visible"/>
                                      </p:to>
                                    </p:set>
                                    <p:animEffect filter="wipe(left)" transition="in">
                                      <p:cBhvr>
                                        <p:cTn dur="300" id="28"/>
                                        <p:tgtEl>
                                          <p:spTgt spid="45"/>
                                        </p:tgtEl>
                                      </p:cBhvr>
                                    </p:animEffect>
                                  </p:childTnLst>
                                </p:cTn>
                              </p:par>
                            </p:childTnLst>
                          </p:cTn>
                        </p:par>
                        <p:par>
                          <p:cTn fill="hold" id="29" nodeType="afterGroup">
                            <p:stCondLst>
                              <p:cond delay="1600"/>
                            </p:stCondLst>
                            <p:childTnLst>
                              <p:par>
                                <p:cTn fill="hold" id="30" nodeType="afterEffect" presetClass="entr" presetID="22" presetSubtype="1">
                                  <p:stCondLst>
                                    <p:cond delay="0"/>
                                  </p:stCondLst>
                                  <p:childTnLst>
                                    <p:set>
                                      <p:cBhvr>
                                        <p:cTn dur="1" fill="hold" id="31">
                                          <p:stCondLst>
                                            <p:cond delay="0"/>
                                          </p:stCondLst>
                                        </p:cTn>
                                        <p:tgtEl>
                                          <p:spTgt spid="48"/>
                                        </p:tgtEl>
                                        <p:attrNameLst>
                                          <p:attrName>style.visibility</p:attrName>
                                        </p:attrNameLst>
                                      </p:cBhvr>
                                      <p:to>
                                        <p:strVal val="visible"/>
                                      </p:to>
                                    </p:set>
                                    <p:animEffect filter="wipe(up)" transition="in">
                                      <p:cBhvr>
                                        <p:cTn dur="300" id="32"/>
                                        <p:tgtEl>
                                          <p:spTgt spid="48"/>
                                        </p:tgtEl>
                                      </p:cBhvr>
                                    </p:animEffect>
                                  </p:childTnLst>
                                </p:cTn>
                              </p:par>
                            </p:childTnLst>
                          </p:cTn>
                        </p:par>
                        <p:par>
                          <p:cTn fill="hold" id="33" nodeType="afterGroup">
                            <p:stCondLst>
                              <p:cond delay="1900"/>
                            </p:stCondLst>
                            <p:childTnLst>
                              <p:par>
                                <p:cTn fill="hold" id="34" nodeType="afterEffect" presetClass="entr" presetID="22" presetSubtype="1">
                                  <p:stCondLst>
                                    <p:cond delay="0"/>
                                  </p:stCondLst>
                                  <p:childTnLst>
                                    <p:set>
                                      <p:cBhvr>
                                        <p:cTn dur="1" fill="hold" id="35">
                                          <p:stCondLst>
                                            <p:cond delay="0"/>
                                          </p:stCondLst>
                                        </p:cTn>
                                        <p:tgtEl>
                                          <p:spTgt spid="42"/>
                                        </p:tgtEl>
                                        <p:attrNameLst>
                                          <p:attrName>style.visibility</p:attrName>
                                        </p:attrNameLst>
                                      </p:cBhvr>
                                      <p:to>
                                        <p:strVal val="visible"/>
                                      </p:to>
                                    </p:set>
                                    <p:animEffect filter="wipe(up)" transition="in">
                                      <p:cBhvr>
                                        <p:cTn dur="300" id="36"/>
                                        <p:tgtEl>
                                          <p:spTgt spid="42"/>
                                        </p:tgtEl>
                                      </p:cBhvr>
                                    </p:animEffect>
                                  </p:childTnLst>
                                </p:cTn>
                              </p:par>
                            </p:childTnLst>
                          </p:cTn>
                        </p:par>
                        <p:par>
                          <p:cTn fill="hold" id="37" nodeType="afterGroup">
                            <p:stCondLst>
                              <p:cond delay="2200"/>
                            </p:stCondLst>
                            <p:childTnLst>
                              <p:par>
                                <p:cTn fill="hold" id="38" nodeType="afterEffect" presetClass="entr" presetID="31" presetSubtype="0">
                                  <p:stCondLst>
                                    <p:cond delay="0"/>
                                  </p:stCondLst>
                                  <p:childTnLst>
                                    <p:set>
                                      <p:cBhvr>
                                        <p:cTn dur="1" fill="hold" id="39">
                                          <p:stCondLst>
                                            <p:cond delay="0"/>
                                          </p:stCondLst>
                                        </p:cTn>
                                        <p:tgtEl>
                                          <p:spTgt spid="56"/>
                                        </p:tgtEl>
                                        <p:attrNameLst>
                                          <p:attrName>style.visibility</p:attrName>
                                        </p:attrNameLst>
                                      </p:cBhvr>
                                      <p:to>
                                        <p:strVal val="visible"/>
                                      </p:to>
                                    </p:set>
                                    <p:anim calcmode="lin" valueType="num">
                                      <p:cBhvr>
                                        <p:cTn dur="500" fill="hold" id="40"/>
                                        <p:tgtEl>
                                          <p:spTgt spid="56"/>
                                        </p:tgtEl>
                                        <p:attrNameLst>
                                          <p:attrName>ppt_w</p:attrName>
                                        </p:attrNameLst>
                                      </p:cBhvr>
                                      <p:tavLst>
                                        <p:tav tm="0">
                                          <p:val>
                                            <p:fltVal val="0"/>
                                          </p:val>
                                        </p:tav>
                                        <p:tav tm="100000">
                                          <p:val>
                                            <p:strVal val="#ppt_w"/>
                                          </p:val>
                                        </p:tav>
                                      </p:tavLst>
                                    </p:anim>
                                    <p:anim calcmode="lin" valueType="num">
                                      <p:cBhvr>
                                        <p:cTn dur="500" fill="hold" id="41"/>
                                        <p:tgtEl>
                                          <p:spTgt spid="56"/>
                                        </p:tgtEl>
                                        <p:attrNameLst>
                                          <p:attrName>ppt_h</p:attrName>
                                        </p:attrNameLst>
                                      </p:cBhvr>
                                      <p:tavLst>
                                        <p:tav tm="0">
                                          <p:val>
                                            <p:fltVal val="0"/>
                                          </p:val>
                                        </p:tav>
                                        <p:tav tm="100000">
                                          <p:val>
                                            <p:strVal val="#ppt_h"/>
                                          </p:val>
                                        </p:tav>
                                      </p:tavLst>
                                    </p:anim>
                                    <p:anim calcmode="lin" valueType="num">
                                      <p:cBhvr>
                                        <p:cTn dur="500" fill="hold" id="42"/>
                                        <p:tgtEl>
                                          <p:spTgt spid="56"/>
                                        </p:tgtEl>
                                        <p:attrNameLst>
                                          <p:attrName>style.rotation</p:attrName>
                                        </p:attrNameLst>
                                      </p:cBhvr>
                                      <p:tavLst>
                                        <p:tav tm="0">
                                          <p:val>
                                            <p:fltVal val="90"/>
                                          </p:val>
                                        </p:tav>
                                        <p:tav tm="100000">
                                          <p:val>
                                            <p:fltVal val="0"/>
                                          </p:val>
                                        </p:tav>
                                      </p:tavLst>
                                    </p:anim>
                                    <p:animEffect filter="fade" transition="in">
                                      <p:cBhvr>
                                        <p:cTn dur="500" id="43"/>
                                        <p:tgtEl>
                                          <p:spTgt spid="56"/>
                                        </p:tgtEl>
                                      </p:cBhvr>
                                    </p:animEffect>
                                  </p:childTnLst>
                                </p:cTn>
                              </p:par>
                              <p:par>
                                <p:cTn fill="hold" id="44" nodeType="withEffect" presetClass="entr" presetID="31" presetSubtype="0">
                                  <p:stCondLst>
                                    <p:cond delay="0"/>
                                  </p:stCondLst>
                                  <p:childTnLst>
                                    <p:set>
                                      <p:cBhvr>
                                        <p:cTn dur="1" fill="hold" id="45">
                                          <p:stCondLst>
                                            <p:cond delay="0"/>
                                          </p:stCondLst>
                                        </p:cTn>
                                        <p:tgtEl>
                                          <p:spTgt spid="65"/>
                                        </p:tgtEl>
                                        <p:attrNameLst>
                                          <p:attrName>style.visibility</p:attrName>
                                        </p:attrNameLst>
                                      </p:cBhvr>
                                      <p:to>
                                        <p:strVal val="visible"/>
                                      </p:to>
                                    </p:set>
                                    <p:anim calcmode="lin" valueType="num">
                                      <p:cBhvr>
                                        <p:cTn dur="500" fill="hold" id="46"/>
                                        <p:tgtEl>
                                          <p:spTgt spid="65"/>
                                        </p:tgtEl>
                                        <p:attrNameLst>
                                          <p:attrName>ppt_w</p:attrName>
                                        </p:attrNameLst>
                                      </p:cBhvr>
                                      <p:tavLst>
                                        <p:tav tm="0">
                                          <p:val>
                                            <p:fltVal val="0"/>
                                          </p:val>
                                        </p:tav>
                                        <p:tav tm="100000">
                                          <p:val>
                                            <p:strVal val="#ppt_w"/>
                                          </p:val>
                                        </p:tav>
                                      </p:tavLst>
                                    </p:anim>
                                    <p:anim calcmode="lin" valueType="num">
                                      <p:cBhvr>
                                        <p:cTn dur="500" fill="hold" id="47"/>
                                        <p:tgtEl>
                                          <p:spTgt spid="65"/>
                                        </p:tgtEl>
                                        <p:attrNameLst>
                                          <p:attrName>ppt_h</p:attrName>
                                        </p:attrNameLst>
                                      </p:cBhvr>
                                      <p:tavLst>
                                        <p:tav tm="0">
                                          <p:val>
                                            <p:fltVal val="0"/>
                                          </p:val>
                                        </p:tav>
                                        <p:tav tm="100000">
                                          <p:val>
                                            <p:strVal val="#ppt_h"/>
                                          </p:val>
                                        </p:tav>
                                      </p:tavLst>
                                    </p:anim>
                                    <p:anim calcmode="lin" valueType="num">
                                      <p:cBhvr>
                                        <p:cTn dur="500" fill="hold" id="48"/>
                                        <p:tgtEl>
                                          <p:spTgt spid="65"/>
                                        </p:tgtEl>
                                        <p:attrNameLst>
                                          <p:attrName>style.rotation</p:attrName>
                                        </p:attrNameLst>
                                      </p:cBhvr>
                                      <p:tavLst>
                                        <p:tav tm="0">
                                          <p:val>
                                            <p:fltVal val="90"/>
                                          </p:val>
                                        </p:tav>
                                        <p:tav tm="100000">
                                          <p:val>
                                            <p:fltVal val="0"/>
                                          </p:val>
                                        </p:tav>
                                      </p:tavLst>
                                    </p:anim>
                                    <p:animEffect filter="fade" transition="in">
                                      <p:cBhvr>
                                        <p:cTn dur="500" id="49"/>
                                        <p:tgtEl>
                                          <p:spTgt spid="65"/>
                                        </p:tgtEl>
                                      </p:cBhvr>
                                    </p:animEffect>
                                  </p:childTnLst>
                                </p:cTn>
                              </p:par>
                              <p:par>
                                <p:cTn fill="hold" id="50" nodeType="withEffect" presetClass="entr" presetID="31" presetSubtype="0">
                                  <p:stCondLst>
                                    <p:cond delay="0"/>
                                  </p:stCondLst>
                                  <p:childTnLst>
                                    <p:set>
                                      <p:cBhvr>
                                        <p:cTn dur="1" fill="hold" id="51">
                                          <p:stCondLst>
                                            <p:cond delay="0"/>
                                          </p:stCondLst>
                                        </p:cTn>
                                        <p:tgtEl>
                                          <p:spTgt spid="73"/>
                                        </p:tgtEl>
                                        <p:attrNameLst>
                                          <p:attrName>style.visibility</p:attrName>
                                        </p:attrNameLst>
                                      </p:cBhvr>
                                      <p:to>
                                        <p:strVal val="visible"/>
                                      </p:to>
                                    </p:set>
                                    <p:anim calcmode="lin" valueType="num">
                                      <p:cBhvr>
                                        <p:cTn dur="500" fill="hold" id="52"/>
                                        <p:tgtEl>
                                          <p:spTgt spid="73"/>
                                        </p:tgtEl>
                                        <p:attrNameLst>
                                          <p:attrName>ppt_w</p:attrName>
                                        </p:attrNameLst>
                                      </p:cBhvr>
                                      <p:tavLst>
                                        <p:tav tm="0">
                                          <p:val>
                                            <p:fltVal val="0"/>
                                          </p:val>
                                        </p:tav>
                                        <p:tav tm="100000">
                                          <p:val>
                                            <p:strVal val="#ppt_w"/>
                                          </p:val>
                                        </p:tav>
                                      </p:tavLst>
                                    </p:anim>
                                    <p:anim calcmode="lin" valueType="num">
                                      <p:cBhvr>
                                        <p:cTn dur="500" fill="hold" id="53"/>
                                        <p:tgtEl>
                                          <p:spTgt spid="73"/>
                                        </p:tgtEl>
                                        <p:attrNameLst>
                                          <p:attrName>ppt_h</p:attrName>
                                        </p:attrNameLst>
                                      </p:cBhvr>
                                      <p:tavLst>
                                        <p:tav tm="0">
                                          <p:val>
                                            <p:fltVal val="0"/>
                                          </p:val>
                                        </p:tav>
                                        <p:tav tm="100000">
                                          <p:val>
                                            <p:strVal val="#ppt_h"/>
                                          </p:val>
                                        </p:tav>
                                      </p:tavLst>
                                    </p:anim>
                                    <p:anim calcmode="lin" valueType="num">
                                      <p:cBhvr>
                                        <p:cTn dur="500" fill="hold" id="54"/>
                                        <p:tgtEl>
                                          <p:spTgt spid="73"/>
                                        </p:tgtEl>
                                        <p:attrNameLst>
                                          <p:attrName>style.rotation</p:attrName>
                                        </p:attrNameLst>
                                      </p:cBhvr>
                                      <p:tavLst>
                                        <p:tav tm="0">
                                          <p:val>
                                            <p:fltVal val="90"/>
                                          </p:val>
                                        </p:tav>
                                        <p:tav tm="100000">
                                          <p:val>
                                            <p:fltVal val="0"/>
                                          </p:val>
                                        </p:tav>
                                      </p:tavLst>
                                    </p:anim>
                                    <p:animEffect filter="fade" transition="in">
                                      <p:cBhvr>
                                        <p:cTn dur="500" id="55"/>
                                        <p:tgtEl>
                                          <p:spTgt spid="73"/>
                                        </p:tgtEl>
                                      </p:cBhvr>
                                    </p:animEffect>
                                  </p:childTnLst>
                                </p:cTn>
                              </p:par>
                              <p:par>
                                <p:cTn fill="hold" id="56" nodeType="withEffect" presetClass="entr" presetID="31" presetSubtype="0">
                                  <p:stCondLst>
                                    <p:cond delay="0"/>
                                  </p:stCondLst>
                                  <p:childTnLst>
                                    <p:set>
                                      <p:cBhvr>
                                        <p:cTn dur="1" fill="hold" id="57">
                                          <p:stCondLst>
                                            <p:cond delay="0"/>
                                          </p:stCondLst>
                                        </p:cTn>
                                        <p:tgtEl>
                                          <p:spTgt spid="76"/>
                                        </p:tgtEl>
                                        <p:attrNameLst>
                                          <p:attrName>style.visibility</p:attrName>
                                        </p:attrNameLst>
                                      </p:cBhvr>
                                      <p:to>
                                        <p:strVal val="visible"/>
                                      </p:to>
                                    </p:set>
                                    <p:anim calcmode="lin" valueType="num">
                                      <p:cBhvr>
                                        <p:cTn dur="500" fill="hold" id="58"/>
                                        <p:tgtEl>
                                          <p:spTgt spid="76"/>
                                        </p:tgtEl>
                                        <p:attrNameLst>
                                          <p:attrName>ppt_w</p:attrName>
                                        </p:attrNameLst>
                                      </p:cBhvr>
                                      <p:tavLst>
                                        <p:tav tm="0">
                                          <p:val>
                                            <p:fltVal val="0"/>
                                          </p:val>
                                        </p:tav>
                                        <p:tav tm="100000">
                                          <p:val>
                                            <p:strVal val="#ppt_w"/>
                                          </p:val>
                                        </p:tav>
                                      </p:tavLst>
                                    </p:anim>
                                    <p:anim calcmode="lin" valueType="num">
                                      <p:cBhvr>
                                        <p:cTn dur="500" fill="hold" id="59"/>
                                        <p:tgtEl>
                                          <p:spTgt spid="76"/>
                                        </p:tgtEl>
                                        <p:attrNameLst>
                                          <p:attrName>ppt_h</p:attrName>
                                        </p:attrNameLst>
                                      </p:cBhvr>
                                      <p:tavLst>
                                        <p:tav tm="0">
                                          <p:val>
                                            <p:fltVal val="0"/>
                                          </p:val>
                                        </p:tav>
                                        <p:tav tm="100000">
                                          <p:val>
                                            <p:strVal val="#ppt_h"/>
                                          </p:val>
                                        </p:tav>
                                      </p:tavLst>
                                    </p:anim>
                                    <p:anim calcmode="lin" valueType="num">
                                      <p:cBhvr>
                                        <p:cTn dur="500" fill="hold" id="60"/>
                                        <p:tgtEl>
                                          <p:spTgt spid="76"/>
                                        </p:tgtEl>
                                        <p:attrNameLst>
                                          <p:attrName>style.rotation</p:attrName>
                                        </p:attrNameLst>
                                      </p:cBhvr>
                                      <p:tavLst>
                                        <p:tav tm="0">
                                          <p:val>
                                            <p:fltVal val="90"/>
                                          </p:val>
                                        </p:tav>
                                        <p:tav tm="100000">
                                          <p:val>
                                            <p:fltVal val="0"/>
                                          </p:val>
                                        </p:tav>
                                      </p:tavLst>
                                    </p:anim>
                                    <p:animEffect filter="fade" transition="in">
                                      <p:cBhvr>
                                        <p:cTn dur="500" id="61"/>
                                        <p:tgtEl>
                                          <p:spTgt spid="76"/>
                                        </p:tgtEl>
                                      </p:cBhvr>
                                    </p:animEffect>
                                  </p:childTnLst>
                                </p:cTn>
                              </p:par>
                            </p:childTnLst>
                          </p:cTn>
                        </p:par>
                        <p:par>
                          <p:cTn fill="hold" id="62" nodeType="afterGroup">
                            <p:stCondLst>
                              <p:cond delay="2700"/>
                            </p:stCondLst>
                            <p:childTnLst>
                              <p:par>
                                <p:cTn fill="hold" id="63" nodeType="afterEffect" presetClass="entr" presetID="42" presetSubtype="0">
                                  <p:stCondLst>
                                    <p:cond delay="0"/>
                                  </p:stCondLst>
                                  <p:childTnLst>
                                    <p:set>
                                      <p:cBhvr>
                                        <p:cTn dur="1" fill="hold" id="64">
                                          <p:stCondLst>
                                            <p:cond delay="0"/>
                                          </p:stCondLst>
                                        </p:cTn>
                                        <p:tgtEl>
                                          <p:spTgt spid="36"/>
                                        </p:tgtEl>
                                        <p:attrNameLst>
                                          <p:attrName>style.visibility</p:attrName>
                                        </p:attrNameLst>
                                      </p:cBhvr>
                                      <p:to>
                                        <p:strVal val="visible"/>
                                      </p:to>
                                    </p:set>
                                    <p:animEffect filter="fade" transition="in">
                                      <p:cBhvr>
                                        <p:cTn dur="1000" id="65"/>
                                        <p:tgtEl>
                                          <p:spTgt spid="36"/>
                                        </p:tgtEl>
                                      </p:cBhvr>
                                    </p:animEffect>
                                    <p:anim calcmode="lin" valueType="num">
                                      <p:cBhvr>
                                        <p:cTn dur="1000" fill="hold" id="66"/>
                                        <p:tgtEl>
                                          <p:spTgt spid="36"/>
                                        </p:tgtEl>
                                        <p:attrNameLst>
                                          <p:attrName>ppt_x</p:attrName>
                                        </p:attrNameLst>
                                      </p:cBhvr>
                                      <p:tavLst>
                                        <p:tav tm="0">
                                          <p:val>
                                            <p:strVal val="#ppt_x"/>
                                          </p:val>
                                        </p:tav>
                                        <p:tav tm="100000">
                                          <p:val>
                                            <p:strVal val="#ppt_x"/>
                                          </p:val>
                                        </p:tav>
                                      </p:tavLst>
                                    </p:anim>
                                    <p:anim calcmode="lin" valueType="num">
                                      <p:cBhvr>
                                        <p:cTn dur="1000" fill="hold" id="67"/>
                                        <p:tgtEl>
                                          <p:spTgt spid="36"/>
                                        </p:tgtEl>
                                        <p:attrNameLst>
                                          <p:attrName>ppt_y</p:attrName>
                                        </p:attrNameLst>
                                      </p:cBhvr>
                                      <p:tavLst>
                                        <p:tav tm="0">
                                          <p:val>
                                            <p:strVal val="#ppt_y+.1"/>
                                          </p:val>
                                        </p:tav>
                                        <p:tav tm="100000">
                                          <p:val>
                                            <p:strVal val="#ppt_y"/>
                                          </p:val>
                                        </p:tav>
                                      </p:tavLst>
                                    </p:anim>
                                  </p:childTnLst>
                                </p:cTn>
                              </p:par>
                              <p:par>
                                <p:cTn fill="hold" grpId="0" id="68" nodeType="withEffect" presetClass="entr" presetID="42" presetSubtype="0">
                                  <p:stCondLst>
                                    <p:cond delay="0"/>
                                  </p:stCondLst>
                                  <p:childTnLst>
                                    <p:set>
                                      <p:cBhvr>
                                        <p:cTn dur="1" fill="hold" id="69">
                                          <p:stCondLst>
                                            <p:cond delay="0"/>
                                          </p:stCondLst>
                                        </p:cTn>
                                        <p:tgtEl>
                                          <p:spTgt spid="79"/>
                                        </p:tgtEl>
                                        <p:attrNameLst>
                                          <p:attrName>style.visibility</p:attrName>
                                        </p:attrNameLst>
                                      </p:cBhvr>
                                      <p:to>
                                        <p:strVal val="visible"/>
                                      </p:to>
                                    </p:set>
                                    <p:animEffect filter="fade" transition="in">
                                      <p:cBhvr>
                                        <p:cTn dur="1000" id="70"/>
                                        <p:tgtEl>
                                          <p:spTgt spid="79"/>
                                        </p:tgtEl>
                                      </p:cBhvr>
                                    </p:animEffect>
                                    <p:anim calcmode="lin" valueType="num">
                                      <p:cBhvr>
                                        <p:cTn dur="1000" fill="hold" id="71"/>
                                        <p:tgtEl>
                                          <p:spTgt spid="79"/>
                                        </p:tgtEl>
                                        <p:attrNameLst>
                                          <p:attrName>ppt_x</p:attrName>
                                        </p:attrNameLst>
                                      </p:cBhvr>
                                      <p:tavLst>
                                        <p:tav tm="0">
                                          <p:val>
                                            <p:strVal val="#ppt_x"/>
                                          </p:val>
                                        </p:tav>
                                        <p:tav tm="100000">
                                          <p:val>
                                            <p:strVal val="#ppt_x"/>
                                          </p:val>
                                        </p:tav>
                                      </p:tavLst>
                                    </p:anim>
                                    <p:anim calcmode="lin" valueType="num">
                                      <p:cBhvr>
                                        <p:cTn dur="1000" fill="hold" id="72"/>
                                        <p:tgtEl>
                                          <p:spTgt spid="79"/>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3700"/>
                            </p:stCondLst>
                            <p:childTnLst>
                              <p:par>
                                <p:cTn fill="hold" id="74" nodeType="afterEffect" presetClass="entr" presetID="21" presetSubtype="1">
                                  <p:stCondLst>
                                    <p:cond delay="0"/>
                                  </p:stCondLst>
                                  <p:childTnLst>
                                    <p:set>
                                      <p:cBhvr>
                                        <p:cTn dur="1" fill="hold" id="75">
                                          <p:stCondLst>
                                            <p:cond delay="0"/>
                                          </p:stCondLst>
                                        </p:cTn>
                                        <p:tgtEl>
                                          <p:spTgt spid="81"/>
                                        </p:tgtEl>
                                        <p:attrNameLst>
                                          <p:attrName>style.visibility</p:attrName>
                                        </p:attrNameLst>
                                      </p:cBhvr>
                                      <p:to>
                                        <p:strVal val="visible"/>
                                      </p:to>
                                    </p:set>
                                    <p:animEffect filter="wheel(1)" transition="in">
                                      <p:cBhvr>
                                        <p:cTn dur="500" id="76"/>
                                        <p:tgtEl>
                                          <p:spTgt spid="81"/>
                                        </p:tgtEl>
                                      </p:cBhvr>
                                    </p:animEffect>
                                  </p:childTnLst>
                                </p:cTn>
                              </p:par>
                            </p:childTnLst>
                          </p:cTn>
                        </p:par>
                        <p:par>
                          <p:cTn fill="hold" id="77" nodeType="afterGroup">
                            <p:stCondLst>
                              <p:cond delay="4200"/>
                            </p:stCondLst>
                            <p:childTnLst>
                              <p:par>
                                <p:cTn fill="hold" grpId="0" id="78" nodeType="afterEffect" presetClass="entr" presetID="22" presetSubtype="8">
                                  <p:stCondLst>
                                    <p:cond delay="0"/>
                                  </p:stCondLst>
                                  <p:childTnLst>
                                    <p:set>
                                      <p:cBhvr>
                                        <p:cTn dur="1" fill="hold" id="79">
                                          <p:stCondLst>
                                            <p:cond delay="0"/>
                                          </p:stCondLst>
                                        </p:cTn>
                                        <p:tgtEl>
                                          <p:spTgt spid="80"/>
                                        </p:tgtEl>
                                        <p:attrNameLst>
                                          <p:attrName>style.visibility</p:attrName>
                                        </p:attrNameLst>
                                      </p:cBhvr>
                                      <p:to>
                                        <p:strVal val="visible"/>
                                      </p:to>
                                    </p:set>
                                    <p:animEffect filter="wipe(left)" transition="in">
                                      <p:cBhvr>
                                        <p:cTn dur="500" id="80"/>
                                        <p:tgtEl>
                                          <p:spTgt spid="80"/>
                                        </p:tgtEl>
                                      </p:cBhvr>
                                    </p:animEffect>
                                  </p:childTnLst>
                                </p:cTn>
                              </p:par>
                            </p:childTnLst>
                          </p:cTn>
                        </p:par>
                        <p:par>
                          <p:cTn fill="hold" id="81" nodeType="afterGroup">
                            <p:stCondLst>
                              <p:cond delay="4700"/>
                            </p:stCondLst>
                            <p:childTnLst>
                              <p:par>
                                <p:cTn fill="hold" id="82" nodeType="afterEffect" presetClass="entr" presetID="21" presetSubtype="1">
                                  <p:stCondLst>
                                    <p:cond delay="0"/>
                                  </p:stCondLst>
                                  <p:childTnLst>
                                    <p:set>
                                      <p:cBhvr>
                                        <p:cTn dur="1" fill="hold" id="83">
                                          <p:stCondLst>
                                            <p:cond delay="0"/>
                                          </p:stCondLst>
                                        </p:cTn>
                                        <p:tgtEl>
                                          <p:spTgt spid="84"/>
                                        </p:tgtEl>
                                        <p:attrNameLst>
                                          <p:attrName>style.visibility</p:attrName>
                                        </p:attrNameLst>
                                      </p:cBhvr>
                                      <p:to>
                                        <p:strVal val="visible"/>
                                      </p:to>
                                    </p:set>
                                    <p:animEffect filter="wheel(1)" transition="in">
                                      <p:cBhvr>
                                        <p:cTn dur="500" id="84"/>
                                        <p:tgtEl>
                                          <p:spTgt spid="84"/>
                                        </p:tgtEl>
                                      </p:cBhvr>
                                    </p:animEffect>
                                  </p:childTnLst>
                                </p:cTn>
                              </p:par>
                            </p:childTnLst>
                          </p:cTn>
                        </p:par>
                        <p:par>
                          <p:cTn fill="hold" id="85" nodeType="afterGroup">
                            <p:stCondLst>
                              <p:cond delay="5200"/>
                            </p:stCondLst>
                            <p:childTnLst>
                              <p:par>
                                <p:cTn fill="hold" grpId="0" id="86" nodeType="afterEffect" presetClass="entr" presetID="22" presetSubtype="8">
                                  <p:stCondLst>
                                    <p:cond delay="0"/>
                                  </p:stCondLst>
                                  <p:childTnLst>
                                    <p:set>
                                      <p:cBhvr>
                                        <p:cTn dur="1" fill="hold" id="87">
                                          <p:stCondLst>
                                            <p:cond delay="0"/>
                                          </p:stCondLst>
                                        </p:cTn>
                                        <p:tgtEl>
                                          <p:spTgt spid="93"/>
                                        </p:tgtEl>
                                        <p:attrNameLst>
                                          <p:attrName>style.visibility</p:attrName>
                                        </p:attrNameLst>
                                      </p:cBhvr>
                                      <p:to>
                                        <p:strVal val="visible"/>
                                      </p:to>
                                    </p:set>
                                    <p:animEffect filter="wipe(left)" transition="in">
                                      <p:cBhvr>
                                        <p:cTn dur="500" id="88"/>
                                        <p:tgtEl>
                                          <p:spTgt spid="93"/>
                                        </p:tgtEl>
                                      </p:cBhvr>
                                    </p:animEffect>
                                  </p:childTnLst>
                                </p:cTn>
                              </p:par>
                            </p:childTnLst>
                          </p:cTn>
                        </p:par>
                        <p:par>
                          <p:cTn fill="hold" id="89" nodeType="afterGroup">
                            <p:stCondLst>
                              <p:cond delay="5700"/>
                            </p:stCondLst>
                            <p:childTnLst>
                              <p:par>
                                <p:cTn fill="hold" id="90" nodeType="afterEffect" presetClass="entr" presetID="21" presetSubtype="1">
                                  <p:stCondLst>
                                    <p:cond delay="0"/>
                                  </p:stCondLst>
                                  <p:childTnLst>
                                    <p:set>
                                      <p:cBhvr>
                                        <p:cTn dur="1" fill="hold" id="91">
                                          <p:stCondLst>
                                            <p:cond delay="0"/>
                                          </p:stCondLst>
                                        </p:cTn>
                                        <p:tgtEl>
                                          <p:spTgt spid="87"/>
                                        </p:tgtEl>
                                        <p:attrNameLst>
                                          <p:attrName>style.visibility</p:attrName>
                                        </p:attrNameLst>
                                      </p:cBhvr>
                                      <p:to>
                                        <p:strVal val="visible"/>
                                      </p:to>
                                    </p:set>
                                    <p:animEffect filter="wheel(1)" transition="in">
                                      <p:cBhvr>
                                        <p:cTn dur="500" id="92"/>
                                        <p:tgtEl>
                                          <p:spTgt spid="87"/>
                                        </p:tgtEl>
                                      </p:cBhvr>
                                    </p:animEffect>
                                  </p:childTnLst>
                                </p:cTn>
                              </p:par>
                            </p:childTnLst>
                          </p:cTn>
                        </p:par>
                        <p:par>
                          <p:cTn fill="hold" id="93" nodeType="afterGroup">
                            <p:stCondLst>
                              <p:cond delay="6200"/>
                            </p:stCondLst>
                            <p:childTnLst>
                              <p:par>
                                <p:cTn fill="hold" grpId="0" id="94" nodeType="afterEffect" presetClass="entr" presetID="22" presetSubtype="8">
                                  <p:stCondLst>
                                    <p:cond delay="0"/>
                                  </p:stCondLst>
                                  <p:childTnLst>
                                    <p:set>
                                      <p:cBhvr>
                                        <p:cTn dur="1" fill="hold" id="95">
                                          <p:stCondLst>
                                            <p:cond delay="0"/>
                                          </p:stCondLst>
                                        </p:cTn>
                                        <p:tgtEl>
                                          <p:spTgt spid="94"/>
                                        </p:tgtEl>
                                        <p:attrNameLst>
                                          <p:attrName>style.visibility</p:attrName>
                                        </p:attrNameLst>
                                      </p:cBhvr>
                                      <p:to>
                                        <p:strVal val="visible"/>
                                      </p:to>
                                    </p:set>
                                    <p:animEffect filter="wipe(left)" transition="in">
                                      <p:cBhvr>
                                        <p:cTn dur="500" id="96"/>
                                        <p:tgtEl>
                                          <p:spTgt spid="94"/>
                                        </p:tgtEl>
                                      </p:cBhvr>
                                    </p:animEffect>
                                  </p:childTnLst>
                                </p:cTn>
                              </p:par>
                            </p:childTnLst>
                          </p:cTn>
                        </p:par>
                        <p:par>
                          <p:cTn fill="hold" id="97" nodeType="afterGroup">
                            <p:stCondLst>
                              <p:cond delay="6700"/>
                            </p:stCondLst>
                            <p:childTnLst>
                              <p:par>
                                <p:cTn fill="hold" id="98" nodeType="afterEffect" presetClass="entr" presetID="21" presetSubtype="1">
                                  <p:stCondLst>
                                    <p:cond delay="0"/>
                                  </p:stCondLst>
                                  <p:childTnLst>
                                    <p:set>
                                      <p:cBhvr>
                                        <p:cTn dur="1" fill="hold" id="99">
                                          <p:stCondLst>
                                            <p:cond delay="0"/>
                                          </p:stCondLst>
                                        </p:cTn>
                                        <p:tgtEl>
                                          <p:spTgt spid="90"/>
                                        </p:tgtEl>
                                        <p:attrNameLst>
                                          <p:attrName>style.visibility</p:attrName>
                                        </p:attrNameLst>
                                      </p:cBhvr>
                                      <p:to>
                                        <p:strVal val="visible"/>
                                      </p:to>
                                    </p:set>
                                    <p:animEffect filter="wheel(1)" transition="in">
                                      <p:cBhvr>
                                        <p:cTn dur="500" id="100"/>
                                        <p:tgtEl>
                                          <p:spTgt spid="90"/>
                                        </p:tgtEl>
                                      </p:cBhvr>
                                    </p:animEffect>
                                  </p:childTnLst>
                                </p:cTn>
                              </p:par>
                            </p:childTnLst>
                          </p:cTn>
                        </p:par>
                        <p:par>
                          <p:cTn fill="hold" id="101" nodeType="afterGroup">
                            <p:stCondLst>
                              <p:cond delay="7200"/>
                            </p:stCondLst>
                            <p:childTnLst>
                              <p:par>
                                <p:cTn fill="hold" grpId="0" id="102" nodeType="afterEffect" presetClass="entr" presetID="22" presetSubtype="8">
                                  <p:stCondLst>
                                    <p:cond delay="0"/>
                                  </p:stCondLst>
                                  <p:childTnLst>
                                    <p:set>
                                      <p:cBhvr>
                                        <p:cTn dur="1" fill="hold" id="103">
                                          <p:stCondLst>
                                            <p:cond delay="0"/>
                                          </p:stCondLst>
                                        </p:cTn>
                                        <p:tgtEl>
                                          <p:spTgt spid="95"/>
                                        </p:tgtEl>
                                        <p:attrNameLst>
                                          <p:attrName>style.visibility</p:attrName>
                                        </p:attrNameLst>
                                      </p:cBhvr>
                                      <p:to>
                                        <p:strVal val="visible"/>
                                      </p:to>
                                    </p:set>
                                    <p:animEffect filter="wipe(left)" transition="in">
                                      <p:cBhvr>
                                        <p:cTn dur="500" id="104"/>
                                        <p:tgtEl>
                                          <p:spTgt spid="9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9"/>
      <p:bldP grpId="0" spid="80"/>
      <p:bldP grpId="0" spid="93"/>
      <p:bldP grpId="0" spid="94"/>
      <p:bldP grpId="0" spid="95"/>
      <p:bldP grpId="0" spid="4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Cloud Callout 8"/>
          <p:cNvSpPr/>
          <p:nvPr/>
        </p:nvSpPr>
        <p:spPr bwMode="auto">
          <a:xfrm>
            <a:off x="4956466" y="799966"/>
            <a:ext cx="2199661" cy="1349635"/>
          </a:xfrm>
          <a:prstGeom prst="cloudCallout">
            <a:avLst>
              <a:gd fmla="val -66639" name="adj1"/>
              <a:gd fmla="val 117063" name="adj2"/>
            </a:avLst>
          </a:prstGeom>
          <a:solidFill>
            <a:schemeClr val="accent3"/>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bIns="57125" lIns="0" rIns="28565" tIns="28565" wrap="none"/>
          <a:lstStyle/>
          <a:p>
            <a:pPr defTabSz="967801" fontAlgn="auto">
              <a:spcBef>
                <a:spcPct val="0"/>
              </a:spcBef>
              <a:spcAft>
                <a:spcPct val="0"/>
              </a:spcAft>
              <a:defRPr/>
            </a:pPr>
            <a:r>
              <a:rPr altLang="en-US" lang="zh-CN" sz="1700">
                <a:gradFill>
                  <a:gsLst>
                    <a:gs pos="0">
                      <a:srgbClr val="FFFFFF"/>
                    </a:gs>
                    <a:gs pos="100000">
                      <a:srgbClr val="FFFFFF"/>
                    </a:gs>
                  </a:gsLst>
                  <a:lin ang="5400000" scaled="0"/>
                </a:gradFill>
                <a:latin charset="-122" pitchFamily="34" typeface="微软雅黑"/>
              </a:rPr>
              <a:t>单击填加问题三？</a:t>
            </a:r>
          </a:p>
        </p:txBody>
      </p:sp>
      <p:sp>
        <p:nvSpPr>
          <p:cNvPr id="27" name="Cloud Callout 9"/>
          <p:cNvSpPr/>
          <p:nvPr/>
        </p:nvSpPr>
        <p:spPr bwMode="auto">
          <a:xfrm>
            <a:off x="1158701" y="2359584"/>
            <a:ext cx="2503679" cy="1360524"/>
          </a:xfrm>
          <a:prstGeom prst="cloudCallout">
            <a:avLst>
              <a:gd fmla="val 68799" name="adj1"/>
              <a:gd fmla="val 17194" name="adj2"/>
            </a:avLst>
          </a:prstGeom>
          <a:solidFill>
            <a:schemeClr val="bg2"/>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bIns="57125" lIns="0" rIns="28565" tIns="28565" wrap="none"/>
          <a:lstStyle/>
          <a:p>
            <a:pPr defTabSz="967801" fontAlgn="auto">
              <a:spcBef>
                <a:spcPct val="0"/>
              </a:spcBef>
              <a:spcAft>
                <a:spcPct val="0"/>
              </a:spcAft>
              <a:defRPr/>
            </a:pPr>
            <a:r>
              <a:rPr altLang="en-US" lang="zh-CN" sz="1700">
                <a:gradFill>
                  <a:gsLst>
                    <a:gs pos="0">
                      <a:srgbClr val="FFFFFF"/>
                    </a:gs>
                    <a:gs pos="100000">
                      <a:srgbClr val="FFFFFF"/>
                    </a:gs>
                  </a:gsLst>
                  <a:lin ang="5400000" scaled="0"/>
                </a:gradFill>
                <a:latin charset="-122" pitchFamily="34" typeface="微软雅黑"/>
              </a:rPr>
              <a:t>单击填加问题一？</a:t>
            </a:r>
          </a:p>
        </p:txBody>
      </p:sp>
      <p:sp>
        <p:nvSpPr>
          <p:cNvPr id="28" name="Freeform 53"/>
          <p:cNvSpPr>
            <a:spLocks noEditPoints="1"/>
          </p:cNvSpPr>
          <p:nvPr/>
        </p:nvSpPr>
        <p:spPr bwMode="black">
          <a:xfrm>
            <a:off x="3981450" y="3108325"/>
            <a:ext cx="1820863" cy="2054225"/>
          </a:xfrm>
          <a:custGeom>
            <a:gdLst>
              <a:gd fmla="*/ 466 w 1443" name="T0"/>
              <a:gd fmla="*/ 0 h 1627" name="T1"/>
              <a:gd fmla="*/ 466 w 1443" name="T2"/>
              <a:gd fmla="*/ 294 h 1627" name="T3"/>
              <a:gd fmla="*/ 0 w 1443" name="T4"/>
              <a:gd fmla="*/ 1173 h 1627" name="T5"/>
              <a:gd fmla="*/ 48 w 1443" name="T6"/>
              <a:gd fmla="*/ 1230 h 1627" name="T7"/>
              <a:gd fmla="*/ 186 w 1443" name="T8"/>
              <a:gd fmla="*/ 1363 h 1627" name="T9"/>
              <a:gd fmla="*/ 210 w 1443" name="T10"/>
              <a:gd fmla="*/ 1455 h 1627" name="T11"/>
              <a:gd fmla="*/ 31 w 1443" name="T12"/>
              <a:gd fmla="*/ 1545 h 1627" name="T13"/>
              <a:gd fmla="*/ 49 w 1443" name="T14"/>
              <a:gd fmla="*/ 1554 h 1627" name="T15"/>
              <a:gd fmla="*/ 61 w 1443" name="T16"/>
              <a:gd fmla="*/ 1620 h 1627" name="T17"/>
              <a:gd fmla="*/ 73 w 1443" name="T18"/>
              <a:gd fmla="*/ 1553 h 1627" name="T19"/>
              <a:gd fmla="*/ 210 w 1443" name="T20"/>
              <a:gd fmla="*/ 1525 h 1627" name="T21"/>
              <a:gd fmla="*/ 215 w 1443" name="T22"/>
              <a:gd fmla="*/ 1537 h 1627" name="T23"/>
              <a:gd fmla="*/ 228 w 1443" name="T24"/>
              <a:gd fmla="*/ 1594 h 1627" name="T25"/>
              <a:gd fmla="*/ 258 w 1443" name="T26"/>
              <a:gd fmla="*/ 1627 h 1627" name="T27"/>
              <a:gd fmla="*/ 271 w 1443" name="T28"/>
              <a:gd fmla="*/ 1594 h 1627" name="T29"/>
              <a:gd fmla="*/ 276 w 1443" name="T30"/>
              <a:gd fmla="*/ 1537 h 1627" name="T31"/>
              <a:gd fmla="*/ 411 w 1443" name="T32"/>
              <a:gd fmla="*/ 1541 h 1627" name="T33"/>
              <a:gd fmla="*/ 388 w 1443" name="T34"/>
              <a:gd fmla="*/ 1586 h 1627" name="T35"/>
              <a:gd fmla="*/ 457 w 1443" name="T36"/>
              <a:gd fmla="*/ 1586 h 1627" name="T37"/>
              <a:gd fmla="*/ 435 w 1443" name="T38"/>
              <a:gd fmla="*/ 1543 h 1627" name="T39"/>
              <a:gd fmla="*/ 452 w 1443" name="T40"/>
              <a:gd fmla="*/ 1504 h 1627" name="T41"/>
              <a:gd fmla="*/ 276 w 1443" name="T42"/>
              <a:gd fmla="*/ 1363 h 1627" name="T43"/>
              <a:gd fmla="*/ 299 w 1443" name="T44"/>
              <a:gd fmla="*/ 1230 h 1627" name="T45"/>
              <a:gd fmla="*/ 514 w 1443" name="T46"/>
              <a:gd fmla="*/ 1182 h 1627" name="T47"/>
              <a:gd fmla="*/ 494 w 1443" name="T48"/>
              <a:gd fmla="*/ 1134 h 1627" name="T49"/>
              <a:gd fmla="*/ 538 w 1443" name="T50"/>
              <a:gd fmla="*/ 1491 h 1627" name="T51"/>
              <a:gd fmla="*/ 722 w 1443" name="T52"/>
              <a:gd fmla="*/ 1528 h 1627" name="T53"/>
              <a:gd fmla="*/ 816 w 1443" name="T54"/>
              <a:gd fmla="*/ 1053 h 1627" name="T55"/>
              <a:gd fmla="*/ 817 w 1443" name="T56"/>
              <a:gd fmla="*/ 1052 h 1627" name="T57"/>
              <a:gd fmla="*/ 818 w 1443" name="T58"/>
              <a:gd fmla="*/ 1027 h 1627" name="T59"/>
              <a:gd fmla="*/ 439 w 1443" name="T60"/>
              <a:gd fmla="*/ 938 h 1627" name="T61"/>
              <a:gd fmla="*/ 820 w 1443" name="T62"/>
              <a:gd fmla="*/ 772 h 1627" name="T63"/>
              <a:gd fmla="*/ 1231 w 1443" name="T64"/>
              <a:gd fmla="*/ 760 h 1627" name="T65"/>
              <a:gd fmla="*/ 1245 w 1443" name="T66"/>
              <a:gd fmla="*/ 707 h 1627" name="T67"/>
              <a:gd fmla="*/ 1428 w 1443" name="T68"/>
              <a:gd fmla="*/ 267 h 1627" name="T69"/>
              <a:gd fmla="*/ 1235 w 1443" name="T70"/>
              <a:gd fmla="*/ 687 h 1627" name="T71"/>
              <a:gd fmla="*/ 1215 w 1443" name="T72"/>
              <a:gd fmla="*/ 700 h 1627" name="T73"/>
              <a:gd fmla="*/ 898 w 1443" name="T74"/>
              <a:gd fmla="*/ 693 h 1627" name="T75"/>
              <a:gd fmla="*/ 507 w 1443" name="T76"/>
              <a:gd fmla="*/ 615 h 1627" name="T77"/>
              <a:gd fmla="*/ 415 w 1443" name="T78"/>
              <a:gd fmla="*/ 354 h 1627" name="T79"/>
              <a:gd fmla="*/ 196 w 1443" name="T80"/>
              <a:gd fmla="*/ 456 h 1627" name="T81"/>
              <a:gd fmla="*/ 138 w 1443" name="T82"/>
              <a:gd fmla="*/ 730 h 1627" name="T83"/>
              <a:gd fmla="*/ 90 w 1443" name="T84"/>
              <a:gd fmla="*/ 530 h 1627" name="T85"/>
              <a:gd fmla="*/ 6 w 1443" name="T86"/>
              <a:gd fmla="*/ 578 h 1627" name="T87"/>
              <a:gd fmla="*/ 49 w 1443" name="T88"/>
              <a:gd fmla="*/ 966 h 1627" name="T89"/>
              <a:gd fmla="*/ 48 w 1443" name="T90"/>
              <a:gd fmla="*/ 1125 h 1627" name="T91"/>
              <a:gd fmla="*/ 96 w 1443" name="T92"/>
              <a:gd fmla="*/ 1084 h 1627" name="T93"/>
              <a:gd fmla="*/ 96 w 1443" name="T94"/>
              <a:gd fmla="*/ 1125 h 1627" name="T95"/>
              <a:gd fmla="*/ 1084 w 1443" name="T96"/>
              <a:gd fmla="*/ 1519 h 1627" name="T97"/>
              <a:gd fmla="*/ 824 w 1443" name="T98"/>
              <a:gd fmla="*/ 1618 h 1627" name="T99"/>
              <a:gd fmla="*/ 1443 w 1443" name="T100"/>
              <a:gd fmla="*/ 1519 h 1627" name="T101"/>
              <a:gd fmla="*/ 1293 w 1443" name="T102"/>
              <a:gd fmla="*/ 870 h 1627" name="T103"/>
              <a:gd fmla="*/ 1443 w 1443" name="T104"/>
              <a:gd fmla="*/ 772 h 1627" name="T105"/>
              <a:gd fmla="*/ 586 w 1443" name="T106"/>
              <a:gd fmla="*/ 870 h 1627" name="T107"/>
              <a:gd fmla="*/ 1084 w 1443" name="T108"/>
              <a:gd fmla="*/ 1519 h 162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627" w="1443">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accent4"/>
          </a:solidFill>
          <a:ln>
            <a:noFill/>
          </a:ln>
          <a:extLst/>
        </p:spPr>
        <p:txBody>
          <a:bodyPr bIns="28565" lIns="57125" rIns="57125" tIns="28565"/>
          <a:lstStyle/>
          <a:p>
            <a:pPr defTabSz="967801" fontAlgn="auto">
              <a:spcBef>
                <a:spcPct val="0"/>
              </a:spcBef>
              <a:spcAft>
                <a:spcPct val="0"/>
              </a:spcAft>
              <a:defRPr/>
            </a:pPr>
            <a:endParaRPr lang="en-US">
              <a:latin typeface="+mn-lt"/>
              <a:ea typeface="+mn-ea"/>
            </a:endParaRPr>
          </a:p>
        </p:txBody>
      </p:sp>
      <p:sp>
        <p:nvSpPr>
          <p:cNvPr id="29" name="Cloud Callout 11"/>
          <p:cNvSpPr/>
          <p:nvPr/>
        </p:nvSpPr>
        <p:spPr bwMode="auto">
          <a:xfrm>
            <a:off x="5915713" y="2226241"/>
            <a:ext cx="2329588" cy="1512917"/>
          </a:xfrm>
          <a:prstGeom prst="cloudCallout">
            <a:avLst>
              <a:gd fmla="val -90339" name="adj1"/>
              <a:gd fmla="val 18228" name="adj2"/>
            </a:avLst>
          </a:prstGeom>
          <a:solidFill>
            <a:schemeClr val="accent2"/>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bIns="57125" lIns="0" rIns="28565" tIns="28565" wrap="none"/>
          <a:lstStyle/>
          <a:p>
            <a:pPr defTabSz="967801" fontAlgn="auto">
              <a:spcBef>
                <a:spcPct val="0"/>
              </a:spcBef>
              <a:spcAft>
                <a:spcPct val="0"/>
              </a:spcAft>
              <a:defRPr/>
            </a:pPr>
            <a:r>
              <a:rPr altLang="en-US" lang="zh-CN" sz="1700">
                <a:gradFill>
                  <a:gsLst>
                    <a:gs pos="0">
                      <a:srgbClr val="FFFFFF"/>
                    </a:gs>
                    <a:gs pos="100000">
                      <a:srgbClr val="FFFFFF"/>
                    </a:gs>
                  </a:gsLst>
                  <a:lin ang="5400000" scaled="0"/>
                </a:gradFill>
                <a:latin charset="-122" pitchFamily="34" typeface="微软雅黑"/>
              </a:rPr>
              <a:t>单击填加问题四？</a:t>
            </a:r>
          </a:p>
        </p:txBody>
      </p:sp>
      <p:sp>
        <p:nvSpPr>
          <p:cNvPr id="30" name="Cloud Callout 12"/>
          <p:cNvSpPr/>
          <p:nvPr/>
        </p:nvSpPr>
        <p:spPr bwMode="auto">
          <a:xfrm>
            <a:off x="2149301" y="844784"/>
            <a:ext cx="2639616" cy="1359420"/>
          </a:xfrm>
          <a:prstGeom prst="cloudCallout">
            <a:avLst>
              <a:gd fmla="val 44578" name="adj1"/>
              <a:gd fmla="val 117581" name="adj2"/>
            </a:avLst>
          </a:prstGeom>
          <a:solidFill>
            <a:schemeClr val="accent1"/>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bIns="57125" lIns="0" rIns="28565" tIns="28565"/>
          <a:lstStyle/>
          <a:p>
            <a:pPr algn="ctr" defTabSz="967801" fontAlgn="auto">
              <a:spcBef>
                <a:spcPct val="0"/>
              </a:spcBef>
              <a:spcAft>
                <a:spcPct val="0"/>
              </a:spcAft>
              <a:defRPr/>
            </a:pPr>
            <a:r>
              <a:rPr altLang="en-US" lang="zh-CN" smtClean="0" sz="1700">
                <a:gradFill>
                  <a:gsLst>
                    <a:gs pos="0">
                      <a:srgbClr val="FFFFFF"/>
                    </a:gs>
                    <a:gs pos="100000">
                      <a:srgbClr val="FFFFFF"/>
                    </a:gs>
                  </a:gsLst>
                  <a:lin ang="5400000" scaled="0"/>
                </a:gradFill>
                <a:latin charset="-122" pitchFamily="34" typeface="微软雅黑"/>
              </a:rPr>
              <a:t>单击填加问题二？</a:t>
            </a:r>
          </a:p>
        </p:txBody>
      </p:sp>
      <p:sp>
        <p:nvSpPr>
          <p:cNvPr id="15"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16" name="组合 15"/>
          <p:cNvGrpSpPr/>
          <p:nvPr/>
        </p:nvGrpSpPr>
        <p:grpSpPr>
          <a:xfrm>
            <a:off x="352592" y="688270"/>
            <a:ext cx="9231272" cy="67851"/>
            <a:chOff x="288133" y="483063"/>
            <a:chExt cx="8772740" cy="64666"/>
          </a:xfrm>
        </p:grpSpPr>
        <p:sp>
          <p:nvSpPr>
            <p:cNvPr id="17" name="任意多边形 16"/>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 name="直接连接符 17"/>
            <p:cNvCxnSpPr>
              <a:stCxn id="17"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组合 18"/>
          <p:cNvGrpSpPr/>
          <p:nvPr/>
        </p:nvGrpSpPr>
        <p:grpSpPr>
          <a:xfrm>
            <a:off x="0" y="290390"/>
            <a:ext cx="641111" cy="353788"/>
            <a:chOff x="0" y="252065"/>
            <a:chExt cx="641111" cy="392113"/>
          </a:xfrm>
        </p:grpSpPr>
        <p:sp>
          <p:nvSpPr>
            <p:cNvPr id="20"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21"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22" name="五边形 21"/>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906116265"/>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9"/>
                                        </p:tgtEl>
                                        <p:attrNameLst>
                                          <p:attrName>style.visibility</p:attrName>
                                        </p:attrNameLst>
                                      </p:cBhvr>
                                      <p:to>
                                        <p:strVal val="visible"/>
                                      </p:to>
                                    </p:set>
                                    <p:animEffect filter="wipe(left)" transition="in">
                                      <p:cBhvr>
                                        <p:cTn dur="500" id="7"/>
                                        <p:tgtEl>
                                          <p:spTgt spid="19"/>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16"/>
                                        </p:tgtEl>
                                        <p:attrNameLst>
                                          <p:attrName>style.visibility</p:attrName>
                                        </p:attrNameLst>
                                      </p:cBhvr>
                                      <p:to>
                                        <p:strVal val="visible"/>
                                      </p:to>
                                    </p:set>
                                    <p:animEffect filter="wipe(down)" transition="in">
                                      <p:cBhvr>
                                        <p:cTn dur="500" id="12"/>
                                        <p:tgtEl>
                                          <p:spTgt spid="16"/>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15"/>
                                        </p:tgtEl>
                                        <p:attrNameLst>
                                          <p:attrName>style.visibility</p:attrName>
                                        </p:attrNameLst>
                                      </p:cBhvr>
                                      <p:to>
                                        <p:strVal val="visible"/>
                                      </p:to>
                                    </p:set>
                                    <p:anim calcmode="lin" valueType="num">
                                      <p:cBhvr>
                                        <p:cTn dur="500" fill="hold" id="16"/>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5"/>
                                        </p:tgtEl>
                                        <p:attrNameLst>
                                          <p:attrName>ppt_y</p:attrName>
                                        </p:attrNameLst>
                                      </p:cBhvr>
                                      <p:tavLst>
                                        <p:tav tm="0">
                                          <p:val>
                                            <p:strVal val="#ppt_y"/>
                                          </p:val>
                                        </p:tav>
                                        <p:tav tm="100000">
                                          <p:val>
                                            <p:strVal val="#ppt_y"/>
                                          </p:val>
                                        </p:tav>
                                      </p:tavLst>
                                    </p:anim>
                                    <p:anim calcmode="lin" valueType="num">
                                      <p:cBhvr>
                                        <p:cTn dur="500" fill="hold" id="18"/>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5"/>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15"/>
                                        </p:tgtEl>
                                      </p:cBhvr>
                                    </p:animEffect>
                                  </p:childTnLst>
                                </p:cTn>
                              </p:par>
                            </p:childTnLst>
                          </p:cTn>
                        </p:par>
                        <p:par>
                          <p:cTn fill="hold" id="21" nodeType="afterGroup">
                            <p:stCondLst>
                              <p:cond delay="1000"/>
                            </p:stCondLst>
                            <p:childTnLst>
                              <p:par>
                                <p:cTn fill="hold" id="22" nodeType="afterEffect" presetClass="entr" presetID="10" presetSubtype="0">
                                  <p:stCondLst>
                                    <p:cond delay="0"/>
                                  </p:stCondLst>
                                  <p:childTnLst>
                                    <p:set>
                                      <p:cBhvr>
                                        <p:cTn dur="1" fill="hold" id="23">
                                          <p:stCondLst>
                                            <p:cond delay="0"/>
                                          </p:stCondLst>
                                        </p:cTn>
                                        <p:tgtEl>
                                          <p:spTgt spid="28"/>
                                        </p:tgtEl>
                                        <p:attrNameLst>
                                          <p:attrName>style.visibility</p:attrName>
                                        </p:attrNameLst>
                                      </p:cBhvr>
                                      <p:to>
                                        <p:strVal val="visible"/>
                                      </p:to>
                                    </p:set>
                                    <p:animEffect filter="fade" transition="in">
                                      <p:cBhvr>
                                        <p:cTn dur="500" id="24"/>
                                        <p:tgtEl>
                                          <p:spTgt spid="28"/>
                                        </p:tgtEl>
                                      </p:cBhvr>
                                    </p:animEffect>
                                  </p:childTnLst>
                                </p:cTn>
                              </p:par>
                            </p:childTnLst>
                          </p:cTn>
                        </p:par>
                        <p:par>
                          <p:cTn fill="hold" id="25" nodeType="afterGroup">
                            <p:stCondLst>
                              <p:cond delay="1500"/>
                            </p:stCondLst>
                            <p:childTnLst>
                              <p:par>
                                <p:cTn fill="hold" id="26" nodeType="afterEffect" presetClass="entr" presetID="10" presetSubtype="0">
                                  <p:stCondLst>
                                    <p:cond delay="0"/>
                                  </p:stCondLst>
                                  <p:childTnLst>
                                    <p:set>
                                      <p:cBhvr>
                                        <p:cTn dur="1" fill="hold" id="27">
                                          <p:stCondLst>
                                            <p:cond delay="0"/>
                                          </p:stCondLst>
                                        </p:cTn>
                                        <p:tgtEl>
                                          <p:spTgt spid="27"/>
                                        </p:tgtEl>
                                        <p:attrNameLst>
                                          <p:attrName>style.visibility</p:attrName>
                                        </p:attrNameLst>
                                      </p:cBhvr>
                                      <p:to>
                                        <p:strVal val="visible"/>
                                      </p:to>
                                    </p:set>
                                    <p:animEffect filter="fade" transition="in">
                                      <p:cBhvr>
                                        <p:cTn dur="500" id="28"/>
                                        <p:tgtEl>
                                          <p:spTgt spid="27"/>
                                        </p:tgtEl>
                                      </p:cBhvr>
                                    </p:animEffect>
                                  </p:childTnLst>
                                </p:cTn>
                              </p:par>
                            </p:childTnLst>
                          </p:cTn>
                        </p:par>
                        <p:par>
                          <p:cTn fill="hold" id="29" nodeType="afterGroup">
                            <p:stCondLst>
                              <p:cond delay="2000"/>
                            </p:stCondLst>
                            <p:childTnLst>
                              <p:par>
                                <p:cTn fill="hold" id="30" nodeType="afterEffect" presetClass="entr" presetID="10" presetSubtype="0">
                                  <p:stCondLst>
                                    <p:cond delay="0"/>
                                  </p:stCondLst>
                                  <p:childTnLst>
                                    <p:set>
                                      <p:cBhvr>
                                        <p:cTn dur="1" fill="hold" id="31">
                                          <p:stCondLst>
                                            <p:cond delay="0"/>
                                          </p:stCondLst>
                                        </p:cTn>
                                        <p:tgtEl>
                                          <p:spTgt spid="30"/>
                                        </p:tgtEl>
                                        <p:attrNameLst>
                                          <p:attrName>style.visibility</p:attrName>
                                        </p:attrNameLst>
                                      </p:cBhvr>
                                      <p:to>
                                        <p:strVal val="visible"/>
                                      </p:to>
                                    </p:set>
                                    <p:animEffect filter="fade" transition="in">
                                      <p:cBhvr>
                                        <p:cTn dur="500" id="32"/>
                                        <p:tgtEl>
                                          <p:spTgt spid="30"/>
                                        </p:tgtEl>
                                      </p:cBhvr>
                                    </p:animEffect>
                                  </p:childTnLst>
                                </p:cTn>
                              </p:par>
                            </p:childTnLst>
                          </p:cTn>
                        </p:par>
                        <p:par>
                          <p:cTn fill="hold" id="33" nodeType="afterGroup">
                            <p:stCondLst>
                              <p:cond delay="2500"/>
                            </p:stCondLst>
                            <p:childTnLst>
                              <p:par>
                                <p:cTn fill="hold" id="34" nodeType="afterEffect" presetClass="entr" presetID="10" presetSubtype="0">
                                  <p:stCondLst>
                                    <p:cond delay="0"/>
                                  </p:stCondLst>
                                  <p:childTnLst>
                                    <p:set>
                                      <p:cBhvr>
                                        <p:cTn dur="1" fill="hold" id="35">
                                          <p:stCondLst>
                                            <p:cond delay="0"/>
                                          </p:stCondLst>
                                        </p:cTn>
                                        <p:tgtEl>
                                          <p:spTgt spid="26"/>
                                        </p:tgtEl>
                                        <p:attrNameLst>
                                          <p:attrName>style.visibility</p:attrName>
                                        </p:attrNameLst>
                                      </p:cBhvr>
                                      <p:to>
                                        <p:strVal val="visible"/>
                                      </p:to>
                                    </p:set>
                                    <p:animEffect filter="fade" transition="in">
                                      <p:cBhvr>
                                        <p:cTn dur="500" id="36"/>
                                        <p:tgtEl>
                                          <p:spTgt spid="26"/>
                                        </p:tgtEl>
                                      </p:cBhvr>
                                    </p:animEffect>
                                  </p:childTnLst>
                                </p:cTn>
                              </p:par>
                            </p:childTnLst>
                          </p:cTn>
                        </p:par>
                        <p:par>
                          <p:cTn fill="hold" id="37" nodeType="afterGroup">
                            <p:stCondLst>
                              <p:cond delay="3000"/>
                            </p:stCondLst>
                            <p:childTnLst>
                              <p:par>
                                <p:cTn fill="hold" id="38" nodeType="afterEffect" presetClass="entr" presetID="10" presetSubtype="0">
                                  <p:stCondLst>
                                    <p:cond delay="0"/>
                                  </p:stCondLst>
                                  <p:childTnLst>
                                    <p:set>
                                      <p:cBhvr>
                                        <p:cTn dur="1" fill="hold" id="39">
                                          <p:stCondLst>
                                            <p:cond delay="0"/>
                                          </p:stCondLst>
                                        </p:cTn>
                                        <p:tgtEl>
                                          <p:spTgt spid="29"/>
                                        </p:tgtEl>
                                        <p:attrNameLst>
                                          <p:attrName>style.visibility</p:attrName>
                                        </p:attrNameLst>
                                      </p:cBhvr>
                                      <p:to>
                                        <p:strVal val="visible"/>
                                      </p:to>
                                    </p:set>
                                    <p:animEffect filter="fade" transition="in">
                                      <p:cBhvr>
                                        <p:cTn dur="500" id="40"/>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圆角矩形 5"/>
          <p:cNvSpPr/>
          <p:nvPr/>
        </p:nvSpPr>
        <p:spPr bwMode="auto">
          <a:xfrm>
            <a:off x="4092575" y="3759200"/>
            <a:ext cx="3265488" cy="569913"/>
          </a:xfrm>
          <a:custGeom>
            <a:rect b="b" l="l" r="r" t="t"/>
            <a:pathLst>
              <a:path h="569236" w="3265929">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algn="ctr" cap="flat" cmpd="sng" w="9525">
            <a:noFill/>
            <a:prstDash val="solid"/>
            <a:round/>
            <a:headEnd len="med" type="none" w="med"/>
            <a:tailEnd len="med" type="none" w="med"/>
          </a:ln>
          <a:effectLst/>
          <a:extLst/>
        </p:spPr>
        <p:txBody>
          <a:bodyPr/>
          <a:lstStyle/>
          <a:p>
            <a:pPr defTabSz="914400">
              <a:buFont charset="0" pitchFamily="34" typeface="Arial"/>
              <a:buNone/>
              <a:defRPr/>
            </a:pPr>
            <a:endParaRPr altLang="en-US" lang="zh-CN" sz="1800"/>
          </a:p>
        </p:txBody>
      </p:sp>
      <p:sp>
        <p:nvSpPr>
          <p:cNvPr id="27" name="圆角矩形 5"/>
          <p:cNvSpPr/>
          <p:nvPr/>
        </p:nvSpPr>
        <p:spPr bwMode="auto">
          <a:xfrm>
            <a:off x="4092575" y="1273175"/>
            <a:ext cx="3265488" cy="568325"/>
          </a:xfrm>
          <a:custGeom>
            <a:gdLst>
              <a:gd fmla="*/ 0 w 3265930" name="T0"/>
              <a:gd fmla="*/ 0 h 569236" name="T1"/>
              <a:gd fmla="*/ 2981312 w 3265930" name="T2"/>
              <a:gd fmla="*/ 0 h 569236" name="T3"/>
              <a:gd fmla="*/ 3265930 w 3265930" name="T4"/>
              <a:gd fmla="*/ 284618 h 569236" name="T5"/>
              <a:gd fmla="*/ 2981312 w 3265930" name="T6"/>
              <a:gd fmla="*/ 569236 h 569236" name="T7"/>
              <a:gd fmla="*/ 0 w 3265930" name="T8"/>
              <a:gd fmla="*/ 569236 h 569236" name="T9"/>
            </a:gdLst>
            <a:cxnLst>
              <a:cxn ang="0">
                <a:pos x="T0" y="T1"/>
              </a:cxn>
              <a:cxn ang="0">
                <a:pos x="T2" y="T3"/>
              </a:cxn>
              <a:cxn ang="0">
                <a:pos x="T4" y="T5"/>
              </a:cxn>
              <a:cxn ang="0">
                <a:pos x="T6" y="T7"/>
              </a:cxn>
              <a:cxn ang="0">
                <a:pos x="T8" y="T9"/>
              </a:cxn>
            </a:cxnLst>
            <a:rect b="b" l="0" r="r" t="0"/>
            <a:pathLst>
              <a:path h="569236" w="3265929">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1"/>
          </a:solidFill>
          <a:ln>
            <a:noFill/>
          </a:ln>
          <a:extLst>
            <a:ext uri="{91240B29-F687-4F45-9708-019B960494DF}">
              <a14:hiddenLine algn="ctr" cap="flat" cmpd="sng" w="9525">
                <a:solidFill>
                  <a:srgbClr val="000000"/>
                </a:solidFill>
                <a:prstDash val="solid"/>
                <a:round/>
                <a:headEnd len="med" type="none" w="med"/>
                <a:tailEnd len="med" type="none" w="med"/>
              </a14:hiddenLine>
            </a:ext>
          </a:extLst>
        </p:spPr>
        <p:txBody>
          <a:bodyPr/>
          <a:lstStyle/>
          <a:p>
            <a:endParaRPr altLang="en-US" lang="zh-CN"/>
          </a:p>
        </p:txBody>
      </p:sp>
      <p:sp>
        <p:nvSpPr>
          <p:cNvPr id="28" name="TextBox 27"/>
          <p:cNvSpPr txBox="1"/>
          <p:nvPr/>
        </p:nvSpPr>
        <p:spPr>
          <a:xfrm>
            <a:off x="4735512" y="1357313"/>
            <a:ext cx="1960880" cy="396240"/>
          </a:xfrm>
          <a:prstGeom prst="rect">
            <a:avLst/>
          </a:prstGeom>
          <a:noFill/>
        </p:spPr>
        <p:txBody>
          <a:bodyPr wrap="none">
            <a:spAutoFit/>
          </a:bodyPr>
          <a:lstStyle/>
          <a:p>
            <a:pPr defTabSz="967801" fontAlgn="auto">
              <a:spcBef>
                <a:spcPct val="0"/>
              </a:spcBef>
              <a:spcAft>
                <a:spcPct val="0"/>
              </a:spcAft>
              <a:defRPr/>
            </a:pPr>
            <a:r>
              <a:rPr altLang="en-US" lang="zh-CN" sz="2000">
                <a:solidFill>
                  <a:srgbClr val="F8F8F8"/>
                </a:solidFill>
                <a:latin typeface="+mj-ea"/>
                <a:ea typeface="+mj-ea"/>
              </a:rPr>
              <a:t>请输入您的标题</a:t>
            </a:r>
          </a:p>
        </p:txBody>
      </p:sp>
      <p:sp>
        <p:nvSpPr>
          <p:cNvPr id="29" name="空心弧 28"/>
          <p:cNvSpPr/>
          <p:nvPr/>
        </p:nvSpPr>
        <p:spPr bwMode="auto">
          <a:xfrm flipV="1">
            <a:off x="1692275" y="827088"/>
            <a:ext cx="1460500" cy="1460500"/>
          </a:xfrm>
          <a:prstGeom prst="blockArc">
            <a:avLst>
              <a:gd fmla="val 5423681" name="adj1"/>
              <a:gd fmla="val 20860726" name="adj2"/>
              <a:gd fmla="val 17514" name="adj3"/>
            </a:avLst>
          </a:prstGeom>
          <a:solidFill>
            <a:schemeClr val="bg2"/>
          </a:solidFill>
          <a:ln algn="ctr" cap="flat" cmpd="sng" w="9525">
            <a:noFill/>
            <a:prstDash val="solid"/>
            <a:round/>
            <a:headEnd len="med" type="none" w="med"/>
            <a:tailEnd len="med" type="none" w="med"/>
          </a:ln>
          <a:effectLst/>
          <a:extLst/>
        </p:spPr>
        <p:txBody>
          <a:bodyPr/>
          <a:lstStyle/>
          <a:p>
            <a:pPr defTabSz="914400">
              <a:buFont charset="0" pitchFamily="34" typeface="Arial"/>
              <a:buNone/>
              <a:defRPr/>
            </a:pPr>
            <a:endParaRPr altLang="en-US" lang="zh-CN" sz="1800"/>
          </a:p>
        </p:txBody>
      </p:sp>
      <p:sp>
        <p:nvSpPr>
          <p:cNvPr id="30" name="空心弧 29"/>
          <p:cNvSpPr/>
          <p:nvPr/>
        </p:nvSpPr>
        <p:spPr bwMode="auto">
          <a:xfrm flipV="1" rot="10800000">
            <a:off x="2865438" y="1087438"/>
            <a:ext cx="1460500" cy="1460500"/>
          </a:xfrm>
          <a:prstGeom prst="blockArc">
            <a:avLst>
              <a:gd fmla="val 5423681" name="adj1"/>
              <a:gd fmla="val 20860726" name="adj2"/>
              <a:gd fmla="val 17514" name="adj3"/>
            </a:avLst>
          </a:prstGeom>
          <a:solidFill>
            <a:schemeClr val="accent1"/>
          </a:solidFill>
          <a:ln algn="ctr" cap="flat" cmpd="sng" w="9525">
            <a:noFill/>
            <a:prstDash val="solid"/>
            <a:round/>
            <a:headEnd len="med" type="none" w="med"/>
            <a:tailEnd len="med" type="none" w="med"/>
          </a:ln>
          <a:effectLst/>
          <a:extLst/>
        </p:spPr>
        <p:txBody>
          <a:bodyPr/>
          <a:lstStyle/>
          <a:p>
            <a:pPr defTabSz="914400">
              <a:buFont charset="0" pitchFamily="34" typeface="Arial"/>
              <a:buNone/>
              <a:defRPr/>
            </a:pPr>
            <a:endParaRPr altLang="en-US" lang="zh-CN" sz="1800"/>
          </a:p>
        </p:txBody>
      </p:sp>
      <p:sp>
        <p:nvSpPr>
          <p:cNvPr id="31" name="空心弧 30"/>
          <p:cNvSpPr/>
          <p:nvPr/>
        </p:nvSpPr>
        <p:spPr bwMode="auto">
          <a:xfrm flipV="1" rot="4631022">
            <a:off x="2898775" y="2298700"/>
            <a:ext cx="1460500" cy="1460500"/>
          </a:xfrm>
          <a:prstGeom prst="blockArc">
            <a:avLst>
              <a:gd fmla="val 10168821" name="adj1"/>
              <a:gd fmla="val 20860726" name="adj2"/>
              <a:gd fmla="val 17514" name="adj3"/>
            </a:avLst>
          </a:prstGeom>
          <a:solidFill>
            <a:schemeClr val="accent2"/>
          </a:solidFill>
          <a:ln algn="ctr" cap="flat" cmpd="sng" w="9525">
            <a:noFill/>
            <a:prstDash val="solid"/>
            <a:round/>
            <a:headEnd len="med" type="none" w="med"/>
            <a:tailEnd len="med" type="none" w="med"/>
          </a:ln>
          <a:effectLst/>
          <a:extLst/>
        </p:spPr>
        <p:txBody>
          <a:bodyPr/>
          <a:lstStyle/>
          <a:p>
            <a:pPr defTabSz="914400">
              <a:buFont charset="0" pitchFamily="34" typeface="Arial"/>
              <a:buNone/>
              <a:defRPr/>
            </a:pPr>
            <a:endParaRPr altLang="en-US" lang="zh-CN" sz="1800"/>
          </a:p>
        </p:txBody>
      </p:sp>
      <p:sp>
        <p:nvSpPr>
          <p:cNvPr id="32" name="空心弧 31"/>
          <p:cNvSpPr/>
          <p:nvPr/>
        </p:nvSpPr>
        <p:spPr bwMode="auto">
          <a:xfrm>
            <a:off x="1714500" y="3759200"/>
            <a:ext cx="1460500" cy="1462088"/>
          </a:xfrm>
          <a:prstGeom prst="blockArc">
            <a:avLst>
              <a:gd fmla="val 5423681" name="adj1"/>
              <a:gd fmla="val 20860726" name="adj2"/>
              <a:gd fmla="val 17514" name="adj3"/>
            </a:avLst>
          </a:prstGeom>
          <a:solidFill>
            <a:schemeClr val="accent4"/>
          </a:solidFill>
          <a:ln algn="ctr" cap="flat" cmpd="sng" w="9525">
            <a:noFill/>
            <a:prstDash val="solid"/>
            <a:round/>
            <a:headEnd len="med" type="none" w="med"/>
            <a:tailEnd len="med" type="none" w="med"/>
          </a:ln>
          <a:effectLst/>
          <a:extLst/>
        </p:spPr>
        <p:txBody>
          <a:bodyPr/>
          <a:lstStyle/>
          <a:p>
            <a:pPr defTabSz="914400">
              <a:buFont charset="0" pitchFamily="34" typeface="Arial"/>
              <a:buNone/>
              <a:defRPr/>
            </a:pPr>
            <a:endParaRPr altLang="en-US" lang="zh-CN" sz="1800"/>
          </a:p>
        </p:txBody>
      </p:sp>
      <p:sp>
        <p:nvSpPr>
          <p:cNvPr id="33" name="空心弧 32"/>
          <p:cNvSpPr/>
          <p:nvPr/>
        </p:nvSpPr>
        <p:spPr bwMode="auto">
          <a:xfrm rot="10800000">
            <a:off x="2886075" y="3498850"/>
            <a:ext cx="1460500" cy="1460500"/>
          </a:xfrm>
          <a:prstGeom prst="blockArc">
            <a:avLst>
              <a:gd fmla="val 5423681" name="adj1"/>
              <a:gd fmla="val 20860726" name="adj2"/>
              <a:gd fmla="val 17514" name="adj3"/>
            </a:avLst>
          </a:prstGeom>
          <a:solidFill>
            <a:schemeClr val="accent3"/>
          </a:solidFill>
          <a:ln algn="ctr" cap="flat" cmpd="sng" w="9525">
            <a:noFill/>
            <a:prstDash val="solid"/>
            <a:round/>
            <a:headEnd len="med" type="none" w="med"/>
            <a:tailEnd len="med" type="none" w="med"/>
          </a:ln>
          <a:effectLst/>
          <a:extLst/>
        </p:spPr>
        <p:txBody>
          <a:bodyPr/>
          <a:lstStyle/>
          <a:p>
            <a:pPr defTabSz="914400">
              <a:buFont charset="0" pitchFamily="34" typeface="Arial"/>
              <a:buNone/>
              <a:defRPr/>
            </a:pPr>
            <a:endParaRPr altLang="en-US" lang="zh-CN" sz="1800"/>
          </a:p>
        </p:txBody>
      </p:sp>
      <p:sp>
        <p:nvSpPr>
          <p:cNvPr id="34" name="TextBox 33"/>
          <p:cNvSpPr txBox="1"/>
          <p:nvPr/>
        </p:nvSpPr>
        <p:spPr>
          <a:xfrm>
            <a:off x="3357563" y="1473200"/>
            <a:ext cx="565468" cy="701040"/>
          </a:xfrm>
          <a:prstGeom prst="rect">
            <a:avLst/>
          </a:prstGeom>
          <a:noFill/>
        </p:spPr>
        <p:txBody>
          <a:bodyPr wrap="none">
            <a:spAutoFit/>
          </a:bodyPr>
          <a:lstStyle/>
          <a:p>
            <a:pPr defTabSz="967801" fontAlgn="auto">
              <a:spcBef>
                <a:spcPct val="0"/>
              </a:spcBef>
              <a:spcAft>
                <a:spcPct val="0"/>
              </a:spcAft>
              <a:defRPr/>
            </a:pPr>
            <a:r>
              <a:rPr altLang="zh-CN" b="1" lang="en-US" sz="4000">
                <a:solidFill>
                  <a:schemeClr val="accent2"/>
                </a:solidFill>
                <a:latin typeface="+mn-ea"/>
                <a:ea typeface="+mn-ea"/>
              </a:rPr>
              <a:t>A</a:t>
            </a:r>
          </a:p>
        </p:txBody>
      </p:sp>
      <p:sp>
        <p:nvSpPr>
          <p:cNvPr id="35" name="TextBox 34"/>
          <p:cNvSpPr txBox="1"/>
          <p:nvPr/>
        </p:nvSpPr>
        <p:spPr>
          <a:xfrm>
            <a:off x="3357563" y="3887788"/>
            <a:ext cx="530543" cy="701040"/>
          </a:xfrm>
          <a:prstGeom prst="rect">
            <a:avLst/>
          </a:prstGeom>
          <a:noFill/>
        </p:spPr>
        <p:txBody>
          <a:bodyPr wrap="none">
            <a:spAutoFit/>
          </a:bodyPr>
          <a:lstStyle/>
          <a:p>
            <a:pPr defTabSz="967801" fontAlgn="auto">
              <a:spcBef>
                <a:spcPct val="0"/>
              </a:spcBef>
              <a:spcAft>
                <a:spcPct val="0"/>
              </a:spcAft>
              <a:defRPr/>
            </a:pPr>
            <a:r>
              <a:rPr altLang="zh-CN" b="1" lang="en-US" sz="4000">
                <a:solidFill>
                  <a:schemeClr val="accent2"/>
                </a:solidFill>
                <a:latin typeface="+mn-ea"/>
                <a:ea typeface="+mn-ea"/>
              </a:rPr>
              <a:t>B</a:t>
            </a:r>
          </a:p>
        </p:txBody>
      </p:sp>
      <p:sp>
        <p:nvSpPr>
          <p:cNvPr id="36" name="TextBox 35"/>
          <p:cNvSpPr txBox="1"/>
          <p:nvPr/>
        </p:nvSpPr>
        <p:spPr>
          <a:xfrm>
            <a:off x="4503738" y="2008188"/>
            <a:ext cx="4244975" cy="731520"/>
          </a:xfrm>
          <a:prstGeom prst="rect">
            <a:avLst/>
          </a:prstGeom>
          <a:noFill/>
        </p:spPr>
        <p:txBody>
          <a:bodyPr>
            <a:spAutoFit/>
          </a:bodyPr>
          <a:lstStyle/>
          <a:p>
            <a:pPr defTabSz="967801" fontAlgn="auto">
              <a:lnSpc>
                <a:spcPct val="150000"/>
              </a:lnSpc>
              <a:spcBef>
                <a:spcPct val="0"/>
              </a:spcBef>
              <a:spcAft>
                <a:spcPct val="0"/>
              </a:spcAft>
              <a:defRPr/>
            </a:pPr>
            <a:r>
              <a:rPr altLang="en-US" lang="zh-CN" sz="1400">
                <a:solidFill>
                  <a:schemeClr val="tx1">
                    <a:lumMod val="50000"/>
                    <a:lumOff val="50000"/>
                  </a:schemeClr>
                </a:solidFill>
                <a:latin typeface="+mn-ea"/>
                <a:ea typeface="+mn-ea"/>
              </a:rPr>
              <a:t>这里输入您的文字这里输入您的文字这里输入您的文字这里输入您的文字这里输入您</a:t>
            </a:r>
          </a:p>
        </p:txBody>
      </p:sp>
      <p:sp>
        <p:nvSpPr>
          <p:cNvPr id="37" name="TextBox 36"/>
          <p:cNvSpPr txBox="1">
            <a:spLocks noChangeArrowheads="1"/>
          </p:cNvSpPr>
          <p:nvPr/>
        </p:nvSpPr>
        <p:spPr bwMode="auto">
          <a:xfrm>
            <a:off x="4503738" y="4306888"/>
            <a:ext cx="43180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pPr>
              <a:lnSpc>
                <a:spcPct val="150000"/>
              </a:lnSpc>
            </a:pPr>
            <a:r>
              <a:rPr altLang="en-US" lang="zh-CN" sz="1400">
                <a:solidFill>
                  <a:srgbClr val="7F7F7F"/>
                </a:solidFill>
                <a:latin charset="-122" pitchFamily="34" typeface="微软雅黑"/>
              </a:rPr>
              <a:t>这里输入您的文字这里输入您的文字这里输入您的文字这里输入您的文字这里输入您</a:t>
            </a:r>
          </a:p>
        </p:txBody>
      </p:sp>
      <p:sp>
        <p:nvSpPr>
          <p:cNvPr id="38" name="TextBox 37"/>
          <p:cNvSpPr txBox="1"/>
          <p:nvPr/>
        </p:nvSpPr>
        <p:spPr>
          <a:xfrm>
            <a:off x="4735512" y="3854450"/>
            <a:ext cx="1960880" cy="396240"/>
          </a:xfrm>
          <a:prstGeom prst="rect">
            <a:avLst/>
          </a:prstGeom>
          <a:noFill/>
        </p:spPr>
        <p:txBody>
          <a:bodyPr wrap="none">
            <a:spAutoFit/>
          </a:bodyPr>
          <a:lstStyle/>
          <a:p>
            <a:pPr defTabSz="967801" fontAlgn="auto">
              <a:spcBef>
                <a:spcPct val="0"/>
              </a:spcBef>
              <a:spcAft>
                <a:spcPct val="0"/>
              </a:spcAft>
              <a:defRPr/>
            </a:pPr>
            <a:r>
              <a:rPr altLang="en-US" lang="zh-CN" sz="2000">
                <a:solidFill>
                  <a:srgbClr val="F8F8F8"/>
                </a:solidFill>
                <a:latin typeface="+mj-ea"/>
                <a:ea typeface="+mj-ea"/>
              </a:rPr>
              <a:t>请输入您的标题</a:t>
            </a:r>
          </a:p>
        </p:txBody>
      </p:sp>
      <p:sp>
        <p:nvSpPr>
          <p:cNvPr id="23"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24" name="组合 23"/>
          <p:cNvGrpSpPr/>
          <p:nvPr/>
        </p:nvGrpSpPr>
        <p:grpSpPr>
          <a:xfrm>
            <a:off x="352592" y="688270"/>
            <a:ext cx="9231272" cy="67851"/>
            <a:chOff x="288133" y="483063"/>
            <a:chExt cx="8772740" cy="64666"/>
          </a:xfrm>
        </p:grpSpPr>
        <p:sp>
          <p:nvSpPr>
            <p:cNvPr id="25" name="任意多边形 24"/>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9" name="直接连接符 38"/>
            <p:cNvCxnSpPr>
              <a:stCxn id="2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0" name="组合 39"/>
          <p:cNvGrpSpPr/>
          <p:nvPr/>
        </p:nvGrpSpPr>
        <p:grpSpPr>
          <a:xfrm>
            <a:off x="0" y="290390"/>
            <a:ext cx="641111" cy="353788"/>
            <a:chOff x="0" y="252065"/>
            <a:chExt cx="641111" cy="392113"/>
          </a:xfrm>
        </p:grpSpPr>
        <p:sp>
          <p:nvSpPr>
            <p:cNvPr id="41"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42"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43" name="五边形 42"/>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1067348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0"/>
                                        </p:tgtEl>
                                        <p:attrNameLst>
                                          <p:attrName>style.visibility</p:attrName>
                                        </p:attrNameLst>
                                      </p:cBhvr>
                                      <p:to>
                                        <p:strVal val="visible"/>
                                      </p:to>
                                    </p:set>
                                    <p:animEffect filter="wipe(left)" transition="in">
                                      <p:cBhvr>
                                        <p:cTn dur="500" id="7"/>
                                        <p:tgtEl>
                                          <p:spTgt spid="40"/>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4"/>
                                        </p:tgtEl>
                                        <p:attrNameLst>
                                          <p:attrName>style.visibility</p:attrName>
                                        </p:attrNameLst>
                                      </p:cBhvr>
                                      <p:to>
                                        <p:strVal val="visible"/>
                                      </p:to>
                                    </p:set>
                                    <p:animEffect filter="wipe(down)" transition="in">
                                      <p:cBhvr>
                                        <p:cTn dur="500" id="12"/>
                                        <p:tgtEl>
                                          <p:spTgt spid="24"/>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23"/>
                                        </p:tgtEl>
                                        <p:attrNameLst>
                                          <p:attrName>style.visibility</p:attrName>
                                        </p:attrNameLst>
                                      </p:cBhvr>
                                      <p:to>
                                        <p:strVal val="visible"/>
                                      </p:to>
                                    </p:set>
                                    <p:anim calcmode="lin" valueType="num">
                                      <p:cBhvr>
                                        <p:cTn dur="500" fill="hold" id="16"/>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23"/>
                                        </p:tgtEl>
                                        <p:attrNameLst>
                                          <p:attrName>ppt_y</p:attrName>
                                        </p:attrNameLst>
                                      </p:cBhvr>
                                      <p:tavLst>
                                        <p:tav tm="0">
                                          <p:val>
                                            <p:strVal val="#ppt_y"/>
                                          </p:val>
                                        </p:tav>
                                        <p:tav tm="100000">
                                          <p:val>
                                            <p:strVal val="#ppt_y"/>
                                          </p:val>
                                        </p:tav>
                                      </p:tavLst>
                                    </p:anim>
                                    <p:anim calcmode="lin" valueType="num">
                                      <p:cBhvr>
                                        <p:cTn dur="500" fill="hold" id="18"/>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23"/>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23"/>
                                        </p:tgtEl>
                                      </p:cBhvr>
                                    </p:animEffect>
                                  </p:childTnLst>
                                </p:cTn>
                              </p:par>
                            </p:childTnLst>
                          </p:cTn>
                        </p:par>
                        <p:par>
                          <p:cTn fill="hold" id="21" nodeType="afterGroup">
                            <p:stCondLst>
                              <p:cond delay="1000"/>
                            </p:stCondLst>
                            <p:childTnLst>
                              <p:par>
                                <p:cTn fill="hold" id="22" nodeType="afterEffect" presetClass="entr" presetID="22" presetSubtype="8">
                                  <p:stCondLst>
                                    <p:cond delay="0"/>
                                  </p:stCondLst>
                                  <p:childTnLst>
                                    <p:set>
                                      <p:cBhvr>
                                        <p:cTn dur="1" fill="hold" id="23">
                                          <p:stCondLst>
                                            <p:cond delay="0"/>
                                          </p:stCondLst>
                                        </p:cTn>
                                        <p:tgtEl>
                                          <p:spTgt spid="29"/>
                                        </p:tgtEl>
                                        <p:attrNameLst>
                                          <p:attrName>style.visibility</p:attrName>
                                        </p:attrNameLst>
                                      </p:cBhvr>
                                      <p:to>
                                        <p:strVal val="visible"/>
                                      </p:to>
                                    </p:set>
                                    <p:animEffect filter="wipe(left)" transition="in">
                                      <p:cBhvr>
                                        <p:cTn dur="500" id="24"/>
                                        <p:tgtEl>
                                          <p:spTgt spid="29"/>
                                        </p:tgtEl>
                                      </p:cBhvr>
                                    </p:animEffect>
                                  </p:childTnLst>
                                </p:cTn>
                              </p:par>
                            </p:childTnLst>
                          </p:cTn>
                        </p:par>
                        <p:par>
                          <p:cTn fill="hold" id="25" nodeType="afterGroup">
                            <p:stCondLst>
                              <p:cond delay="1500"/>
                            </p:stCondLst>
                            <p:childTnLst>
                              <p:par>
                                <p:cTn fill="hold" id="26" nodeType="afterEffect" presetClass="entr" presetID="22" presetSubtype="8">
                                  <p:stCondLst>
                                    <p:cond delay="0"/>
                                  </p:stCondLst>
                                  <p:childTnLst>
                                    <p:set>
                                      <p:cBhvr>
                                        <p:cTn dur="1" fill="hold" id="27">
                                          <p:stCondLst>
                                            <p:cond delay="0"/>
                                          </p:stCondLst>
                                        </p:cTn>
                                        <p:tgtEl>
                                          <p:spTgt spid="30"/>
                                        </p:tgtEl>
                                        <p:attrNameLst>
                                          <p:attrName>style.visibility</p:attrName>
                                        </p:attrNameLst>
                                      </p:cBhvr>
                                      <p:to>
                                        <p:strVal val="visible"/>
                                      </p:to>
                                    </p:set>
                                    <p:animEffect filter="wipe(left)" transition="in">
                                      <p:cBhvr>
                                        <p:cTn dur="500" id="28"/>
                                        <p:tgtEl>
                                          <p:spTgt spid="30"/>
                                        </p:tgtEl>
                                      </p:cBhvr>
                                    </p:animEffect>
                                  </p:childTnLst>
                                </p:cTn>
                              </p:par>
                            </p:childTnLst>
                          </p:cTn>
                        </p:par>
                        <p:par>
                          <p:cTn fill="hold" id="29" nodeType="afterGroup">
                            <p:stCondLst>
                              <p:cond delay="2000"/>
                            </p:stCondLst>
                            <p:childTnLst>
                              <p:par>
                                <p:cTn fill="hold" id="30" nodeType="afterEffect" presetClass="entr" presetID="22" presetSubtype="1">
                                  <p:stCondLst>
                                    <p:cond delay="0"/>
                                  </p:stCondLst>
                                  <p:childTnLst>
                                    <p:set>
                                      <p:cBhvr>
                                        <p:cTn dur="1" fill="hold" id="31">
                                          <p:stCondLst>
                                            <p:cond delay="0"/>
                                          </p:stCondLst>
                                        </p:cTn>
                                        <p:tgtEl>
                                          <p:spTgt spid="31"/>
                                        </p:tgtEl>
                                        <p:attrNameLst>
                                          <p:attrName>style.visibility</p:attrName>
                                        </p:attrNameLst>
                                      </p:cBhvr>
                                      <p:to>
                                        <p:strVal val="visible"/>
                                      </p:to>
                                    </p:set>
                                    <p:animEffect filter="wipe(up)" transition="in">
                                      <p:cBhvr>
                                        <p:cTn dur="500" id="32"/>
                                        <p:tgtEl>
                                          <p:spTgt spid="31"/>
                                        </p:tgtEl>
                                      </p:cBhvr>
                                    </p:animEffect>
                                  </p:childTnLst>
                                </p:cTn>
                              </p:par>
                            </p:childTnLst>
                          </p:cTn>
                        </p:par>
                        <p:par>
                          <p:cTn fill="hold" id="33" nodeType="afterGroup">
                            <p:stCondLst>
                              <p:cond delay="2500"/>
                            </p:stCondLst>
                            <p:childTnLst>
                              <p:par>
                                <p:cTn fill="hold" id="34" nodeType="afterEffect" presetClass="entr" presetID="22" presetSubtype="1">
                                  <p:stCondLst>
                                    <p:cond delay="0"/>
                                  </p:stCondLst>
                                  <p:childTnLst>
                                    <p:set>
                                      <p:cBhvr>
                                        <p:cTn dur="1" fill="hold" id="35">
                                          <p:stCondLst>
                                            <p:cond delay="0"/>
                                          </p:stCondLst>
                                        </p:cTn>
                                        <p:tgtEl>
                                          <p:spTgt spid="33"/>
                                        </p:tgtEl>
                                        <p:attrNameLst>
                                          <p:attrName>style.visibility</p:attrName>
                                        </p:attrNameLst>
                                      </p:cBhvr>
                                      <p:to>
                                        <p:strVal val="visible"/>
                                      </p:to>
                                    </p:set>
                                    <p:animEffect filter="wipe(up)" transition="in">
                                      <p:cBhvr>
                                        <p:cTn dur="500" id="36"/>
                                        <p:tgtEl>
                                          <p:spTgt spid="33"/>
                                        </p:tgtEl>
                                      </p:cBhvr>
                                    </p:animEffect>
                                  </p:childTnLst>
                                </p:cTn>
                              </p:par>
                            </p:childTnLst>
                          </p:cTn>
                        </p:par>
                        <p:par>
                          <p:cTn fill="hold" id="37" nodeType="afterGroup">
                            <p:stCondLst>
                              <p:cond delay="3000"/>
                            </p:stCondLst>
                            <p:childTnLst>
                              <p:par>
                                <p:cTn fill="hold" id="38" nodeType="afterEffect" presetClass="entr" presetID="22" presetSubtype="2">
                                  <p:stCondLst>
                                    <p:cond delay="0"/>
                                  </p:stCondLst>
                                  <p:childTnLst>
                                    <p:set>
                                      <p:cBhvr>
                                        <p:cTn dur="1" fill="hold" id="39">
                                          <p:stCondLst>
                                            <p:cond delay="0"/>
                                          </p:stCondLst>
                                        </p:cTn>
                                        <p:tgtEl>
                                          <p:spTgt spid="32"/>
                                        </p:tgtEl>
                                        <p:attrNameLst>
                                          <p:attrName>style.visibility</p:attrName>
                                        </p:attrNameLst>
                                      </p:cBhvr>
                                      <p:to>
                                        <p:strVal val="visible"/>
                                      </p:to>
                                    </p:set>
                                    <p:animEffect filter="wipe(right)" transition="in">
                                      <p:cBhvr>
                                        <p:cTn dur="500" id="40"/>
                                        <p:tgtEl>
                                          <p:spTgt spid="32"/>
                                        </p:tgtEl>
                                      </p:cBhvr>
                                    </p:animEffect>
                                  </p:childTnLst>
                                </p:cTn>
                              </p:par>
                            </p:childTnLst>
                          </p:cTn>
                        </p:par>
                        <p:par>
                          <p:cTn fill="hold" id="41" nodeType="afterGroup">
                            <p:stCondLst>
                              <p:cond delay="3500"/>
                            </p:stCondLst>
                            <p:childTnLst>
                              <p:par>
                                <p:cTn fill="hold" grpId="0" id="42" nodeType="afterEffect" presetClass="entr" presetID="2" presetSubtype="8">
                                  <p:stCondLst>
                                    <p:cond delay="0"/>
                                  </p:stCondLst>
                                  <p:childTnLst>
                                    <p:set>
                                      <p:cBhvr>
                                        <p:cTn dur="1" fill="hold" id="43">
                                          <p:stCondLst>
                                            <p:cond delay="0"/>
                                          </p:stCondLst>
                                        </p:cTn>
                                        <p:tgtEl>
                                          <p:spTgt spid="34"/>
                                        </p:tgtEl>
                                        <p:attrNameLst>
                                          <p:attrName>style.visibility</p:attrName>
                                        </p:attrNameLst>
                                      </p:cBhvr>
                                      <p:to>
                                        <p:strVal val="visible"/>
                                      </p:to>
                                    </p:set>
                                    <p:anim calcmode="lin" valueType="num">
                                      <p:cBhvr additive="base">
                                        <p:cTn dur="500" fill="hold" id="44"/>
                                        <p:tgtEl>
                                          <p:spTgt spid="34"/>
                                        </p:tgtEl>
                                        <p:attrNameLst>
                                          <p:attrName>ppt_x</p:attrName>
                                        </p:attrNameLst>
                                      </p:cBhvr>
                                      <p:tavLst>
                                        <p:tav tm="0">
                                          <p:val>
                                            <p:strVal val="0-#ppt_w/2"/>
                                          </p:val>
                                        </p:tav>
                                        <p:tav tm="100000">
                                          <p:val>
                                            <p:strVal val="#ppt_x"/>
                                          </p:val>
                                        </p:tav>
                                      </p:tavLst>
                                    </p:anim>
                                    <p:anim calcmode="lin" valueType="num">
                                      <p:cBhvr additive="base">
                                        <p:cTn dur="500" fill="hold" id="45"/>
                                        <p:tgtEl>
                                          <p:spTgt spid="34"/>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4000"/>
                            </p:stCondLst>
                            <p:childTnLst>
                              <p:par>
                                <p:cTn fill="hold" grpId="0" id="47" nodeType="afterEffect" presetClass="entr" presetID="22" presetSubtype="8">
                                  <p:stCondLst>
                                    <p:cond delay="0"/>
                                  </p:stCondLst>
                                  <p:childTnLst>
                                    <p:set>
                                      <p:cBhvr>
                                        <p:cTn dur="1" fill="hold" id="48">
                                          <p:stCondLst>
                                            <p:cond delay="0"/>
                                          </p:stCondLst>
                                        </p:cTn>
                                        <p:tgtEl>
                                          <p:spTgt spid="27"/>
                                        </p:tgtEl>
                                        <p:attrNameLst>
                                          <p:attrName>style.visibility</p:attrName>
                                        </p:attrNameLst>
                                      </p:cBhvr>
                                      <p:to>
                                        <p:strVal val="visible"/>
                                      </p:to>
                                    </p:set>
                                    <p:animEffect filter="wipe(left)" transition="in">
                                      <p:cBhvr>
                                        <p:cTn dur="500" id="49"/>
                                        <p:tgtEl>
                                          <p:spTgt spid="27"/>
                                        </p:tgtEl>
                                      </p:cBhvr>
                                    </p:animEffect>
                                  </p:childTnLst>
                                </p:cTn>
                              </p:par>
                            </p:childTnLst>
                          </p:cTn>
                        </p:par>
                        <p:par>
                          <p:cTn fill="hold" id="50" nodeType="afterGroup">
                            <p:stCondLst>
                              <p:cond delay="4500"/>
                            </p:stCondLst>
                            <p:childTnLst>
                              <p:par>
                                <p:cTn fill="hold" grpId="0" id="51" nodeType="afterEffect" presetClass="entr" presetID="41" presetSubtype="0">
                                  <p:stCondLst>
                                    <p:cond delay="0"/>
                                  </p:stCondLst>
                                  <p:iterate type="lt">
                                    <p:tmPct val="10000"/>
                                  </p:iterate>
                                  <p:childTnLst>
                                    <p:set>
                                      <p:cBhvr>
                                        <p:cTn dur="1" fill="hold" id="52">
                                          <p:stCondLst>
                                            <p:cond delay="0"/>
                                          </p:stCondLst>
                                        </p:cTn>
                                        <p:tgtEl>
                                          <p:spTgt spid="28"/>
                                        </p:tgtEl>
                                        <p:attrNameLst>
                                          <p:attrName>style.visibility</p:attrName>
                                        </p:attrNameLst>
                                      </p:cBhvr>
                                      <p:to>
                                        <p:strVal val="visible"/>
                                      </p:to>
                                    </p:set>
                                    <p:anim calcmode="lin" valueType="num">
                                      <p:cBhvr>
                                        <p:cTn dur="300" fill="hold" id="53"/>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54"/>
                                        <p:tgtEl>
                                          <p:spTgt spid="28"/>
                                        </p:tgtEl>
                                        <p:attrNameLst>
                                          <p:attrName>ppt_y</p:attrName>
                                        </p:attrNameLst>
                                      </p:cBhvr>
                                      <p:tavLst>
                                        <p:tav tm="0">
                                          <p:val>
                                            <p:strVal val="#ppt_y"/>
                                          </p:val>
                                        </p:tav>
                                        <p:tav tm="100000">
                                          <p:val>
                                            <p:strVal val="#ppt_y"/>
                                          </p:val>
                                        </p:tav>
                                      </p:tavLst>
                                    </p:anim>
                                    <p:anim calcmode="lin" valueType="num">
                                      <p:cBhvr>
                                        <p:cTn dur="300" fill="hold" id="55"/>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56"/>
                                        <p:tgtEl>
                                          <p:spTgt spid="28"/>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57" tmFilter="0,0; .5, 1; 1, 1"/>
                                        <p:tgtEl>
                                          <p:spTgt spid="28"/>
                                        </p:tgtEl>
                                      </p:cBhvr>
                                    </p:animEffect>
                                  </p:childTnLst>
                                </p:cTn>
                              </p:par>
                            </p:childTnLst>
                          </p:cTn>
                        </p:par>
                        <p:par>
                          <p:cTn fill="hold" id="58" nodeType="afterGroup">
                            <p:stCondLst>
                              <p:cond delay="4800"/>
                            </p:stCondLst>
                            <p:childTnLst>
                              <p:par>
                                <p:cTn fill="hold" grpId="0" id="59" nodeType="afterEffect" presetClass="entr" presetID="42" presetSubtype="0">
                                  <p:stCondLst>
                                    <p:cond delay="0"/>
                                  </p:stCondLst>
                                  <p:childTnLst>
                                    <p:set>
                                      <p:cBhvr>
                                        <p:cTn dur="1" fill="hold" id="60">
                                          <p:stCondLst>
                                            <p:cond delay="0"/>
                                          </p:stCondLst>
                                        </p:cTn>
                                        <p:tgtEl>
                                          <p:spTgt spid="36"/>
                                        </p:tgtEl>
                                        <p:attrNameLst>
                                          <p:attrName>style.visibility</p:attrName>
                                        </p:attrNameLst>
                                      </p:cBhvr>
                                      <p:to>
                                        <p:strVal val="visible"/>
                                      </p:to>
                                    </p:set>
                                    <p:animEffect filter="fade" transition="in">
                                      <p:cBhvr>
                                        <p:cTn dur="500" id="61"/>
                                        <p:tgtEl>
                                          <p:spTgt spid="36"/>
                                        </p:tgtEl>
                                      </p:cBhvr>
                                    </p:animEffect>
                                    <p:anim calcmode="lin" valueType="num">
                                      <p:cBhvr>
                                        <p:cTn dur="500" fill="hold" id="62"/>
                                        <p:tgtEl>
                                          <p:spTgt spid="36"/>
                                        </p:tgtEl>
                                        <p:attrNameLst>
                                          <p:attrName>ppt_x</p:attrName>
                                        </p:attrNameLst>
                                      </p:cBhvr>
                                      <p:tavLst>
                                        <p:tav tm="0">
                                          <p:val>
                                            <p:strVal val="#ppt_x"/>
                                          </p:val>
                                        </p:tav>
                                        <p:tav tm="100000">
                                          <p:val>
                                            <p:strVal val="#ppt_x"/>
                                          </p:val>
                                        </p:tav>
                                      </p:tavLst>
                                    </p:anim>
                                    <p:anim calcmode="lin" valueType="num">
                                      <p:cBhvr>
                                        <p:cTn dur="500" fill="hold" id="63"/>
                                        <p:tgtEl>
                                          <p:spTgt spid="36"/>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5300"/>
                            </p:stCondLst>
                            <p:childTnLst>
                              <p:par>
                                <p:cTn fill="hold" grpId="0" id="65" nodeType="afterEffect" presetClass="entr" presetID="2" presetSubtype="8">
                                  <p:stCondLst>
                                    <p:cond delay="0"/>
                                  </p:stCondLst>
                                  <p:childTnLst>
                                    <p:set>
                                      <p:cBhvr>
                                        <p:cTn dur="1" fill="hold" id="66">
                                          <p:stCondLst>
                                            <p:cond delay="0"/>
                                          </p:stCondLst>
                                        </p:cTn>
                                        <p:tgtEl>
                                          <p:spTgt spid="35"/>
                                        </p:tgtEl>
                                        <p:attrNameLst>
                                          <p:attrName>style.visibility</p:attrName>
                                        </p:attrNameLst>
                                      </p:cBhvr>
                                      <p:to>
                                        <p:strVal val="visible"/>
                                      </p:to>
                                    </p:set>
                                    <p:anim calcmode="lin" valueType="num">
                                      <p:cBhvr additive="base">
                                        <p:cTn dur="500" fill="hold" id="67"/>
                                        <p:tgtEl>
                                          <p:spTgt spid="35"/>
                                        </p:tgtEl>
                                        <p:attrNameLst>
                                          <p:attrName>ppt_x</p:attrName>
                                        </p:attrNameLst>
                                      </p:cBhvr>
                                      <p:tavLst>
                                        <p:tav tm="0">
                                          <p:val>
                                            <p:strVal val="0-#ppt_w/2"/>
                                          </p:val>
                                        </p:tav>
                                        <p:tav tm="100000">
                                          <p:val>
                                            <p:strVal val="#ppt_x"/>
                                          </p:val>
                                        </p:tav>
                                      </p:tavLst>
                                    </p:anim>
                                    <p:anim calcmode="lin" valueType="num">
                                      <p:cBhvr additive="base">
                                        <p:cTn dur="500" fill="hold" id="68"/>
                                        <p:tgtEl>
                                          <p:spTgt spid="35"/>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5800"/>
                            </p:stCondLst>
                            <p:childTnLst>
                              <p:par>
                                <p:cTn fill="hold" id="70" nodeType="afterEffect" presetClass="entr" presetID="22" presetSubtype="8">
                                  <p:stCondLst>
                                    <p:cond delay="0"/>
                                  </p:stCondLst>
                                  <p:childTnLst>
                                    <p:set>
                                      <p:cBhvr>
                                        <p:cTn dur="1" fill="hold" id="71">
                                          <p:stCondLst>
                                            <p:cond delay="0"/>
                                          </p:stCondLst>
                                        </p:cTn>
                                        <p:tgtEl>
                                          <p:spTgt spid="26"/>
                                        </p:tgtEl>
                                        <p:attrNameLst>
                                          <p:attrName>style.visibility</p:attrName>
                                        </p:attrNameLst>
                                      </p:cBhvr>
                                      <p:to>
                                        <p:strVal val="visible"/>
                                      </p:to>
                                    </p:set>
                                    <p:animEffect filter="wipe(left)" transition="in">
                                      <p:cBhvr>
                                        <p:cTn dur="500" id="72"/>
                                        <p:tgtEl>
                                          <p:spTgt spid="26"/>
                                        </p:tgtEl>
                                      </p:cBhvr>
                                    </p:animEffect>
                                  </p:childTnLst>
                                </p:cTn>
                              </p:par>
                            </p:childTnLst>
                          </p:cTn>
                        </p:par>
                        <p:par>
                          <p:cTn fill="hold" id="73" nodeType="afterGroup">
                            <p:stCondLst>
                              <p:cond delay="6300"/>
                            </p:stCondLst>
                            <p:childTnLst>
                              <p:par>
                                <p:cTn fill="hold" grpId="0" id="74" nodeType="afterEffect" presetClass="entr" presetID="41" presetSubtype="0">
                                  <p:stCondLst>
                                    <p:cond delay="0"/>
                                  </p:stCondLst>
                                  <p:iterate type="lt">
                                    <p:tmPct val="10000"/>
                                  </p:iterate>
                                  <p:childTnLst>
                                    <p:set>
                                      <p:cBhvr>
                                        <p:cTn dur="1" fill="hold" id="75">
                                          <p:stCondLst>
                                            <p:cond delay="0"/>
                                          </p:stCondLst>
                                        </p:cTn>
                                        <p:tgtEl>
                                          <p:spTgt spid="38"/>
                                        </p:tgtEl>
                                        <p:attrNameLst>
                                          <p:attrName>style.visibility</p:attrName>
                                        </p:attrNameLst>
                                      </p:cBhvr>
                                      <p:to>
                                        <p:strVal val="visible"/>
                                      </p:to>
                                    </p:set>
                                    <p:anim calcmode="lin" valueType="num">
                                      <p:cBhvr>
                                        <p:cTn dur="300" fill="hold" id="76"/>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77"/>
                                        <p:tgtEl>
                                          <p:spTgt spid="38"/>
                                        </p:tgtEl>
                                        <p:attrNameLst>
                                          <p:attrName>ppt_y</p:attrName>
                                        </p:attrNameLst>
                                      </p:cBhvr>
                                      <p:tavLst>
                                        <p:tav tm="0">
                                          <p:val>
                                            <p:strVal val="#ppt_y"/>
                                          </p:val>
                                        </p:tav>
                                        <p:tav tm="100000">
                                          <p:val>
                                            <p:strVal val="#ppt_y"/>
                                          </p:val>
                                        </p:tav>
                                      </p:tavLst>
                                    </p:anim>
                                    <p:anim calcmode="lin" valueType="num">
                                      <p:cBhvr>
                                        <p:cTn dur="300" fill="hold" id="78"/>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79"/>
                                        <p:tgtEl>
                                          <p:spTgt spid="38"/>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80" tmFilter="0,0; .5, 1; 1, 1"/>
                                        <p:tgtEl>
                                          <p:spTgt spid="38"/>
                                        </p:tgtEl>
                                      </p:cBhvr>
                                    </p:animEffect>
                                  </p:childTnLst>
                                </p:cTn>
                              </p:par>
                            </p:childTnLst>
                          </p:cTn>
                        </p:par>
                        <p:par>
                          <p:cTn fill="hold" id="81" nodeType="afterGroup">
                            <p:stCondLst>
                              <p:cond delay="6600"/>
                            </p:stCondLst>
                            <p:childTnLst>
                              <p:par>
                                <p:cTn fill="hold" grpId="0" id="82" nodeType="afterEffect" presetClass="entr" presetID="42" presetSubtype="0">
                                  <p:stCondLst>
                                    <p:cond delay="0"/>
                                  </p:stCondLst>
                                  <p:childTnLst>
                                    <p:set>
                                      <p:cBhvr>
                                        <p:cTn dur="1" fill="hold" id="83">
                                          <p:stCondLst>
                                            <p:cond delay="0"/>
                                          </p:stCondLst>
                                        </p:cTn>
                                        <p:tgtEl>
                                          <p:spTgt spid="37"/>
                                        </p:tgtEl>
                                        <p:attrNameLst>
                                          <p:attrName>style.visibility</p:attrName>
                                        </p:attrNameLst>
                                      </p:cBhvr>
                                      <p:to>
                                        <p:strVal val="visible"/>
                                      </p:to>
                                    </p:set>
                                    <p:animEffect filter="fade" transition="in">
                                      <p:cBhvr>
                                        <p:cTn dur="500" id="84"/>
                                        <p:tgtEl>
                                          <p:spTgt spid="37"/>
                                        </p:tgtEl>
                                      </p:cBhvr>
                                    </p:animEffect>
                                    <p:anim calcmode="lin" valueType="num">
                                      <p:cBhvr>
                                        <p:cTn dur="500" fill="hold" id="85"/>
                                        <p:tgtEl>
                                          <p:spTgt spid="37"/>
                                        </p:tgtEl>
                                        <p:attrNameLst>
                                          <p:attrName>ppt_x</p:attrName>
                                        </p:attrNameLst>
                                      </p:cBhvr>
                                      <p:tavLst>
                                        <p:tav tm="0">
                                          <p:val>
                                            <p:strVal val="#ppt_x"/>
                                          </p:val>
                                        </p:tav>
                                        <p:tav tm="100000">
                                          <p:val>
                                            <p:strVal val="#ppt_x"/>
                                          </p:val>
                                        </p:tav>
                                      </p:tavLst>
                                    </p:anim>
                                    <p:anim calcmode="lin" valueType="num">
                                      <p:cBhvr>
                                        <p:cTn dur="500" fill="hold" id="86"/>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34"/>
      <p:bldP grpId="0" spid="35"/>
      <p:bldP grpId="0" spid="36"/>
      <p:bldP grpId="0" spid="37"/>
      <p:bldP grpId="0" spid="38"/>
      <p:bldP grpId="0" spid="2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9" name="六边形 98"/>
          <p:cNvSpPr/>
          <p:nvPr/>
        </p:nvSpPr>
        <p:spPr>
          <a:xfrm rot="5400000">
            <a:off x="3734594" y="3190082"/>
            <a:ext cx="844550" cy="728662"/>
          </a:xfrm>
          <a:prstGeom prst="hexagon">
            <a:avLst>
              <a:gd fmla="val 30879" name="adj"/>
              <a:gd fmla="val 115470" name="vf"/>
            </a:avLst>
          </a:prstGeom>
          <a:gradFill flip="none" rotWithShape="1">
            <a:gsLst>
              <a:gs pos="0">
                <a:srgbClr val="FF9201"/>
              </a:gs>
              <a:gs pos="100000">
                <a:schemeClr val="accent2">
                  <a:shade val="100000"/>
                  <a:satMod val="115000"/>
                </a:schemeClr>
              </a:gs>
            </a:gsLst>
            <a:lin ang="5400000" scaled="1"/>
          </a:gradFill>
          <a:ln algn="ctr" cap="flat" cmpd="sng" w="38100">
            <a:solidFill>
              <a:schemeClr val="accent2"/>
            </a:solidFill>
            <a:prstDash val="solid"/>
          </a:ln>
          <a:effectLst>
            <a:outerShdw algn="t" blurRad="393700" dir="5400000" dist="38100" rotWithShape="0">
              <a:schemeClr val="tx1">
                <a:alpha val="37000"/>
              </a:schemeClr>
            </a:outerShdw>
          </a:effectLst>
        </p:spPr>
        <p:txBody>
          <a:bodyPr anchor="ctr"/>
          <a:lstStyle/>
          <a:p>
            <a:pPr algn="ctr" defTabSz="967801" fontAlgn="auto">
              <a:spcBef>
                <a:spcPct val="0"/>
              </a:spcBef>
              <a:spcAft>
                <a:spcPct val="0"/>
              </a:spcAft>
              <a:defRPr/>
            </a:pPr>
            <a:endParaRPr altLang="en-US" kern="0" lang="zh-CN">
              <a:solidFill>
                <a:schemeClr val="accent5">
                  <a:lumMod val="50000"/>
                </a:schemeClr>
              </a:solidFill>
              <a:latin panose="020f0502020204030204" typeface="Calibri"/>
              <a:ea typeface="+mn-ea"/>
            </a:endParaRPr>
          </a:p>
        </p:txBody>
      </p:sp>
      <p:sp>
        <p:nvSpPr>
          <p:cNvPr id="100" name="六边形 99"/>
          <p:cNvSpPr/>
          <p:nvPr/>
        </p:nvSpPr>
        <p:spPr>
          <a:xfrm rot="5400000">
            <a:off x="1513681" y="1326357"/>
            <a:ext cx="1184275" cy="1020762"/>
          </a:xfrm>
          <a:prstGeom prst="hexagon">
            <a:avLst>
              <a:gd fmla="val 30879" name="adj"/>
              <a:gd fmla="val 115470" name="vf"/>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gradFill>
          <a:ln algn="ctr" cap="flat" cmpd="sng" w="38100">
            <a:solidFill>
              <a:schemeClr val="accent4"/>
            </a:solidFill>
            <a:prstDash val="solid"/>
          </a:ln>
          <a:effectLst>
            <a:outerShdw algn="t" blurRad="393700" dir="5400000" dist="38100" rotWithShape="0">
              <a:schemeClr val="tx1">
                <a:alpha val="37000"/>
              </a:schemeClr>
            </a:outerShdw>
          </a:effectLst>
        </p:spPr>
        <p:txBody>
          <a:bodyPr anchor="ctr"/>
          <a:lstStyle/>
          <a:p>
            <a:pPr algn="ctr" defTabSz="967801" fontAlgn="auto">
              <a:spcBef>
                <a:spcPct val="0"/>
              </a:spcBef>
              <a:spcAft>
                <a:spcPct val="0"/>
              </a:spcAft>
              <a:defRPr/>
            </a:pPr>
            <a:endParaRPr altLang="en-US" kern="0" lang="zh-CN">
              <a:solidFill>
                <a:schemeClr val="accent5">
                  <a:lumMod val="50000"/>
                </a:schemeClr>
              </a:solidFill>
              <a:latin panose="020f0502020204030204" typeface="Calibri"/>
              <a:ea typeface="+mn-ea"/>
            </a:endParaRPr>
          </a:p>
        </p:txBody>
      </p:sp>
      <p:sp>
        <p:nvSpPr>
          <p:cNvPr id="101" name="六边形 100"/>
          <p:cNvSpPr/>
          <p:nvPr/>
        </p:nvSpPr>
        <p:spPr>
          <a:xfrm rot="5400000">
            <a:off x="512763" y="2589213"/>
            <a:ext cx="922337" cy="795337"/>
          </a:xfrm>
          <a:prstGeom prst="hexagon">
            <a:avLst>
              <a:gd fmla="val 30879" name="adj"/>
              <a:gd fmla="val 115470" name="vf"/>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gradFill>
          <a:ln algn="ctr" cap="flat" cmpd="sng" w="38100">
            <a:solidFill>
              <a:schemeClr val="bg2"/>
            </a:solidFill>
            <a:prstDash val="solid"/>
          </a:ln>
          <a:effectLst>
            <a:outerShdw algn="t" blurRad="393700" dir="5400000" dist="38100" rotWithShape="0">
              <a:schemeClr val="tx1">
                <a:alpha val="37000"/>
              </a:schemeClr>
            </a:outerShdw>
          </a:effectLst>
        </p:spPr>
        <p:txBody>
          <a:bodyPr anchor="ctr"/>
          <a:lstStyle/>
          <a:p>
            <a:pPr algn="ctr" defTabSz="967801" fontAlgn="auto">
              <a:spcBef>
                <a:spcPct val="0"/>
              </a:spcBef>
              <a:spcAft>
                <a:spcPct val="0"/>
              </a:spcAft>
              <a:defRPr/>
            </a:pPr>
            <a:endParaRPr altLang="en-US" kern="0" lang="zh-CN">
              <a:solidFill>
                <a:schemeClr val="accent5">
                  <a:lumMod val="50000"/>
                </a:schemeClr>
              </a:solidFill>
              <a:latin panose="020f0502020204030204" typeface="Calibri"/>
              <a:ea typeface="+mn-ea"/>
            </a:endParaRPr>
          </a:p>
        </p:txBody>
      </p:sp>
      <p:grpSp>
        <p:nvGrpSpPr>
          <p:cNvPr id="2" name="组合 101"/>
          <p:cNvGrpSpPr/>
          <p:nvPr/>
        </p:nvGrpSpPr>
        <p:grpSpPr>
          <a:xfrm>
            <a:off x="2803525" y="828675"/>
            <a:ext cx="1241425" cy="1439863"/>
            <a:chOff x="2803652" y="1116161"/>
            <a:chExt cx="1241260" cy="1439861"/>
          </a:xfrm>
        </p:grpSpPr>
        <p:sp>
          <p:nvSpPr>
            <p:cNvPr id="103" name="六边形 102"/>
            <p:cNvSpPr/>
            <p:nvPr/>
          </p:nvSpPr>
          <p:spPr>
            <a:xfrm rot="5400000">
              <a:off x="2704352" y="1215462"/>
              <a:ext cx="1439861" cy="1241260"/>
            </a:xfrm>
            <a:prstGeom prst="hexagon">
              <a:avLst>
                <a:gd fmla="val 30879" name="adj"/>
                <a:gd fmla="val 115470" name="vf"/>
              </a:avLst>
            </a:prstGeom>
            <a:gradFill flip="none" rotWithShape="1">
              <a:gsLst>
                <a:gs pos="6000">
                  <a:sysClr lastClr="FFFFFF" val="window">
                    <a:lumMod val="95000"/>
                    <a:shade val="67500"/>
                    <a:satMod val="115000"/>
                  </a:sysClr>
                </a:gs>
                <a:gs pos="100000">
                  <a:srgbClr val="E4E4E4"/>
                </a:gs>
                <a:gs pos="80000">
                  <a:srgbClr val="F1F1F1"/>
                </a:gs>
                <a:gs pos="43000">
                  <a:sysClr lastClr="FFFFFF" val="window"/>
                </a:gs>
              </a:gsLst>
              <a:lin ang="8100000" scaled="1"/>
            </a:gradFill>
            <a:ln algn="ctr" cap="flat" cmpd="sng" w="19050">
              <a:solidFill>
                <a:sysClr lastClr="FFFFFF" val="window"/>
              </a:solidFill>
              <a:prstDash val="solid"/>
            </a:ln>
            <a:effectLst>
              <a:outerShdw algn="t" blurRad="393700" dir="5400000" dist="38100" rotWithShape="0">
                <a:schemeClr val="tx1">
                  <a:alpha val="37000"/>
                </a:schemeClr>
              </a:outerShdw>
            </a:effectLst>
          </p:spPr>
          <p:txBody>
            <a:bodyPr anchor="ctr"/>
            <a:lstStyle/>
            <a:p>
              <a:pPr algn="ctr" defTabSz="967801" fontAlgn="auto">
                <a:spcBef>
                  <a:spcPct val="0"/>
                </a:spcBef>
                <a:spcAft>
                  <a:spcPct val="0"/>
                </a:spcAft>
                <a:defRPr/>
              </a:pPr>
              <a:endParaRPr altLang="en-US" kern="0" lang="zh-CN">
                <a:solidFill>
                  <a:schemeClr val="accent5">
                    <a:lumMod val="50000"/>
                  </a:schemeClr>
                </a:solidFill>
                <a:latin panose="020f0502020204030204" typeface="Calibri"/>
                <a:ea typeface="+mn-ea"/>
              </a:endParaRPr>
            </a:p>
          </p:txBody>
        </p:sp>
        <p:sp>
          <p:nvSpPr>
            <p:cNvPr id="104" name="Title 3"/>
            <p:cNvSpPr txBox="1"/>
            <p:nvPr/>
          </p:nvSpPr>
          <p:spPr>
            <a:xfrm>
              <a:off x="3056114" y="1517664"/>
              <a:ext cx="796699" cy="318577"/>
            </a:xfrm>
            <a:prstGeom prst="rect">
              <a:avLst/>
            </a:prstGeom>
          </p:spPr>
          <p:txBody>
            <a:bodyPr/>
            <a:lstStyle>
              <a:lvl1pPr algn="ctr" defTabSz="967801" eaLnBrk="1" hangingPunct="1" latinLnBrk="0" rtl="0">
                <a:spcBef>
                  <a:spcPct val="0"/>
                </a:spcBef>
                <a:buNone/>
                <a:defRPr kern="1200" sz="4700">
                  <a:solidFill>
                    <a:schemeClr val="tx1"/>
                  </a:solidFill>
                  <a:latin typeface="+mj-lt"/>
                  <a:ea typeface="+mj-ea"/>
                  <a:cs typeface="+mj-cs"/>
                </a:defRPr>
              </a:lvl1pPr>
            </a:lstStyle>
            <a:p>
              <a:pPr algn="l" fontAlgn="auto">
                <a:spcAft>
                  <a:spcPct val="0"/>
                </a:spcAft>
                <a:defRPr/>
              </a:pPr>
              <a:r>
                <a:rPr altLang="zh-CN" b="1" lang="en-US" smtClean="0" sz="3600">
                  <a:solidFill>
                    <a:schemeClr val="bg2"/>
                  </a:solidFill>
                  <a:effectLst>
                    <a:innerShdw blurRad="63500" dir="13500000" dist="50800">
                      <a:prstClr val="black">
                        <a:alpha val="50000"/>
                      </a:prstClr>
                    </a:innerShdw>
                  </a:effectLst>
                  <a:latin charset="-122" pitchFamily="34" typeface="微软雅黑"/>
                </a:rPr>
                <a:t>01</a:t>
              </a:r>
            </a:p>
          </p:txBody>
        </p:sp>
      </p:grpSp>
      <p:grpSp>
        <p:nvGrpSpPr>
          <p:cNvPr id="3" name="组合 104"/>
          <p:cNvGrpSpPr/>
          <p:nvPr/>
        </p:nvGrpSpPr>
        <p:grpSpPr>
          <a:xfrm>
            <a:off x="2105025" y="2057400"/>
            <a:ext cx="1241425" cy="1439863"/>
            <a:chOff x="2105727" y="2344988"/>
            <a:chExt cx="1241260" cy="1439861"/>
          </a:xfrm>
        </p:grpSpPr>
        <p:sp>
          <p:nvSpPr>
            <p:cNvPr id="106" name="六边形 105"/>
            <p:cNvSpPr/>
            <p:nvPr/>
          </p:nvSpPr>
          <p:spPr>
            <a:xfrm rot="5400000">
              <a:off x="2006426" y="2444288"/>
              <a:ext cx="1439861" cy="1241260"/>
            </a:xfrm>
            <a:prstGeom prst="hexagon">
              <a:avLst>
                <a:gd fmla="val 30879" name="adj"/>
                <a:gd fmla="val 115470" name="vf"/>
              </a:avLst>
            </a:prstGeom>
            <a:gradFill flip="none" rotWithShape="1">
              <a:gsLst>
                <a:gs pos="6000">
                  <a:sysClr lastClr="FFFFFF" val="window">
                    <a:lumMod val="95000"/>
                    <a:shade val="67500"/>
                    <a:satMod val="115000"/>
                  </a:sysClr>
                </a:gs>
                <a:gs pos="100000">
                  <a:srgbClr val="E4E4E4"/>
                </a:gs>
                <a:gs pos="80000">
                  <a:srgbClr val="F1F1F1"/>
                </a:gs>
                <a:gs pos="43000">
                  <a:sysClr lastClr="FFFFFF" val="window"/>
                </a:gs>
              </a:gsLst>
              <a:lin ang="8100000" scaled="1"/>
            </a:gradFill>
            <a:ln algn="ctr" cap="flat" cmpd="sng" w="19050">
              <a:solidFill>
                <a:sysClr lastClr="FFFFFF" val="window"/>
              </a:solidFill>
              <a:prstDash val="solid"/>
            </a:ln>
            <a:effectLst>
              <a:outerShdw algn="t" blurRad="393700" dir="5400000" dist="38100" rotWithShape="0">
                <a:schemeClr val="tx1">
                  <a:alpha val="37000"/>
                </a:schemeClr>
              </a:outerShdw>
            </a:effectLst>
          </p:spPr>
          <p:txBody>
            <a:bodyPr anchor="ctr"/>
            <a:lstStyle/>
            <a:p>
              <a:pPr algn="ctr" defTabSz="967801" fontAlgn="auto">
                <a:spcBef>
                  <a:spcPct val="0"/>
                </a:spcBef>
                <a:spcAft>
                  <a:spcPct val="0"/>
                </a:spcAft>
                <a:defRPr/>
              </a:pPr>
              <a:endParaRPr altLang="en-US" kern="0" lang="zh-CN">
                <a:solidFill>
                  <a:schemeClr val="accent5">
                    <a:lumMod val="50000"/>
                  </a:schemeClr>
                </a:solidFill>
                <a:latin panose="020f0502020204030204" typeface="Calibri"/>
                <a:ea typeface="+mn-ea"/>
              </a:endParaRPr>
            </a:p>
          </p:txBody>
        </p:sp>
        <p:sp>
          <p:nvSpPr>
            <p:cNvPr id="107" name="Title 3"/>
            <p:cNvSpPr txBox="1"/>
            <p:nvPr/>
          </p:nvSpPr>
          <p:spPr>
            <a:xfrm>
              <a:off x="2343729" y="2746341"/>
              <a:ext cx="796699" cy="318577"/>
            </a:xfrm>
            <a:prstGeom prst="rect">
              <a:avLst/>
            </a:prstGeom>
          </p:spPr>
          <p:txBody>
            <a:bodyPr/>
            <a:lstStyle>
              <a:lvl1pPr algn="ctr" defTabSz="967801" eaLnBrk="1" hangingPunct="1" latinLnBrk="0" rtl="0">
                <a:spcBef>
                  <a:spcPct val="0"/>
                </a:spcBef>
                <a:buNone/>
                <a:defRPr kern="1200" sz="4700">
                  <a:solidFill>
                    <a:schemeClr val="tx1"/>
                  </a:solidFill>
                  <a:latin typeface="+mj-lt"/>
                  <a:ea typeface="+mj-ea"/>
                  <a:cs typeface="+mj-cs"/>
                </a:defRPr>
              </a:lvl1pPr>
            </a:lstStyle>
            <a:p>
              <a:pPr algn="l" fontAlgn="auto">
                <a:spcAft>
                  <a:spcPct val="0"/>
                </a:spcAft>
                <a:defRPr/>
              </a:pPr>
              <a:r>
                <a:rPr altLang="zh-CN" b="1" lang="en-US" smtClean="0" sz="3600">
                  <a:solidFill>
                    <a:schemeClr val="accent1"/>
                  </a:solidFill>
                  <a:effectLst>
                    <a:innerShdw blurRad="63500" dir="13500000" dist="50800">
                      <a:prstClr val="black">
                        <a:alpha val="50000"/>
                      </a:prstClr>
                    </a:innerShdw>
                  </a:effectLst>
                  <a:latin charset="-122" pitchFamily="34" typeface="微软雅黑"/>
                </a:rPr>
                <a:t>02</a:t>
              </a:r>
            </a:p>
          </p:txBody>
        </p:sp>
      </p:grpSp>
      <p:grpSp>
        <p:nvGrpSpPr>
          <p:cNvPr id="4" name="组合 107"/>
          <p:cNvGrpSpPr/>
          <p:nvPr/>
        </p:nvGrpSpPr>
        <p:grpSpPr>
          <a:xfrm>
            <a:off x="2803525" y="3257550"/>
            <a:ext cx="1241425" cy="1439863"/>
            <a:chOff x="2803652" y="3545528"/>
            <a:chExt cx="1241260" cy="1439861"/>
          </a:xfrm>
        </p:grpSpPr>
        <p:sp>
          <p:nvSpPr>
            <p:cNvPr id="109" name="六边形 108"/>
            <p:cNvSpPr/>
            <p:nvPr/>
          </p:nvSpPr>
          <p:spPr>
            <a:xfrm rot="5400000">
              <a:off x="2704352" y="3644829"/>
              <a:ext cx="1439861" cy="1241260"/>
            </a:xfrm>
            <a:prstGeom prst="hexagon">
              <a:avLst>
                <a:gd fmla="val 30879" name="adj"/>
                <a:gd fmla="val 115470" name="vf"/>
              </a:avLst>
            </a:prstGeom>
            <a:gradFill flip="none" rotWithShape="1">
              <a:gsLst>
                <a:gs pos="6000">
                  <a:sysClr lastClr="FFFFFF" val="window">
                    <a:lumMod val="95000"/>
                    <a:shade val="67500"/>
                    <a:satMod val="115000"/>
                  </a:sysClr>
                </a:gs>
                <a:gs pos="100000">
                  <a:srgbClr val="E4E4E4"/>
                </a:gs>
                <a:gs pos="80000">
                  <a:srgbClr val="F1F1F1"/>
                </a:gs>
                <a:gs pos="43000">
                  <a:sysClr lastClr="FFFFFF" val="window"/>
                </a:gs>
              </a:gsLst>
              <a:lin ang="8100000" scaled="1"/>
            </a:gradFill>
            <a:ln algn="ctr" cap="flat" cmpd="sng" w="19050">
              <a:solidFill>
                <a:sysClr lastClr="FFFFFF" val="window"/>
              </a:solidFill>
              <a:prstDash val="solid"/>
            </a:ln>
            <a:effectLst>
              <a:outerShdw algn="t" blurRad="393700" dir="5400000" dist="38100" rotWithShape="0">
                <a:schemeClr val="tx1">
                  <a:alpha val="37000"/>
                </a:schemeClr>
              </a:outerShdw>
            </a:effectLst>
          </p:spPr>
          <p:txBody>
            <a:bodyPr anchor="ctr"/>
            <a:lstStyle/>
            <a:p>
              <a:pPr algn="ctr" defTabSz="967801" fontAlgn="auto">
                <a:spcBef>
                  <a:spcPct val="0"/>
                </a:spcBef>
                <a:spcAft>
                  <a:spcPct val="0"/>
                </a:spcAft>
                <a:defRPr/>
              </a:pPr>
              <a:endParaRPr altLang="en-US" kern="0" lang="zh-CN">
                <a:solidFill>
                  <a:schemeClr val="accent5">
                    <a:lumMod val="50000"/>
                  </a:schemeClr>
                </a:solidFill>
                <a:latin panose="020f0502020204030204" typeface="Calibri"/>
                <a:ea typeface="+mn-ea"/>
              </a:endParaRPr>
            </a:p>
          </p:txBody>
        </p:sp>
        <p:sp>
          <p:nvSpPr>
            <p:cNvPr id="110" name="Title 3"/>
            <p:cNvSpPr txBox="1"/>
            <p:nvPr/>
          </p:nvSpPr>
          <p:spPr>
            <a:xfrm>
              <a:off x="3025931" y="3946882"/>
              <a:ext cx="796699" cy="318577"/>
            </a:xfrm>
            <a:prstGeom prst="rect">
              <a:avLst/>
            </a:prstGeom>
          </p:spPr>
          <p:txBody>
            <a:bodyPr/>
            <a:lstStyle>
              <a:lvl1pPr algn="ctr" defTabSz="967801" eaLnBrk="1" hangingPunct="1" latinLnBrk="0" rtl="0">
                <a:spcBef>
                  <a:spcPct val="0"/>
                </a:spcBef>
                <a:buNone/>
                <a:defRPr kern="1200" sz="4700">
                  <a:solidFill>
                    <a:schemeClr val="tx1"/>
                  </a:solidFill>
                  <a:latin typeface="+mj-lt"/>
                  <a:ea typeface="+mj-ea"/>
                  <a:cs typeface="+mj-cs"/>
                </a:defRPr>
              </a:lvl1pPr>
            </a:lstStyle>
            <a:p>
              <a:pPr algn="l" fontAlgn="auto">
                <a:spcAft>
                  <a:spcPct val="0"/>
                </a:spcAft>
                <a:defRPr/>
              </a:pPr>
              <a:r>
                <a:rPr altLang="zh-CN" b="1" lang="en-US" smtClean="0" sz="3600">
                  <a:solidFill>
                    <a:schemeClr val="accent4"/>
                  </a:solidFill>
                  <a:effectLst>
                    <a:innerShdw blurRad="63500" dir="13500000" dist="50800">
                      <a:prstClr val="black">
                        <a:alpha val="50000"/>
                      </a:prstClr>
                    </a:innerShdw>
                  </a:effectLst>
                  <a:latin charset="-122" pitchFamily="34" typeface="微软雅黑"/>
                </a:rPr>
                <a:t>03</a:t>
              </a:r>
            </a:p>
          </p:txBody>
        </p:sp>
      </p:grpSp>
      <p:grpSp>
        <p:nvGrpSpPr>
          <p:cNvPr id="5" name="组合 110"/>
          <p:cNvGrpSpPr/>
          <p:nvPr/>
        </p:nvGrpSpPr>
        <p:grpSpPr>
          <a:xfrm>
            <a:off x="5102225" y="1076325"/>
            <a:ext cx="2322513" cy="369888"/>
            <a:chOff x="1574602" y="3235045"/>
            <a:chExt cx="2322150" cy="370957"/>
          </a:xfrm>
        </p:grpSpPr>
        <p:sp>
          <p:nvSpPr>
            <p:cNvPr id="112" name="五边形 111"/>
            <p:cNvSpPr/>
            <p:nvPr/>
          </p:nvSpPr>
          <p:spPr>
            <a:xfrm>
              <a:off x="1574602" y="3235045"/>
              <a:ext cx="2322150" cy="370957"/>
            </a:xfrm>
            <a:prstGeom prst="homePlate">
              <a:avLst/>
            </a:prstGeom>
            <a:solidFill>
              <a:schemeClr val="bg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sp>
          <p:nvSpPr>
            <p:cNvPr id="13331" name="Title 3"/>
            <p:cNvSpPr txBox="1"/>
            <p:nvPr/>
          </p:nvSpPr>
          <p:spPr bwMode="auto">
            <a:xfrm>
              <a:off x="1805999" y="3245856"/>
              <a:ext cx="1947614" cy="3185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r>
                <a:rPr altLang="zh-CN" b="1" lang="en-US" sz="1800">
                  <a:solidFill>
                    <a:schemeClr val="bg1"/>
                  </a:solidFill>
                  <a:latin charset="-122" pitchFamily="34" typeface="微软雅黑"/>
                </a:rPr>
                <a:t>01单击填加标题</a:t>
              </a:r>
            </a:p>
          </p:txBody>
        </p:sp>
      </p:grpSp>
      <p:sp>
        <p:nvSpPr>
          <p:cNvPr id="114" name="TextBox 113"/>
          <p:cNvSpPr txBox="1"/>
          <p:nvPr/>
        </p:nvSpPr>
        <p:spPr>
          <a:xfrm>
            <a:off x="5076825" y="1508125"/>
            <a:ext cx="3529013" cy="621194"/>
          </a:xfrm>
          <a:prstGeom prst="rect">
            <a:avLst/>
          </a:prstGeom>
          <a:noFill/>
        </p:spPr>
        <p:txBody>
          <a:bodyPr bIns="36277" lIns="72556" rIns="72556" tIns="36277">
            <a:spAutoFit/>
          </a:bodyPr>
          <a:lstStyle/>
          <a:p>
            <a:pPr defTabSz="967801" fontAlgn="auto">
              <a:lnSpc>
                <a:spcPct val="150000"/>
              </a:lnSpc>
              <a:spcBef>
                <a:spcPct val="0"/>
              </a:spcBef>
              <a:spcAft>
                <a:spcPct val="0"/>
              </a:spcAft>
              <a:defRPr/>
            </a:pPr>
            <a:r>
              <a:rPr altLang="en-US" lang="zh-CN" sz="1200">
                <a:solidFill>
                  <a:schemeClr val="accent6"/>
                </a:solidFill>
                <a:latin typeface="+mn-ea"/>
                <a:ea typeface="+mn-ea"/>
              </a:rPr>
              <a:t>请输入您的文字  请输入您的文字 请输入您的文字</a:t>
            </a:r>
          </a:p>
          <a:p>
            <a:pPr defTabSz="967801" fontAlgn="auto">
              <a:lnSpc>
                <a:spcPct val="150000"/>
              </a:lnSpc>
              <a:spcBef>
                <a:spcPct val="0"/>
              </a:spcBef>
              <a:spcAft>
                <a:spcPct val="0"/>
              </a:spcAft>
              <a:defRPr/>
            </a:pPr>
            <a:r>
              <a:rPr altLang="en-US" lang="zh-CN" sz="1200">
                <a:solidFill>
                  <a:schemeClr val="accent6"/>
                </a:solidFill>
                <a:latin typeface="+mn-ea"/>
                <a:ea typeface="+mn-ea"/>
              </a:rPr>
              <a:t>请输入您的文字  请输入您的文字 请输入您的文字</a:t>
            </a:r>
          </a:p>
        </p:txBody>
      </p:sp>
      <p:grpSp>
        <p:nvGrpSpPr>
          <p:cNvPr id="6" name="组合 114"/>
          <p:cNvGrpSpPr/>
          <p:nvPr/>
        </p:nvGrpSpPr>
        <p:grpSpPr>
          <a:xfrm>
            <a:off x="5102225" y="2268538"/>
            <a:ext cx="2322513" cy="369887"/>
            <a:chOff x="1574602" y="3235045"/>
            <a:chExt cx="2322150" cy="370957"/>
          </a:xfrm>
        </p:grpSpPr>
        <p:sp>
          <p:nvSpPr>
            <p:cNvPr id="116" name="五边形 115"/>
            <p:cNvSpPr/>
            <p:nvPr/>
          </p:nvSpPr>
          <p:spPr>
            <a:xfrm>
              <a:off x="1574602" y="3235045"/>
              <a:ext cx="2322150" cy="370957"/>
            </a:xfrm>
            <a:prstGeom prst="homePlate">
              <a:avLst/>
            </a:prstGeom>
            <a:solidFill>
              <a:schemeClr val="accent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sp>
          <p:nvSpPr>
            <p:cNvPr id="13329" name="Title 3"/>
            <p:cNvSpPr txBox="1"/>
            <p:nvPr/>
          </p:nvSpPr>
          <p:spPr bwMode="auto">
            <a:xfrm>
              <a:off x="1805999" y="3245856"/>
              <a:ext cx="1947614" cy="3185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r>
                <a:rPr altLang="zh-CN" b="1" lang="en-US" sz="1800">
                  <a:solidFill>
                    <a:schemeClr val="bg1"/>
                  </a:solidFill>
                  <a:latin charset="-122" pitchFamily="34" typeface="微软雅黑"/>
                </a:rPr>
                <a:t>02单击填加标题</a:t>
              </a:r>
            </a:p>
          </p:txBody>
        </p:sp>
      </p:grpSp>
      <p:sp>
        <p:nvSpPr>
          <p:cNvPr id="118" name="TextBox 117"/>
          <p:cNvSpPr txBox="1"/>
          <p:nvPr/>
        </p:nvSpPr>
        <p:spPr>
          <a:xfrm>
            <a:off x="5076825" y="2700338"/>
            <a:ext cx="3529013" cy="621194"/>
          </a:xfrm>
          <a:prstGeom prst="rect">
            <a:avLst/>
          </a:prstGeom>
          <a:noFill/>
        </p:spPr>
        <p:txBody>
          <a:bodyPr bIns="36277" lIns="72556" rIns="72556" tIns="36277">
            <a:spAutoFit/>
          </a:bodyPr>
          <a:lstStyle/>
          <a:p>
            <a:pPr defTabSz="967801" fontAlgn="auto">
              <a:lnSpc>
                <a:spcPct val="150000"/>
              </a:lnSpc>
              <a:spcBef>
                <a:spcPct val="0"/>
              </a:spcBef>
              <a:spcAft>
                <a:spcPct val="0"/>
              </a:spcAft>
              <a:defRPr/>
            </a:pPr>
            <a:r>
              <a:rPr altLang="en-US" lang="zh-CN" sz="1200">
                <a:solidFill>
                  <a:schemeClr val="accent6"/>
                </a:solidFill>
                <a:latin typeface="+mn-ea"/>
                <a:ea typeface="+mn-ea"/>
              </a:rPr>
              <a:t>请输入您的文字  请输入您的文字 请输入您的文字</a:t>
            </a:r>
          </a:p>
          <a:p>
            <a:pPr defTabSz="967801" fontAlgn="auto">
              <a:lnSpc>
                <a:spcPct val="150000"/>
              </a:lnSpc>
              <a:spcBef>
                <a:spcPct val="0"/>
              </a:spcBef>
              <a:spcAft>
                <a:spcPct val="0"/>
              </a:spcAft>
              <a:defRPr/>
            </a:pPr>
            <a:r>
              <a:rPr altLang="en-US" lang="zh-CN" sz="1200">
                <a:solidFill>
                  <a:schemeClr val="accent6"/>
                </a:solidFill>
                <a:latin typeface="+mn-ea"/>
                <a:ea typeface="+mn-ea"/>
              </a:rPr>
              <a:t>请输入您的文字  请输入您的文字 请输入您的文字</a:t>
            </a:r>
          </a:p>
        </p:txBody>
      </p:sp>
      <p:grpSp>
        <p:nvGrpSpPr>
          <p:cNvPr id="7" name="组合 118"/>
          <p:cNvGrpSpPr/>
          <p:nvPr/>
        </p:nvGrpSpPr>
        <p:grpSpPr>
          <a:xfrm>
            <a:off x="5102225" y="3513138"/>
            <a:ext cx="2322513" cy="371475"/>
            <a:chOff x="1574602" y="3235045"/>
            <a:chExt cx="2322150" cy="370957"/>
          </a:xfrm>
        </p:grpSpPr>
        <p:sp>
          <p:nvSpPr>
            <p:cNvPr id="120" name="五边形 119"/>
            <p:cNvSpPr/>
            <p:nvPr/>
          </p:nvSpPr>
          <p:spPr>
            <a:xfrm>
              <a:off x="1574602" y="3235045"/>
              <a:ext cx="2322150" cy="370957"/>
            </a:xfrm>
            <a:prstGeom prst="homePlate">
              <a:avLst/>
            </a:prstGeom>
            <a:solidFill>
              <a:schemeClr val="accent4"/>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p>
          </p:txBody>
        </p:sp>
        <p:sp>
          <p:nvSpPr>
            <p:cNvPr id="13327" name="Title 3"/>
            <p:cNvSpPr txBox="1"/>
            <p:nvPr/>
          </p:nvSpPr>
          <p:spPr bwMode="auto">
            <a:xfrm>
              <a:off x="1805999" y="3245856"/>
              <a:ext cx="1947614" cy="3185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1900">
                  <a:solidFill>
                    <a:schemeClr val="tx1"/>
                  </a:solidFill>
                  <a:latin charset="0" pitchFamily="34" typeface="Arial"/>
                  <a:ea charset="-122" pitchFamily="34" typeface="微软雅黑"/>
                </a:defRPr>
              </a:lvl1pPr>
              <a:lvl2pPr indent="-285750" marL="742950">
                <a:defRPr sz="1900">
                  <a:solidFill>
                    <a:schemeClr val="tx1"/>
                  </a:solidFill>
                  <a:latin charset="0" pitchFamily="34" typeface="Arial"/>
                  <a:ea charset="-122" pitchFamily="34" typeface="微软雅黑"/>
                </a:defRPr>
              </a:lvl2pPr>
              <a:lvl3pPr indent="-228600" marL="1143000">
                <a:defRPr sz="1900">
                  <a:solidFill>
                    <a:schemeClr val="tx1"/>
                  </a:solidFill>
                  <a:latin charset="0" pitchFamily="34" typeface="Arial"/>
                  <a:ea charset="-122" pitchFamily="34" typeface="微软雅黑"/>
                </a:defRPr>
              </a:lvl3pPr>
              <a:lvl4pPr indent="-228600" marL="1600200">
                <a:defRPr sz="1900">
                  <a:solidFill>
                    <a:schemeClr val="tx1"/>
                  </a:solidFill>
                  <a:latin charset="0" pitchFamily="34" typeface="Arial"/>
                  <a:ea charset="-122" pitchFamily="34" typeface="微软雅黑"/>
                </a:defRPr>
              </a:lvl4pPr>
              <a:lvl5pPr indent="-228600" marL="2057400">
                <a:defRPr sz="1900">
                  <a:solidFill>
                    <a:schemeClr val="tx1"/>
                  </a:solidFill>
                  <a:latin charset="0" pitchFamily="34" typeface="Arial"/>
                  <a:ea charset="-122" pitchFamily="34" typeface="微软雅黑"/>
                </a:defRPr>
              </a:lvl5pPr>
              <a:lvl6pPr defTabSz="966788" fontAlgn="base" indent="-228600" marL="2514600">
                <a:spcBef>
                  <a:spcPct val="0"/>
                </a:spcBef>
                <a:spcAft>
                  <a:spcPct val="0"/>
                </a:spcAft>
                <a:defRPr sz="1900">
                  <a:solidFill>
                    <a:schemeClr val="tx1"/>
                  </a:solidFill>
                  <a:latin charset="0" pitchFamily="34" typeface="Arial"/>
                  <a:ea charset="-122" pitchFamily="34" typeface="微软雅黑"/>
                </a:defRPr>
              </a:lvl6pPr>
              <a:lvl7pPr defTabSz="966788" fontAlgn="base" indent="-228600" marL="2971800">
                <a:spcBef>
                  <a:spcPct val="0"/>
                </a:spcBef>
                <a:spcAft>
                  <a:spcPct val="0"/>
                </a:spcAft>
                <a:defRPr sz="1900">
                  <a:solidFill>
                    <a:schemeClr val="tx1"/>
                  </a:solidFill>
                  <a:latin charset="0" pitchFamily="34" typeface="Arial"/>
                  <a:ea charset="-122" pitchFamily="34" typeface="微软雅黑"/>
                </a:defRPr>
              </a:lvl7pPr>
              <a:lvl8pPr defTabSz="966788" fontAlgn="base" indent="-228600" marL="3429000">
                <a:spcBef>
                  <a:spcPct val="0"/>
                </a:spcBef>
                <a:spcAft>
                  <a:spcPct val="0"/>
                </a:spcAft>
                <a:defRPr sz="1900">
                  <a:solidFill>
                    <a:schemeClr val="tx1"/>
                  </a:solidFill>
                  <a:latin charset="0" pitchFamily="34" typeface="Arial"/>
                  <a:ea charset="-122" pitchFamily="34" typeface="微软雅黑"/>
                </a:defRPr>
              </a:lvl8pPr>
              <a:lvl9pPr defTabSz="966788" fontAlgn="base" indent="-228600" marL="3886200">
                <a:spcBef>
                  <a:spcPct val="0"/>
                </a:spcBef>
                <a:spcAft>
                  <a:spcPct val="0"/>
                </a:spcAft>
                <a:defRPr sz="1900">
                  <a:solidFill>
                    <a:schemeClr val="tx1"/>
                  </a:solidFill>
                  <a:latin charset="0" pitchFamily="34" typeface="Arial"/>
                  <a:ea charset="-122" pitchFamily="34" typeface="微软雅黑"/>
                </a:defRPr>
              </a:lvl9pPr>
            </a:lstStyle>
            <a:p>
              <a:r>
                <a:rPr altLang="zh-CN" b="1" lang="en-US" sz="1800">
                  <a:solidFill>
                    <a:schemeClr val="bg1"/>
                  </a:solidFill>
                  <a:latin charset="-122" pitchFamily="34" typeface="微软雅黑"/>
                </a:rPr>
                <a:t>03单击填加标题</a:t>
              </a:r>
            </a:p>
          </p:txBody>
        </p:sp>
      </p:grpSp>
      <p:sp>
        <p:nvSpPr>
          <p:cNvPr id="122" name="TextBox 121"/>
          <p:cNvSpPr txBox="1"/>
          <p:nvPr/>
        </p:nvSpPr>
        <p:spPr>
          <a:xfrm>
            <a:off x="5076825" y="3944938"/>
            <a:ext cx="3529013" cy="621194"/>
          </a:xfrm>
          <a:prstGeom prst="rect">
            <a:avLst/>
          </a:prstGeom>
          <a:noFill/>
        </p:spPr>
        <p:txBody>
          <a:bodyPr bIns="36277" lIns="72556" rIns="72556" tIns="36277">
            <a:spAutoFit/>
          </a:bodyPr>
          <a:lstStyle/>
          <a:p>
            <a:pPr defTabSz="967801" fontAlgn="auto">
              <a:lnSpc>
                <a:spcPct val="150000"/>
              </a:lnSpc>
              <a:spcBef>
                <a:spcPct val="0"/>
              </a:spcBef>
              <a:spcAft>
                <a:spcPct val="0"/>
              </a:spcAft>
              <a:defRPr/>
            </a:pPr>
            <a:r>
              <a:rPr altLang="en-US" lang="zh-CN" sz="1200">
                <a:solidFill>
                  <a:schemeClr val="accent6"/>
                </a:solidFill>
                <a:latin typeface="+mn-ea"/>
                <a:ea typeface="+mn-ea"/>
              </a:rPr>
              <a:t>请输入您的文字  请输入您的文字 请输入您的文字</a:t>
            </a:r>
          </a:p>
          <a:p>
            <a:pPr defTabSz="967801" fontAlgn="auto">
              <a:lnSpc>
                <a:spcPct val="150000"/>
              </a:lnSpc>
              <a:spcBef>
                <a:spcPct val="0"/>
              </a:spcBef>
              <a:spcAft>
                <a:spcPct val="0"/>
              </a:spcAft>
              <a:defRPr/>
            </a:pPr>
            <a:r>
              <a:rPr altLang="en-US" lang="zh-CN" sz="1200">
                <a:solidFill>
                  <a:schemeClr val="accent6"/>
                </a:solidFill>
                <a:latin typeface="+mn-ea"/>
                <a:ea typeface="+mn-ea"/>
              </a:rPr>
              <a:t>请输入您的文字  请输入您的文字 请输入您的文字</a:t>
            </a:r>
          </a:p>
        </p:txBody>
      </p:sp>
      <p:sp>
        <p:nvSpPr>
          <p:cNvPr id="26"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27" name="组合 26"/>
          <p:cNvGrpSpPr/>
          <p:nvPr/>
        </p:nvGrpSpPr>
        <p:grpSpPr>
          <a:xfrm>
            <a:off x="352592" y="688270"/>
            <a:ext cx="9231272" cy="67851"/>
            <a:chOff x="288133" y="483063"/>
            <a:chExt cx="8772740" cy="64666"/>
          </a:xfrm>
        </p:grpSpPr>
        <p:sp>
          <p:nvSpPr>
            <p:cNvPr id="28" name="任意多边形 27"/>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9" name="直接连接符 28"/>
            <p:cNvCxnSpPr>
              <a:stCxn id="2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0" name="组合 29"/>
          <p:cNvGrpSpPr/>
          <p:nvPr/>
        </p:nvGrpSpPr>
        <p:grpSpPr>
          <a:xfrm>
            <a:off x="0" y="290390"/>
            <a:ext cx="641111" cy="353788"/>
            <a:chOff x="0" y="252065"/>
            <a:chExt cx="641111" cy="392113"/>
          </a:xfrm>
        </p:grpSpPr>
        <p:sp>
          <p:nvSpPr>
            <p:cNvPr id="31"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32"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33" name="五边形 32"/>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0"/>
                                        </p:tgtEl>
                                        <p:attrNameLst>
                                          <p:attrName>style.visibility</p:attrName>
                                        </p:attrNameLst>
                                      </p:cBhvr>
                                      <p:to>
                                        <p:strVal val="visible"/>
                                      </p:to>
                                    </p:set>
                                    <p:animEffect filter="wipe(left)" transition="in">
                                      <p:cBhvr>
                                        <p:cTn dur="500" id="7"/>
                                        <p:tgtEl>
                                          <p:spTgt spid="30"/>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7"/>
                                        </p:tgtEl>
                                        <p:attrNameLst>
                                          <p:attrName>style.visibility</p:attrName>
                                        </p:attrNameLst>
                                      </p:cBhvr>
                                      <p:to>
                                        <p:strVal val="visible"/>
                                      </p:to>
                                    </p:set>
                                    <p:animEffect filter="wipe(down)" transition="in">
                                      <p:cBhvr>
                                        <p:cTn dur="500" id="12"/>
                                        <p:tgtEl>
                                          <p:spTgt spid="27"/>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26"/>
                                        </p:tgtEl>
                                        <p:attrNameLst>
                                          <p:attrName>style.visibility</p:attrName>
                                        </p:attrNameLst>
                                      </p:cBhvr>
                                      <p:to>
                                        <p:strVal val="visible"/>
                                      </p:to>
                                    </p:set>
                                    <p:anim calcmode="lin" valueType="num">
                                      <p:cBhvr>
                                        <p:cTn dur="500" fill="hold" id="16"/>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26"/>
                                        </p:tgtEl>
                                        <p:attrNameLst>
                                          <p:attrName>ppt_y</p:attrName>
                                        </p:attrNameLst>
                                      </p:cBhvr>
                                      <p:tavLst>
                                        <p:tav tm="0">
                                          <p:val>
                                            <p:strVal val="#ppt_y"/>
                                          </p:val>
                                        </p:tav>
                                        <p:tav tm="100000">
                                          <p:val>
                                            <p:strVal val="#ppt_y"/>
                                          </p:val>
                                        </p:tav>
                                      </p:tavLst>
                                    </p:anim>
                                    <p:anim calcmode="lin" valueType="num">
                                      <p:cBhvr>
                                        <p:cTn dur="500" fill="hold" id="18"/>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26"/>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26"/>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31" presetSubtype="0">
                                  <p:stCondLst>
                                    <p:cond delay="0"/>
                                  </p:stCondLst>
                                  <p:childTnLst>
                                    <p:set>
                                      <p:cBhvr>
                                        <p:cTn dur="1" fill="hold" id="24">
                                          <p:stCondLst>
                                            <p:cond delay="0"/>
                                          </p:stCondLst>
                                        </p:cTn>
                                        <p:tgtEl>
                                          <p:spTgt spid="2"/>
                                        </p:tgtEl>
                                        <p:attrNameLst>
                                          <p:attrName>style.visibility</p:attrName>
                                        </p:attrNameLst>
                                      </p:cBhvr>
                                      <p:to>
                                        <p:strVal val="visible"/>
                                      </p:to>
                                    </p:set>
                                    <p:anim calcmode="lin" valueType="num">
                                      <p:cBhvr>
                                        <p:cTn dur="500" fill="hold" id="25"/>
                                        <p:tgtEl>
                                          <p:spTgt spid="2"/>
                                        </p:tgtEl>
                                        <p:attrNameLst>
                                          <p:attrName>ppt_w</p:attrName>
                                        </p:attrNameLst>
                                      </p:cBhvr>
                                      <p:tavLst>
                                        <p:tav tm="0">
                                          <p:val>
                                            <p:fltVal val="0"/>
                                          </p:val>
                                        </p:tav>
                                        <p:tav tm="100000">
                                          <p:val>
                                            <p:strVal val="#ppt_w"/>
                                          </p:val>
                                        </p:tav>
                                      </p:tavLst>
                                    </p:anim>
                                    <p:anim calcmode="lin" valueType="num">
                                      <p:cBhvr>
                                        <p:cTn dur="500" fill="hold" id="26"/>
                                        <p:tgtEl>
                                          <p:spTgt spid="2"/>
                                        </p:tgtEl>
                                        <p:attrNameLst>
                                          <p:attrName>ppt_h</p:attrName>
                                        </p:attrNameLst>
                                      </p:cBhvr>
                                      <p:tavLst>
                                        <p:tav tm="0">
                                          <p:val>
                                            <p:fltVal val="0"/>
                                          </p:val>
                                        </p:tav>
                                        <p:tav tm="100000">
                                          <p:val>
                                            <p:strVal val="#ppt_h"/>
                                          </p:val>
                                        </p:tav>
                                      </p:tavLst>
                                    </p:anim>
                                    <p:anim calcmode="lin" valueType="num">
                                      <p:cBhvr>
                                        <p:cTn dur="500" fill="hold" id="27"/>
                                        <p:tgtEl>
                                          <p:spTgt spid="2"/>
                                        </p:tgtEl>
                                        <p:attrNameLst>
                                          <p:attrName>style.rotation</p:attrName>
                                        </p:attrNameLst>
                                      </p:cBhvr>
                                      <p:tavLst>
                                        <p:tav tm="0">
                                          <p:val>
                                            <p:fltVal val="90"/>
                                          </p:val>
                                        </p:tav>
                                        <p:tav tm="100000">
                                          <p:val>
                                            <p:fltVal val="0"/>
                                          </p:val>
                                        </p:tav>
                                      </p:tavLst>
                                    </p:anim>
                                    <p:animEffect filter="fade" transition="in">
                                      <p:cBhvr>
                                        <p:cTn dur="500" id="28"/>
                                        <p:tgtEl>
                                          <p:spTgt spid="2"/>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id="31" nodeType="clickEffect" presetClass="entr" presetID="31" presetSubtype="0">
                                  <p:stCondLst>
                                    <p:cond delay="0"/>
                                  </p:stCondLst>
                                  <p:childTnLst>
                                    <p:set>
                                      <p:cBhvr>
                                        <p:cTn dur="1" fill="hold" id="32">
                                          <p:stCondLst>
                                            <p:cond delay="0"/>
                                          </p:stCondLst>
                                        </p:cTn>
                                        <p:tgtEl>
                                          <p:spTgt spid="3"/>
                                        </p:tgtEl>
                                        <p:attrNameLst>
                                          <p:attrName>style.visibility</p:attrName>
                                        </p:attrNameLst>
                                      </p:cBhvr>
                                      <p:to>
                                        <p:strVal val="visible"/>
                                      </p:to>
                                    </p:set>
                                    <p:anim calcmode="lin" valueType="num">
                                      <p:cBhvr>
                                        <p:cTn dur="500" fill="hold" id="33"/>
                                        <p:tgtEl>
                                          <p:spTgt spid="3"/>
                                        </p:tgtEl>
                                        <p:attrNameLst>
                                          <p:attrName>ppt_w</p:attrName>
                                        </p:attrNameLst>
                                      </p:cBhvr>
                                      <p:tavLst>
                                        <p:tav tm="0">
                                          <p:val>
                                            <p:fltVal val="0"/>
                                          </p:val>
                                        </p:tav>
                                        <p:tav tm="100000">
                                          <p:val>
                                            <p:strVal val="#ppt_w"/>
                                          </p:val>
                                        </p:tav>
                                      </p:tavLst>
                                    </p:anim>
                                    <p:anim calcmode="lin" valueType="num">
                                      <p:cBhvr>
                                        <p:cTn dur="500" fill="hold" id="34"/>
                                        <p:tgtEl>
                                          <p:spTgt spid="3"/>
                                        </p:tgtEl>
                                        <p:attrNameLst>
                                          <p:attrName>ppt_h</p:attrName>
                                        </p:attrNameLst>
                                      </p:cBhvr>
                                      <p:tavLst>
                                        <p:tav tm="0">
                                          <p:val>
                                            <p:fltVal val="0"/>
                                          </p:val>
                                        </p:tav>
                                        <p:tav tm="100000">
                                          <p:val>
                                            <p:strVal val="#ppt_h"/>
                                          </p:val>
                                        </p:tav>
                                      </p:tavLst>
                                    </p:anim>
                                    <p:anim calcmode="lin" valueType="num">
                                      <p:cBhvr>
                                        <p:cTn dur="500" fill="hold" id="35"/>
                                        <p:tgtEl>
                                          <p:spTgt spid="3"/>
                                        </p:tgtEl>
                                        <p:attrNameLst>
                                          <p:attrName>style.rotation</p:attrName>
                                        </p:attrNameLst>
                                      </p:cBhvr>
                                      <p:tavLst>
                                        <p:tav tm="0">
                                          <p:val>
                                            <p:fltVal val="90"/>
                                          </p:val>
                                        </p:tav>
                                        <p:tav tm="100000">
                                          <p:val>
                                            <p:fltVal val="0"/>
                                          </p:val>
                                        </p:tav>
                                      </p:tavLst>
                                    </p:anim>
                                    <p:animEffect filter="fade" transition="in">
                                      <p:cBhvr>
                                        <p:cTn dur="500" id="36"/>
                                        <p:tgtEl>
                                          <p:spTgt spid="3"/>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id="39" nodeType="clickEffect" presetClass="entr" presetID="31" presetSubtype="0">
                                  <p:stCondLst>
                                    <p:cond delay="0"/>
                                  </p:stCondLst>
                                  <p:childTnLst>
                                    <p:set>
                                      <p:cBhvr>
                                        <p:cTn dur="1" fill="hold" id="40">
                                          <p:stCondLst>
                                            <p:cond delay="0"/>
                                          </p:stCondLst>
                                        </p:cTn>
                                        <p:tgtEl>
                                          <p:spTgt spid="4"/>
                                        </p:tgtEl>
                                        <p:attrNameLst>
                                          <p:attrName>style.visibility</p:attrName>
                                        </p:attrNameLst>
                                      </p:cBhvr>
                                      <p:to>
                                        <p:strVal val="visible"/>
                                      </p:to>
                                    </p:set>
                                    <p:anim calcmode="lin" valueType="num">
                                      <p:cBhvr>
                                        <p:cTn dur="500" fill="hold" id="41"/>
                                        <p:tgtEl>
                                          <p:spTgt spid="4"/>
                                        </p:tgtEl>
                                        <p:attrNameLst>
                                          <p:attrName>ppt_w</p:attrName>
                                        </p:attrNameLst>
                                      </p:cBhvr>
                                      <p:tavLst>
                                        <p:tav tm="0">
                                          <p:val>
                                            <p:fltVal val="0"/>
                                          </p:val>
                                        </p:tav>
                                        <p:tav tm="100000">
                                          <p:val>
                                            <p:strVal val="#ppt_w"/>
                                          </p:val>
                                        </p:tav>
                                      </p:tavLst>
                                    </p:anim>
                                    <p:anim calcmode="lin" valueType="num">
                                      <p:cBhvr>
                                        <p:cTn dur="500" fill="hold" id="42"/>
                                        <p:tgtEl>
                                          <p:spTgt spid="4"/>
                                        </p:tgtEl>
                                        <p:attrNameLst>
                                          <p:attrName>ppt_h</p:attrName>
                                        </p:attrNameLst>
                                      </p:cBhvr>
                                      <p:tavLst>
                                        <p:tav tm="0">
                                          <p:val>
                                            <p:fltVal val="0"/>
                                          </p:val>
                                        </p:tav>
                                        <p:tav tm="100000">
                                          <p:val>
                                            <p:strVal val="#ppt_h"/>
                                          </p:val>
                                        </p:tav>
                                      </p:tavLst>
                                    </p:anim>
                                    <p:anim calcmode="lin" valueType="num">
                                      <p:cBhvr>
                                        <p:cTn dur="500" fill="hold" id="43"/>
                                        <p:tgtEl>
                                          <p:spTgt spid="4"/>
                                        </p:tgtEl>
                                        <p:attrNameLst>
                                          <p:attrName>style.rotation</p:attrName>
                                        </p:attrNameLst>
                                      </p:cBhvr>
                                      <p:tavLst>
                                        <p:tav tm="0">
                                          <p:val>
                                            <p:fltVal val="90"/>
                                          </p:val>
                                        </p:tav>
                                        <p:tav tm="100000">
                                          <p:val>
                                            <p:fltVal val="0"/>
                                          </p:val>
                                        </p:tav>
                                      </p:tavLst>
                                    </p:anim>
                                    <p:animEffect filter="fade" transition="in">
                                      <p:cBhvr>
                                        <p:cTn dur="500" id="44"/>
                                        <p:tgtEl>
                                          <p:spTgt spid="4"/>
                                        </p:tgtEl>
                                      </p:cBhvr>
                                    </p:animEffect>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grpId="0" id="47" nodeType="clickEffect" presetClass="entr" presetID="31" presetSubtype="0">
                                  <p:stCondLst>
                                    <p:cond delay="0"/>
                                  </p:stCondLst>
                                  <p:childTnLst>
                                    <p:set>
                                      <p:cBhvr>
                                        <p:cTn dur="1" fill="hold" id="48">
                                          <p:stCondLst>
                                            <p:cond delay="0"/>
                                          </p:stCondLst>
                                        </p:cTn>
                                        <p:tgtEl>
                                          <p:spTgt spid="100"/>
                                        </p:tgtEl>
                                        <p:attrNameLst>
                                          <p:attrName>style.visibility</p:attrName>
                                        </p:attrNameLst>
                                      </p:cBhvr>
                                      <p:to>
                                        <p:strVal val="visible"/>
                                      </p:to>
                                    </p:set>
                                    <p:anim calcmode="lin" valueType="num">
                                      <p:cBhvr>
                                        <p:cTn dur="500" fill="hold" id="49"/>
                                        <p:tgtEl>
                                          <p:spTgt spid="100"/>
                                        </p:tgtEl>
                                        <p:attrNameLst>
                                          <p:attrName>ppt_w</p:attrName>
                                        </p:attrNameLst>
                                      </p:cBhvr>
                                      <p:tavLst>
                                        <p:tav tm="0">
                                          <p:val>
                                            <p:fltVal val="0"/>
                                          </p:val>
                                        </p:tav>
                                        <p:tav tm="100000">
                                          <p:val>
                                            <p:strVal val="#ppt_w"/>
                                          </p:val>
                                        </p:tav>
                                      </p:tavLst>
                                    </p:anim>
                                    <p:anim calcmode="lin" valueType="num">
                                      <p:cBhvr>
                                        <p:cTn dur="500" fill="hold" id="50"/>
                                        <p:tgtEl>
                                          <p:spTgt spid="100"/>
                                        </p:tgtEl>
                                        <p:attrNameLst>
                                          <p:attrName>ppt_h</p:attrName>
                                        </p:attrNameLst>
                                      </p:cBhvr>
                                      <p:tavLst>
                                        <p:tav tm="0">
                                          <p:val>
                                            <p:fltVal val="0"/>
                                          </p:val>
                                        </p:tav>
                                        <p:tav tm="100000">
                                          <p:val>
                                            <p:strVal val="#ppt_h"/>
                                          </p:val>
                                        </p:tav>
                                      </p:tavLst>
                                    </p:anim>
                                    <p:anim calcmode="lin" valueType="num">
                                      <p:cBhvr>
                                        <p:cTn dur="500" fill="hold" id="51"/>
                                        <p:tgtEl>
                                          <p:spTgt spid="100"/>
                                        </p:tgtEl>
                                        <p:attrNameLst>
                                          <p:attrName>style.rotation</p:attrName>
                                        </p:attrNameLst>
                                      </p:cBhvr>
                                      <p:tavLst>
                                        <p:tav tm="0">
                                          <p:val>
                                            <p:fltVal val="90"/>
                                          </p:val>
                                        </p:tav>
                                        <p:tav tm="100000">
                                          <p:val>
                                            <p:fltVal val="0"/>
                                          </p:val>
                                        </p:tav>
                                      </p:tavLst>
                                    </p:anim>
                                    <p:animEffect filter="fade" transition="in">
                                      <p:cBhvr>
                                        <p:cTn dur="500" id="52"/>
                                        <p:tgtEl>
                                          <p:spTgt spid="100"/>
                                        </p:tgtEl>
                                      </p:cBhvr>
                                    </p:animEffect>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grpId="0" id="55" nodeType="clickEffect" presetClass="entr" presetID="31" presetSubtype="0">
                                  <p:stCondLst>
                                    <p:cond delay="0"/>
                                  </p:stCondLst>
                                  <p:childTnLst>
                                    <p:set>
                                      <p:cBhvr>
                                        <p:cTn dur="1" fill="hold" id="56">
                                          <p:stCondLst>
                                            <p:cond delay="0"/>
                                          </p:stCondLst>
                                        </p:cTn>
                                        <p:tgtEl>
                                          <p:spTgt spid="101"/>
                                        </p:tgtEl>
                                        <p:attrNameLst>
                                          <p:attrName>style.visibility</p:attrName>
                                        </p:attrNameLst>
                                      </p:cBhvr>
                                      <p:to>
                                        <p:strVal val="visible"/>
                                      </p:to>
                                    </p:set>
                                    <p:anim calcmode="lin" valueType="num">
                                      <p:cBhvr>
                                        <p:cTn dur="500" fill="hold" id="57"/>
                                        <p:tgtEl>
                                          <p:spTgt spid="101"/>
                                        </p:tgtEl>
                                        <p:attrNameLst>
                                          <p:attrName>ppt_w</p:attrName>
                                        </p:attrNameLst>
                                      </p:cBhvr>
                                      <p:tavLst>
                                        <p:tav tm="0">
                                          <p:val>
                                            <p:fltVal val="0"/>
                                          </p:val>
                                        </p:tav>
                                        <p:tav tm="100000">
                                          <p:val>
                                            <p:strVal val="#ppt_w"/>
                                          </p:val>
                                        </p:tav>
                                      </p:tavLst>
                                    </p:anim>
                                    <p:anim calcmode="lin" valueType="num">
                                      <p:cBhvr>
                                        <p:cTn dur="500" fill="hold" id="58"/>
                                        <p:tgtEl>
                                          <p:spTgt spid="101"/>
                                        </p:tgtEl>
                                        <p:attrNameLst>
                                          <p:attrName>ppt_h</p:attrName>
                                        </p:attrNameLst>
                                      </p:cBhvr>
                                      <p:tavLst>
                                        <p:tav tm="0">
                                          <p:val>
                                            <p:fltVal val="0"/>
                                          </p:val>
                                        </p:tav>
                                        <p:tav tm="100000">
                                          <p:val>
                                            <p:strVal val="#ppt_h"/>
                                          </p:val>
                                        </p:tav>
                                      </p:tavLst>
                                    </p:anim>
                                    <p:anim calcmode="lin" valueType="num">
                                      <p:cBhvr>
                                        <p:cTn dur="500" fill="hold" id="59"/>
                                        <p:tgtEl>
                                          <p:spTgt spid="101"/>
                                        </p:tgtEl>
                                        <p:attrNameLst>
                                          <p:attrName>style.rotation</p:attrName>
                                        </p:attrNameLst>
                                      </p:cBhvr>
                                      <p:tavLst>
                                        <p:tav tm="0">
                                          <p:val>
                                            <p:fltVal val="90"/>
                                          </p:val>
                                        </p:tav>
                                        <p:tav tm="100000">
                                          <p:val>
                                            <p:fltVal val="0"/>
                                          </p:val>
                                        </p:tav>
                                      </p:tavLst>
                                    </p:anim>
                                    <p:animEffect filter="fade" transition="in">
                                      <p:cBhvr>
                                        <p:cTn dur="500" id="60"/>
                                        <p:tgtEl>
                                          <p:spTgt spid="101"/>
                                        </p:tgtEl>
                                      </p:cBhvr>
                                    </p:animEffect>
                                  </p:childTnLst>
                                </p:cTn>
                              </p:par>
                            </p:childTnLst>
                          </p:cTn>
                        </p:par>
                      </p:childTnLst>
                    </p:cTn>
                  </p:par>
                  <p:par>
                    <p:cTn fill="hold" id="61" nodeType="clickPar">
                      <p:stCondLst>
                        <p:cond delay="indefinite"/>
                        <p:cond delay="0" evt="onBegin">
                          <p:tn val="60"/>
                        </p:cond>
                      </p:stCondLst>
                      <p:childTnLst>
                        <p:par>
                          <p:cTn fill="hold" id="62" nodeType="afterGroup">
                            <p:stCondLst>
                              <p:cond delay="0"/>
                            </p:stCondLst>
                            <p:childTnLst>
                              <p:par>
                                <p:cTn fill="hold" grpId="0" id="63" nodeType="clickEffect" presetClass="entr" presetID="31" presetSubtype="0">
                                  <p:stCondLst>
                                    <p:cond delay="0"/>
                                  </p:stCondLst>
                                  <p:childTnLst>
                                    <p:set>
                                      <p:cBhvr>
                                        <p:cTn dur="1" fill="hold" id="64">
                                          <p:stCondLst>
                                            <p:cond delay="0"/>
                                          </p:stCondLst>
                                        </p:cTn>
                                        <p:tgtEl>
                                          <p:spTgt spid="99"/>
                                        </p:tgtEl>
                                        <p:attrNameLst>
                                          <p:attrName>style.visibility</p:attrName>
                                        </p:attrNameLst>
                                      </p:cBhvr>
                                      <p:to>
                                        <p:strVal val="visible"/>
                                      </p:to>
                                    </p:set>
                                    <p:anim calcmode="lin" valueType="num">
                                      <p:cBhvr>
                                        <p:cTn dur="500" fill="hold" id="65"/>
                                        <p:tgtEl>
                                          <p:spTgt spid="99"/>
                                        </p:tgtEl>
                                        <p:attrNameLst>
                                          <p:attrName>ppt_w</p:attrName>
                                        </p:attrNameLst>
                                      </p:cBhvr>
                                      <p:tavLst>
                                        <p:tav tm="0">
                                          <p:val>
                                            <p:fltVal val="0"/>
                                          </p:val>
                                        </p:tav>
                                        <p:tav tm="100000">
                                          <p:val>
                                            <p:strVal val="#ppt_w"/>
                                          </p:val>
                                        </p:tav>
                                      </p:tavLst>
                                    </p:anim>
                                    <p:anim calcmode="lin" valueType="num">
                                      <p:cBhvr>
                                        <p:cTn dur="500" fill="hold" id="66"/>
                                        <p:tgtEl>
                                          <p:spTgt spid="99"/>
                                        </p:tgtEl>
                                        <p:attrNameLst>
                                          <p:attrName>ppt_h</p:attrName>
                                        </p:attrNameLst>
                                      </p:cBhvr>
                                      <p:tavLst>
                                        <p:tav tm="0">
                                          <p:val>
                                            <p:fltVal val="0"/>
                                          </p:val>
                                        </p:tav>
                                        <p:tav tm="100000">
                                          <p:val>
                                            <p:strVal val="#ppt_h"/>
                                          </p:val>
                                        </p:tav>
                                      </p:tavLst>
                                    </p:anim>
                                    <p:anim calcmode="lin" valueType="num">
                                      <p:cBhvr>
                                        <p:cTn dur="500" fill="hold" id="67"/>
                                        <p:tgtEl>
                                          <p:spTgt spid="99"/>
                                        </p:tgtEl>
                                        <p:attrNameLst>
                                          <p:attrName>style.rotation</p:attrName>
                                        </p:attrNameLst>
                                      </p:cBhvr>
                                      <p:tavLst>
                                        <p:tav tm="0">
                                          <p:val>
                                            <p:fltVal val="90"/>
                                          </p:val>
                                        </p:tav>
                                        <p:tav tm="100000">
                                          <p:val>
                                            <p:fltVal val="0"/>
                                          </p:val>
                                        </p:tav>
                                      </p:tavLst>
                                    </p:anim>
                                    <p:animEffect filter="fade" transition="in">
                                      <p:cBhvr>
                                        <p:cTn dur="500" id="68"/>
                                        <p:tgtEl>
                                          <p:spTgt spid="99"/>
                                        </p:tgtEl>
                                      </p:cBhvr>
                                    </p:animEffect>
                                  </p:childTnLst>
                                </p:cTn>
                              </p:par>
                            </p:childTnLst>
                          </p:cTn>
                        </p:par>
                        <p:par>
                          <p:cTn fill="hold" id="69" nodeType="afterGroup">
                            <p:stCondLst>
                              <p:cond delay="500"/>
                            </p:stCondLst>
                            <p:childTnLst>
                              <p:par>
                                <p:cTn fill="hold" id="70" nodeType="afterEffect" presetClass="entr" presetID="22" presetSubtype="8">
                                  <p:stCondLst>
                                    <p:cond delay="0"/>
                                  </p:stCondLst>
                                  <p:childTnLst>
                                    <p:set>
                                      <p:cBhvr>
                                        <p:cTn dur="1" fill="hold" id="71">
                                          <p:stCondLst>
                                            <p:cond delay="0"/>
                                          </p:stCondLst>
                                        </p:cTn>
                                        <p:tgtEl>
                                          <p:spTgt spid="5"/>
                                        </p:tgtEl>
                                        <p:attrNameLst>
                                          <p:attrName>style.visibility</p:attrName>
                                        </p:attrNameLst>
                                      </p:cBhvr>
                                      <p:to>
                                        <p:strVal val="visible"/>
                                      </p:to>
                                    </p:set>
                                    <p:animEffect filter="wipe(left)" transition="in">
                                      <p:cBhvr>
                                        <p:cTn dur="500" id="72"/>
                                        <p:tgtEl>
                                          <p:spTgt spid="5"/>
                                        </p:tgtEl>
                                      </p:cBhvr>
                                    </p:animEffect>
                                  </p:childTnLst>
                                </p:cTn>
                              </p:par>
                            </p:childTnLst>
                          </p:cTn>
                        </p:par>
                        <p:par>
                          <p:cTn fill="hold" id="73" nodeType="afterGroup">
                            <p:stCondLst>
                              <p:cond delay="1000"/>
                            </p:stCondLst>
                            <p:childTnLst>
                              <p:par>
                                <p:cTn fill="hold" grpId="0" id="74" nodeType="afterEffect" presetClass="entr" presetID="22" presetSubtype="8">
                                  <p:stCondLst>
                                    <p:cond delay="0"/>
                                  </p:stCondLst>
                                  <p:childTnLst>
                                    <p:set>
                                      <p:cBhvr>
                                        <p:cTn dur="1" fill="hold" id="75">
                                          <p:stCondLst>
                                            <p:cond delay="0"/>
                                          </p:stCondLst>
                                        </p:cTn>
                                        <p:tgtEl>
                                          <p:spTgt spid="114"/>
                                        </p:tgtEl>
                                        <p:attrNameLst>
                                          <p:attrName>style.visibility</p:attrName>
                                        </p:attrNameLst>
                                      </p:cBhvr>
                                      <p:to>
                                        <p:strVal val="visible"/>
                                      </p:to>
                                    </p:set>
                                    <p:animEffect filter="wipe(left)" transition="in">
                                      <p:cBhvr>
                                        <p:cTn dur="500" id="76"/>
                                        <p:tgtEl>
                                          <p:spTgt spid="114"/>
                                        </p:tgtEl>
                                      </p:cBhvr>
                                    </p:animEffect>
                                  </p:childTnLst>
                                </p:cTn>
                              </p:par>
                            </p:childTnLst>
                          </p:cTn>
                        </p:par>
                        <p:par>
                          <p:cTn fill="hold" id="77" nodeType="afterGroup">
                            <p:stCondLst>
                              <p:cond delay="1500"/>
                            </p:stCondLst>
                            <p:childTnLst>
                              <p:par>
                                <p:cTn fill="hold" id="78" nodeType="afterEffect" presetClass="entr" presetID="22" presetSubtype="8">
                                  <p:stCondLst>
                                    <p:cond delay="0"/>
                                  </p:stCondLst>
                                  <p:childTnLst>
                                    <p:set>
                                      <p:cBhvr>
                                        <p:cTn dur="1" fill="hold" id="79">
                                          <p:stCondLst>
                                            <p:cond delay="0"/>
                                          </p:stCondLst>
                                        </p:cTn>
                                        <p:tgtEl>
                                          <p:spTgt spid="6"/>
                                        </p:tgtEl>
                                        <p:attrNameLst>
                                          <p:attrName>style.visibility</p:attrName>
                                        </p:attrNameLst>
                                      </p:cBhvr>
                                      <p:to>
                                        <p:strVal val="visible"/>
                                      </p:to>
                                    </p:set>
                                    <p:animEffect filter="wipe(left)" transition="in">
                                      <p:cBhvr>
                                        <p:cTn dur="500" id="80"/>
                                        <p:tgtEl>
                                          <p:spTgt spid="6"/>
                                        </p:tgtEl>
                                      </p:cBhvr>
                                    </p:animEffect>
                                  </p:childTnLst>
                                </p:cTn>
                              </p:par>
                            </p:childTnLst>
                          </p:cTn>
                        </p:par>
                        <p:par>
                          <p:cTn fill="hold" id="81" nodeType="afterGroup">
                            <p:stCondLst>
                              <p:cond delay="2000"/>
                            </p:stCondLst>
                            <p:childTnLst>
                              <p:par>
                                <p:cTn fill="hold" grpId="0" id="82" nodeType="afterEffect" presetClass="entr" presetID="22" presetSubtype="8">
                                  <p:stCondLst>
                                    <p:cond delay="0"/>
                                  </p:stCondLst>
                                  <p:childTnLst>
                                    <p:set>
                                      <p:cBhvr>
                                        <p:cTn dur="1" fill="hold" id="83">
                                          <p:stCondLst>
                                            <p:cond delay="0"/>
                                          </p:stCondLst>
                                        </p:cTn>
                                        <p:tgtEl>
                                          <p:spTgt spid="118"/>
                                        </p:tgtEl>
                                        <p:attrNameLst>
                                          <p:attrName>style.visibility</p:attrName>
                                        </p:attrNameLst>
                                      </p:cBhvr>
                                      <p:to>
                                        <p:strVal val="visible"/>
                                      </p:to>
                                    </p:set>
                                    <p:animEffect filter="wipe(left)" transition="in">
                                      <p:cBhvr>
                                        <p:cTn dur="500" id="84"/>
                                        <p:tgtEl>
                                          <p:spTgt spid="118"/>
                                        </p:tgtEl>
                                      </p:cBhvr>
                                    </p:animEffect>
                                  </p:childTnLst>
                                </p:cTn>
                              </p:par>
                            </p:childTnLst>
                          </p:cTn>
                        </p:par>
                        <p:par>
                          <p:cTn fill="hold" id="85" nodeType="afterGroup">
                            <p:stCondLst>
                              <p:cond delay="2500"/>
                            </p:stCondLst>
                            <p:childTnLst>
                              <p:par>
                                <p:cTn fill="hold" id="86" nodeType="afterEffect" presetClass="entr" presetID="22" presetSubtype="8">
                                  <p:stCondLst>
                                    <p:cond delay="0"/>
                                  </p:stCondLst>
                                  <p:childTnLst>
                                    <p:set>
                                      <p:cBhvr>
                                        <p:cTn dur="1" fill="hold" id="87">
                                          <p:stCondLst>
                                            <p:cond delay="0"/>
                                          </p:stCondLst>
                                        </p:cTn>
                                        <p:tgtEl>
                                          <p:spTgt spid="7"/>
                                        </p:tgtEl>
                                        <p:attrNameLst>
                                          <p:attrName>style.visibility</p:attrName>
                                        </p:attrNameLst>
                                      </p:cBhvr>
                                      <p:to>
                                        <p:strVal val="visible"/>
                                      </p:to>
                                    </p:set>
                                    <p:animEffect filter="wipe(left)" transition="in">
                                      <p:cBhvr>
                                        <p:cTn dur="500" id="88"/>
                                        <p:tgtEl>
                                          <p:spTgt spid="7"/>
                                        </p:tgtEl>
                                      </p:cBhvr>
                                    </p:animEffect>
                                  </p:childTnLst>
                                </p:cTn>
                              </p:par>
                            </p:childTnLst>
                          </p:cTn>
                        </p:par>
                        <p:par>
                          <p:cTn fill="hold" id="89" nodeType="afterGroup">
                            <p:stCondLst>
                              <p:cond delay="3000"/>
                            </p:stCondLst>
                            <p:childTnLst>
                              <p:par>
                                <p:cTn fill="hold" grpId="0" id="90" nodeType="afterEffect" presetClass="entr" presetID="22" presetSubtype="8">
                                  <p:stCondLst>
                                    <p:cond delay="0"/>
                                  </p:stCondLst>
                                  <p:childTnLst>
                                    <p:set>
                                      <p:cBhvr>
                                        <p:cTn dur="1" fill="hold" id="91">
                                          <p:stCondLst>
                                            <p:cond delay="0"/>
                                          </p:stCondLst>
                                        </p:cTn>
                                        <p:tgtEl>
                                          <p:spTgt spid="122"/>
                                        </p:tgtEl>
                                        <p:attrNameLst>
                                          <p:attrName>style.visibility</p:attrName>
                                        </p:attrNameLst>
                                      </p:cBhvr>
                                      <p:to>
                                        <p:strVal val="visible"/>
                                      </p:to>
                                    </p:set>
                                    <p:animEffect filter="wipe(left)" transition="in">
                                      <p:cBhvr>
                                        <p:cTn dur="500" id="92"/>
                                        <p:tgtEl>
                                          <p:spTgt spid="1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9"/>
      <p:bldP grpId="0" spid="100"/>
      <p:bldP grpId="0" spid="101"/>
      <p:bldP grpId="0" spid="114"/>
      <p:bldP grpId="0" spid="118"/>
      <p:bldP grpId="0" spid="122"/>
      <p:bldP grpId="0" spid="2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7" name="组合 76"/>
          <p:cNvGrpSpPr/>
          <p:nvPr/>
        </p:nvGrpSpPr>
        <p:grpSpPr>
          <a:xfrm>
            <a:off x="1085547" y="1006731"/>
            <a:ext cx="3975852" cy="1261884"/>
            <a:chOff x="1907705" y="833239"/>
            <a:chExt cx="3739534" cy="1201795"/>
          </a:xfrm>
        </p:grpSpPr>
        <p:sp>
          <p:nvSpPr>
            <p:cNvPr id="78" name="任意多边形 77"/>
            <p:cNvSpPr/>
            <p:nvPr/>
          </p:nvSpPr>
          <p:spPr>
            <a:xfrm>
              <a:off x="1907705" y="1024437"/>
              <a:ext cx="3739534" cy="801606"/>
            </a:xfrm>
            <a:custGeom>
              <a:gdLst>
                <a:gd fmla="*/ 0 w 4957592" name="connsiteX0"/>
                <a:gd fmla="*/ 0 h 1062709" name="connsiteY0"/>
                <a:gd fmla="*/ 1167246 w 4957592" name="connsiteX1"/>
                <a:gd fmla="*/ 0 h 1062709" name="connsiteY1"/>
                <a:gd fmla="*/ 1167246 w 4957592" name="connsiteX2"/>
                <a:gd fmla="*/ 909793 h 1062709" name="connsiteY2"/>
                <a:gd fmla="*/ 1568416 w 4957592" name="connsiteX3"/>
                <a:gd fmla="*/ 0 h 1062709" name="connsiteY3"/>
                <a:gd fmla="*/ 4426238 w 4957592" name="connsiteX4"/>
                <a:gd fmla="*/ 0 h 1062709" name="connsiteY4"/>
                <a:gd fmla="*/ 4957592 w 4957592" name="connsiteX5"/>
                <a:gd fmla="*/ 531355 h 1062709" name="connsiteY5"/>
                <a:gd fmla="*/ 4426238 w 4957592" name="connsiteX6"/>
                <a:gd fmla="*/ 1062709 h 1062709" name="connsiteY6"/>
                <a:gd fmla="*/ 0 w 4957592" name="connsiteX7"/>
                <a:gd fmla="*/ 1062709 h 106270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062709" w="4957592">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79" name="矩形 78"/>
            <p:cNvSpPr/>
            <p:nvPr/>
          </p:nvSpPr>
          <p:spPr>
            <a:xfrm>
              <a:off x="1907705" y="1024438"/>
              <a:ext cx="102979" cy="8016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80" name="等腰三角形 43"/>
            <p:cNvSpPr/>
            <p:nvPr/>
          </p:nvSpPr>
          <p:spPr>
            <a:xfrm flipH="1" rot="11946960">
              <a:off x="2901056" y="1030034"/>
              <a:ext cx="292551" cy="754639"/>
            </a:xfrm>
            <a:custGeom>
              <a:gdLst>
                <a:gd fmla="*/ 87032 w 387842" name="connsiteX0"/>
                <a:gd fmla="*/ 1000445 h 1000445" name="connsiteY0"/>
                <a:gd fmla="*/ 0 w 387842" name="connsiteX1"/>
                <a:gd fmla="*/ 0 h 1000445" name="connsiteY1"/>
                <a:gd fmla="*/ 387842 w 387842" name="connsiteX2"/>
                <a:gd fmla="*/ 793614 h 1000445" name="connsiteY2"/>
                <a:gd fmla="*/ 87032 w 387842" name="connsiteX3"/>
                <a:gd fmla="*/ 1000445 h 1000445" name="connsiteY3"/>
              </a:gdLst>
              <a:cxnLst>
                <a:cxn ang="0">
                  <a:pos x="connsiteX0" y="connsiteY0"/>
                </a:cxn>
                <a:cxn ang="0">
                  <a:pos x="connsiteX1" y="connsiteY1"/>
                </a:cxn>
                <a:cxn ang="0">
                  <a:pos x="connsiteX2" y="connsiteY2"/>
                </a:cxn>
                <a:cxn ang="0">
                  <a:pos x="connsiteX3" y="connsiteY3"/>
                </a:cxn>
              </a:cxnLst>
              <a:rect b="b" l="l" r="r" t="t"/>
              <a:pathLst>
                <a:path h="1000445" w="387842">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81" name="文本框 45"/>
            <p:cNvSpPr txBox="1"/>
            <p:nvPr/>
          </p:nvSpPr>
          <p:spPr>
            <a:xfrm>
              <a:off x="2052277" y="833239"/>
              <a:ext cx="676692" cy="1190172"/>
            </a:xfrm>
            <a:prstGeom prst="rect">
              <a:avLst/>
            </a:prstGeom>
            <a:noFill/>
          </p:spPr>
          <p:txBody>
            <a:bodyPr rtlCol="0" wrap="none">
              <a:spAutoFit/>
            </a:bodyPr>
            <a:lstStyle/>
            <a:p>
              <a:pPr defTabSz="967753" fontAlgn="base">
                <a:spcBef>
                  <a:spcPct val="0"/>
                </a:spcBef>
                <a:spcAft>
                  <a:spcPct val="0"/>
                </a:spcAft>
              </a:pPr>
              <a:r>
                <a:rPr altLang="zh-CN" b="1" lang="en-US" sz="7600">
                  <a:solidFill>
                    <a:prstClr val="white"/>
                  </a:solidFill>
                </a:rPr>
                <a:t>1</a:t>
              </a:r>
            </a:p>
          </p:txBody>
        </p:sp>
        <p:sp>
          <p:nvSpPr>
            <p:cNvPr id="82" name="文本框 46"/>
            <p:cNvSpPr txBox="1"/>
            <p:nvPr/>
          </p:nvSpPr>
          <p:spPr>
            <a:xfrm>
              <a:off x="3393255" y="1024435"/>
              <a:ext cx="1066402" cy="362857"/>
            </a:xfrm>
            <a:prstGeom prst="rect">
              <a:avLst/>
            </a:prstGeom>
            <a:noFill/>
          </p:spPr>
          <p:txBody>
            <a:bodyPr rtlCol="0" wrap="none">
              <a:spAutoFit/>
            </a:bodyPr>
            <a:lstStyle/>
            <a:p>
              <a:pPr defTabSz="967753" fontAlgn="base">
                <a:spcBef>
                  <a:spcPct val="0"/>
                </a:spcBef>
                <a:spcAft>
                  <a:spcPct val="0"/>
                </a:spcAft>
              </a:pPr>
              <a:r>
                <a:rPr altLang="zh-CN" b="1" lang="en-US" smtClean="0" sz="1900">
                  <a:solidFill>
                    <a:prstClr val="white"/>
                  </a:solidFill>
                  <a:latin charset="-122" pitchFamily="34" typeface="微软雅黑"/>
                  <a:ea charset="-122" pitchFamily="34" typeface="微软雅黑"/>
                </a:rPr>
                <a:t>PPT标题</a:t>
              </a:r>
            </a:p>
          </p:txBody>
        </p:sp>
        <p:sp>
          <p:nvSpPr>
            <p:cNvPr id="83" name="矩形 1"/>
            <p:cNvSpPr>
              <a:spLocks noChangeArrowheads="1"/>
            </p:cNvSpPr>
            <p:nvPr/>
          </p:nvSpPr>
          <p:spPr bwMode="auto">
            <a:xfrm>
              <a:off x="3393255" y="1294880"/>
              <a:ext cx="1985018" cy="3483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67753">
                <a:lnSpc>
                  <a:spcPct val="150000"/>
                </a:lnSpc>
              </a:pPr>
              <a:r>
                <a:rPr altLang="en-US" lang="zh-CN" smtClean="0" sz="1200">
                  <a:solidFill>
                    <a:prstClr val="white"/>
                  </a:solidFill>
                  <a:latin charset="-122" pitchFamily="34" typeface="微软雅黑"/>
                  <a:ea charset="-122" pitchFamily="34" typeface="微软雅黑"/>
                </a:rPr>
                <a:t>请输入你的内容你的内容</a:t>
              </a:r>
            </a:p>
          </p:txBody>
        </p:sp>
      </p:grpSp>
      <p:grpSp>
        <p:nvGrpSpPr>
          <p:cNvPr id="84" name="组合 83"/>
          <p:cNvGrpSpPr/>
          <p:nvPr/>
        </p:nvGrpSpPr>
        <p:grpSpPr>
          <a:xfrm>
            <a:off x="1086587" y="1928152"/>
            <a:ext cx="3975852" cy="1261884"/>
            <a:chOff x="983374" y="1667240"/>
            <a:chExt cx="3739534" cy="1201795"/>
          </a:xfrm>
        </p:grpSpPr>
        <p:sp>
          <p:nvSpPr>
            <p:cNvPr id="85" name="任意多边形 84"/>
            <p:cNvSpPr/>
            <p:nvPr/>
          </p:nvSpPr>
          <p:spPr>
            <a:xfrm>
              <a:off x="983374" y="1858438"/>
              <a:ext cx="3739534" cy="801606"/>
            </a:xfrm>
            <a:custGeom>
              <a:gdLst>
                <a:gd fmla="*/ 0 w 4957592" name="connsiteX0"/>
                <a:gd fmla="*/ 0 h 1062709" name="connsiteY0"/>
                <a:gd fmla="*/ 1167246 w 4957592" name="connsiteX1"/>
                <a:gd fmla="*/ 0 h 1062709" name="connsiteY1"/>
                <a:gd fmla="*/ 1167246 w 4957592" name="connsiteX2"/>
                <a:gd fmla="*/ 909793 h 1062709" name="connsiteY2"/>
                <a:gd fmla="*/ 1568416 w 4957592" name="connsiteX3"/>
                <a:gd fmla="*/ 0 h 1062709" name="connsiteY3"/>
                <a:gd fmla="*/ 4426238 w 4957592" name="connsiteX4"/>
                <a:gd fmla="*/ 0 h 1062709" name="connsiteY4"/>
                <a:gd fmla="*/ 4957592 w 4957592" name="connsiteX5"/>
                <a:gd fmla="*/ 531355 h 1062709" name="connsiteY5"/>
                <a:gd fmla="*/ 4426238 w 4957592" name="connsiteX6"/>
                <a:gd fmla="*/ 1062709 h 1062709" name="connsiteY6"/>
                <a:gd fmla="*/ 0 w 4957592" name="connsiteX7"/>
                <a:gd fmla="*/ 1062709 h 106270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062709" w="4957592">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F93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86" name="矩形 85"/>
            <p:cNvSpPr/>
            <p:nvPr/>
          </p:nvSpPr>
          <p:spPr>
            <a:xfrm>
              <a:off x="983374" y="1858439"/>
              <a:ext cx="102979" cy="801604"/>
            </a:xfrm>
            <a:prstGeom prst="rect">
              <a:avLst/>
            </a:prstGeom>
            <a:solidFill>
              <a:srgbClr val="DE1D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87" name="等腰三角形 43"/>
            <p:cNvSpPr/>
            <p:nvPr/>
          </p:nvSpPr>
          <p:spPr>
            <a:xfrm flipH="1" rot="11946960">
              <a:off x="1976726" y="1864036"/>
              <a:ext cx="292551" cy="754639"/>
            </a:xfrm>
            <a:custGeom>
              <a:gdLst>
                <a:gd fmla="*/ 87032 w 387842" name="connsiteX0"/>
                <a:gd fmla="*/ 1000445 h 1000445" name="connsiteY0"/>
                <a:gd fmla="*/ 0 w 387842" name="connsiteX1"/>
                <a:gd fmla="*/ 0 h 1000445" name="connsiteY1"/>
                <a:gd fmla="*/ 387842 w 387842" name="connsiteX2"/>
                <a:gd fmla="*/ 793614 h 1000445" name="connsiteY2"/>
                <a:gd fmla="*/ 87032 w 387842" name="connsiteX3"/>
                <a:gd fmla="*/ 1000445 h 1000445" name="connsiteY3"/>
              </a:gdLst>
              <a:cxnLst>
                <a:cxn ang="0">
                  <a:pos x="connsiteX0" y="connsiteY0"/>
                </a:cxn>
                <a:cxn ang="0">
                  <a:pos x="connsiteX1" y="connsiteY1"/>
                </a:cxn>
                <a:cxn ang="0">
                  <a:pos x="connsiteX2" y="connsiteY2"/>
                </a:cxn>
                <a:cxn ang="0">
                  <a:pos x="connsiteX3" y="connsiteY3"/>
                </a:cxn>
              </a:cxnLst>
              <a:rect b="b" l="l" r="r" t="t"/>
              <a:pathLst>
                <a:path h="1000445" w="387842">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88" name="文本框 53"/>
            <p:cNvSpPr txBox="1"/>
            <p:nvPr/>
          </p:nvSpPr>
          <p:spPr>
            <a:xfrm>
              <a:off x="1127947" y="1667240"/>
              <a:ext cx="676692" cy="1190172"/>
            </a:xfrm>
            <a:prstGeom prst="rect">
              <a:avLst/>
            </a:prstGeom>
            <a:noFill/>
          </p:spPr>
          <p:txBody>
            <a:bodyPr rtlCol="0" wrap="none">
              <a:spAutoFit/>
            </a:bodyPr>
            <a:lstStyle/>
            <a:p>
              <a:pPr defTabSz="967753" fontAlgn="base">
                <a:spcBef>
                  <a:spcPct val="0"/>
                </a:spcBef>
                <a:spcAft>
                  <a:spcPct val="0"/>
                </a:spcAft>
              </a:pPr>
              <a:r>
                <a:rPr altLang="zh-CN" b="1" lang="en-US" sz="7600">
                  <a:solidFill>
                    <a:prstClr val="white"/>
                  </a:solidFill>
                </a:rPr>
                <a:t>2</a:t>
              </a:r>
            </a:p>
          </p:txBody>
        </p:sp>
        <p:sp>
          <p:nvSpPr>
            <p:cNvPr id="89" name="文本框 54"/>
            <p:cNvSpPr txBox="1"/>
            <p:nvPr/>
          </p:nvSpPr>
          <p:spPr>
            <a:xfrm>
              <a:off x="2468924" y="1858436"/>
              <a:ext cx="1066402" cy="362857"/>
            </a:xfrm>
            <a:prstGeom prst="rect">
              <a:avLst/>
            </a:prstGeom>
            <a:noFill/>
          </p:spPr>
          <p:txBody>
            <a:bodyPr rtlCol="0" wrap="none">
              <a:spAutoFit/>
            </a:bodyPr>
            <a:lstStyle/>
            <a:p>
              <a:pPr defTabSz="967753"/>
              <a:r>
                <a:rPr altLang="zh-CN" b="1" lang="en-US">
                  <a:solidFill>
                    <a:prstClr val="white"/>
                  </a:solidFill>
                  <a:latin charset="-122" pitchFamily="34" typeface="微软雅黑"/>
                  <a:ea charset="-122" pitchFamily="34" typeface="微软雅黑"/>
                </a:rPr>
                <a:t>PPT标题</a:t>
              </a:r>
            </a:p>
          </p:txBody>
        </p:sp>
        <p:sp>
          <p:nvSpPr>
            <p:cNvPr id="90" name="矩形 1"/>
            <p:cNvSpPr>
              <a:spLocks noChangeArrowheads="1"/>
            </p:cNvSpPr>
            <p:nvPr/>
          </p:nvSpPr>
          <p:spPr bwMode="auto">
            <a:xfrm>
              <a:off x="2468924" y="2128881"/>
              <a:ext cx="1985018" cy="3483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67753">
                <a:lnSpc>
                  <a:spcPct val="150000"/>
                </a:lnSpc>
              </a:pPr>
              <a:r>
                <a:rPr altLang="en-US" lang="zh-CN" sz="1200">
                  <a:solidFill>
                    <a:prstClr val="white"/>
                  </a:solidFill>
                  <a:latin charset="-122" pitchFamily="34" typeface="微软雅黑"/>
                  <a:ea charset="-122" pitchFamily="34" typeface="微软雅黑"/>
                </a:rPr>
                <a:t>请输入你的内容你的内容</a:t>
              </a:r>
            </a:p>
          </p:txBody>
        </p:sp>
      </p:grpSp>
      <p:grpSp>
        <p:nvGrpSpPr>
          <p:cNvPr id="91" name="组合 90"/>
          <p:cNvGrpSpPr/>
          <p:nvPr/>
        </p:nvGrpSpPr>
        <p:grpSpPr>
          <a:xfrm>
            <a:off x="1085547" y="2849575"/>
            <a:ext cx="3975852" cy="1261884"/>
            <a:chOff x="982395" y="2544785"/>
            <a:chExt cx="3739534" cy="1201795"/>
          </a:xfrm>
        </p:grpSpPr>
        <p:sp>
          <p:nvSpPr>
            <p:cNvPr id="92" name="任意多边形 91"/>
            <p:cNvSpPr/>
            <p:nvPr/>
          </p:nvSpPr>
          <p:spPr>
            <a:xfrm>
              <a:off x="982395" y="2735983"/>
              <a:ext cx="3739534" cy="801606"/>
            </a:xfrm>
            <a:custGeom>
              <a:gdLst>
                <a:gd fmla="*/ 0 w 4957592" name="connsiteX0"/>
                <a:gd fmla="*/ 0 h 1062709" name="connsiteY0"/>
                <a:gd fmla="*/ 1167246 w 4957592" name="connsiteX1"/>
                <a:gd fmla="*/ 0 h 1062709" name="connsiteY1"/>
                <a:gd fmla="*/ 1167246 w 4957592" name="connsiteX2"/>
                <a:gd fmla="*/ 909793 h 1062709" name="connsiteY2"/>
                <a:gd fmla="*/ 1568416 w 4957592" name="connsiteX3"/>
                <a:gd fmla="*/ 0 h 1062709" name="connsiteY3"/>
                <a:gd fmla="*/ 4426238 w 4957592" name="connsiteX4"/>
                <a:gd fmla="*/ 0 h 1062709" name="connsiteY4"/>
                <a:gd fmla="*/ 4957592 w 4957592" name="connsiteX5"/>
                <a:gd fmla="*/ 531355 h 1062709" name="connsiteY5"/>
                <a:gd fmla="*/ 4426238 w 4957592" name="connsiteX6"/>
                <a:gd fmla="*/ 1062709 h 1062709" name="connsiteY6"/>
                <a:gd fmla="*/ 0 w 4957592" name="connsiteX7"/>
                <a:gd fmla="*/ 1062709 h 106270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062709" w="4957592">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B287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93" name="矩形 92"/>
            <p:cNvSpPr/>
            <p:nvPr/>
          </p:nvSpPr>
          <p:spPr>
            <a:xfrm>
              <a:off x="982395" y="2735984"/>
              <a:ext cx="102979" cy="801604"/>
            </a:xfrm>
            <a:prstGeom prst="rect">
              <a:avLst/>
            </a:prstGeom>
            <a:solidFill>
              <a:srgbClr val="8D63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94" name="等腰三角形 43"/>
            <p:cNvSpPr/>
            <p:nvPr/>
          </p:nvSpPr>
          <p:spPr>
            <a:xfrm flipH="1" rot="11946960">
              <a:off x="1975746" y="2741581"/>
              <a:ext cx="292551" cy="754639"/>
            </a:xfrm>
            <a:custGeom>
              <a:gdLst>
                <a:gd fmla="*/ 87032 w 387842" name="connsiteX0"/>
                <a:gd fmla="*/ 1000445 h 1000445" name="connsiteY0"/>
                <a:gd fmla="*/ 0 w 387842" name="connsiteX1"/>
                <a:gd fmla="*/ 0 h 1000445" name="connsiteY1"/>
                <a:gd fmla="*/ 387842 w 387842" name="connsiteX2"/>
                <a:gd fmla="*/ 793614 h 1000445" name="connsiteY2"/>
                <a:gd fmla="*/ 87032 w 387842" name="connsiteX3"/>
                <a:gd fmla="*/ 1000445 h 1000445" name="connsiteY3"/>
              </a:gdLst>
              <a:cxnLst>
                <a:cxn ang="0">
                  <a:pos x="connsiteX0" y="connsiteY0"/>
                </a:cxn>
                <a:cxn ang="0">
                  <a:pos x="connsiteX1" y="connsiteY1"/>
                </a:cxn>
                <a:cxn ang="0">
                  <a:pos x="connsiteX2" y="connsiteY2"/>
                </a:cxn>
                <a:cxn ang="0">
                  <a:pos x="connsiteX3" y="connsiteY3"/>
                </a:cxn>
              </a:cxnLst>
              <a:rect b="b" l="l" r="r" t="t"/>
              <a:pathLst>
                <a:path h="1000445" w="387842">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95" name="文本框 60"/>
            <p:cNvSpPr txBox="1"/>
            <p:nvPr/>
          </p:nvSpPr>
          <p:spPr>
            <a:xfrm>
              <a:off x="1126967" y="2544785"/>
              <a:ext cx="676692" cy="1190172"/>
            </a:xfrm>
            <a:prstGeom prst="rect">
              <a:avLst/>
            </a:prstGeom>
            <a:noFill/>
          </p:spPr>
          <p:txBody>
            <a:bodyPr rtlCol="0" wrap="none">
              <a:spAutoFit/>
            </a:bodyPr>
            <a:lstStyle/>
            <a:p>
              <a:pPr defTabSz="967753" fontAlgn="base">
                <a:spcBef>
                  <a:spcPct val="0"/>
                </a:spcBef>
                <a:spcAft>
                  <a:spcPct val="0"/>
                </a:spcAft>
              </a:pPr>
              <a:r>
                <a:rPr altLang="zh-CN" b="1" lang="en-US" sz="7600">
                  <a:solidFill>
                    <a:prstClr val="white"/>
                  </a:solidFill>
                </a:rPr>
                <a:t>3</a:t>
              </a:r>
            </a:p>
          </p:txBody>
        </p:sp>
        <p:sp>
          <p:nvSpPr>
            <p:cNvPr id="96" name="文本框 61"/>
            <p:cNvSpPr txBox="1"/>
            <p:nvPr/>
          </p:nvSpPr>
          <p:spPr>
            <a:xfrm>
              <a:off x="2467945" y="2735981"/>
              <a:ext cx="1066402" cy="362857"/>
            </a:xfrm>
            <a:prstGeom prst="rect">
              <a:avLst/>
            </a:prstGeom>
            <a:noFill/>
          </p:spPr>
          <p:txBody>
            <a:bodyPr rtlCol="0" wrap="none">
              <a:spAutoFit/>
            </a:bodyPr>
            <a:lstStyle/>
            <a:p>
              <a:pPr defTabSz="967753"/>
              <a:r>
                <a:rPr altLang="zh-CN" b="1" lang="en-US">
                  <a:solidFill>
                    <a:prstClr val="white"/>
                  </a:solidFill>
                  <a:latin charset="-122" pitchFamily="34" typeface="微软雅黑"/>
                  <a:ea charset="-122" pitchFamily="34" typeface="微软雅黑"/>
                </a:rPr>
                <a:t>PPT标题</a:t>
              </a:r>
            </a:p>
          </p:txBody>
        </p:sp>
        <p:sp>
          <p:nvSpPr>
            <p:cNvPr id="97" name="矩形 1"/>
            <p:cNvSpPr>
              <a:spLocks noChangeArrowheads="1"/>
            </p:cNvSpPr>
            <p:nvPr/>
          </p:nvSpPr>
          <p:spPr bwMode="auto">
            <a:xfrm>
              <a:off x="2467945" y="3006427"/>
              <a:ext cx="1985018" cy="3483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67753">
                <a:lnSpc>
                  <a:spcPct val="150000"/>
                </a:lnSpc>
              </a:pPr>
              <a:r>
                <a:rPr altLang="en-US" lang="zh-CN" sz="1200">
                  <a:solidFill>
                    <a:prstClr val="white"/>
                  </a:solidFill>
                  <a:latin charset="-122" pitchFamily="34" typeface="微软雅黑"/>
                  <a:ea charset="-122" pitchFamily="34" typeface="微软雅黑"/>
                </a:rPr>
                <a:t>请输入你的内容你的内容</a:t>
              </a:r>
            </a:p>
          </p:txBody>
        </p:sp>
      </p:grpSp>
      <p:grpSp>
        <p:nvGrpSpPr>
          <p:cNvPr id="98" name="组合 97"/>
          <p:cNvGrpSpPr/>
          <p:nvPr/>
        </p:nvGrpSpPr>
        <p:grpSpPr>
          <a:xfrm>
            <a:off x="1085547" y="3770998"/>
            <a:ext cx="3975852" cy="1261884"/>
            <a:chOff x="982394" y="3422330"/>
            <a:chExt cx="3739534" cy="1201795"/>
          </a:xfrm>
        </p:grpSpPr>
        <p:sp>
          <p:nvSpPr>
            <p:cNvPr id="99" name="任意多边形 98"/>
            <p:cNvSpPr/>
            <p:nvPr/>
          </p:nvSpPr>
          <p:spPr>
            <a:xfrm>
              <a:off x="982394" y="3613528"/>
              <a:ext cx="3739534" cy="801606"/>
            </a:xfrm>
            <a:custGeom>
              <a:gdLst>
                <a:gd fmla="*/ 0 w 4957592" name="connsiteX0"/>
                <a:gd fmla="*/ 0 h 1062709" name="connsiteY0"/>
                <a:gd fmla="*/ 1167246 w 4957592" name="connsiteX1"/>
                <a:gd fmla="*/ 0 h 1062709" name="connsiteY1"/>
                <a:gd fmla="*/ 1167246 w 4957592" name="connsiteX2"/>
                <a:gd fmla="*/ 909793 h 1062709" name="connsiteY2"/>
                <a:gd fmla="*/ 1568416 w 4957592" name="connsiteX3"/>
                <a:gd fmla="*/ 0 h 1062709" name="connsiteY3"/>
                <a:gd fmla="*/ 4426238 w 4957592" name="connsiteX4"/>
                <a:gd fmla="*/ 0 h 1062709" name="connsiteY4"/>
                <a:gd fmla="*/ 4957592 w 4957592" name="connsiteX5"/>
                <a:gd fmla="*/ 531355 h 1062709" name="connsiteY5"/>
                <a:gd fmla="*/ 4426238 w 4957592" name="connsiteX6"/>
                <a:gd fmla="*/ 1062709 h 1062709" name="connsiteY6"/>
                <a:gd fmla="*/ 0 w 4957592" name="connsiteX7"/>
                <a:gd fmla="*/ 1062709 h 106270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062709" w="4957592">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9B17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00" name="矩形 99"/>
            <p:cNvSpPr/>
            <p:nvPr/>
          </p:nvSpPr>
          <p:spPr>
            <a:xfrm>
              <a:off x="982394" y="3613529"/>
              <a:ext cx="102979" cy="801604"/>
            </a:xfrm>
            <a:prstGeom prst="rect">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01" name="等腰三角形 43"/>
            <p:cNvSpPr/>
            <p:nvPr/>
          </p:nvSpPr>
          <p:spPr>
            <a:xfrm flipH="1" rot="11946960">
              <a:off x="1975746" y="3619125"/>
              <a:ext cx="292551" cy="754639"/>
            </a:xfrm>
            <a:custGeom>
              <a:gdLst>
                <a:gd fmla="*/ 87032 w 387842" name="connsiteX0"/>
                <a:gd fmla="*/ 1000445 h 1000445" name="connsiteY0"/>
                <a:gd fmla="*/ 0 w 387842" name="connsiteX1"/>
                <a:gd fmla="*/ 0 h 1000445" name="connsiteY1"/>
                <a:gd fmla="*/ 387842 w 387842" name="connsiteX2"/>
                <a:gd fmla="*/ 793614 h 1000445" name="connsiteY2"/>
                <a:gd fmla="*/ 87032 w 387842" name="connsiteX3"/>
                <a:gd fmla="*/ 1000445 h 1000445" name="connsiteY3"/>
              </a:gdLst>
              <a:cxnLst>
                <a:cxn ang="0">
                  <a:pos x="connsiteX0" y="connsiteY0"/>
                </a:cxn>
                <a:cxn ang="0">
                  <a:pos x="connsiteX1" y="connsiteY1"/>
                </a:cxn>
                <a:cxn ang="0">
                  <a:pos x="connsiteX2" y="connsiteY2"/>
                </a:cxn>
                <a:cxn ang="0">
                  <a:pos x="connsiteX3" y="connsiteY3"/>
                </a:cxn>
              </a:cxnLst>
              <a:rect b="b" l="l" r="r" t="t"/>
              <a:pathLst>
                <a:path h="1000445" w="387842">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02" name="文本框 67"/>
            <p:cNvSpPr txBox="1"/>
            <p:nvPr/>
          </p:nvSpPr>
          <p:spPr>
            <a:xfrm>
              <a:off x="1126966" y="3422330"/>
              <a:ext cx="676692" cy="1190172"/>
            </a:xfrm>
            <a:prstGeom prst="rect">
              <a:avLst/>
            </a:prstGeom>
            <a:noFill/>
          </p:spPr>
          <p:txBody>
            <a:bodyPr rtlCol="0" wrap="none">
              <a:spAutoFit/>
            </a:bodyPr>
            <a:lstStyle/>
            <a:p>
              <a:pPr defTabSz="967753" fontAlgn="base">
                <a:spcBef>
                  <a:spcPct val="0"/>
                </a:spcBef>
                <a:spcAft>
                  <a:spcPct val="0"/>
                </a:spcAft>
              </a:pPr>
              <a:r>
                <a:rPr altLang="zh-CN" b="1" lang="en-US" sz="7600">
                  <a:solidFill>
                    <a:prstClr val="white"/>
                  </a:solidFill>
                </a:rPr>
                <a:t>4</a:t>
              </a:r>
            </a:p>
          </p:txBody>
        </p:sp>
        <p:sp>
          <p:nvSpPr>
            <p:cNvPr id="103" name="文本框 68"/>
            <p:cNvSpPr txBox="1"/>
            <p:nvPr/>
          </p:nvSpPr>
          <p:spPr>
            <a:xfrm>
              <a:off x="2467944" y="3613526"/>
              <a:ext cx="1066402" cy="362857"/>
            </a:xfrm>
            <a:prstGeom prst="rect">
              <a:avLst/>
            </a:prstGeom>
            <a:noFill/>
          </p:spPr>
          <p:txBody>
            <a:bodyPr rtlCol="0" wrap="none">
              <a:spAutoFit/>
            </a:bodyPr>
            <a:lstStyle/>
            <a:p>
              <a:pPr defTabSz="967753"/>
              <a:r>
                <a:rPr altLang="zh-CN" b="1" lang="en-US">
                  <a:solidFill>
                    <a:prstClr val="white"/>
                  </a:solidFill>
                  <a:latin charset="-122" pitchFamily="34" typeface="微软雅黑"/>
                  <a:ea charset="-122" pitchFamily="34" typeface="微软雅黑"/>
                </a:rPr>
                <a:t>PPT标题</a:t>
              </a:r>
            </a:p>
          </p:txBody>
        </p:sp>
        <p:sp>
          <p:nvSpPr>
            <p:cNvPr id="104" name="矩形 1"/>
            <p:cNvSpPr>
              <a:spLocks noChangeArrowheads="1"/>
            </p:cNvSpPr>
            <p:nvPr/>
          </p:nvSpPr>
          <p:spPr bwMode="auto">
            <a:xfrm>
              <a:off x="2467945" y="3883970"/>
              <a:ext cx="1985018" cy="3483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67753">
                <a:lnSpc>
                  <a:spcPct val="150000"/>
                </a:lnSpc>
              </a:pPr>
              <a:r>
                <a:rPr altLang="en-US" lang="zh-CN" sz="1200">
                  <a:solidFill>
                    <a:prstClr val="white"/>
                  </a:solidFill>
                  <a:latin charset="-122" pitchFamily="34" typeface="微软雅黑"/>
                  <a:ea charset="-122" pitchFamily="34" typeface="微软雅黑"/>
                </a:rPr>
                <a:t>请输入你的内容你的内容</a:t>
              </a:r>
            </a:p>
          </p:txBody>
        </p:sp>
      </p:grpSp>
      <p:grpSp>
        <p:nvGrpSpPr>
          <p:cNvPr id="105" name="组合 104"/>
          <p:cNvGrpSpPr/>
          <p:nvPr/>
        </p:nvGrpSpPr>
        <p:grpSpPr>
          <a:xfrm>
            <a:off x="8035341" y="2913574"/>
            <a:ext cx="1002515" cy="2266479"/>
            <a:chOff x="7519106" y="2605735"/>
            <a:chExt cx="942927" cy="2158551"/>
          </a:xfrm>
        </p:grpSpPr>
        <p:sp>
          <p:nvSpPr>
            <p:cNvPr id="106" name="任意多边形 105"/>
            <p:cNvSpPr/>
            <p:nvPr/>
          </p:nvSpPr>
          <p:spPr>
            <a:xfrm flipH="1">
              <a:off x="7988666" y="3228975"/>
              <a:ext cx="473367" cy="1535311"/>
            </a:xfrm>
            <a:custGeom>
              <a:gdLst>
                <a:gd fmla="*/ 458114 w 473367" name="connsiteX0"/>
                <a:gd fmla="*/ 0 h 1604940" name="connsiteY0"/>
                <a:gd fmla="*/ 219989 w 473367" name="connsiteX1"/>
                <a:gd fmla="*/ 419100 h 1604940" name="connsiteY1"/>
                <a:gd fmla="*/ 10439 w 473367" name="connsiteX2"/>
                <a:gd fmla="*/ 838200 h 1604940" name="connsiteY2"/>
                <a:gd fmla="*/ 29489 w 473367" name="connsiteX3"/>
                <a:gd fmla="*/ 1543050 h 1604940" name="connsiteY3"/>
                <a:gd fmla="*/ 10439 w 473367" name="connsiteX4"/>
                <a:gd fmla="*/ 1524000 h 16049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04940" w="473367">
                  <a:moveTo>
                    <a:pt x="458114" y="0"/>
                  </a:moveTo>
                  <a:cubicBezTo>
                    <a:pt x="535901" y="129381"/>
                    <a:pt x="294601" y="279400"/>
                    <a:pt x="219989" y="419100"/>
                  </a:cubicBezTo>
                  <a:cubicBezTo>
                    <a:pt x="145377" y="558800"/>
                    <a:pt x="42189" y="650875"/>
                    <a:pt x="10439" y="838200"/>
                  </a:cubicBezTo>
                  <a:cubicBezTo>
                    <a:pt x="-21311" y="1025525"/>
                    <a:pt x="29489" y="1428750"/>
                    <a:pt x="29489" y="1543050"/>
                  </a:cubicBezTo>
                  <a:cubicBezTo>
                    <a:pt x="29489" y="1657350"/>
                    <a:pt x="19964" y="1590675"/>
                    <a:pt x="10439" y="1524000"/>
                  </a:cubicBezTo>
                </a:path>
              </a:pathLst>
            </a:custGeom>
            <a:noFill/>
            <a:ln>
              <a:solidFill>
                <a:srgbClr val="B287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grpSp>
          <p:nvGrpSpPr>
            <p:cNvPr id="107" name="组合 106"/>
            <p:cNvGrpSpPr/>
            <p:nvPr/>
          </p:nvGrpSpPr>
          <p:grpSpPr>
            <a:xfrm flipH="1" rot="19549618">
              <a:off x="7857211" y="2605735"/>
              <a:ext cx="258728" cy="1303173"/>
              <a:chOff x="6300192" y="1488905"/>
              <a:chExt cx="258728" cy="1303173"/>
            </a:xfrm>
          </p:grpSpPr>
          <p:sp>
            <p:nvSpPr>
              <p:cNvPr id="128" name="等腰三角形 127"/>
              <p:cNvSpPr/>
              <p:nvPr/>
            </p:nvSpPr>
            <p:spPr>
              <a:xfrm>
                <a:off x="6309324" y="1488905"/>
                <a:ext cx="240464" cy="186228"/>
              </a:xfrm>
              <a:prstGeom prst="triangle">
                <a:avLst/>
              </a:prstGeom>
              <a:solidFill>
                <a:srgbClr val="F93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grpSp>
            <p:nvGrpSpPr>
              <p:cNvPr id="129" name="组合 128"/>
              <p:cNvGrpSpPr/>
              <p:nvPr/>
            </p:nvGrpSpPr>
            <p:grpSpPr>
              <a:xfrm>
                <a:off x="6300192" y="1491630"/>
                <a:ext cx="258728" cy="752719"/>
                <a:chOff x="6300192" y="1491630"/>
                <a:chExt cx="258728" cy="752719"/>
              </a:xfrm>
            </p:grpSpPr>
            <p:grpSp>
              <p:nvGrpSpPr>
                <p:cNvPr id="143" name="组合 142"/>
                <p:cNvGrpSpPr/>
                <p:nvPr/>
              </p:nvGrpSpPr>
              <p:grpSpPr>
                <a:xfrm>
                  <a:off x="6300192" y="1491630"/>
                  <a:ext cx="258728" cy="389759"/>
                  <a:chOff x="6300192" y="1491630"/>
                  <a:chExt cx="258728" cy="389759"/>
                </a:xfrm>
              </p:grpSpPr>
              <p:sp>
                <p:nvSpPr>
                  <p:cNvPr id="152" name="直角三角形 151"/>
                  <p:cNvSpPr/>
                  <p:nvPr/>
                </p:nvSpPr>
                <p:spPr>
                  <a:xfrm rot="18900000">
                    <a:off x="6300192" y="1491630"/>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53" name="直角三角形 152"/>
                  <p:cNvSpPr/>
                  <p:nvPr/>
                </p:nvSpPr>
                <p:spPr>
                  <a:xfrm rot="18900000">
                    <a:off x="6300192" y="1557145"/>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54" name="直角三角形 153"/>
                  <p:cNvSpPr/>
                  <p:nvPr/>
                </p:nvSpPr>
                <p:spPr>
                  <a:xfrm rot="18900000">
                    <a:off x="6300192" y="1622661"/>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grpSp>
            <p:grpSp>
              <p:nvGrpSpPr>
                <p:cNvPr id="144" name="组合 143"/>
                <p:cNvGrpSpPr/>
                <p:nvPr/>
              </p:nvGrpSpPr>
              <p:grpSpPr>
                <a:xfrm>
                  <a:off x="6300192" y="1674578"/>
                  <a:ext cx="258728" cy="389759"/>
                  <a:chOff x="6300192" y="1491630"/>
                  <a:chExt cx="258728" cy="389759"/>
                </a:xfrm>
              </p:grpSpPr>
              <p:sp>
                <p:nvSpPr>
                  <p:cNvPr id="149" name="直角三角形 148"/>
                  <p:cNvSpPr/>
                  <p:nvPr/>
                </p:nvSpPr>
                <p:spPr>
                  <a:xfrm rot="18900000">
                    <a:off x="6300192" y="1491630"/>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50" name="直角三角形 149"/>
                  <p:cNvSpPr/>
                  <p:nvPr/>
                </p:nvSpPr>
                <p:spPr>
                  <a:xfrm rot="18900000">
                    <a:off x="6300192" y="1557145"/>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51" name="直角三角形 150"/>
                  <p:cNvSpPr/>
                  <p:nvPr/>
                </p:nvSpPr>
                <p:spPr>
                  <a:xfrm rot="18900000">
                    <a:off x="6300192" y="1622661"/>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grpSp>
            <p:grpSp>
              <p:nvGrpSpPr>
                <p:cNvPr id="145" name="组合 144"/>
                <p:cNvGrpSpPr/>
                <p:nvPr/>
              </p:nvGrpSpPr>
              <p:grpSpPr>
                <a:xfrm>
                  <a:off x="6300192" y="1854590"/>
                  <a:ext cx="258728" cy="389759"/>
                  <a:chOff x="6300192" y="1491630"/>
                  <a:chExt cx="258728" cy="389759"/>
                </a:xfrm>
              </p:grpSpPr>
              <p:sp>
                <p:nvSpPr>
                  <p:cNvPr id="146" name="直角三角形 145"/>
                  <p:cNvSpPr/>
                  <p:nvPr/>
                </p:nvSpPr>
                <p:spPr>
                  <a:xfrm rot="18900000">
                    <a:off x="6300192" y="1491630"/>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47" name="直角三角形 146"/>
                  <p:cNvSpPr/>
                  <p:nvPr/>
                </p:nvSpPr>
                <p:spPr>
                  <a:xfrm rot="18900000">
                    <a:off x="6300192" y="1557145"/>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48" name="直角三角形 147"/>
                  <p:cNvSpPr/>
                  <p:nvPr/>
                </p:nvSpPr>
                <p:spPr>
                  <a:xfrm rot="18900000">
                    <a:off x="6300192" y="1622661"/>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grpSp>
          </p:grpSp>
          <p:grpSp>
            <p:nvGrpSpPr>
              <p:cNvPr id="130" name="组合 129"/>
              <p:cNvGrpSpPr/>
              <p:nvPr/>
            </p:nvGrpSpPr>
            <p:grpSpPr>
              <a:xfrm>
                <a:off x="6300192" y="2039359"/>
                <a:ext cx="258728" cy="752719"/>
                <a:chOff x="6300192" y="1491630"/>
                <a:chExt cx="258728" cy="752719"/>
              </a:xfrm>
            </p:grpSpPr>
            <p:grpSp>
              <p:nvGrpSpPr>
                <p:cNvPr id="131" name="组合 130"/>
                <p:cNvGrpSpPr/>
                <p:nvPr/>
              </p:nvGrpSpPr>
              <p:grpSpPr>
                <a:xfrm>
                  <a:off x="6300192" y="1491630"/>
                  <a:ext cx="258728" cy="389759"/>
                  <a:chOff x="6300192" y="1491630"/>
                  <a:chExt cx="258728" cy="389759"/>
                </a:xfrm>
              </p:grpSpPr>
              <p:sp>
                <p:nvSpPr>
                  <p:cNvPr id="140" name="直角三角形 139"/>
                  <p:cNvSpPr/>
                  <p:nvPr/>
                </p:nvSpPr>
                <p:spPr>
                  <a:xfrm rot="18900000">
                    <a:off x="6300192" y="1491630"/>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41" name="直角三角形 140"/>
                  <p:cNvSpPr/>
                  <p:nvPr/>
                </p:nvSpPr>
                <p:spPr>
                  <a:xfrm rot="18900000">
                    <a:off x="6300192" y="1557145"/>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42" name="直角三角形 141"/>
                  <p:cNvSpPr/>
                  <p:nvPr/>
                </p:nvSpPr>
                <p:spPr>
                  <a:xfrm rot="18900000">
                    <a:off x="6300192" y="1622661"/>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grpSp>
            <p:grpSp>
              <p:nvGrpSpPr>
                <p:cNvPr id="132" name="组合 131"/>
                <p:cNvGrpSpPr/>
                <p:nvPr/>
              </p:nvGrpSpPr>
              <p:grpSpPr>
                <a:xfrm>
                  <a:off x="6300192" y="1674578"/>
                  <a:ext cx="258728" cy="389759"/>
                  <a:chOff x="6300192" y="1491630"/>
                  <a:chExt cx="258728" cy="389759"/>
                </a:xfrm>
              </p:grpSpPr>
              <p:sp>
                <p:nvSpPr>
                  <p:cNvPr id="137" name="直角三角形 136"/>
                  <p:cNvSpPr/>
                  <p:nvPr/>
                </p:nvSpPr>
                <p:spPr>
                  <a:xfrm rot="18900000">
                    <a:off x="6300192" y="1491630"/>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38" name="直角三角形 137"/>
                  <p:cNvSpPr/>
                  <p:nvPr/>
                </p:nvSpPr>
                <p:spPr>
                  <a:xfrm rot="18900000">
                    <a:off x="6300192" y="1557145"/>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39" name="直角三角形 138"/>
                  <p:cNvSpPr/>
                  <p:nvPr/>
                </p:nvSpPr>
                <p:spPr>
                  <a:xfrm rot="18900000">
                    <a:off x="6300192" y="1622661"/>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grpSp>
            <p:grpSp>
              <p:nvGrpSpPr>
                <p:cNvPr id="133" name="组合 132"/>
                <p:cNvGrpSpPr/>
                <p:nvPr/>
              </p:nvGrpSpPr>
              <p:grpSpPr>
                <a:xfrm>
                  <a:off x="6300192" y="1854590"/>
                  <a:ext cx="258728" cy="389759"/>
                  <a:chOff x="6300192" y="1491630"/>
                  <a:chExt cx="258728" cy="389759"/>
                </a:xfrm>
              </p:grpSpPr>
              <p:sp>
                <p:nvSpPr>
                  <p:cNvPr id="134" name="直角三角形 133"/>
                  <p:cNvSpPr/>
                  <p:nvPr/>
                </p:nvSpPr>
                <p:spPr>
                  <a:xfrm rot="18900000">
                    <a:off x="6300192" y="1491630"/>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35" name="直角三角形 134"/>
                  <p:cNvSpPr/>
                  <p:nvPr/>
                </p:nvSpPr>
                <p:spPr>
                  <a:xfrm rot="18900000">
                    <a:off x="6300192" y="1557145"/>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36" name="直角三角形 135"/>
                  <p:cNvSpPr/>
                  <p:nvPr/>
                </p:nvSpPr>
                <p:spPr>
                  <a:xfrm rot="18900000">
                    <a:off x="6300192" y="1622661"/>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grpSp>
          </p:grpSp>
        </p:grpSp>
        <p:sp>
          <p:nvSpPr>
            <p:cNvPr id="108" name="任意多边形 107"/>
            <p:cNvSpPr/>
            <p:nvPr/>
          </p:nvSpPr>
          <p:spPr>
            <a:xfrm rot="557359">
              <a:off x="7716427" y="3821939"/>
              <a:ext cx="614648" cy="898631"/>
            </a:xfrm>
            <a:custGeom>
              <a:gdLst>
                <a:gd fmla="*/ 0 w 912392" name="connsiteX0"/>
                <a:gd fmla="*/ 0 h 1323441" name="connsiteY0"/>
                <a:gd fmla="*/ 356632 w 912392" name="connsiteX1"/>
                <a:gd fmla="*/ 210082 h 1323441" name="connsiteY1"/>
                <a:gd fmla="*/ 479389 w 912392" name="connsiteX2"/>
                <a:gd fmla="*/ 387181 h 1323441" name="connsiteY2"/>
                <a:gd fmla="*/ 666975 w 912392" name="connsiteX3"/>
                <a:gd fmla="*/ 645459 h 1323441" name="connsiteY3"/>
                <a:gd fmla="*/ 731521 w 912392" name="connsiteX4"/>
                <a:gd fmla="*/ 1054249 h 1323441" name="connsiteY4"/>
                <a:gd fmla="*/ 892886 w 912392" name="connsiteX5"/>
                <a:gd fmla="*/ 1280160 h 1323441" name="connsiteY5"/>
                <a:gd fmla="*/ 903643 w 912392" name="connsiteX6"/>
                <a:gd fmla="*/ 1323191 h 132344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323441" w="912392">
                  <a:moveTo>
                    <a:pt x="0" y="0"/>
                  </a:moveTo>
                  <a:cubicBezTo>
                    <a:pt x="94129" y="79786"/>
                    <a:pt x="276734" y="145552"/>
                    <a:pt x="356632" y="210082"/>
                  </a:cubicBezTo>
                  <a:cubicBezTo>
                    <a:pt x="436530" y="274612"/>
                    <a:pt x="427665" y="314618"/>
                    <a:pt x="479389" y="387181"/>
                  </a:cubicBezTo>
                  <a:cubicBezTo>
                    <a:pt x="531113" y="459744"/>
                    <a:pt x="624953" y="534281"/>
                    <a:pt x="666975" y="645459"/>
                  </a:cubicBezTo>
                  <a:cubicBezTo>
                    <a:pt x="708997" y="756637"/>
                    <a:pt x="693869" y="948466"/>
                    <a:pt x="731521" y="1054249"/>
                  </a:cubicBezTo>
                  <a:cubicBezTo>
                    <a:pt x="769173" y="1160032"/>
                    <a:pt x="864199" y="1235336"/>
                    <a:pt x="892886" y="1280160"/>
                  </a:cubicBezTo>
                  <a:cubicBezTo>
                    <a:pt x="921573" y="1324984"/>
                    <a:pt x="912608" y="1324087"/>
                    <a:pt x="903643" y="1323191"/>
                  </a:cubicBezTo>
                </a:path>
              </a:pathLst>
            </a:custGeom>
            <a:noFill/>
            <a:ln>
              <a:solidFill>
                <a:srgbClr val="B287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grpSp>
          <p:nvGrpSpPr>
            <p:cNvPr id="109" name="组合 108"/>
            <p:cNvGrpSpPr/>
            <p:nvPr/>
          </p:nvGrpSpPr>
          <p:grpSpPr>
            <a:xfrm flipH="1" rot="19282902">
              <a:off x="7519106" y="3125705"/>
              <a:ext cx="228484" cy="824539"/>
              <a:chOff x="6300191" y="1491630"/>
              <a:chExt cx="259782" cy="937488"/>
            </a:xfrm>
            <a:solidFill>
              <a:srgbClr val="4BACB5"/>
            </a:solidFill>
          </p:grpSpPr>
          <p:sp>
            <p:nvSpPr>
              <p:cNvPr id="110" name="等腰三角形 109"/>
              <p:cNvSpPr/>
              <p:nvPr/>
            </p:nvSpPr>
            <p:spPr>
              <a:xfrm>
                <a:off x="6319462" y="1521798"/>
                <a:ext cx="240464" cy="186228"/>
              </a:xfrm>
              <a:prstGeom prst="triangle">
                <a:avLst/>
              </a:prstGeom>
              <a:solidFill>
                <a:srgbClr val="F93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grpSp>
            <p:nvGrpSpPr>
              <p:cNvPr id="111" name="组合 110"/>
              <p:cNvGrpSpPr/>
              <p:nvPr/>
            </p:nvGrpSpPr>
            <p:grpSpPr>
              <a:xfrm>
                <a:off x="6300192" y="1491630"/>
                <a:ext cx="258739" cy="752719"/>
                <a:chOff x="6300192" y="1491630"/>
                <a:chExt cx="258739" cy="752719"/>
              </a:xfrm>
              <a:grpFill/>
            </p:grpSpPr>
            <p:grpSp>
              <p:nvGrpSpPr>
                <p:cNvPr id="116" name="组合 115"/>
                <p:cNvGrpSpPr/>
                <p:nvPr/>
              </p:nvGrpSpPr>
              <p:grpSpPr>
                <a:xfrm>
                  <a:off x="6300192" y="1491630"/>
                  <a:ext cx="258739" cy="389759"/>
                  <a:chOff x="6300192" y="1491630"/>
                  <a:chExt cx="258739" cy="389759"/>
                </a:xfrm>
                <a:grpFill/>
              </p:grpSpPr>
              <p:sp>
                <p:nvSpPr>
                  <p:cNvPr id="125" name="直角三角形 124"/>
                  <p:cNvSpPr/>
                  <p:nvPr/>
                </p:nvSpPr>
                <p:spPr>
                  <a:xfrm rot="18900000">
                    <a:off x="6300192" y="1491630"/>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26" name="直角三角形 125"/>
                  <p:cNvSpPr/>
                  <p:nvPr/>
                </p:nvSpPr>
                <p:spPr>
                  <a:xfrm rot="18900000">
                    <a:off x="6300203" y="1557146"/>
                    <a:ext cx="258728" cy="2587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27" name="直角三角形 126"/>
                  <p:cNvSpPr/>
                  <p:nvPr/>
                </p:nvSpPr>
                <p:spPr>
                  <a:xfrm rot="18900000">
                    <a:off x="6300192" y="1622661"/>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grpSp>
            <p:grpSp>
              <p:nvGrpSpPr>
                <p:cNvPr id="117" name="组合 116"/>
                <p:cNvGrpSpPr/>
                <p:nvPr/>
              </p:nvGrpSpPr>
              <p:grpSpPr>
                <a:xfrm>
                  <a:off x="6300192" y="1674578"/>
                  <a:ext cx="258728" cy="389759"/>
                  <a:chOff x="6300192" y="1491630"/>
                  <a:chExt cx="258728" cy="389759"/>
                </a:xfrm>
                <a:grpFill/>
              </p:grpSpPr>
              <p:sp>
                <p:nvSpPr>
                  <p:cNvPr id="122" name="直角三角形 121"/>
                  <p:cNvSpPr/>
                  <p:nvPr/>
                </p:nvSpPr>
                <p:spPr>
                  <a:xfrm rot="18900000">
                    <a:off x="6300192" y="1491630"/>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23" name="直角三角形 122"/>
                  <p:cNvSpPr/>
                  <p:nvPr/>
                </p:nvSpPr>
                <p:spPr>
                  <a:xfrm rot="18900000">
                    <a:off x="6300192" y="1557145"/>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24" name="直角三角形 123"/>
                  <p:cNvSpPr/>
                  <p:nvPr/>
                </p:nvSpPr>
                <p:spPr>
                  <a:xfrm rot="18900000">
                    <a:off x="6300192" y="1622661"/>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grpSp>
            <p:grpSp>
              <p:nvGrpSpPr>
                <p:cNvPr id="118" name="组合 117"/>
                <p:cNvGrpSpPr/>
                <p:nvPr/>
              </p:nvGrpSpPr>
              <p:grpSpPr>
                <a:xfrm>
                  <a:off x="6300192" y="1854590"/>
                  <a:ext cx="258728" cy="389759"/>
                  <a:chOff x="6300192" y="1491630"/>
                  <a:chExt cx="258728" cy="389759"/>
                </a:xfrm>
                <a:grpFill/>
              </p:grpSpPr>
              <p:sp>
                <p:nvSpPr>
                  <p:cNvPr id="119" name="直角三角形 118"/>
                  <p:cNvSpPr/>
                  <p:nvPr/>
                </p:nvSpPr>
                <p:spPr>
                  <a:xfrm rot="18900000">
                    <a:off x="6300192" y="1491630"/>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20" name="直角三角形 119"/>
                  <p:cNvSpPr/>
                  <p:nvPr/>
                </p:nvSpPr>
                <p:spPr>
                  <a:xfrm rot="18900000">
                    <a:off x="6300192" y="1557145"/>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21" name="直角三角形 120"/>
                  <p:cNvSpPr/>
                  <p:nvPr/>
                </p:nvSpPr>
                <p:spPr>
                  <a:xfrm rot="18900000">
                    <a:off x="6300192" y="1622661"/>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grpSp>
          </p:grpSp>
          <p:grpSp>
            <p:nvGrpSpPr>
              <p:cNvPr id="112" name="组合 111"/>
              <p:cNvGrpSpPr/>
              <p:nvPr/>
            </p:nvGrpSpPr>
            <p:grpSpPr>
              <a:xfrm>
                <a:off x="6300191" y="2040692"/>
                <a:ext cx="259782" cy="388426"/>
                <a:chOff x="6300192" y="1492963"/>
                <a:chExt cx="259782" cy="388426"/>
              </a:xfrm>
              <a:grpFill/>
            </p:grpSpPr>
            <p:sp>
              <p:nvSpPr>
                <p:cNvPr id="113" name="直角三角形 112"/>
                <p:cNvSpPr/>
                <p:nvPr/>
              </p:nvSpPr>
              <p:spPr>
                <a:xfrm rot="18900000">
                  <a:off x="6301247" y="1492963"/>
                  <a:ext cx="258727"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14" name="直角三角形 113"/>
                <p:cNvSpPr/>
                <p:nvPr/>
              </p:nvSpPr>
              <p:spPr>
                <a:xfrm rot="18900000">
                  <a:off x="6300192" y="1557145"/>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sp>
              <p:nvSpPr>
                <p:cNvPr id="115" name="直角三角形 114"/>
                <p:cNvSpPr/>
                <p:nvPr/>
              </p:nvSpPr>
              <p:spPr>
                <a:xfrm rot="18900000">
                  <a:off x="6300192" y="1622661"/>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67753" fontAlgn="base">
                    <a:spcBef>
                      <a:spcPct val="0"/>
                    </a:spcBef>
                    <a:spcAft>
                      <a:spcPct val="0"/>
                    </a:spcAft>
                  </a:pPr>
                  <a:endParaRPr altLang="en-US" lang="zh-CN" sz="1900">
                    <a:solidFill>
                      <a:prstClr val="white"/>
                    </a:solidFill>
                  </a:endParaRPr>
                </a:p>
              </p:txBody>
            </p:sp>
          </p:grpSp>
        </p:grpSp>
      </p:grpSp>
      <p:sp>
        <p:nvSpPr>
          <p:cNvPr id="155" name="矩形 1"/>
          <p:cNvSpPr>
            <a:spLocks noChangeArrowheads="1"/>
          </p:cNvSpPr>
          <p:nvPr/>
        </p:nvSpPr>
        <p:spPr bwMode="auto">
          <a:xfrm>
            <a:off x="5992122" y="1700303"/>
            <a:ext cx="2603812" cy="4853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8387" lIns="96774" rIns="96774" tIns="48387" wrap="square">
            <a:spAutoFit/>
          </a:bodyPr>
          <a:lstStyle/>
          <a:p>
            <a:pPr algn="just" defTabSz="967753" fontAlgn="base">
              <a:lnSpc>
                <a:spcPct val="150000"/>
              </a:lnSpc>
              <a:spcBef>
                <a:spcPct val="0"/>
              </a:spcBef>
              <a:spcAft>
                <a:spcPct val="0"/>
              </a:spcAft>
            </a:pPr>
            <a:r>
              <a:rPr altLang="en-US" b="1" lang="zh-CN" smtClean="0" sz="1700">
                <a:solidFill>
                  <a:prstClr val="black">
                    <a:lumMod val="65000"/>
                    <a:lumOff val="35000"/>
                  </a:prstClr>
                </a:solidFill>
                <a:latin charset="-122" pitchFamily="34" typeface="微软雅黑"/>
                <a:ea charset="-122" pitchFamily="34" typeface="微软雅黑"/>
              </a:rPr>
              <a:t>请输入你要的标题 ……</a:t>
            </a:r>
          </a:p>
        </p:txBody>
      </p:sp>
      <p:grpSp>
        <p:nvGrpSpPr>
          <p:cNvPr id="156" name="组合 155"/>
          <p:cNvGrpSpPr/>
          <p:nvPr/>
        </p:nvGrpSpPr>
        <p:grpSpPr>
          <a:xfrm rot="373923">
            <a:off x="8554602" y="1457803"/>
            <a:ext cx="616735" cy="1683294"/>
            <a:chOff x="7717345" y="939268"/>
            <a:chExt cx="580078" cy="1603137"/>
          </a:xfrm>
        </p:grpSpPr>
        <p:sp>
          <p:nvSpPr>
            <p:cNvPr id="157" name="文本框 118"/>
            <p:cNvSpPr txBox="1"/>
            <p:nvPr/>
          </p:nvSpPr>
          <p:spPr>
            <a:xfrm rot="183659">
              <a:off x="7717786" y="958178"/>
              <a:ext cx="464666" cy="1567543"/>
            </a:xfrm>
            <a:prstGeom prst="rect">
              <a:avLst/>
            </a:prstGeom>
            <a:noFill/>
          </p:spPr>
          <p:txBody>
            <a:bodyPr rtlCol="0" wrap="none">
              <a:spAutoFit/>
            </a:bodyPr>
            <a:lstStyle/>
            <a:p>
              <a:pPr defTabSz="967753" fontAlgn="base">
                <a:spcBef>
                  <a:spcPct val="0"/>
                </a:spcBef>
                <a:spcAft>
                  <a:spcPct val="0"/>
                </a:spcAft>
              </a:pPr>
              <a:r>
                <a:rPr altLang="zh-CN" lang="en-US" sz="10200">
                  <a:solidFill>
                    <a:prstClr val="white">
                      <a:lumMod val="75000"/>
                    </a:prstClr>
                  </a:solidFill>
                  <a:latin charset="-122" panose="020b0604020202020204" pitchFamily="34" typeface="Arial Unicode MS"/>
                  <a:ea charset="-122" panose="020b0604020202020204" pitchFamily="34" typeface="Arial Unicode MS"/>
                  <a:cs charset="-122" panose="020b0604020202020204" pitchFamily="34" typeface="Arial Unicode MS"/>
                </a:rPr>
                <a:t>,</a:t>
              </a:r>
            </a:p>
          </p:txBody>
        </p:sp>
        <p:sp>
          <p:nvSpPr>
            <p:cNvPr id="158" name="文本框 122"/>
            <p:cNvSpPr txBox="1"/>
            <p:nvPr/>
          </p:nvSpPr>
          <p:spPr>
            <a:xfrm rot="183659">
              <a:off x="7781920" y="937892"/>
              <a:ext cx="464666" cy="1567543"/>
            </a:xfrm>
            <a:prstGeom prst="rect">
              <a:avLst/>
            </a:prstGeom>
            <a:noFill/>
          </p:spPr>
          <p:txBody>
            <a:bodyPr rtlCol="0" wrap="none">
              <a:spAutoFit/>
            </a:bodyPr>
            <a:lstStyle/>
            <a:p>
              <a:pPr defTabSz="967753" fontAlgn="base">
                <a:spcBef>
                  <a:spcPct val="0"/>
                </a:spcBef>
                <a:spcAft>
                  <a:spcPct val="0"/>
                </a:spcAft>
              </a:pPr>
              <a:r>
                <a:rPr altLang="zh-CN" lang="en-US" sz="10200">
                  <a:solidFill>
                    <a:srgbClr val="C00000"/>
                  </a:solidFill>
                  <a:latin charset="-122" panose="020b0604020202020204" pitchFamily="34" typeface="Arial Unicode MS"/>
                  <a:ea charset="-122" panose="020b0604020202020204" pitchFamily="34" typeface="Arial Unicode MS"/>
                  <a:cs charset="-122" panose="020b0604020202020204" pitchFamily="34" typeface="Arial Unicode MS"/>
                </a:rPr>
                <a:t>,</a:t>
              </a:r>
            </a:p>
          </p:txBody>
        </p:sp>
      </p:grpSp>
      <p:grpSp>
        <p:nvGrpSpPr>
          <p:cNvPr id="159" name="组合 158"/>
          <p:cNvGrpSpPr/>
          <p:nvPr/>
        </p:nvGrpSpPr>
        <p:grpSpPr>
          <a:xfrm flipV="1" rot="527905">
            <a:off x="5479414" y="1246697"/>
            <a:ext cx="616736" cy="1683294"/>
            <a:chOff x="7717346" y="939268"/>
            <a:chExt cx="580078" cy="1603137"/>
          </a:xfrm>
        </p:grpSpPr>
        <p:sp>
          <p:nvSpPr>
            <p:cNvPr id="160" name="文本框 125"/>
            <p:cNvSpPr txBox="1"/>
            <p:nvPr/>
          </p:nvSpPr>
          <p:spPr>
            <a:xfrm rot="183659">
              <a:off x="7717786" y="958179"/>
              <a:ext cx="464666" cy="1567543"/>
            </a:xfrm>
            <a:prstGeom prst="rect">
              <a:avLst/>
            </a:prstGeom>
            <a:noFill/>
          </p:spPr>
          <p:txBody>
            <a:bodyPr rtlCol="0" wrap="none">
              <a:spAutoFit/>
            </a:bodyPr>
            <a:lstStyle/>
            <a:p>
              <a:pPr defTabSz="967753" fontAlgn="base">
                <a:spcBef>
                  <a:spcPct val="0"/>
                </a:spcBef>
                <a:spcAft>
                  <a:spcPct val="0"/>
                </a:spcAft>
              </a:pPr>
              <a:r>
                <a:rPr altLang="zh-CN" lang="en-US" sz="10200">
                  <a:solidFill>
                    <a:prstClr val="white">
                      <a:lumMod val="75000"/>
                    </a:prstClr>
                  </a:solidFill>
                  <a:latin charset="-122" panose="020b0604020202020204" pitchFamily="34" typeface="Arial Unicode MS"/>
                  <a:ea charset="-122" panose="020b0604020202020204" pitchFamily="34" typeface="Arial Unicode MS"/>
                  <a:cs charset="-122" panose="020b0604020202020204" pitchFamily="34" typeface="Arial Unicode MS"/>
                </a:rPr>
                <a:t>,</a:t>
              </a:r>
            </a:p>
          </p:txBody>
        </p:sp>
        <p:sp>
          <p:nvSpPr>
            <p:cNvPr id="161" name="文本框 126"/>
            <p:cNvSpPr txBox="1"/>
            <p:nvPr/>
          </p:nvSpPr>
          <p:spPr>
            <a:xfrm rot="183659">
              <a:off x="7781922" y="937893"/>
              <a:ext cx="464666" cy="1567543"/>
            </a:xfrm>
            <a:prstGeom prst="rect">
              <a:avLst/>
            </a:prstGeom>
            <a:noFill/>
          </p:spPr>
          <p:txBody>
            <a:bodyPr rtlCol="0" wrap="none">
              <a:spAutoFit/>
            </a:bodyPr>
            <a:lstStyle/>
            <a:p>
              <a:pPr defTabSz="967753" fontAlgn="base">
                <a:spcBef>
                  <a:spcPct val="0"/>
                </a:spcBef>
                <a:spcAft>
                  <a:spcPct val="0"/>
                </a:spcAft>
              </a:pPr>
              <a:r>
                <a:rPr altLang="zh-CN" lang="en-US" sz="10200">
                  <a:solidFill>
                    <a:srgbClr val="C00000"/>
                  </a:solidFill>
                  <a:latin charset="-122" panose="020b0604020202020204" pitchFamily="34" typeface="Arial Unicode MS"/>
                  <a:ea charset="-122" panose="020b0604020202020204" pitchFamily="34" typeface="Arial Unicode MS"/>
                  <a:cs charset="-122" panose="020b0604020202020204" pitchFamily="34" typeface="Arial Unicode MS"/>
                </a:rPr>
                <a:t>,</a:t>
              </a:r>
            </a:p>
          </p:txBody>
        </p:sp>
      </p:grpSp>
      <p:sp>
        <p:nvSpPr>
          <p:cNvPr id="162"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163" name="组合 162"/>
          <p:cNvGrpSpPr/>
          <p:nvPr/>
        </p:nvGrpSpPr>
        <p:grpSpPr>
          <a:xfrm>
            <a:off x="352592" y="688270"/>
            <a:ext cx="9231272" cy="67851"/>
            <a:chOff x="288133" y="483063"/>
            <a:chExt cx="8772740" cy="64666"/>
          </a:xfrm>
        </p:grpSpPr>
        <p:sp>
          <p:nvSpPr>
            <p:cNvPr id="164" name="任意多边形 163"/>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5" name="直接连接符 164"/>
            <p:cNvCxnSpPr>
              <a:stCxn id="16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6" name="组合 165"/>
          <p:cNvGrpSpPr/>
          <p:nvPr/>
        </p:nvGrpSpPr>
        <p:grpSpPr>
          <a:xfrm>
            <a:off x="0" y="290390"/>
            <a:ext cx="641111" cy="353788"/>
            <a:chOff x="0" y="252065"/>
            <a:chExt cx="641111" cy="392113"/>
          </a:xfrm>
        </p:grpSpPr>
        <p:sp>
          <p:nvSpPr>
            <p:cNvPr id="167"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168"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169" name="五边形 168"/>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66"/>
                                        </p:tgtEl>
                                        <p:attrNameLst>
                                          <p:attrName>style.visibility</p:attrName>
                                        </p:attrNameLst>
                                      </p:cBhvr>
                                      <p:to>
                                        <p:strVal val="visible"/>
                                      </p:to>
                                    </p:set>
                                    <p:animEffect filter="wipe(left)" transition="in">
                                      <p:cBhvr>
                                        <p:cTn dur="500" id="7"/>
                                        <p:tgtEl>
                                          <p:spTgt spid="166"/>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163"/>
                                        </p:tgtEl>
                                        <p:attrNameLst>
                                          <p:attrName>style.visibility</p:attrName>
                                        </p:attrNameLst>
                                      </p:cBhvr>
                                      <p:to>
                                        <p:strVal val="visible"/>
                                      </p:to>
                                    </p:set>
                                    <p:animEffect filter="wipe(down)" transition="in">
                                      <p:cBhvr>
                                        <p:cTn dur="500" id="12"/>
                                        <p:tgtEl>
                                          <p:spTgt spid="163"/>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162"/>
                                        </p:tgtEl>
                                        <p:attrNameLst>
                                          <p:attrName>style.visibility</p:attrName>
                                        </p:attrNameLst>
                                      </p:cBhvr>
                                      <p:to>
                                        <p:strVal val="visible"/>
                                      </p:to>
                                    </p:set>
                                    <p:anim calcmode="lin" valueType="num">
                                      <p:cBhvr>
                                        <p:cTn dur="500" fill="hold" id="16"/>
                                        <p:tgtEl>
                                          <p:spTgt spid="1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162"/>
                                        </p:tgtEl>
                                        <p:attrNameLst>
                                          <p:attrName>ppt_y</p:attrName>
                                        </p:attrNameLst>
                                      </p:cBhvr>
                                      <p:tavLst>
                                        <p:tav tm="0">
                                          <p:val>
                                            <p:strVal val="#ppt_y"/>
                                          </p:val>
                                        </p:tav>
                                        <p:tav tm="100000">
                                          <p:val>
                                            <p:strVal val="#ppt_y"/>
                                          </p:val>
                                        </p:tav>
                                      </p:tavLst>
                                    </p:anim>
                                    <p:anim calcmode="lin" valueType="num">
                                      <p:cBhvr>
                                        <p:cTn dur="500" fill="hold" id="18"/>
                                        <p:tgtEl>
                                          <p:spTgt spid="1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162"/>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162"/>
                                        </p:tgtEl>
                                      </p:cBhvr>
                                    </p:animEffect>
                                  </p:childTnLst>
                                </p:cTn>
                              </p:par>
                            </p:childTnLst>
                          </p:cTn>
                        </p:par>
                        <p:par>
                          <p:cTn fill="hold" id="21" nodeType="afterGroup">
                            <p:stCondLst>
                              <p:cond delay="1000"/>
                            </p:stCondLst>
                            <p:childTnLst>
                              <p:par>
                                <p:cTn fill="hold" id="22" nodeType="afterEffect" presetClass="entr" presetID="22" presetSubtype="4">
                                  <p:stCondLst>
                                    <p:cond delay="0"/>
                                  </p:stCondLst>
                                  <p:childTnLst>
                                    <p:set>
                                      <p:cBhvr>
                                        <p:cTn dur="1" fill="hold" id="23">
                                          <p:stCondLst>
                                            <p:cond delay="0"/>
                                          </p:stCondLst>
                                        </p:cTn>
                                        <p:tgtEl>
                                          <p:spTgt spid="105"/>
                                        </p:tgtEl>
                                        <p:attrNameLst>
                                          <p:attrName>style.visibility</p:attrName>
                                        </p:attrNameLst>
                                      </p:cBhvr>
                                      <p:to>
                                        <p:strVal val="visible"/>
                                      </p:to>
                                    </p:set>
                                    <p:animEffect filter="wipe(down)" transition="in">
                                      <p:cBhvr>
                                        <p:cTn dur="1500" id="24"/>
                                        <p:tgtEl>
                                          <p:spTgt spid="105"/>
                                        </p:tgtEl>
                                      </p:cBhvr>
                                    </p:animEffect>
                                  </p:childTnLst>
                                </p:cTn>
                              </p:par>
                            </p:childTnLst>
                          </p:cTn>
                        </p:par>
                        <p:par>
                          <p:cTn fill="hold" id="25" nodeType="afterGroup">
                            <p:stCondLst>
                              <p:cond delay="2500"/>
                            </p:stCondLst>
                            <p:childTnLst>
                              <p:par>
                                <p:cTn fill="hold" id="26" nodeType="afterEffect" presetClass="entr" presetID="42" presetSubtype="0">
                                  <p:stCondLst>
                                    <p:cond delay="0"/>
                                  </p:stCondLst>
                                  <p:childTnLst>
                                    <p:set>
                                      <p:cBhvr>
                                        <p:cTn dur="1" fill="hold" id="27">
                                          <p:stCondLst>
                                            <p:cond delay="0"/>
                                          </p:stCondLst>
                                        </p:cTn>
                                        <p:tgtEl>
                                          <p:spTgt spid="77"/>
                                        </p:tgtEl>
                                        <p:attrNameLst>
                                          <p:attrName>style.visibility</p:attrName>
                                        </p:attrNameLst>
                                      </p:cBhvr>
                                      <p:to>
                                        <p:strVal val="visible"/>
                                      </p:to>
                                    </p:set>
                                    <p:animEffect filter="fade" transition="in">
                                      <p:cBhvr>
                                        <p:cTn dur="750" id="28"/>
                                        <p:tgtEl>
                                          <p:spTgt spid="77"/>
                                        </p:tgtEl>
                                      </p:cBhvr>
                                    </p:animEffect>
                                    <p:anim calcmode="lin" valueType="num">
                                      <p:cBhvr>
                                        <p:cTn dur="750" fill="hold" id="29"/>
                                        <p:tgtEl>
                                          <p:spTgt spid="77"/>
                                        </p:tgtEl>
                                        <p:attrNameLst>
                                          <p:attrName>ppt_x</p:attrName>
                                        </p:attrNameLst>
                                      </p:cBhvr>
                                      <p:tavLst>
                                        <p:tav tm="0">
                                          <p:val>
                                            <p:strVal val="#ppt_x"/>
                                          </p:val>
                                        </p:tav>
                                        <p:tav tm="100000">
                                          <p:val>
                                            <p:strVal val="#ppt_x"/>
                                          </p:val>
                                        </p:tav>
                                      </p:tavLst>
                                    </p:anim>
                                    <p:anim calcmode="lin" valueType="num">
                                      <p:cBhvr>
                                        <p:cTn dur="750" fill="hold" id="30"/>
                                        <p:tgtEl>
                                          <p:spTgt spid="77"/>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250"/>
                            </p:stCondLst>
                            <p:childTnLst>
                              <p:par>
                                <p:cTn fill="hold" id="32" nodeType="afterEffect" presetClass="entr" presetID="42" presetSubtype="0">
                                  <p:stCondLst>
                                    <p:cond delay="0"/>
                                  </p:stCondLst>
                                  <p:childTnLst>
                                    <p:set>
                                      <p:cBhvr>
                                        <p:cTn dur="1" fill="hold" id="33">
                                          <p:stCondLst>
                                            <p:cond delay="0"/>
                                          </p:stCondLst>
                                        </p:cTn>
                                        <p:tgtEl>
                                          <p:spTgt spid="84"/>
                                        </p:tgtEl>
                                        <p:attrNameLst>
                                          <p:attrName>style.visibility</p:attrName>
                                        </p:attrNameLst>
                                      </p:cBhvr>
                                      <p:to>
                                        <p:strVal val="visible"/>
                                      </p:to>
                                    </p:set>
                                    <p:animEffect filter="fade" transition="in">
                                      <p:cBhvr>
                                        <p:cTn dur="750" id="34"/>
                                        <p:tgtEl>
                                          <p:spTgt spid="84"/>
                                        </p:tgtEl>
                                      </p:cBhvr>
                                    </p:animEffect>
                                    <p:anim calcmode="lin" valueType="num">
                                      <p:cBhvr>
                                        <p:cTn dur="750" fill="hold" id="35"/>
                                        <p:tgtEl>
                                          <p:spTgt spid="84"/>
                                        </p:tgtEl>
                                        <p:attrNameLst>
                                          <p:attrName>ppt_x</p:attrName>
                                        </p:attrNameLst>
                                      </p:cBhvr>
                                      <p:tavLst>
                                        <p:tav tm="0">
                                          <p:val>
                                            <p:strVal val="#ppt_x"/>
                                          </p:val>
                                        </p:tav>
                                        <p:tav tm="100000">
                                          <p:val>
                                            <p:strVal val="#ppt_x"/>
                                          </p:val>
                                        </p:tav>
                                      </p:tavLst>
                                    </p:anim>
                                    <p:anim calcmode="lin" valueType="num">
                                      <p:cBhvr>
                                        <p:cTn dur="750" fill="hold" id="36"/>
                                        <p:tgtEl>
                                          <p:spTgt spid="84"/>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4000"/>
                            </p:stCondLst>
                            <p:childTnLst>
                              <p:par>
                                <p:cTn fill="hold" id="38" nodeType="afterEffect" presetClass="entr" presetID="42" presetSubtype="0">
                                  <p:stCondLst>
                                    <p:cond delay="0"/>
                                  </p:stCondLst>
                                  <p:childTnLst>
                                    <p:set>
                                      <p:cBhvr>
                                        <p:cTn dur="1" fill="hold" id="39">
                                          <p:stCondLst>
                                            <p:cond delay="0"/>
                                          </p:stCondLst>
                                        </p:cTn>
                                        <p:tgtEl>
                                          <p:spTgt spid="91"/>
                                        </p:tgtEl>
                                        <p:attrNameLst>
                                          <p:attrName>style.visibility</p:attrName>
                                        </p:attrNameLst>
                                      </p:cBhvr>
                                      <p:to>
                                        <p:strVal val="visible"/>
                                      </p:to>
                                    </p:set>
                                    <p:animEffect filter="fade" transition="in">
                                      <p:cBhvr>
                                        <p:cTn dur="750" id="40"/>
                                        <p:tgtEl>
                                          <p:spTgt spid="91"/>
                                        </p:tgtEl>
                                      </p:cBhvr>
                                    </p:animEffect>
                                    <p:anim calcmode="lin" valueType="num">
                                      <p:cBhvr>
                                        <p:cTn dur="750" fill="hold" id="41"/>
                                        <p:tgtEl>
                                          <p:spTgt spid="91"/>
                                        </p:tgtEl>
                                        <p:attrNameLst>
                                          <p:attrName>ppt_x</p:attrName>
                                        </p:attrNameLst>
                                      </p:cBhvr>
                                      <p:tavLst>
                                        <p:tav tm="0">
                                          <p:val>
                                            <p:strVal val="#ppt_x"/>
                                          </p:val>
                                        </p:tav>
                                        <p:tav tm="100000">
                                          <p:val>
                                            <p:strVal val="#ppt_x"/>
                                          </p:val>
                                        </p:tav>
                                      </p:tavLst>
                                    </p:anim>
                                    <p:anim calcmode="lin" valueType="num">
                                      <p:cBhvr>
                                        <p:cTn dur="750" fill="hold" id="42"/>
                                        <p:tgtEl>
                                          <p:spTgt spid="91"/>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4750"/>
                            </p:stCondLst>
                            <p:childTnLst>
                              <p:par>
                                <p:cTn fill="hold" id="44" nodeType="afterEffect" presetClass="entr" presetID="42" presetSubtype="0">
                                  <p:stCondLst>
                                    <p:cond delay="0"/>
                                  </p:stCondLst>
                                  <p:childTnLst>
                                    <p:set>
                                      <p:cBhvr>
                                        <p:cTn dur="1" fill="hold" id="45">
                                          <p:stCondLst>
                                            <p:cond delay="0"/>
                                          </p:stCondLst>
                                        </p:cTn>
                                        <p:tgtEl>
                                          <p:spTgt spid="98"/>
                                        </p:tgtEl>
                                        <p:attrNameLst>
                                          <p:attrName>style.visibility</p:attrName>
                                        </p:attrNameLst>
                                      </p:cBhvr>
                                      <p:to>
                                        <p:strVal val="visible"/>
                                      </p:to>
                                    </p:set>
                                    <p:animEffect filter="fade" transition="in">
                                      <p:cBhvr>
                                        <p:cTn dur="750" id="46"/>
                                        <p:tgtEl>
                                          <p:spTgt spid="98"/>
                                        </p:tgtEl>
                                      </p:cBhvr>
                                    </p:animEffect>
                                    <p:anim calcmode="lin" valueType="num">
                                      <p:cBhvr>
                                        <p:cTn dur="750" fill="hold" id="47"/>
                                        <p:tgtEl>
                                          <p:spTgt spid="98"/>
                                        </p:tgtEl>
                                        <p:attrNameLst>
                                          <p:attrName>ppt_x</p:attrName>
                                        </p:attrNameLst>
                                      </p:cBhvr>
                                      <p:tavLst>
                                        <p:tav tm="0">
                                          <p:val>
                                            <p:strVal val="#ppt_x"/>
                                          </p:val>
                                        </p:tav>
                                        <p:tav tm="100000">
                                          <p:val>
                                            <p:strVal val="#ppt_x"/>
                                          </p:val>
                                        </p:tav>
                                      </p:tavLst>
                                    </p:anim>
                                    <p:anim calcmode="lin" valueType="num">
                                      <p:cBhvr>
                                        <p:cTn dur="750" fill="hold" id="48"/>
                                        <p:tgtEl>
                                          <p:spTgt spid="98"/>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5500"/>
                            </p:stCondLst>
                            <p:childTnLst>
                              <p:par>
                                <p:cTn fill="hold" id="50" nodeType="afterEffect" presetClass="entr" presetID="10" presetSubtype="0">
                                  <p:stCondLst>
                                    <p:cond delay="0"/>
                                  </p:stCondLst>
                                  <p:childTnLst>
                                    <p:set>
                                      <p:cBhvr>
                                        <p:cTn dur="1" fill="hold" id="51">
                                          <p:stCondLst>
                                            <p:cond delay="0"/>
                                          </p:stCondLst>
                                        </p:cTn>
                                        <p:tgtEl>
                                          <p:spTgt spid="159"/>
                                        </p:tgtEl>
                                        <p:attrNameLst>
                                          <p:attrName>style.visibility</p:attrName>
                                        </p:attrNameLst>
                                      </p:cBhvr>
                                      <p:to>
                                        <p:strVal val="visible"/>
                                      </p:to>
                                    </p:set>
                                    <p:animEffect filter="fade" transition="in">
                                      <p:cBhvr>
                                        <p:cTn dur="500" id="52"/>
                                        <p:tgtEl>
                                          <p:spTgt spid="159"/>
                                        </p:tgtEl>
                                      </p:cBhvr>
                                    </p:animEffect>
                                  </p:childTnLst>
                                </p:cTn>
                              </p:par>
                              <p:par>
                                <p:cTn fill="hold" id="53" nodeType="withEffect" presetClass="entr" presetID="10" presetSubtype="0">
                                  <p:stCondLst>
                                    <p:cond delay="0"/>
                                  </p:stCondLst>
                                  <p:childTnLst>
                                    <p:set>
                                      <p:cBhvr>
                                        <p:cTn dur="1" fill="hold" id="54">
                                          <p:stCondLst>
                                            <p:cond delay="0"/>
                                          </p:stCondLst>
                                        </p:cTn>
                                        <p:tgtEl>
                                          <p:spTgt spid="156"/>
                                        </p:tgtEl>
                                        <p:attrNameLst>
                                          <p:attrName>style.visibility</p:attrName>
                                        </p:attrNameLst>
                                      </p:cBhvr>
                                      <p:to>
                                        <p:strVal val="visible"/>
                                      </p:to>
                                    </p:set>
                                    <p:animEffect filter="fade" transition="in">
                                      <p:cBhvr>
                                        <p:cTn dur="500" id="55"/>
                                        <p:tgtEl>
                                          <p:spTgt spid="156"/>
                                        </p:tgtEl>
                                      </p:cBhvr>
                                    </p:animEffect>
                                  </p:childTnLst>
                                </p:cTn>
                              </p:par>
                            </p:childTnLst>
                          </p:cTn>
                        </p:par>
                        <p:par>
                          <p:cTn fill="hold" id="56" nodeType="afterGroup">
                            <p:stCondLst>
                              <p:cond delay="6000"/>
                            </p:stCondLst>
                            <p:childTnLst>
                              <p:par>
                                <p:cTn fill="hold" id="57" nodeType="afterEffect" presetClass="emph" presetID="32" presetSubtype="0">
                                  <p:stCondLst>
                                    <p:cond delay="0"/>
                                  </p:stCondLst>
                                  <p:childTnLst>
                                    <p:animRot by="120000">
                                      <p:cBhvr>
                                        <p:cTn dur="100" fill="hold" id="58">
                                          <p:stCondLst>
                                            <p:cond delay="0"/>
                                          </p:stCondLst>
                                        </p:cTn>
                                        <p:tgtEl>
                                          <p:spTgt spid="159"/>
                                        </p:tgtEl>
                                        <p:attrNameLst>
                                          <p:attrName>r</p:attrName>
                                        </p:attrNameLst>
                                      </p:cBhvr>
                                    </p:animRot>
                                    <p:animRot by="-240000">
                                      <p:cBhvr>
                                        <p:cTn dur="200" fill="hold" id="59">
                                          <p:stCondLst>
                                            <p:cond delay="200"/>
                                          </p:stCondLst>
                                        </p:cTn>
                                        <p:tgtEl>
                                          <p:spTgt spid="159"/>
                                        </p:tgtEl>
                                        <p:attrNameLst>
                                          <p:attrName>r</p:attrName>
                                        </p:attrNameLst>
                                      </p:cBhvr>
                                    </p:animRot>
                                    <p:animRot by="240000">
                                      <p:cBhvr>
                                        <p:cTn dur="200" fill="hold" id="60">
                                          <p:stCondLst>
                                            <p:cond delay="400"/>
                                          </p:stCondLst>
                                        </p:cTn>
                                        <p:tgtEl>
                                          <p:spTgt spid="159"/>
                                        </p:tgtEl>
                                        <p:attrNameLst>
                                          <p:attrName>r</p:attrName>
                                        </p:attrNameLst>
                                      </p:cBhvr>
                                    </p:animRot>
                                    <p:animRot by="-240000">
                                      <p:cBhvr>
                                        <p:cTn dur="200" fill="hold" id="61">
                                          <p:stCondLst>
                                            <p:cond delay="600"/>
                                          </p:stCondLst>
                                        </p:cTn>
                                        <p:tgtEl>
                                          <p:spTgt spid="159"/>
                                        </p:tgtEl>
                                        <p:attrNameLst>
                                          <p:attrName>r</p:attrName>
                                        </p:attrNameLst>
                                      </p:cBhvr>
                                    </p:animRot>
                                    <p:animRot by="120000">
                                      <p:cBhvr>
                                        <p:cTn dur="200" fill="hold" id="62">
                                          <p:stCondLst>
                                            <p:cond delay="800"/>
                                          </p:stCondLst>
                                        </p:cTn>
                                        <p:tgtEl>
                                          <p:spTgt spid="159"/>
                                        </p:tgtEl>
                                        <p:attrNameLst>
                                          <p:attrName>r</p:attrName>
                                        </p:attrNameLst>
                                      </p:cBhvr>
                                    </p:animRot>
                                  </p:childTnLst>
                                </p:cTn>
                              </p:par>
                              <p:par>
                                <p:cTn fill="hold" id="63" nodeType="withEffect" presetClass="emph" presetID="32" presetSubtype="0">
                                  <p:stCondLst>
                                    <p:cond delay="0"/>
                                  </p:stCondLst>
                                  <p:childTnLst>
                                    <p:animRot by="120000">
                                      <p:cBhvr>
                                        <p:cTn dur="100" fill="hold" id="64">
                                          <p:stCondLst>
                                            <p:cond delay="0"/>
                                          </p:stCondLst>
                                        </p:cTn>
                                        <p:tgtEl>
                                          <p:spTgt spid="156"/>
                                        </p:tgtEl>
                                        <p:attrNameLst>
                                          <p:attrName>r</p:attrName>
                                        </p:attrNameLst>
                                      </p:cBhvr>
                                    </p:animRot>
                                    <p:animRot by="-240000">
                                      <p:cBhvr>
                                        <p:cTn dur="200" fill="hold" id="65">
                                          <p:stCondLst>
                                            <p:cond delay="200"/>
                                          </p:stCondLst>
                                        </p:cTn>
                                        <p:tgtEl>
                                          <p:spTgt spid="156"/>
                                        </p:tgtEl>
                                        <p:attrNameLst>
                                          <p:attrName>r</p:attrName>
                                        </p:attrNameLst>
                                      </p:cBhvr>
                                    </p:animRot>
                                    <p:animRot by="240000">
                                      <p:cBhvr>
                                        <p:cTn dur="200" fill="hold" id="66">
                                          <p:stCondLst>
                                            <p:cond delay="400"/>
                                          </p:stCondLst>
                                        </p:cTn>
                                        <p:tgtEl>
                                          <p:spTgt spid="156"/>
                                        </p:tgtEl>
                                        <p:attrNameLst>
                                          <p:attrName>r</p:attrName>
                                        </p:attrNameLst>
                                      </p:cBhvr>
                                    </p:animRot>
                                    <p:animRot by="-240000">
                                      <p:cBhvr>
                                        <p:cTn dur="200" fill="hold" id="67">
                                          <p:stCondLst>
                                            <p:cond delay="600"/>
                                          </p:stCondLst>
                                        </p:cTn>
                                        <p:tgtEl>
                                          <p:spTgt spid="156"/>
                                        </p:tgtEl>
                                        <p:attrNameLst>
                                          <p:attrName>r</p:attrName>
                                        </p:attrNameLst>
                                      </p:cBhvr>
                                    </p:animRot>
                                    <p:animRot by="120000">
                                      <p:cBhvr>
                                        <p:cTn dur="200" fill="hold" id="68">
                                          <p:stCondLst>
                                            <p:cond delay="800"/>
                                          </p:stCondLst>
                                        </p:cTn>
                                        <p:tgtEl>
                                          <p:spTgt spid="156"/>
                                        </p:tgtEl>
                                        <p:attrNameLst>
                                          <p:attrName>r</p:attrName>
                                        </p:attrNameLst>
                                      </p:cBhvr>
                                    </p:animRot>
                                  </p:childTnLst>
                                </p:cTn>
                              </p:par>
                            </p:childTnLst>
                          </p:cTn>
                        </p:par>
                        <p:par>
                          <p:cTn fill="hold" id="69" nodeType="afterGroup">
                            <p:stCondLst>
                              <p:cond delay="7000"/>
                            </p:stCondLst>
                            <p:childTnLst>
                              <p:par>
                                <p:cTn fill="hold" grpId="0" id="70" nodeType="afterEffect" presetClass="entr" presetID="22" presetSubtype="8">
                                  <p:stCondLst>
                                    <p:cond delay="0"/>
                                  </p:stCondLst>
                                  <p:iterate type="lt">
                                    <p:tmPct val="10000"/>
                                  </p:iterate>
                                  <p:childTnLst>
                                    <p:set>
                                      <p:cBhvr>
                                        <p:cTn dur="1" fill="hold" id="71">
                                          <p:stCondLst>
                                            <p:cond delay="0"/>
                                          </p:stCondLst>
                                        </p:cTn>
                                        <p:tgtEl>
                                          <p:spTgt spid="155"/>
                                        </p:tgtEl>
                                        <p:attrNameLst>
                                          <p:attrName>style.visibility</p:attrName>
                                        </p:attrNameLst>
                                      </p:cBhvr>
                                      <p:to>
                                        <p:strVal val="visible"/>
                                      </p:to>
                                    </p:set>
                                    <p:animEffect filter="wipe(left)" transition="in">
                                      <p:cBhvr>
                                        <p:cTn dur="1000" id="72"/>
                                        <p:tgtEl>
                                          <p:spTgt spid="1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5"/>
      <p:bldP grpId="0" spid="16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1" name="Freeform 20"/>
          <p:cNvSpPr>
            <a:spLocks noEditPoints="1"/>
          </p:cNvSpPr>
          <p:nvPr/>
        </p:nvSpPr>
        <p:spPr bwMode="auto">
          <a:xfrm>
            <a:off x="1156381" y="1109991"/>
            <a:ext cx="7122605" cy="3407093"/>
          </a:xfrm>
          <a:custGeom>
            <a:gdLst>
              <a:gd fmla="*/ 2147483647 w 4126" name="T0"/>
              <a:gd fmla="*/ 2147483647 h 2044" name="T1"/>
              <a:gd fmla="*/ 1613316113 w 4126" name="T2"/>
              <a:gd fmla="*/ 2086689375 h 2044" name="T3"/>
              <a:gd fmla="*/ 2147483647 w 4126" name="T4"/>
              <a:gd fmla="*/ 2147483647 h 2044" name="T5"/>
              <a:gd fmla="*/ 2147483647 w 4126" name="T6"/>
              <a:gd fmla="*/ 1365924688 h 2044" name="T7"/>
              <a:gd fmla="*/ 2147483647 w 4126" name="T8"/>
              <a:gd fmla="*/ 1093747813 h 2044" name="T9"/>
              <a:gd fmla="*/ 2147483647 w 4126" name="T10"/>
              <a:gd fmla="*/ 635079375 h 2044" name="T11"/>
              <a:gd fmla="*/ 2147483647 w 4126" name="T12"/>
              <a:gd fmla="*/ 640119688 h 2044" name="T13"/>
              <a:gd fmla="*/ 2147483647 w 4126" name="T14"/>
              <a:gd fmla="*/ 594756875 h 2044" name="T15"/>
              <a:gd fmla="*/ 2147483647 w 4126" name="T16"/>
              <a:gd fmla="*/ 408265313 h 2044" name="T17"/>
              <a:gd fmla="*/ 2147483647 w 4126" name="T18"/>
              <a:gd fmla="*/ 347781563 h 2044" name="T19"/>
              <a:gd fmla="*/ 2114181658 w 4126" name="T20"/>
              <a:gd fmla="*/ 347781563 h 2044" name="T21"/>
              <a:gd fmla="*/ 590495211 w 4126" name="T22"/>
              <a:gd fmla="*/ 579635938 h 2044" name="T23"/>
              <a:gd fmla="*/ 769751294 w 4126" name="T24"/>
              <a:gd fmla="*/ 740925938 h 2044" name="T25"/>
              <a:gd fmla="*/ 1107176897 w 4126" name="T26"/>
              <a:gd fmla="*/ 1098788125 h 2044" name="T27"/>
              <a:gd fmla="*/ 1144082847 w 4126" name="T28"/>
              <a:gd fmla="*/ 1834673750 h 2044" name="T29"/>
              <a:gd fmla="*/ 2145815562 w 4126" name="T30"/>
              <a:gd fmla="*/ 2147483647 h 2044" name="T31"/>
              <a:gd fmla="*/ 2147483647 w 4126" name="T32"/>
              <a:gd fmla="*/ 2147483647 h 2044" name="T33"/>
              <a:gd fmla="*/ 2147483647 w 4126" name="T34"/>
              <a:gd fmla="*/ 2147483647 h 2044" name="T35"/>
              <a:gd fmla="*/ 2147483647 w 4126" name="T36"/>
              <a:gd fmla="*/ 2147483647 h 2044" name="T37"/>
              <a:gd fmla="*/ 2147483647 w 4126" name="T38"/>
              <a:gd fmla="*/ 141128750 h 2044" name="T39"/>
              <a:gd fmla="*/ 2147483647 w 4126" name="T40"/>
              <a:gd fmla="*/ 166330313 h 2044" name="T41"/>
              <a:gd fmla="*/ 2147483647 w 4126" name="T42"/>
              <a:gd fmla="*/ 151209375 h 2044" name="T43"/>
              <a:gd fmla="*/ 2147483647 w 4126" name="T44"/>
              <a:gd fmla="*/ 473789375 h 2044" name="T45"/>
              <a:gd fmla="*/ 2147483647 w 4126" name="T46"/>
              <a:gd fmla="*/ 176410938 h 2044" name="T47"/>
              <a:gd fmla="*/ 2147483647 w 4126" name="T48"/>
              <a:gd fmla="*/ 65524063 h 2044" name="T49"/>
              <a:gd fmla="*/ 2147483647 w 4126" name="T50"/>
              <a:gd fmla="*/ 2147483647 h 2044" name="T51"/>
              <a:gd fmla="*/ 2147483647 w 4126" name="T52"/>
              <a:gd fmla="*/ 2147483647 h 2044" name="T53"/>
              <a:gd fmla="*/ 2147483647 w 4126" name="T54"/>
              <a:gd fmla="*/ 1471771250 h 2044" name="T55"/>
              <a:gd fmla="*/ 2147483647 w 4126" name="T56"/>
              <a:gd fmla="*/ 1159271875 h 2044" name="T57"/>
              <a:gd fmla="*/ 2147483647 w 4126" name="T58"/>
              <a:gd fmla="*/ 1683464375 h 2044" name="T59"/>
              <a:gd fmla="*/ 2147483647 w 4126" name="T60"/>
              <a:gd fmla="*/ 932457813 h 2044" name="T61"/>
              <a:gd fmla="*/ 2147483647 w 4126" name="T62"/>
              <a:gd fmla="*/ 1043344688 h 2044" name="T63"/>
              <a:gd fmla="*/ 2147483647 w 4126" name="T64"/>
              <a:gd fmla="*/ 483870000 h 2044" name="T65"/>
              <a:gd fmla="*/ 2147483647 w 4126" name="T66"/>
              <a:gd fmla="*/ 201612500 h 2044" name="T67"/>
              <a:gd fmla="*/ 2147483647 w 4126" name="T68"/>
              <a:gd fmla="*/ 120967500 h 2044" name="T69"/>
              <a:gd fmla="*/ 2147483647 w 4126" name="T70"/>
              <a:gd fmla="*/ 428426563 h 2044" name="T71"/>
              <a:gd fmla="*/ 2147483647 w 4126" name="T72"/>
              <a:gd fmla="*/ 372983125 h 2044" name="T73"/>
              <a:gd fmla="*/ 2147483647 w 4126" name="T74"/>
              <a:gd fmla="*/ 680442188 h 2044" name="T75"/>
              <a:gd fmla="*/ 2147483647 w 4126" name="T76"/>
              <a:gd fmla="*/ 700603438 h 2044" name="T77"/>
              <a:gd fmla="*/ 2147483647 w 4126" name="T78"/>
              <a:gd fmla="*/ 1023183438 h 2044" name="T79"/>
              <a:gd fmla="*/ 2147483647 w 4126" name="T80"/>
              <a:gd fmla="*/ 1098788125 h 2044" name="T81"/>
              <a:gd fmla="*/ 2147483647 w 4126" name="T82"/>
              <a:gd fmla="*/ 1839714063 h 2044" name="T83"/>
              <a:gd fmla="*/ 2147483647 w 4126" name="T84"/>
              <a:gd fmla="*/ 2147483647 h 2044" name="T85"/>
              <a:gd fmla="*/ 2147483647 w 4126" name="T86"/>
              <a:gd fmla="*/ 2147483647 h 2044" name="T87"/>
              <a:gd fmla="*/ 2147483647 w 4126" name="T88"/>
              <a:gd fmla="*/ 2147483647 h 2044" name="T89"/>
              <a:gd fmla="*/ 2147483647 w 4126" name="T90"/>
              <a:gd fmla="*/ 2147483647 h 2044" name="T91"/>
              <a:gd fmla="*/ 2147483647 w 4126" name="T92"/>
              <a:gd fmla="*/ 2041326563 h 2044" name="T93"/>
              <a:gd fmla="*/ 2147483647 w 4126" name="T94"/>
              <a:gd fmla="*/ 2147483647 h 2044" name="T95"/>
              <a:gd fmla="*/ 2147483647 w 4126" name="T96"/>
              <a:gd fmla="*/ 2147483647 h 2044" name="T97"/>
              <a:gd fmla="*/ 2147483647 w 4126" name="T98"/>
              <a:gd fmla="*/ 1769149688 h 2044" name="T99"/>
              <a:gd fmla="*/ 2147483647 w 4126" name="T100"/>
              <a:gd fmla="*/ 1370965000 h 2044" name="T101"/>
              <a:gd fmla="*/ 2147483647 w 4126" name="T102"/>
              <a:gd fmla="*/ 1426408438 h 2044" name="T103"/>
              <a:gd fmla="*/ 2147483647 w 4126" name="T104"/>
              <a:gd fmla="*/ 1562496875 h 2044" name="T105"/>
              <a:gd fmla="*/ 2147483647 w 4126" name="T106"/>
              <a:gd fmla="*/ 1320561875 h 2044" name="T107"/>
              <a:gd fmla="*/ 2147483647 w 4126" name="T108"/>
              <a:gd fmla="*/ 2147483647 h 2044" name="T109"/>
              <a:gd fmla="*/ 2147483647 w 4126" name="T110"/>
              <a:gd fmla="*/ 2147483647 h 2044" name="T111"/>
              <a:gd fmla="*/ 2147483647 w 4126" name="T112"/>
              <a:gd fmla="*/ 2147483647 h 2044" name="T113"/>
              <a:gd fmla="*/ 2147483647 w 4126" name="T114"/>
              <a:gd fmla="*/ 2147483647 h 2044" name="T115"/>
              <a:gd fmla="*/ 2147483647 w 4126" name="T116"/>
              <a:gd fmla="*/ 2147483647 h 2044" name="T117"/>
              <a:gd fmla="*/ 2147483647 w 4126" name="T118"/>
              <a:gd fmla="*/ 2147483647 h 2044" name="T119"/>
              <a:gd fmla="*/ 2147483647 w 4126" name="T120"/>
              <a:gd fmla="*/ 2147483647 h 2044" name="T121"/>
              <a:gd fmla="*/ 2147483647 w 4126" name="T122"/>
              <a:gd fmla="*/ 2147483647 h 2044" name="T123"/>
              <a:gd fmla="*/ 2147483647 w 4126" name="T124"/>
              <a:gd fmla="*/ 2147483647 h 204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2044" w="4126">
                <a:moveTo>
                  <a:pt x="1416" y="1262"/>
                </a:moveTo>
                <a:lnTo>
                  <a:pt x="1416" y="1262"/>
                </a:lnTo>
                <a:lnTo>
                  <a:pt x="1398" y="1258"/>
                </a:lnTo>
                <a:lnTo>
                  <a:pt x="1388" y="1258"/>
                </a:lnTo>
                <a:lnTo>
                  <a:pt x="1386" y="1256"/>
                </a:lnTo>
                <a:lnTo>
                  <a:pt x="1384" y="1254"/>
                </a:lnTo>
                <a:lnTo>
                  <a:pt x="1382" y="1246"/>
                </a:lnTo>
                <a:lnTo>
                  <a:pt x="1380" y="1240"/>
                </a:lnTo>
                <a:lnTo>
                  <a:pt x="1376" y="1236"/>
                </a:lnTo>
                <a:lnTo>
                  <a:pt x="1372" y="1234"/>
                </a:lnTo>
                <a:lnTo>
                  <a:pt x="1366" y="1232"/>
                </a:lnTo>
                <a:lnTo>
                  <a:pt x="1352" y="1230"/>
                </a:lnTo>
                <a:lnTo>
                  <a:pt x="1340" y="1230"/>
                </a:lnTo>
                <a:lnTo>
                  <a:pt x="1328" y="1230"/>
                </a:lnTo>
                <a:lnTo>
                  <a:pt x="1318" y="1228"/>
                </a:lnTo>
                <a:lnTo>
                  <a:pt x="1308" y="1222"/>
                </a:lnTo>
                <a:lnTo>
                  <a:pt x="1298" y="1214"/>
                </a:lnTo>
                <a:lnTo>
                  <a:pt x="1292" y="1210"/>
                </a:lnTo>
                <a:lnTo>
                  <a:pt x="1284" y="1206"/>
                </a:lnTo>
                <a:lnTo>
                  <a:pt x="1268" y="1202"/>
                </a:lnTo>
                <a:lnTo>
                  <a:pt x="1242" y="1196"/>
                </a:lnTo>
                <a:lnTo>
                  <a:pt x="1238" y="1194"/>
                </a:lnTo>
                <a:lnTo>
                  <a:pt x="1236" y="1190"/>
                </a:lnTo>
                <a:lnTo>
                  <a:pt x="1232" y="1176"/>
                </a:lnTo>
                <a:lnTo>
                  <a:pt x="1228" y="1158"/>
                </a:lnTo>
                <a:lnTo>
                  <a:pt x="1222" y="1148"/>
                </a:lnTo>
                <a:lnTo>
                  <a:pt x="1216" y="1138"/>
                </a:lnTo>
                <a:lnTo>
                  <a:pt x="1208" y="1128"/>
                </a:lnTo>
                <a:lnTo>
                  <a:pt x="1198" y="1120"/>
                </a:lnTo>
                <a:lnTo>
                  <a:pt x="1186" y="1114"/>
                </a:lnTo>
                <a:lnTo>
                  <a:pt x="1174" y="1110"/>
                </a:lnTo>
                <a:lnTo>
                  <a:pt x="1150" y="1100"/>
                </a:lnTo>
                <a:lnTo>
                  <a:pt x="1126" y="1090"/>
                </a:lnTo>
                <a:lnTo>
                  <a:pt x="1118" y="1082"/>
                </a:lnTo>
                <a:lnTo>
                  <a:pt x="1112" y="1072"/>
                </a:lnTo>
                <a:lnTo>
                  <a:pt x="1102" y="1048"/>
                </a:lnTo>
                <a:lnTo>
                  <a:pt x="1098" y="1036"/>
                </a:lnTo>
                <a:lnTo>
                  <a:pt x="1092" y="1028"/>
                </a:lnTo>
                <a:lnTo>
                  <a:pt x="1088" y="1024"/>
                </a:lnTo>
                <a:lnTo>
                  <a:pt x="1082" y="1022"/>
                </a:lnTo>
                <a:lnTo>
                  <a:pt x="1076" y="1020"/>
                </a:lnTo>
                <a:lnTo>
                  <a:pt x="1070" y="1020"/>
                </a:lnTo>
                <a:lnTo>
                  <a:pt x="1046" y="1026"/>
                </a:lnTo>
                <a:lnTo>
                  <a:pt x="1030" y="1030"/>
                </a:lnTo>
                <a:lnTo>
                  <a:pt x="1022" y="1032"/>
                </a:lnTo>
                <a:lnTo>
                  <a:pt x="1014" y="1030"/>
                </a:lnTo>
                <a:lnTo>
                  <a:pt x="1004" y="1028"/>
                </a:lnTo>
                <a:lnTo>
                  <a:pt x="992" y="1022"/>
                </a:lnTo>
                <a:lnTo>
                  <a:pt x="968" y="1010"/>
                </a:lnTo>
                <a:lnTo>
                  <a:pt x="948" y="1002"/>
                </a:lnTo>
                <a:lnTo>
                  <a:pt x="938" y="1000"/>
                </a:lnTo>
                <a:lnTo>
                  <a:pt x="930" y="1000"/>
                </a:lnTo>
                <a:lnTo>
                  <a:pt x="922" y="1002"/>
                </a:lnTo>
                <a:lnTo>
                  <a:pt x="914" y="1006"/>
                </a:lnTo>
                <a:lnTo>
                  <a:pt x="900" y="1018"/>
                </a:lnTo>
                <a:lnTo>
                  <a:pt x="886" y="1030"/>
                </a:lnTo>
                <a:lnTo>
                  <a:pt x="872" y="1044"/>
                </a:lnTo>
                <a:lnTo>
                  <a:pt x="860" y="1052"/>
                </a:lnTo>
                <a:lnTo>
                  <a:pt x="856" y="1052"/>
                </a:lnTo>
                <a:lnTo>
                  <a:pt x="850" y="1054"/>
                </a:lnTo>
                <a:lnTo>
                  <a:pt x="840" y="1052"/>
                </a:lnTo>
                <a:lnTo>
                  <a:pt x="828" y="1048"/>
                </a:lnTo>
                <a:lnTo>
                  <a:pt x="818" y="1048"/>
                </a:lnTo>
                <a:lnTo>
                  <a:pt x="812" y="1048"/>
                </a:lnTo>
                <a:lnTo>
                  <a:pt x="808" y="1046"/>
                </a:lnTo>
                <a:lnTo>
                  <a:pt x="800" y="1042"/>
                </a:lnTo>
                <a:lnTo>
                  <a:pt x="790" y="1034"/>
                </a:lnTo>
                <a:lnTo>
                  <a:pt x="784" y="1024"/>
                </a:lnTo>
                <a:lnTo>
                  <a:pt x="782" y="1018"/>
                </a:lnTo>
                <a:lnTo>
                  <a:pt x="782" y="1008"/>
                </a:lnTo>
                <a:lnTo>
                  <a:pt x="786" y="984"/>
                </a:lnTo>
                <a:lnTo>
                  <a:pt x="786" y="972"/>
                </a:lnTo>
                <a:lnTo>
                  <a:pt x="786" y="962"/>
                </a:lnTo>
                <a:lnTo>
                  <a:pt x="782" y="956"/>
                </a:lnTo>
                <a:lnTo>
                  <a:pt x="780" y="954"/>
                </a:lnTo>
                <a:lnTo>
                  <a:pt x="776" y="954"/>
                </a:lnTo>
                <a:lnTo>
                  <a:pt x="760" y="952"/>
                </a:lnTo>
                <a:lnTo>
                  <a:pt x="744" y="948"/>
                </a:lnTo>
                <a:lnTo>
                  <a:pt x="732" y="942"/>
                </a:lnTo>
                <a:lnTo>
                  <a:pt x="728" y="938"/>
                </a:lnTo>
                <a:lnTo>
                  <a:pt x="726" y="936"/>
                </a:lnTo>
                <a:lnTo>
                  <a:pt x="728" y="930"/>
                </a:lnTo>
                <a:lnTo>
                  <a:pt x="734" y="922"/>
                </a:lnTo>
                <a:lnTo>
                  <a:pt x="748" y="902"/>
                </a:lnTo>
                <a:lnTo>
                  <a:pt x="754" y="890"/>
                </a:lnTo>
                <a:lnTo>
                  <a:pt x="758" y="880"/>
                </a:lnTo>
                <a:lnTo>
                  <a:pt x="760" y="872"/>
                </a:lnTo>
                <a:lnTo>
                  <a:pt x="760" y="870"/>
                </a:lnTo>
                <a:lnTo>
                  <a:pt x="758" y="868"/>
                </a:lnTo>
                <a:lnTo>
                  <a:pt x="752" y="866"/>
                </a:lnTo>
                <a:lnTo>
                  <a:pt x="746" y="864"/>
                </a:lnTo>
                <a:lnTo>
                  <a:pt x="738" y="864"/>
                </a:lnTo>
                <a:lnTo>
                  <a:pt x="730" y="866"/>
                </a:lnTo>
                <a:lnTo>
                  <a:pt x="722" y="870"/>
                </a:lnTo>
                <a:lnTo>
                  <a:pt x="712" y="878"/>
                </a:lnTo>
                <a:lnTo>
                  <a:pt x="704" y="886"/>
                </a:lnTo>
                <a:lnTo>
                  <a:pt x="694" y="896"/>
                </a:lnTo>
                <a:lnTo>
                  <a:pt x="686" y="906"/>
                </a:lnTo>
                <a:lnTo>
                  <a:pt x="678" y="914"/>
                </a:lnTo>
                <a:lnTo>
                  <a:pt x="668" y="920"/>
                </a:lnTo>
                <a:lnTo>
                  <a:pt x="662" y="922"/>
                </a:lnTo>
                <a:lnTo>
                  <a:pt x="654" y="922"/>
                </a:lnTo>
                <a:lnTo>
                  <a:pt x="648" y="922"/>
                </a:lnTo>
                <a:lnTo>
                  <a:pt x="642" y="918"/>
                </a:lnTo>
                <a:lnTo>
                  <a:pt x="638" y="914"/>
                </a:lnTo>
                <a:lnTo>
                  <a:pt x="632" y="908"/>
                </a:lnTo>
                <a:lnTo>
                  <a:pt x="626" y="896"/>
                </a:lnTo>
                <a:lnTo>
                  <a:pt x="620" y="882"/>
                </a:lnTo>
                <a:lnTo>
                  <a:pt x="616" y="866"/>
                </a:lnTo>
                <a:lnTo>
                  <a:pt x="612" y="848"/>
                </a:lnTo>
                <a:lnTo>
                  <a:pt x="612" y="828"/>
                </a:lnTo>
                <a:lnTo>
                  <a:pt x="614" y="812"/>
                </a:lnTo>
                <a:lnTo>
                  <a:pt x="616" y="802"/>
                </a:lnTo>
                <a:lnTo>
                  <a:pt x="620" y="796"/>
                </a:lnTo>
                <a:lnTo>
                  <a:pt x="628" y="782"/>
                </a:lnTo>
                <a:lnTo>
                  <a:pt x="638" y="770"/>
                </a:lnTo>
                <a:lnTo>
                  <a:pt x="650" y="760"/>
                </a:lnTo>
                <a:lnTo>
                  <a:pt x="660" y="752"/>
                </a:lnTo>
                <a:lnTo>
                  <a:pt x="672" y="746"/>
                </a:lnTo>
                <a:lnTo>
                  <a:pt x="682" y="742"/>
                </a:lnTo>
                <a:lnTo>
                  <a:pt x="694" y="740"/>
                </a:lnTo>
                <a:lnTo>
                  <a:pt x="704" y="740"/>
                </a:lnTo>
                <a:lnTo>
                  <a:pt x="720" y="740"/>
                </a:lnTo>
                <a:lnTo>
                  <a:pt x="730" y="736"/>
                </a:lnTo>
                <a:lnTo>
                  <a:pt x="740" y="734"/>
                </a:lnTo>
                <a:lnTo>
                  <a:pt x="754" y="732"/>
                </a:lnTo>
                <a:lnTo>
                  <a:pt x="776" y="732"/>
                </a:lnTo>
                <a:lnTo>
                  <a:pt x="796" y="736"/>
                </a:lnTo>
                <a:lnTo>
                  <a:pt x="812" y="742"/>
                </a:lnTo>
                <a:lnTo>
                  <a:pt x="818" y="744"/>
                </a:lnTo>
                <a:lnTo>
                  <a:pt x="822" y="748"/>
                </a:lnTo>
                <a:lnTo>
                  <a:pt x="824" y="752"/>
                </a:lnTo>
                <a:lnTo>
                  <a:pt x="824" y="756"/>
                </a:lnTo>
                <a:lnTo>
                  <a:pt x="824" y="768"/>
                </a:lnTo>
                <a:lnTo>
                  <a:pt x="824" y="774"/>
                </a:lnTo>
                <a:lnTo>
                  <a:pt x="824" y="780"/>
                </a:lnTo>
                <a:lnTo>
                  <a:pt x="828" y="788"/>
                </a:lnTo>
                <a:lnTo>
                  <a:pt x="832" y="796"/>
                </a:lnTo>
                <a:lnTo>
                  <a:pt x="838" y="802"/>
                </a:lnTo>
                <a:lnTo>
                  <a:pt x="844" y="806"/>
                </a:lnTo>
                <a:lnTo>
                  <a:pt x="852" y="810"/>
                </a:lnTo>
                <a:lnTo>
                  <a:pt x="858" y="812"/>
                </a:lnTo>
                <a:lnTo>
                  <a:pt x="860" y="814"/>
                </a:lnTo>
                <a:lnTo>
                  <a:pt x="860" y="816"/>
                </a:lnTo>
                <a:lnTo>
                  <a:pt x="860" y="818"/>
                </a:lnTo>
                <a:lnTo>
                  <a:pt x="860" y="822"/>
                </a:lnTo>
                <a:lnTo>
                  <a:pt x="854" y="828"/>
                </a:lnTo>
                <a:lnTo>
                  <a:pt x="846" y="830"/>
                </a:lnTo>
                <a:lnTo>
                  <a:pt x="840" y="832"/>
                </a:lnTo>
                <a:lnTo>
                  <a:pt x="828" y="834"/>
                </a:lnTo>
                <a:lnTo>
                  <a:pt x="810" y="842"/>
                </a:lnTo>
                <a:lnTo>
                  <a:pt x="802" y="846"/>
                </a:lnTo>
                <a:lnTo>
                  <a:pt x="796" y="850"/>
                </a:lnTo>
                <a:lnTo>
                  <a:pt x="796" y="852"/>
                </a:lnTo>
                <a:lnTo>
                  <a:pt x="796" y="854"/>
                </a:lnTo>
                <a:lnTo>
                  <a:pt x="800" y="858"/>
                </a:lnTo>
                <a:lnTo>
                  <a:pt x="810" y="860"/>
                </a:lnTo>
                <a:lnTo>
                  <a:pt x="820" y="862"/>
                </a:lnTo>
                <a:lnTo>
                  <a:pt x="840" y="864"/>
                </a:lnTo>
                <a:lnTo>
                  <a:pt x="858" y="866"/>
                </a:lnTo>
                <a:lnTo>
                  <a:pt x="864" y="868"/>
                </a:lnTo>
                <a:lnTo>
                  <a:pt x="870" y="872"/>
                </a:lnTo>
                <a:lnTo>
                  <a:pt x="870" y="878"/>
                </a:lnTo>
                <a:lnTo>
                  <a:pt x="870" y="886"/>
                </a:lnTo>
                <a:lnTo>
                  <a:pt x="866" y="900"/>
                </a:lnTo>
                <a:lnTo>
                  <a:pt x="866" y="906"/>
                </a:lnTo>
                <a:lnTo>
                  <a:pt x="870" y="910"/>
                </a:lnTo>
                <a:lnTo>
                  <a:pt x="878" y="914"/>
                </a:lnTo>
                <a:lnTo>
                  <a:pt x="892" y="916"/>
                </a:lnTo>
                <a:lnTo>
                  <a:pt x="928" y="918"/>
                </a:lnTo>
                <a:lnTo>
                  <a:pt x="958" y="922"/>
                </a:lnTo>
                <a:lnTo>
                  <a:pt x="1006" y="926"/>
                </a:lnTo>
                <a:lnTo>
                  <a:pt x="1042" y="930"/>
                </a:lnTo>
                <a:lnTo>
                  <a:pt x="1052" y="932"/>
                </a:lnTo>
                <a:lnTo>
                  <a:pt x="1056" y="934"/>
                </a:lnTo>
                <a:lnTo>
                  <a:pt x="1058" y="936"/>
                </a:lnTo>
                <a:lnTo>
                  <a:pt x="1060" y="938"/>
                </a:lnTo>
                <a:lnTo>
                  <a:pt x="1062" y="936"/>
                </a:lnTo>
                <a:lnTo>
                  <a:pt x="1064" y="932"/>
                </a:lnTo>
                <a:lnTo>
                  <a:pt x="1066" y="926"/>
                </a:lnTo>
                <a:lnTo>
                  <a:pt x="1064" y="922"/>
                </a:lnTo>
                <a:lnTo>
                  <a:pt x="1058" y="916"/>
                </a:lnTo>
                <a:lnTo>
                  <a:pt x="1050" y="912"/>
                </a:lnTo>
                <a:lnTo>
                  <a:pt x="1034" y="912"/>
                </a:lnTo>
                <a:lnTo>
                  <a:pt x="1018" y="910"/>
                </a:lnTo>
                <a:lnTo>
                  <a:pt x="1000" y="908"/>
                </a:lnTo>
                <a:lnTo>
                  <a:pt x="986" y="902"/>
                </a:lnTo>
                <a:lnTo>
                  <a:pt x="972" y="898"/>
                </a:lnTo>
                <a:lnTo>
                  <a:pt x="946" y="886"/>
                </a:lnTo>
                <a:lnTo>
                  <a:pt x="934" y="882"/>
                </a:lnTo>
                <a:lnTo>
                  <a:pt x="924" y="880"/>
                </a:lnTo>
                <a:lnTo>
                  <a:pt x="916" y="878"/>
                </a:lnTo>
                <a:lnTo>
                  <a:pt x="908" y="874"/>
                </a:lnTo>
                <a:lnTo>
                  <a:pt x="900" y="870"/>
                </a:lnTo>
                <a:lnTo>
                  <a:pt x="894" y="864"/>
                </a:lnTo>
                <a:lnTo>
                  <a:pt x="890" y="858"/>
                </a:lnTo>
                <a:lnTo>
                  <a:pt x="886" y="852"/>
                </a:lnTo>
                <a:lnTo>
                  <a:pt x="882" y="844"/>
                </a:lnTo>
                <a:lnTo>
                  <a:pt x="882" y="838"/>
                </a:lnTo>
                <a:lnTo>
                  <a:pt x="880" y="810"/>
                </a:lnTo>
                <a:lnTo>
                  <a:pt x="878" y="798"/>
                </a:lnTo>
                <a:lnTo>
                  <a:pt x="872" y="786"/>
                </a:lnTo>
                <a:lnTo>
                  <a:pt x="864" y="768"/>
                </a:lnTo>
                <a:lnTo>
                  <a:pt x="854" y="748"/>
                </a:lnTo>
                <a:lnTo>
                  <a:pt x="852" y="738"/>
                </a:lnTo>
                <a:lnTo>
                  <a:pt x="852" y="728"/>
                </a:lnTo>
                <a:lnTo>
                  <a:pt x="854" y="718"/>
                </a:lnTo>
                <a:lnTo>
                  <a:pt x="860" y="712"/>
                </a:lnTo>
                <a:lnTo>
                  <a:pt x="906" y="678"/>
                </a:lnTo>
                <a:lnTo>
                  <a:pt x="928" y="658"/>
                </a:lnTo>
                <a:lnTo>
                  <a:pt x="938" y="650"/>
                </a:lnTo>
                <a:lnTo>
                  <a:pt x="944" y="640"/>
                </a:lnTo>
                <a:lnTo>
                  <a:pt x="950" y="626"/>
                </a:lnTo>
                <a:lnTo>
                  <a:pt x="958" y="616"/>
                </a:lnTo>
                <a:lnTo>
                  <a:pt x="966" y="608"/>
                </a:lnTo>
                <a:lnTo>
                  <a:pt x="982" y="596"/>
                </a:lnTo>
                <a:lnTo>
                  <a:pt x="1024" y="570"/>
                </a:lnTo>
                <a:lnTo>
                  <a:pt x="1042" y="556"/>
                </a:lnTo>
                <a:lnTo>
                  <a:pt x="1056" y="542"/>
                </a:lnTo>
                <a:lnTo>
                  <a:pt x="1070" y="530"/>
                </a:lnTo>
                <a:lnTo>
                  <a:pt x="1082" y="520"/>
                </a:lnTo>
                <a:lnTo>
                  <a:pt x="1090" y="516"/>
                </a:lnTo>
                <a:lnTo>
                  <a:pt x="1094" y="512"/>
                </a:lnTo>
                <a:lnTo>
                  <a:pt x="1098" y="512"/>
                </a:lnTo>
                <a:lnTo>
                  <a:pt x="1102" y="516"/>
                </a:lnTo>
                <a:lnTo>
                  <a:pt x="1104" y="520"/>
                </a:lnTo>
                <a:lnTo>
                  <a:pt x="1108" y="522"/>
                </a:lnTo>
                <a:lnTo>
                  <a:pt x="1114" y="526"/>
                </a:lnTo>
                <a:lnTo>
                  <a:pt x="1122" y="526"/>
                </a:lnTo>
                <a:lnTo>
                  <a:pt x="1138" y="526"/>
                </a:lnTo>
                <a:lnTo>
                  <a:pt x="1158" y="520"/>
                </a:lnTo>
                <a:lnTo>
                  <a:pt x="1180" y="512"/>
                </a:lnTo>
                <a:lnTo>
                  <a:pt x="1198" y="500"/>
                </a:lnTo>
                <a:lnTo>
                  <a:pt x="1202" y="494"/>
                </a:lnTo>
                <a:lnTo>
                  <a:pt x="1204" y="490"/>
                </a:lnTo>
                <a:lnTo>
                  <a:pt x="1202" y="486"/>
                </a:lnTo>
                <a:lnTo>
                  <a:pt x="1192" y="486"/>
                </a:lnTo>
                <a:lnTo>
                  <a:pt x="1172" y="484"/>
                </a:lnTo>
                <a:lnTo>
                  <a:pt x="1158" y="480"/>
                </a:lnTo>
                <a:lnTo>
                  <a:pt x="1154" y="476"/>
                </a:lnTo>
                <a:lnTo>
                  <a:pt x="1150" y="474"/>
                </a:lnTo>
                <a:lnTo>
                  <a:pt x="1150" y="470"/>
                </a:lnTo>
                <a:lnTo>
                  <a:pt x="1152" y="466"/>
                </a:lnTo>
                <a:lnTo>
                  <a:pt x="1154" y="462"/>
                </a:lnTo>
                <a:lnTo>
                  <a:pt x="1152" y="458"/>
                </a:lnTo>
                <a:lnTo>
                  <a:pt x="1150" y="454"/>
                </a:lnTo>
                <a:lnTo>
                  <a:pt x="1144" y="452"/>
                </a:lnTo>
                <a:lnTo>
                  <a:pt x="1132" y="450"/>
                </a:lnTo>
                <a:lnTo>
                  <a:pt x="1124" y="450"/>
                </a:lnTo>
                <a:lnTo>
                  <a:pt x="1120" y="450"/>
                </a:lnTo>
                <a:lnTo>
                  <a:pt x="1120" y="448"/>
                </a:lnTo>
                <a:lnTo>
                  <a:pt x="1118" y="446"/>
                </a:lnTo>
                <a:lnTo>
                  <a:pt x="1120" y="442"/>
                </a:lnTo>
                <a:lnTo>
                  <a:pt x="1122" y="438"/>
                </a:lnTo>
                <a:lnTo>
                  <a:pt x="1128" y="434"/>
                </a:lnTo>
                <a:lnTo>
                  <a:pt x="1134" y="430"/>
                </a:lnTo>
                <a:lnTo>
                  <a:pt x="1144" y="428"/>
                </a:lnTo>
                <a:lnTo>
                  <a:pt x="1152" y="428"/>
                </a:lnTo>
                <a:lnTo>
                  <a:pt x="1156" y="430"/>
                </a:lnTo>
                <a:lnTo>
                  <a:pt x="1160" y="432"/>
                </a:lnTo>
                <a:lnTo>
                  <a:pt x="1160" y="436"/>
                </a:lnTo>
                <a:lnTo>
                  <a:pt x="1160" y="440"/>
                </a:lnTo>
                <a:lnTo>
                  <a:pt x="1162" y="444"/>
                </a:lnTo>
                <a:lnTo>
                  <a:pt x="1166" y="446"/>
                </a:lnTo>
                <a:lnTo>
                  <a:pt x="1172" y="446"/>
                </a:lnTo>
                <a:lnTo>
                  <a:pt x="1180" y="446"/>
                </a:lnTo>
                <a:lnTo>
                  <a:pt x="1188" y="442"/>
                </a:lnTo>
                <a:lnTo>
                  <a:pt x="1202" y="436"/>
                </a:lnTo>
                <a:lnTo>
                  <a:pt x="1216" y="428"/>
                </a:lnTo>
                <a:lnTo>
                  <a:pt x="1228" y="424"/>
                </a:lnTo>
                <a:lnTo>
                  <a:pt x="1234" y="422"/>
                </a:lnTo>
                <a:lnTo>
                  <a:pt x="1238" y="424"/>
                </a:lnTo>
                <a:lnTo>
                  <a:pt x="1242" y="426"/>
                </a:lnTo>
                <a:lnTo>
                  <a:pt x="1244" y="430"/>
                </a:lnTo>
                <a:lnTo>
                  <a:pt x="1244" y="434"/>
                </a:lnTo>
                <a:lnTo>
                  <a:pt x="1240" y="440"/>
                </a:lnTo>
                <a:lnTo>
                  <a:pt x="1236" y="444"/>
                </a:lnTo>
                <a:lnTo>
                  <a:pt x="1230" y="450"/>
                </a:lnTo>
                <a:lnTo>
                  <a:pt x="1216" y="458"/>
                </a:lnTo>
                <a:lnTo>
                  <a:pt x="1210" y="462"/>
                </a:lnTo>
                <a:lnTo>
                  <a:pt x="1212" y="462"/>
                </a:lnTo>
                <a:lnTo>
                  <a:pt x="1214" y="464"/>
                </a:lnTo>
                <a:lnTo>
                  <a:pt x="1230" y="466"/>
                </a:lnTo>
                <a:lnTo>
                  <a:pt x="1248" y="474"/>
                </a:lnTo>
                <a:lnTo>
                  <a:pt x="1260" y="478"/>
                </a:lnTo>
                <a:lnTo>
                  <a:pt x="1266" y="480"/>
                </a:lnTo>
                <a:lnTo>
                  <a:pt x="1272" y="480"/>
                </a:lnTo>
                <a:lnTo>
                  <a:pt x="1278" y="478"/>
                </a:lnTo>
                <a:lnTo>
                  <a:pt x="1284" y="474"/>
                </a:lnTo>
                <a:lnTo>
                  <a:pt x="1288" y="468"/>
                </a:lnTo>
                <a:lnTo>
                  <a:pt x="1290" y="464"/>
                </a:lnTo>
                <a:lnTo>
                  <a:pt x="1290" y="460"/>
                </a:lnTo>
                <a:lnTo>
                  <a:pt x="1288" y="456"/>
                </a:lnTo>
                <a:lnTo>
                  <a:pt x="1282" y="446"/>
                </a:lnTo>
                <a:lnTo>
                  <a:pt x="1280" y="440"/>
                </a:lnTo>
                <a:lnTo>
                  <a:pt x="1278" y="434"/>
                </a:lnTo>
                <a:lnTo>
                  <a:pt x="1278" y="416"/>
                </a:lnTo>
                <a:lnTo>
                  <a:pt x="1278" y="396"/>
                </a:lnTo>
                <a:lnTo>
                  <a:pt x="1276" y="386"/>
                </a:lnTo>
                <a:lnTo>
                  <a:pt x="1274" y="376"/>
                </a:lnTo>
                <a:lnTo>
                  <a:pt x="1270" y="368"/>
                </a:lnTo>
                <a:lnTo>
                  <a:pt x="1264" y="362"/>
                </a:lnTo>
                <a:lnTo>
                  <a:pt x="1258" y="358"/>
                </a:lnTo>
                <a:lnTo>
                  <a:pt x="1252" y="352"/>
                </a:lnTo>
                <a:lnTo>
                  <a:pt x="1248" y="340"/>
                </a:lnTo>
                <a:lnTo>
                  <a:pt x="1246" y="330"/>
                </a:lnTo>
                <a:lnTo>
                  <a:pt x="1244" y="318"/>
                </a:lnTo>
                <a:lnTo>
                  <a:pt x="1246" y="306"/>
                </a:lnTo>
                <a:lnTo>
                  <a:pt x="1244" y="294"/>
                </a:lnTo>
                <a:lnTo>
                  <a:pt x="1242" y="290"/>
                </a:lnTo>
                <a:lnTo>
                  <a:pt x="1240" y="288"/>
                </a:lnTo>
                <a:lnTo>
                  <a:pt x="1236" y="288"/>
                </a:lnTo>
                <a:lnTo>
                  <a:pt x="1230" y="290"/>
                </a:lnTo>
                <a:lnTo>
                  <a:pt x="1216" y="300"/>
                </a:lnTo>
                <a:lnTo>
                  <a:pt x="1206" y="306"/>
                </a:lnTo>
                <a:lnTo>
                  <a:pt x="1196" y="308"/>
                </a:lnTo>
                <a:lnTo>
                  <a:pt x="1192" y="308"/>
                </a:lnTo>
                <a:lnTo>
                  <a:pt x="1190" y="306"/>
                </a:lnTo>
                <a:lnTo>
                  <a:pt x="1188" y="302"/>
                </a:lnTo>
                <a:lnTo>
                  <a:pt x="1186" y="300"/>
                </a:lnTo>
                <a:lnTo>
                  <a:pt x="1186" y="292"/>
                </a:lnTo>
                <a:lnTo>
                  <a:pt x="1184" y="284"/>
                </a:lnTo>
                <a:lnTo>
                  <a:pt x="1182" y="278"/>
                </a:lnTo>
                <a:lnTo>
                  <a:pt x="1178" y="276"/>
                </a:lnTo>
                <a:lnTo>
                  <a:pt x="1168" y="266"/>
                </a:lnTo>
                <a:lnTo>
                  <a:pt x="1162" y="258"/>
                </a:lnTo>
                <a:lnTo>
                  <a:pt x="1154" y="254"/>
                </a:lnTo>
                <a:lnTo>
                  <a:pt x="1148" y="252"/>
                </a:lnTo>
                <a:lnTo>
                  <a:pt x="1142" y="252"/>
                </a:lnTo>
                <a:lnTo>
                  <a:pt x="1128" y="250"/>
                </a:lnTo>
                <a:lnTo>
                  <a:pt x="1116" y="248"/>
                </a:lnTo>
                <a:lnTo>
                  <a:pt x="1110" y="248"/>
                </a:lnTo>
                <a:lnTo>
                  <a:pt x="1104" y="250"/>
                </a:lnTo>
                <a:lnTo>
                  <a:pt x="1100" y="254"/>
                </a:lnTo>
                <a:lnTo>
                  <a:pt x="1094" y="260"/>
                </a:lnTo>
                <a:lnTo>
                  <a:pt x="1072" y="308"/>
                </a:lnTo>
                <a:lnTo>
                  <a:pt x="1070" y="310"/>
                </a:lnTo>
                <a:lnTo>
                  <a:pt x="1072" y="314"/>
                </a:lnTo>
                <a:lnTo>
                  <a:pt x="1074" y="326"/>
                </a:lnTo>
                <a:lnTo>
                  <a:pt x="1076" y="338"/>
                </a:lnTo>
                <a:lnTo>
                  <a:pt x="1074" y="344"/>
                </a:lnTo>
                <a:lnTo>
                  <a:pt x="1070" y="350"/>
                </a:lnTo>
                <a:lnTo>
                  <a:pt x="1056" y="358"/>
                </a:lnTo>
                <a:lnTo>
                  <a:pt x="1038" y="370"/>
                </a:lnTo>
                <a:lnTo>
                  <a:pt x="1024" y="380"/>
                </a:lnTo>
                <a:lnTo>
                  <a:pt x="1018" y="384"/>
                </a:lnTo>
                <a:lnTo>
                  <a:pt x="1014" y="390"/>
                </a:lnTo>
                <a:lnTo>
                  <a:pt x="1008" y="400"/>
                </a:lnTo>
                <a:lnTo>
                  <a:pt x="998" y="412"/>
                </a:lnTo>
                <a:lnTo>
                  <a:pt x="994" y="416"/>
                </a:lnTo>
                <a:lnTo>
                  <a:pt x="990" y="418"/>
                </a:lnTo>
                <a:lnTo>
                  <a:pt x="986" y="416"/>
                </a:lnTo>
                <a:lnTo>
                  <a:pt x="984" y="412"/>
                </a:lnTo>
                <a:lnTo>
                  <a:pt x="984" y="404"/>
                </a:lnTo>
                <a:lnTo>
                  <a:pt x="984" y="394"/>
                </a:lnTo>
                <a:lnTo>
                  <a:pt x="986" y="378"/>
                </a:lnTo>
                <a:lnTo>
                  <a:pt x="986" y="370"/>
                </a:lnTo>
                <a:lnTo>
                  <a:pt x="984" y="362"/>
                </a:lnTo>
                <a:lnTo>
                  <a:pt x="980" y="356"/>
                </a:lnTo>
                <a:lnTo>
                  <a:pt x="970" y="352"/>
                </a:lnTo>
                <a:lnTo>
                  <a:pt x="950" y="348"/>
                </a:lnTo>
                <a:lnTo>
                  <a:pt x="932" y="346"/>
                </a:lnTo>
                <a:lnTo>
                  <a:pt x="924" y="344"/>
                </a:lnTo>
                <a:lnTo>
                  <a:pt x="918" y="342"/>
                </a:lnTo>
                <a:lnTo>
                  <a:pt x="914" y="338"/>
                </a:lnTo>
                <a:lnTo>
                  <a:pt x="912" y="332"/>
                </a:lnTo>
                <a:lnTo>
                  <a:pt x="906" y="318"/>
                </a:lnTo>
                <a:lnTo>
                  <a:pt x="904" y="306"/>
                </a:lnTo>
                <a:lnTo>
                  <a:pt x="904" y="300"/>
                </a:lnTo>
                <a:lnTo>
                  <a:pt x="908" y="294"/>
                </a:lnTo>
                <a:lnTo>
                  <a:pt x="914" y="288"/>
                </a:lnTo>
                <a:lnTo>
                  <a:pt x="924" y="282"/>
                </a:lnTo>
                <a:lnTo>
                  <a:pt x="946" y="268"/>
                </a:lnTo>
                <a:lnTo>
                  <a:pt x="968" y="254"/>
                </a:lnTo>
                <a:lnTo>
                  <a:pt x="990" y="242"/>
                </a:lnTo>
                <a:lnTo>
                  <a:pt x="1002" y="238"/>
                </a:lnTo>
                <a:lnTo>
                  <a:pt x="1012" y="236"/>
                </a:lnTo>
                <a:lnTo>
                  <a:pt x="1022" y="236"/>
                </a:lnTo>
                <a:lnTo>
                  <a:pt x="1026" y="238"/>
                </a:lnTo>
                <a:lnTo>
                  <a:pt x="1028" y="242"/>
                </a:lnTo>
                <a:lnTo>
                  <a:pt x="1030" y="244"/>
                </a:lnTo>
                <a:lnTo>
                  <a:pt x="1032" y="248"/>
                </a:lnTo>
                <a:lnTo>
                  <a:pt x="1034" y="252"/>
                </a:lnTo>
                <a:lnTo>
                  <a:pt x="1038" y="254"/>
                </a:lnTo>
                <a:lnTo>
                  <a:pt x="1044" y="254"/>
                </a:lnTo>
                <a:lnTo>
                  <a:pt x="1052" y="254"/>
                </a:lnTo>
                <a:lnTo>
                  <a:pt x="1054" y="252"/>
                </a:lnTo>
                <a:lnTo>
                  <a:pt x="1056" y="250"/>
                </a:lnTo>
                <a:lnTo>
                  <a:pt x="1056" y="246"/>
                </a:lnTo>
                <a:lnTo>
                  <a:pt x="1056" y="244"/>
                </a:lnTo>
                <a:lnTo>
                  <a:pt x="1056" y="242"/>
                </a:lnTo>
                <a:lnTo>
                  <a:pt x="1062" y="238"/>
                </a:lnTo>
                <a:lnTo>
                  <a:pt x="1070" y="236"/>
                </a:lnTo>
                <a:lnTo>
                  <a:pt x="1086" y="234"/>
                </a:lnTo>
                <a:lnTo>
                  <a:pt x="1092" y="230"/>
                </a:lnTo>
                <a:lnTo>
                  <a:pt x="1090" y="228"/>
                </a:lnTo>
                <a:lnTo>
                  <a:pt x="1084" y="222"/>
                </a:lnTo>
                <a:lnTo>
                  <a:pt x="1082" y="214"/>
                </a:lnTo>
                <a:lnTo>
                  <a:pt x="1082" y="212"/>
                </a:lnTo>
                <a:lnTo>
                  <a:pt x="1082" y="210"/>
                </a:lnTo>
                <a:lnTo>
                  <a:pt x="1090" y="206"/>
                </a:lnTo>
                <a:lnTo>
                  <a:pt x="1104" y="200"/>
                </a:lnTo>
                <a:lnTo>
                  <a:pt x="1110" y="196"/>
                </a:lnTo>
                <a:lnTo>
                  <a:pt x="1114" y="192"/>
                </a:lnTo>
                <a:lnTo>
                  <a:pt x="1116" y="186"/>
                </a:lnTo>
                <a:lnTo>
                  <a:pt x="1120" y="180"/>
                </a:lnTo>
                <a:lnTo>
                  <a:pt x="1124" y="178"/>
                </a:lnTo>
                <a:lnTo>
                  <a:pt x="1130" y="174"/>
                </a:lnTo>
                <a:lnTo>
                  <a:pt x="1144" y="168"/>
                </a:lnTo>
                <a:lnTo>
                  <a:pt x="1154" y="162"/>
                </a:lnTo>
                <a:lnTo>
                  <a:pt x="1162" y="158"/>
                </a:lnTo>
                <a:lnTo>
                  <a:pt x="1170" y="158"/>
                </a:lnTo>
                <a:lnTo>
                  <a:pt x="1176" y="158"/>
                </a:lnTo>
                <a:lnTo>
                  <a:pt x="1178" y="162"/>
                </a:lnTo>
                <a:lnTo>
                  <a:pt x="1176" y="168"/>
                </a:lnTo>
                <a:lnTo>
                  <a:pt x="1172" y="178"/>
                </a:lnTo>
                <a:lnTo>
                  <a:pt x="1168" y="188"/>
                </a:lnTo>
                <a:lnTo>
                  <a:pt x="1166" y="194"/>
                </a:lnTo>
                <a:lnTo>
                  <a:pt x="1168" y="196"/>
                </a:lnTo>
                <a:lnTo>
                  <a:pt x="1170" y="196"/>
                </a:lnTo>
                <a:lnTo>
                  <a:pt x="1180" y="192"/>
                </a:lnTo>
                <a:lnTo>
                  <a:pt x="1202" y="182"/>
                </a:lnTo>
                <a:lnTo>
                  <a:pt x="1204" y="182"/>
                </a:lnTo>
                <a:lnTo>
                  <a:pt x="1202" y="184"/>
                </a:lnTo>
                <a:lnTo>
                  <a:pt x="1196" y="190"/>
                </a:lnTo>
                <a:lnTo>
                  <a:pt x="1186" y="200"/>
                </a:lnTo>
                <a:lnTo>
                  <a:pt x="1174" y="204"/>
                </a:lnTo>
                <a:lnTo>
                  <a:pt x="1164" y="208"/>
                </a:lnTo>
                <a:lnTo>
                  <a:pt x="1148" y="210"/>
                </a:lnTo>
                <a:lnTo>
                  <a:pt x="1138" y="212"/>
                </a:lnTo>
                <a:lnTo>
                  <a:pt x="1134" y="214"/>
                </a:lnTo>
                <a:lnTo>
                  <a:pt x="1134" y="216"/>
                </a:lnTo>
                <a:lnTo>
                  <a:pt x="1138" y="220"/>
                </a:lnTo>
                <a:lnTo>
                  <a:pt x="1144" y="228"/>
                </a:lnTo>
                <a:lnTo>
                  <a:pt x="1148" y="232"/>
                </a:lnTo>
                <a:lnTo>
                  <a:pt x="1154" y="236"/>
                </a:lnTo>
                <a:lnTo>
                  <a:pt x="1166" y="240"/>
                </a:lnTo>
                <a:lnTo>
                  <a:pt x="1178" y="244"/>
                </a:lnTo>
                <a:lnTo>
                  <a:pt x="1188" y="248"/>
                </a:lnTo>
                <a:lnTo>
                  <a:pt x="1194" y="256"/>
                </a:lnTo>
                <a:lnTo>
                  <a:pt x="1202" y="264"/>
                </a:lnTo>
                <a:lnTo>
                  <a:pt x="1208" y="268"/>
                </a:lnTo>
                <a:lnTo>
                  <a:pt x="1212" y="270"/>
                </a:lnTo>
                <a:lnTo>
                  <a:pt x="1220" y="270"/>
                </a:lnTo>
                <a:lnTo>
                  <a:pt x="1226" y="266"/>
                </a:lnTo>
                <a:lnTo>
                  <a:pt x="1236" y="260"/>
                </a:lnTo>
                <a:lnTo>
                  <a:pt x="1240" y="254"/>
                </a:lnTo>
                <a:lnTo>
                  <a:pt x="1244" y="248"/>
                </a:lnTo>
                <a:lnTo>
                  <a:pt x="1258" y="242"/>
                </a:lnTo>
                <a:lnTo>
                  <a:pt x="1280" y="234"/>
                </a:lnTo>
                <a:lnTo>
                  <a:pt x="1300" y="226"/>
                </a:lnTo>
                <a:lnTo>
                  <a:pt x="1310" y="222"/>
                </a:lnTo>
                <a:lnTo>
                  <a:pt x="1316" y="218"/>
                </a:lnTo>
                <a:lnTo>
                  <a:pt x="1320" y="214"/>
                </a:lnTo>
                <a:lnTo>
                  <a:pt x="1320" y="208"/>
                </a:lnTo>
                <a:lnTo>
                  <a:pt x="1318" y="202"/>
                </a:lnTo>
                <a:lnTo>
                  <a:pt x="1314" y="198"/>
                </a:lnTo>
                <a:lnTo>
                  <a:pt x="1304" y="188"/>
                </a:lnTo>
                <a:lnTo>
                  <a:pt x="1294" y="178"/>
                </a:lnTo>
                <a:lnTo>
                  <a:pt x="1290" y="172"/>
                </a:lnTo>
                <a:lnTo>
                  <a:pt x="1286" y="166"/>
                </a:lnTo>
                <a:lnTo>
                  <a:pt x="1288" y="160"/>
                </a:lnTo>
                <a:lnTo>
                  <a:pt x="1290" y="154"/>
                </a:lnTo>
                <a:lnTo>
                  <a:pt x="1298" y="144"/>
                </a:lnTo>
                <a:lnTo>
                  <a:pt x="1298" y="140"/>
                </a:lnTo>
                <a:lnTo>
                  <a:pt x="1296" y="136"/>
                </a:lnTo>
                <a:lnTo>
                  <a:pt x="1288" y="132"/>
                </a:lnTo>
                <a:lnTo>
                  <a:pt x="1272" y="128"/>
                </a:lnTo>
                <a:lnTo>
                  <a:pt x="1256" y="126"/>
                </a:lnTo>
                <a:lnTo>
                  <a:pt x="1246" y="122"/>
                </a:lnTo>
                <a:lnTo>
                  <a:pt x="1240" y="120"/>
                </a:lnTo>
                <a:lnTo>
                  <a:pt x="1238" y="118"/>
                </a:lnTo>
                <a:lnTo>
                  <a:pt x="1236" y="114"/>
                </a:lnTo>
                <a:lnTo>
                  <a:pt x="1224" y="114"/>
                </a:lnTo>
                <a:lnTo>
                  <a:pt x="1176" y="114"/>
                </a:lnTo>
                <a:lnTo>
                  <a:pt x="1152" y="116"/>
                </a:lnTo>
                <a:lnTo>
                  <a:pt x="1142" y="120"/>
                </a:lnTo>
                <a:lnTo>
                  <a:pt x="1136" y="122"/>
                </a:lnTo>
                <a:lnTo>
                  <a:pt x="1130" y="124"/>
                </a:lnTo>
                <a:lnTo>
                  <a:pt x="1124" y="124"/>
                </a:lnTo>
                <a:lnTo>
                  <a:pt x="1114" y="124"/>
                </a:lnTo>
                <a:lnTo>
                  <a:pt x="1106" y="124"/>
                </a:lnTo>
                <a:lnTo>
                  <a:pt x="1104" y="126"/>
                </a:lnTo>
                <a:lnTo>
                  <a:pt x="1100" y="130"/>
                </a:lnTo>
                <a:lnTo>
                  <a:pt x="1098" y="136"/>
                </a:lnTo>
                <a:lnTo>
                  <a:pt x="1096" y="140"/>
                </a:lnTo>
                <a:lnTo>
                  <a:pt x="1096" y="152"/>
                </a:lnTo>
                <a:lnTo>
                  <a:pt x="1096" y="160"/>
                </a:lnTo>
                <a:lnTo>
                  <a:pt x="1096" y="162"/>
                </a:lnTo>
                <a:lnTo>
                  <a:pt x="1094" y="162"/>
                </a:lnTo>
                <a:lnTo>
                  <a:pt x="1086" y="164"/>
                </a:lnTo>
                <a:lnTo>
                  <a:pt x="1078" y="168"/>
                </a:lnTo>
                <a:lnTo>
                  <a:pt x="1074" y="168"/>
                </a:lnTo>
                <a:lnTo>
                  <a:pt x="1070" y="168"/>
                </a:lnTo>
                <a:lnTo>
                  <a:pt x="1066" y="166"/>
                </a:lnTo>
                <a:lnTo>
                  <a:pt x="1062" y="162"/>
                </a:lnTo>
                <a:lnTo>
                  <a:pt x="1058" y="152"/>
                </a:lnTo>
                <a:lnTo>
                  <a:pt x="1052" y="144"/>
                </a:lnTo>
                <a:lnTo>
                  <a:pt x="1052" y="140"/>
                </a:lnTo>
                <a:lnTo>
                  <a:pt x="1052" y="136"/>
                </a:lnTo>
                <a:lnTo>
                  <a:pt x="1056" y="132"/>
                </a:lnTo>
                <a:lnTo>
                  <a:pt x="1062" y="130"/>
                </a:lnTo>
                <a:lnTo>
                  <a:pt x="1082" y="126"/>
                </a:lnTo>
                <a:lnTo>
                  <a:pt x="1086" y="122"/>
                </a:lnTo>
                <a:lnTo>
                  <a:pt x="1088" y="114"/>
                </a:lnTo>
                <a:lnTo>
                  <a:pt x="1088" y="108"/>
                </a:lnTo>
                <a:lnTo>
                  <a:pt x="1086" y="104"/>
                </a:lnTo>
                <a:lnTo>
                  <a:pt x="1078" y="100"/>
                </a:lnTo>
                <a:lnTo>
                  <a:pt x="1072" y="98"/>
                </a:lnTo>
                <a:lnTo>
                  <a:pt x="1078" y="96"/>
                </a:lnTo>
                <a:lnTo>
                  <a:pt x="1090" y="96"/>
                </a:lnTo>
                <a:lnTo>
                  <a:pt x="1102" y="96"/>
                </a:lnTo>
                <a:lnTo>
                  <a:pt x="1114" y="98"/>
                </a:lnTo>
                <a:lnTo>
                  <a:pt x="1130" y="98"/>
                </a:lnTo>
                <a:lnTo>
                  <a:pt x="1182" y="102"/>
                </a:lnTo>
                <a:lnTo>
                  <a:pt x="1196" y="102"/>
                </a:lnTo>
                <a:lnTo>
                  <a:pt x="1208" y="100"/>
                </a:lnTo>
                <a:lnTo>
                  <a:pt x="1216" y="98"/>
                </a:lnTo>
                <a:lnTo>
                  <a:pt x="1222" y="94"/>
                </a:lnTo>
                <a:lnTo>
                  <a:pt x="1224" y="88"/>
                </a:lnTo>
                <a:lnTo>
                  <a:pt x="1222" y="84"/>
                </a:lnTo>
                <a:lnTo>
                  <a:pt x="1220" y="82"/>
                </a:lnTo>
                <a:lnTo>
                  <a:pt x="1214" y="80"/>
                </a:lnTo>
                <a:lnTo>
                  <a:pt x="1200" y="78"/>
                </a:lnTo>
                <a:lnTo>
                  <a:pt x="1182" y="76"/>
                </a:lnTo>
                <a:lnTo>
                  <a:pt x="1136" y="72"/>
                </a:lnTo>
                <a:lnTo>
                  <a:pt x="1112" y="72"/>
                </a:lnTo>
                <a:lnTo>
                  <a:pt x="1102" y="72"/>
                </a:lnTo>
                <a:lnTo>
                  <a:pt x="1094" y="74"/>
                </a:lnTo>
                <a:lnTo>
                  <a:pt x="1080" y="82"/>
                </a:lnTo>
                <a:lnTo>
                  <a:pt x="1066" y="90"/>
                </a:lnTo>
                <a:lnTo>
                  <a:pt x="1054" y="100"/>
                </a:lnTo>
                <a:lnTo>
                  <a:pt x="1044" y="110"/>
                </a:lnTo>
                <a:lnTo>
                  <a:pt x="1042" y="114"/>
                </a:lnTo>
                <a:lnTo>
                  <a:pt x="1040" y="116"/>
                </a:lnTo>
                <a:lnTo>
                  <a:pt x="1034" y="114"/>
                </a:lnTo>
                <a:lnTo>
                  <a:pt x="1030" y="110"/>
                </a:lnTo>
                <a:lnTo>
                  <a:pt x="1024" y="110"/>
                </a:lnTo>
                <a:lnTo>
                  <a:pt x="1020" y="110"/>
                </a:lnTo>
                <a:lnTo>
                  <a:pt x="1006" y="116"/>
                </a:lnTo>
                <a:lnTo>
                  <a:pt x="992" y="124"/>
                </a:lnTo>
                <a:lnTo>
                  <a:pt x="988" y="128"/>
                </a:lnTo>
                <a:lnTo>
                  <a:pt x="984" y="134"/>
                </a:lnTo>
                <a:lnTo>
                  <a:pt x="986" y="138"/>
                </a:lnTo>
                <a:lnTo>
                  <a:pt x="988" y="142"/>
                </a:lnTo>
                <a:lnTo>
                  <a:pt x="998" y="150"/>
                </a:lnTo>
                <a:lnTo>
                  <a:pt x="1000" y="154"/>
                </a:lnTo>
                <a:lnTo>
                  <a:pt x="1000" y="156"/>
                </a:lnTo>
                <a:lnTo>
                  <a:pt x="1000" y="160"/>
                </a:lnTo>
                <a:lnTo>
                  <a:pt x="996" y="162"/>
                </a:lnTo>
                <a:lnTo>
                  <a:pt x="992" y="164"/>
                </a:lnTo>
                <a:lnTo>
                  <a:pt x="988" y="164"/>
                </a:lnTo>
                <a:lnTo>
                  <a:pt x="982" y="164"/>
                </a:lnTo>
                <a:lnTo>
                  <a:pt x="976" y="166"/>
                </a:lnTo>
                <a:lnTo>
                  <a:pt x="968" y="172"/>
                </a:lnTo>
                <a:lnTo>
                  <a:pt x="962" y="178"/>
                </a:lnTo>
                <a:lnTo>
                  <a:pt x="958" y="180"/>
                </a:lnTo>
                <a:lnTo>
                  <a:pt x="954" y="180"/>
                </a:lnTo>
                <a:lnTo>
                  <a:pt x="942" y="180"/>
                </a:lnTo>
                <a:lnTo>
                  <a:pt x="930" y="178"/>
                </a:lnTo>
                <a:lnTo>
                  <a:pt x="924" y="178"/>
                </a:lnTo>
                <a:lnTo>
                  <a:pt x="922" y="176"/>
                </a:lnTo>
                <a:lnTo>
                  <a:pt x="922" y="174"/>
                </a:lnTo>
                <a:lnTo>
                  <a:pt x="924" y="170"/>
                </a:lnTo>
                <a:lnTo>
                  <a:pt x="946" y="160"/>
                </a:lnTo>
                <a:lnTo>
                  <a:pt x="950" y="158"/>
                </a:lnTo>
                <a:lnTo>
                  <a:pt x="954" y="154"/>
                </a:lnTo>
                <a:lnTo>
                  <a:pt x="956" y="148"/>
                </a:lnTo>
                <a:lnTo>
                  <a:pt x="956" y="142"/>
                </a:lnTo>
                <a:lnTo>
                  <a:pt x="956" y="136"/>
                </a:lnTo>
                <a:lnTo>
                  <a:pt x="958" y="130"/>
                </a:lnTo>
                <a:lnTo>
                  <a:pt x="962" y="120"/>
                </a:lnTo>
                <a:lnTo>
                  <a:pt x="970" y="114"/>
                </a:lnTo>
                <a:lnTo>
                  <a:pt x="972" y="110"/>
                </a:lnTo>
                <a:lnTo>
                  <a:pt x="972" y="108"/>
                </a:lnTo>
                <a:lnTo>
                  <a:pt x="970" y="108"/>
                </a:lnTo>
                <a:lnTo>
                  <a:pt x="966" y="108"/>
                </a:lnTo>
                <a:lnTo>
                  <a:pt x="948" y="112"/>
                </a:lnTo>
                <a:lnTo>
                  <a:pt x="936" y="114"/>
                </a:lnTo>
                <a:lnTo>
                  <a:pt x="924" y="116"/>
                </a:lnTo>
                <a:lnTo>
                  <a:pt x="912" y="116"/>
                </a:lnTo>
                <a:lnTo>
                  <a:pt x="900" y="114"/>
                </a:lnTo>
                <a:lnTo>
                  <a:pt x="878" y="106"/>
                </a:lnTo>
                <a:lnTo>
                  <a:pt x="860" y="98"/>
                </a:lnTo>
                <a:lnTo>
                  <a:pt x="844" y="92"/>
                </a:lnTo>
                <a:lnTo>
                  <a:pt x="834" y="90"/>
                </a:lnTo>
                <a:lnTo>
                  <a:pt x="822" y="90"/>
                </a:lnTo>
                <a:lnTo>
                  <a:pt x="810" y="92"/>
                </a:lnTo>
                <a:lnTo>
                  <a:pt x="798" y="98"/>
                </a:lnTo>
                <a:lnTo>
                  <a:pt x="786" y="104"/>
                </a:lnTo>
                <a:lnTo>
                  <a:pt x="776" y="112"/>
                </a:lnTo>
                <a:lnTo>
                  <a:pt x="768" y="122"/>
                </a:lnTo>
                <a:lnTo>
                  <a:pt x="764" y="128"/>
                </a:lnTo>
                <a:lnTo>
                  <a:pt x="764" y="134"/>
                </a:lnTo>
                <a:lnTo>
                  <a:pt x="766" y="136"/>
                </a:lnTo>
                <a:lnTo>
                  <a:pt x="768" y="138"/>
                </a:lnTo>
                <a:lnTo>
                  <a:pt x="782" y="138"/>
                </a:lnTo>
                <a:lnTo>
                  <a:pt x="794" y="138"/>
                </a:lnTo>
                <a:lnTo>
                  <a:pt x="802" y="138"/>
                </a:lnTo>
                <a:lnTo>
                  <a:pt x="806" y="140"/>
                </a:lnTo>
                <a:lnTo>
                  <a:pt x="808" y="144"/>
                </a:lnTo>
                <a:lnTo>
                  <a:pt x="808" y="150"/>
                </a:lnTo>
                <a:lnTo>
                  <a:pt x="808" y="158"/>
                </a:lnTo>
                <a:lnTo>
                  <a:pt x="810" y="162"/>
                </a:lnTo>
                <a:lnTo>
                  <a:pt x="816" y="168"/>
                </a:lnTo>
                <a:lnTo>
                  <a:pt x="826" y="172"/>
                </a:lnTo>
                <a:lnTo>
                  <a:pt x="834" y="178"/>
                </a:lnTo>
                <a:lnTo>
                  <a:pt x="834" y="180"/>
                </a:lnTo>
                <a:lnTo>
                  <a:pt x="820" y="180"/>
                </a:lnTo>
                <a:lnTo>
                  <a:pt x="812" y="176"/>
                </a:lnTo>
                <a:lnTo>
                  <a:pt x="806" y="174"/>
                </a:lnTo>
                <a:lnTo>
                  <a:pt x="796" y="168"/>
                </a:lnTo>
                <a:lnTo>
                  <a:pt x="792" y="164"/>
                </a:lnTo>
                <a:lnTo>
                  <a:pt x="786" y="162"/>
                </a:lnTo>
                <a:lnTo>
                  <a:pt x="776" y="160"/>
                </a:lnTo>
                <a:lnTo>
                  <a:pt x="762" y="158"/>
                </a:lnTo>
                <a:lnTo>
                  <a:pt x="732" y="156"/>
                </a:lnTo>
                <a:lnTo>
                  <a:pt x="704" y="152"/>
                </a:lnTo>
                <a:lnTo>
                  <a:pt x="690" y="150"/>
                </a:lnTo>
                <a:lnTo>
                  <a:pt x="676" y="150"/>
                </a:lnTo>
                <a:lnTo>
                  <a:pt x="662" y="152"/>
                </a:lnTo>
                <a:lnTo>
                  <a:pt x="646" y="156"/>
                </a:lnTo>
                <a:lnTo>
                  <a:pt x="620" y="164"/>
                </a:lnTo>
                <a:lnTo>
                  <a:pt x="606" y="170"/>
                </a:lnTo>
                <a:lnTo>
                  <a:pt x="600" y="172"/>
                </a:lnTo>
                <a:lnTo>
                  <a:pt x="594" y="172"/>
                </a:lnTo>
                <a:lnTo>
                  <a:pt x="576" y="168"/>
                </a:lnTo>
                <a:lnTo>
                  <a:pt x="548" y="158"/>
                </a:lnTo>
                <a:lnTo>
                  <a:pt x="512" y="148"/>
                </a:lnTo>
                <a:lnTo>
                  <a:pt x="492" y="144"/>
                </a:lnTo>
                <a:lnTo>
                  <a:pt x="472" y="142"/>
                </a:lnTo>
                <a:lnTo>
                  <a:pt x="452" y="142"/>
                </a:lnTo>
                <a:lnTo>
                  <a:pt x="432" y="144"/>
                </a:lnTo>
                <a:lnTo>
                  <a:pt x="392" y="152"/>
                </a:lnTo>
                <a:lnTo>
                  <a:pt x="354" y="162"/>
                </a:lnTo>
                <a:lnTo>
                  <a:pt x="322" y="172"/>
                </a:lnTo>
                <a:lnTo>
                  <a:pt x="304" y="180"/>
                </a:lnTo>
                <a:lnTo>
                  <a:pt x="300" y="184"/>
                </a:lnTo>
                <a:lnTo>
                  <a:pt x="300" y="188"/>
                </a:lnTo>
                <a:lnTo>
                  <a:pt x="302" y="194"/>
                </a:lnTo>
                <a:lnTo>
                  <a:pt x="304" y="198"/>
                </a:lnTo>
                <a:lnTo>
                  <a:pt x="302" y="200"/>
                </a:lnTo>
                <a:lnTo>
                  <a:pt x="300" y="202"/>
                </a:lnTo>
                <a:lnTo>
                  <a:pt x="292" y="202"/>
                </a:lnTo>
                <a:lnTo>
                  <a:pt x="266" y="204"/>
                </a:lnTo>
                <a:lnTo>
                  <a:pt x="238" y="206"/>
                </a:lnTo>
                <a:lnTo>
                  <a:pt x="226" y="208"/>
                </a:lnTo>
                <a:lnTo>
                  <a:pt x="218" y="210"/>
                </a:lnTo>
                <a:lnTo>
                  <a:pt x="212" y="214"/>
                </a:lnTo>
                <a:lnTo>
                  <a:pt x="212" y="216"/>
                </a:lnTo>
                <a:lnTo>
                  <a:pt x="214" y="220"/>
                </a:lnTo>
                <a:lnTo>
                  <a:pt x="224" y="230"/>
                </a:lnTo>
                <a:lnTo>
                  <a:pt x="232" y="236"/>
                </a:lnTo>
                <a:lnTo>
                  <a:pt x="234" y="238"/>
                </a:lnTo>
                <a:lnTo>
                  <a:pt x="224" y="242"/>
                </a:lnTo>
                <a:lnTo>
                  <a:pt x="208" y="244"/>
                </a:lnTo>
                <a:lnTo>
                  <a:pt x="192" y="248"/>
                </a:lnTo>
                <a:lnTo>
                  <a:pt x="178" y="252"/>
                </a:lnTo>
                <a:lnTo>
                  <a:pt x="172" y="256"/>
                </a:lnTo>
                <a:lnTo>
                  <a:pt x="168" y="262"/>
                </a:lnTo>
                <a:lnTo>
                  <a:pt x="162" y="266"/>
                </a:lnTo>
                <a:lnTo>
                  <a:pt x="156" y="272"/>
                </a:lnTo>
                <a:lnTo>
                  <a:pt x="142" y="280"/>
                </a:lnTo>
                <a:lnTo>
                  <a:pt x="138" y="284"/>
                </a:lnTo>
                <a:lnTo>
                  <a:pt x="136" y="286"/>
                </a:lnTo>
                <a:lnTo>
                  <a:pt x="138" y="290"/>
                </a:lnTo>
                <a:lnTo>
                  <a:pt x="144" y="292"/>
                </a:lnTo>
                <a:lnTo>
                  <a:pt x="164" y="298"/>
                </a:lnTo>
                <a:lnTo>
                  <a:pt x="182" y="306"/>
                </a:lnTo>
                <a:lnTo>
                  <a:pt x="192" y="312"/>
                </a:lnTo>
                <a:lnTo>
                  <a:pt x="194" y="314"/>
                </a:lnTo>
                <a:lnTo>
                  <a:pt x="190" y="316"/>
                </a:lnTo>
                <a:lnTo>
                  <a:pt x="166" y="322"/>
                </a:lnTo>
                <a:lnTo>
                  <a:pt x="126" y="334"/>
                </a:lnTo>
                <a:lnTo>
                  <a:pt x="84" y="350"/>
                </a:lnTo>
                <a:lnTo>
                  <a:pt x="50" y="360"/>
                </a:lnTo>
                <a:lnTo>
                  <a:pt x="36" y="364"/>
                </a:lnTo>
                <a:lnTo>
                  <a:pt x="24" y="370"/>
                </a:lnTo>
                <a:lnTo>
                  <a:pt x="14" y="378"/>
                </a:lnTo>
                <a:lnTo>
                  <a:pt x="6" y="386"/>
                </a:lnTo>
                <a:lnTo>
                  <a:pt x="2" y="392"/>
                </a:lnTo>
                <a:lnTo>
                  <a:pt x="0" y="396"/>
                </a:lnTo>
                <a:lnTo>
                  <a:pt x="2" y="398"/>
                </a:lnTo>
                <a:lnTo>
                  <a:pt x="4" y="398"/>
                </a:lnTo>
                <a:lnTo>
                  <a:pt x="14" y="396"/>
                </a:lnTo>
                <a:lnTo>
                  <a:pt x="106" y="366"/>
                </a:lnTo>
                <a:lnTo>
                  <a:pt x="184" y="340"/>
                </a:lnTo>
                <a:lnTo>
                  <a:pt x="198" y="336"/>
                </a:lnTo>
                <a:lnTo>
                  <a:pt x="202" y="336"/>
                </a:lnTo>
                <a:lnTo>
                  <a:pt x="206" y="336"/>
                </a:lnTo>
                <a:lnTo>
                  <a:pt x="208" y="338"/>
                </a:lnTo>
                <a:lnTo>
                  <a:pt x="210" y="342"/>
                </a:lnTo>
                <a:lnTo>
                  <a:pt x="212" y="350"/>
                </a:lnTo>
                <a:lnTo>
                  <a:pt x="212" y="352"/>
                </a:lnTo>
                <a:lnTo>
                  <a:pt x="214" y="354"/>
                </a:lnTo>
                <a:lnTo>
                  <a:pt x="224" y="350"/>
                </a:lnTo>
                <a:lnTo>
                  <a:pt x="240" y="340"/>
                </a:lnTo>
                <a:lnTo>
                  <a:pt x="254" y="328"/>
                </a:lnTo>
                <a:lnTo>
                  <a:pt x="262" y="322"/>
                </a:lnTo>
                <a:lnTo>
                  <a:pt x="266" y="316"/>
                </a:lnTo>
                <a:lnTo>
                  <a:pt x="274" y="302"/>
                </a:lnTo>
                <a:lnTo>
                  <a:pt x="278" y="296"/>
                </a:lnTo>
                <a:lnTo>
                  <a:pt x="282" y="292"/>
                </a:lnTo>
                <a:lnTo>
                  <a:pt x="286" y="292"/>
                </a:lnTo>
                <a:lnTo>
                  <a:pt x="292" y="294"/>
                </a:lnTo>
                <a:lnTo>
                  <a:pt x="298" y="296"/>
                </a:lnTo>
                <a:lnTo>
                  <a:pt x="304" y="298"/>
                </a:lnTo>
                <a:lnTo>
                  <a:pt x="314" y="296"/>
                </a:lnTo>
                <a:lnTo>
                  <a:pt x="332" y="290"/>
                </a:lnTo>
                <a:lnTo>
                  <a:pt x="352" y="284"/>
                </a:lnTo>
                <a:lnTo>
                  <a:pt x="362" y="282"/>
                </a:lnTo>
                <a:lnTo>
                  <a:pt x="366" y="284"/>
                </a:lnTo>
                <a:lnTo>
                  <a:pt x="372" y="286"/>
                </a:lnTo>
                <a:lnTo>
                  <a:pt x="382" y="290"/>
                </a:lnTo>
                <a:lnTo>
                  <a:pt x="398" y="296"/>
                </a:lnTo>
                <a:lnTo>
                  <a:pt x="412" y="300"/>
                </a:lnTo>
                <a:lnTo>
                  <a:pt x="422" y="306"/>
                </a:lnTo>
                <a:lnTo>
                  <a:pt x="426" y="312"/>
                </a:lnTo>
                <a:lnTo>
                  <a:pt x="430" y="320"/>
                </a:lnTo>
                <a:lnTo>
                  <a:pt x="430" y="326"/>
                </a:lnTo>
                <a:lnTo>
                  <a:pt x="428" y="328"/>
                </a:lnTo>
                <a:lnTo>
                  <a:pt x="424" y="328"/>
                </a:lnTo>
                <a:lnTo>
                  <a:pt x="420" y="332"/>
                </a:lnTo>
                <a:lnTo>
                  <a:pt x="416" y="336"/>
                </a:lnTo>
                <a:lnTo>
                  <a:pt x="416" y="344"/>
                </a:lnTo>
                <a:lnTo>
                  <a:pt x="416" y="352"/>
                </a:lnTo>
                <a:lnTo>
                  <a:pt x="418" y="362"/>
                </a:lnTo>
                <a:lnTo>
                  <a:pt x="420" y="370"/>
                </a:lnTo>
                <a:lnTo>
                  <a:pt x="418" y="374"/>
                </a:lnTo>
                <a:lnTo>
                  <a:pt x="416" y="378"/>
                </a:lnTo>
                <a:lnTo>
                  <a:pt x="414" y="380"/>
                </a:lnTo>
                <a:lnTo>
                  <a:pt x="408" y="382"/>
                </a:lnTo>
                <a:lnTo>
                  <a:pt x="402" y="384"/>
                </a:lnTo>
                <a:lnTo>
                  <a:pt x="398" y="386"/>
                </a:lnTo>
                <a:lnTo>
                  <a:pt x="396" y="390"/>
                </a:lnTo>
                <a:lnTo>
                  <a:pt x="396" y="394"/>
                </a:lnTo>
                <a:lnTo>
                  <a:pt x="396" y="398"/>
                </a:lnTo>
                <a:lnTo>
                  <a:pt x="398" y="400"/>
                </a:lnTo>
                <a:lnTo>
                  <a:pt x="402" y="402"/>
                </a:lnTo>
                <a:lnTo>
                  <a:pt x="404" y="404"/>
                </a:lnTo>
                <a:lnTo>
                  <a:pt x="412" y="402"/>
                </a:lnTo>
                <a:lnTo>
                  <a:pt x="418" y="398"/>
                </a:lnTo>
                <a:lnTo>
                  <a:pt x="422" y="392"/>
                </a:lnTo>
                <a:lnTo>
                  <a:pt x="424" y="386"/>
                </a:lnTo>
                <a:lnTo>
                  <a:pt x="428" y="378"/>
                </a:lnTo>
                <a:lnTo>
                  <a:pt x="436" y="370"/>
                </a:lnTo>
                <a:lnTo>
                  <a:pt x="442" y="366"/>
                </a:lnTo>
                <a:lnTo>
                  <a:pt x="444" y="368"/>
                </a:lnTo>
                <a:lnTo>
                  <a:pt x="444" y="372"/>
                </a:lnTo>
                <a:lnTo>
                  <a:pt x="436" y="390"/>
                </a:lnTo>
                <a:lnTo>
                  <a:pt x="432" y="400"/>
                </a:lnTo>
                <a:lnTo>
                  <a:pt x="432" y="408"/>
                </a:lnTo>
                <a:lnTo>
                  <a:pt x="430" y="414"/>
                </a:lnTo>
                <a:lnTo>
                  <a:pt x="426" y="418"/>
                </a:lnTo>
                <a:lnTo>
                  <a:pt x="420" y="420"/>
                </a:lnTo>
                <a:lnTo>
                  <a:pt x="418" y="426"/>
                </a:lnTo>
                <a:lnTo>
                  <a:pt x="418" y="432"/>
                </a:lnTo>
                <a:lnTo>
                  <a:pt x="420" y="436"/>
                </a:lnTo>
                <a:lnTo>
                  <a:pt x="428" y="446"/>
                </a:lnTo>
                <a:lnTo>
                  <a:pt x="432" y="452"/>
                </a:lnTo>
                <a:lnTo>
                  <a:pt x="432" y="458"/>
                </a:lnTo>
                <a:lnTo>
                  <a:pt x="430" y="478"/>
                </a:lnTo>
                <a:lnTo>
                  <a:pt x="428" y="486"/>
                </a:lnTo>
                <a:lnTo>
                  <a:pt x="420" y="496"/>
                </a:lnTo>
                <a:lnTo>
                  <a:pt x="402" y="520"/>
                </a:lnTo>
                <a:lnTo>
                  <a:pt x="382" y="546"/>
                </a:lnTo>
                <a:lnTo>
                  <a:pt x="376" y="556"/>
                </a:lnTo>
                <a:lnTo>
                  <a:pt x="372" y="562"/>
                </a:lnTo>
                <a:lnTo>
                  <a:pt x="368" y="576"/>
                </a:lnTo>
                <a:lnTo>
                  <a:pt x="366" y="592"/>
                </a:lnTo>
                <a:lnTo>
                  <a:pt x="368" y="622"/>
                </a:lnTo>
                <a:lnTo>
                  <a:pt x="366" y="636"/>
                </a:lnTo>
                <a:lnTo>
                  <a:pt x="366" y="650"/>
                </a:lnTo>
                <a:lnTo>
                  <a:pt x="368" y="658"/>
                </a:lnTo>
                <a:lnTo>
                  <a:pt x="370" y="662"/>
                </a:lnTo>
                <a:lnTo>
                  <a:pt x="374" y="668"/>
                </a:lnTo>
                <a:lnTo>
                  <a:pt x="380" y="670"/>
                </a:lnTo>
                <a:lnTo>
                  <a:pt x="390" y="676"/>
                </a:lnTo>
                <a:lnTo>
                  <a:pt x="396" y="680"/>
                </a:lnTo>
                <a:lnTo>
                  <a:pt x="400" y="688"/>
                </a:lnTo>
                <a:lnTo>
                  <a:pt x="400" y="698"/>
                </a:lnTo>
                <a:lnTo>
                  <a:pt x="400" y="710"/>
                </a:lnTo>
                <a:lnTo>
                  <a:pt x="400" y="724"/>
                </a:lnTo>
                <a:lnTo>
                  <a:pt x="404" y="736"/>
                </a:lnTo>
                <a:lnTo>
                  <a:pt x="410" y="746"/>
                </a:lnTo>
                <a:lnTo>
                  <a:pt x="414" y="754"/>
                </a:lnTo>
                <a:lnTo>
                  <a:pt x="416" y="758"/>
                </a:lnTo>
                <a:lnTo>
                  <a:pt x="414" y="776"/>
                </a:lnTo>
                <a:lnTo>
                  <a:pt x="416" y="780"/>
                </a:lnTo>
                <a:lnTo>
                  <a:pt x="416" y="784"/>
                </a:lnTo>
                <a:lnTo>
                  <a:pt x="420" y="788"/>
                </a:lnTo>
                <a:lnTo>
                  <a:pt x="426" y="792"/>
                </a:lnTo>
                <a:lnTo>
                  <a:pt x="428" y="794"/>
                </a:lnTo>
                <a:lnTo>
                  <a:pt x="428" y="798"/>
                </a:lnTo>
                <a:lnTo>
                  <a:pt x="428" y="808"/>
                </a:lnTo>
                <a:lnTo>
                  <a:pt x="426" y="816"/>
                </a:lnTo>
                <a:lnTo>
                  <a:pt x="428" y="820"/>
                </a:lnTo>
                <a:lnTo>
                  <a:pt x="428" y="824"/>
                </a:lnTo>
                <a:lnTo>
                  <a:pt x="432" y="828"/>
                </a:lnTo>
                <a:lnTo>
                  <a:pt x="436" y="832"/>
                </a:lnTo>
                <a:lnTo>
                  <a:pt x="450" y="840"/>
                </a:lnTo>
                <a:lnTo>
                  <a:pt x="460" y="844"/>
                </a:lnTo>
                <a:lnTo>
                  <a:pt x="464" y="844"/>
                </a:lnTo>
                <a:lnTo>
                  <a:pt x="466" y="844"/>
                </a:lnTo>
                <a:lnTo>
                  <a:pt x="466" y="840"/>
                </a:lnTo>
                <a:lnTo>
                  <a:pt x="464" y="834"/>
                </a:lnTo>
                <a:lnTo>
                  <a:pt x="452" y="806"/>
                </a:lnTo>
                <a:lnTo>
                  <a:pt x="442" y="774"/>
                </a:lnTo>
                <a:lnTo>
                  <a:pt x="436" y="750"/>
                </a:lnTo>
                <a:lnTo>
                  <a:pt x="434" y="728"/>
                </a:lnTo>
                <a:lnTo>
                  <a:pt x="434" y="712"/>
                </a:lnTo>
                <a:lnTo>
                  <a:pt x="436" y="710"/>
                </a:lnTo>
                <a:lnTo>
                  <a:pt x="438" y="712"/>
                </a:lnTo>
                <a:lnTo>
                  <a:pt x="446" y="730"/>
                </a:lnTo>
                <a:lnTo>
                  <a:pt x="456" y="752"/>
                </a:lnTo>
                <a:lnTo>
                  <a:pt x="466" y="780"/>
                </a:lnTo>
                <a:lnTo>
                  <a:pt x="478" y="806"/>
                </a:lnTo>
                <a:lnTo>
                  <a:pt x="482" y="816"/>
                </a:lnTo>
                <a:lnTo>
                  <a:pt x="488" y="824"/>
                </a:lnTo>
                <a:lnTo>
                  <a:pt x="500" y="834"/>
                </a:lnTo>
                <a:lnTo>
                  <a:pt x="508" y="844"/>
                </a:lnTo>
                <a:lnTo>
                  <a:pt x="510" y="850"/>
                </a:lnTo>
                <a:lnTo>
                  <a:pt x="510" y="858"/>
                </a:lnTo>
                <a:lnTo>
                  <a:pt x="508" y="874"/>
                </a:lnTo>
                <a:lnTo>
                  <a:pt x="506" y="892"/>
                </a:lnTo>
                <a:lnTo>
                  <a:pt x="508" y="898"/>
                </a:lnTo>
                <a:lnTo>
                  <a:pt x="510" y="906"/>
                </a:lnTo>
                <a:lnTo>
                  <a:pt x="518" y="912"/>
                </a:lnTo>
                <a:lnTo>
                  <a:pt x="530" y="918"/>
                </a:lnTo>
                <a:lnTo>
                  <a:pt x="542" y="924"/>
                </a:lnTo>
                <a:lnTo>
                  <a:pt x="556" y="932"/>
                </a:lnTo>
                <a:lnTo>
                  <a:pt x="578" y="948"/>
                </a:lnTo>
                <a:lnTo>
                  <a:pt x="598" y="958"/>
                </a:lnTo>
                <a:lnTo>
                  <a:pt x="606" y="962"/>
                </a:lnTo>
                <a:lnTo>
                  <a:pt x="616" y="962"/>
                </a:lnTo>
                <a:lnTo>
                  <a:pt x="630" y="958"/>
                </a:lnTo>
                <a:lnTo>
                  <a:pt x="642" y="954"/>
                </a:lnTo>
                <a:lnTo>
                  <a:pt x="648" y="954"/>
                </a:lnTo>
                <a:lnTo>
                  <a:pt x="652" y="954"/>
                </a:lnTo>
                <a:lnTo>
                  <a:pt x="656" y="956"/>
                </a:lnTo>
                <a:lnTo>
                  <a:pt x="658" y="960"/>
                </a:lnTo>
                <a:lnTo>
                  <a:pt x="666" y="972"/>
                </a:lnTo>
                <a:lnTo>
                  <a:pt x="678" y="984"/>
                </a:lnTo>
                <a:lnTo>
                  <a:pt x="692" y="992"/>
                </a:lnTo>
                <a:lnTo>
                  <a:pt x="698" y="994"/>
                </a:lnTo>
                <a:lnTo>
                  <a:pt x="706" y="996"/>
                </a:lnTo>
                <a:lnTo>
                  <a:pt x="714" y="996"/>
                </a:lnTo>
                <a:lnTo>
                  <a:pt x="718" y="998"/>
                </a:lnTo>
                <a:lnTo>
                  <a:pt x="724" y="1000"/>
                </a:lnTo>
                <a:lnTo>
                  <a:pt x="728" y="1004"/>
                </a:lnTo>
                <a:lnTo>
                  <a:pt x="734" y="1016"/>
                </a:lnTo>
                <a:lnTo>
                  <a:pt x="736" y="1030"/>
                </a:lnTo>
                <a:lnTo>
                  <a:pt x="738" y="1036"/>
                </a:lnTo>
                <a:lnTo>
                  <a:pt x="740" y="1042"/>
                </a:lnTo>
                <a:lnTo>
                  <a:pt x="744" y="1046"/>
                </a:lnTo>
                <a:lnTo>
                  <a:pt x="748" y="1050"/>
                </a:lnTo>
                <a:lnTo>
                  <a:pt x="760" y="1054"/>
                </a:lnTo>
                <a:lnTo>
                  <a:pt x="774" y="1060"/>
                </a:lnTo>
                <a:lnTo>
                  <a:pt x="780" y="1062"/>
                </a:lnTo>
                <a:lnTo>
                  <a:pt x="786" y="1066"/>
                </a:lnTo>
                <a:lnTo>
                  <a:pt x="796" y="1076"/>
                </a:lnTo>
                <a:lnTo>
                  <a:pt x="804" y="1084"/>
                </a:lnTo>
                <a:lnTo>
                  <a:pt x="808" y="1086"/>
                </a:lnTo>
                <a:lnTo>
                  <a:pt x="814" y="1086"/>
                </a:lnTo>
                <a:lnTo>
                  <a:pt x="826" y="1084"/>
                </a:lnTo>
                <a:lnTo>
                  <a:pt x="838" y="1084"/>
                </a:lnTo>
                <a:lnTo>
                  <a:pt x="842" y="1084"/>
                </a:lnTo>
                <a:lnTo>
                  <a:pt x="846" y="1086"/>
                </a:lnTo>
                <a:lnTo>
                  <a:pt x="848" y="1088"/>
                </a:lnTo>
                <a:lnTo>
                  <a:pt x="850" y="1094"/>
                </a:lnTo>
                <a:lnTo>
                  <a:pt x="850" y="1108"/>
                </a:lnTo>
                <a:lnTo>
                  <a:pt x="850" y="1128"/>
                </a:lnTo>
                <a:lnTo>
                  <a:pt x="848" y="1138"/>
                </a:lnTo>
                <a:lnTo>
                  <a:pt x="844" y="1150"/>
                </a:lnTo>
                <a:lnTo>
                  <a:pt x="838" y="1160"/>
                </a:lnTo>
                <a:lnTo>
                  <a:pt x="830" y="1170"/>
                </a:lnTo>
                <a:lnTo>
                  <a:pt x="814" y="1186"/>
                </a:lnTo>
                <a:lnTo>
                  <a:pt x="804" y="1200"/>
                </a:lnTo>
                <a:lnTo>
                  <a:pt x="802" y="1206"/>
                </a:lnTo>
                <a:lnTo>
                  <a:pt x="802" y="1212"/>
                </a:lnTo>
                <a:lnTo>
                  <a:pt x="804" y="1218"/>
                </a:lnTo>
                <a:lnTo>
                  <a:pt x="808" y="1224"/>
                </a:lnTo>
                <a:lnTo>
                  <a:pt x="810" y="1230"/>
                </a:lnTo>
                <a:lnTo>
                  <a:pt x="812" y="1236"/>
                </a:lnTo>
                <a:lnTo>
                  <a:pt x="814" y="1242"/>
                </a:lnTo>
                <a:lnTo>
                  <a:pt x="812" y="1246"/>
                </a:lnTo>
                <a:lnTo>
                  <a:pt x="808" y="1258"/>
                </a:lnTo>
                <a:lnTo>
                  <a:pt x="802" y="1266"/>
                </a:lnTo>
                <a:lnTo>
                  <a:pt x="800" y="1272"/>
                </a:lnTo>
                <a:lnTo>
                  <a:pt x="800" y="1276"/>
                </a:lnTo>
                <a:lnTo>
                  <a:pt x="804" y="1284"/>
                </a:lnTo>
                <a:lnTo>
                  <a:pt x="820" y="1308"/>
                </a:lnTo>
                <a:lnTo>
                  <a:pt x="832" y="1322"/>
                </a:lnTo>
                <a:lnTo>
                  <a:pt x="844" y="1338"/>
                </a:lnTo>
                <a:lnTo>
                  <a:pt x="854" y="1360"/>
                </a:lnTo>
                <a:lnTo>
                  <a:pt x="864" y="1384"/>
                </a:lnTo>
                <a:lnTo>
                  <a:pt x="868" y="1398"/>
                </a:lnTo>
                <a:lnTo>
                  <a:pt x="874" y="1408"/>
                </a:lnTo>
                <a:lnTo>
                  <a:pt x="880" y="1418"/>
                </a:lnTo>
                <a:lnTo>
                  <a:pt x="886" y="1426"/>
                </a:lnTo>
                <a:lnTo>
                  <a:pt x="894" y="1432"/>
                </a:lnTo>
                <a:lnTo>
                  <a:pt x="902" y="1438"/>
                </a:lnTo>
                <a:lnTo>
                  <a:pt x="922" y="1446"/>
                </a:lnTo>
                <a:lnTo>
                  <a:pt x="942" y="1458"/>
                </a:lnTo>
                <a:lnTo>
                  <a:pt x="950" y="1464"/>
                </a:lnTo>
                <a:lnTo>
                  <a:pt x="958" y="1470"/>
                </a:lnTo>
                <a:lnTo>
                  <a:pt x="964" y="1478"/>
                </a:lnTo>
                <a:lnTo>
                  <a:pt x="968" y="1488"/>
                </a:lnTo>
                <a:lnTo>
                  <a:pt x="972" y="1498"/>
                </a:lnTo>
                <a:lnTo>
                  <a:pt x="972" y="1508"/>
                </a:lnTo>
                <a:lnTo>
                  <a:pt x="970" y="1662"/>
                </a:lnTo>
                <a:lnTo>
                  <a:pt x="972" y="1684"/>
                </a:lnTo>
                <a:lnTo>
                  <a:pt x="978" y="1704"/>
                </a:lnTo>
                <a:lnTo>
                  <a:pt x="982" y="1724"/>
                </a:lnTo>
                <a:lnTo>
                  <a:pt x="982" y="1732"/>
                </a:lnTo>
                <a:lnTo>
                  <a:pt x="980" y="1742"/>
                </a:lnTo>
                <a:lnTo>
                  <a:pt x="978" y="1758"/>
                </a:lnTo>
                <a:lnTo>
                  <a:pt x="980" y="1770"/>
                </a:lnTo>
                <a:lnTo>
                  <a:pt x="982" y="1782"/>
                </a:lnTo>
                <a:lnTo>
                  <a:pt x="988" y="1790"/>
                </a:lnTo>
                <a:lnTo>
                  <a:pt x="990" y="1798"/>
                </a:lnTo>
                <a:lnTo>
                  <a:pt x="992" y="1810"/>
                </a:lnTo>
                <a:lnTo>
                  <a:pt x="994" y="1836"/>
                </a:lnTo>
                <a:lnTo>
                  <a:pt x="996" y="1842"/>
                </a:lnTo>
                <a:lnTo>
                  <a:pt x="998" y="1844"/>
                </a:lnTo>
                <a:lnTo>
                  <a:pt x="1006" y="1848"/>
                </a:lnTo>
                <a:lnTo>
                  <a:pt x="1012" y="1850"/>
                </a:lnTo>
                <a:lnTo>
                  <a:pt x="1014" y="1852"/>
                </a:lnTo>
                <a:lnTo>
                  <a:pt x="1016" y="1858"/>
                </a:lnTo>
                <a:lnTo>
                  <a:pt x="1014" y="1872"/>
                </a:lnTo>
                <a:lnTo>
                  <a:pt x="1012" y="1886"/>
                </a:lnTo>
                <a:lnTo>
                  <a:pt x="1012" y="1900"/>
                </a:lnTo>
                <a:lnTo>
                  <a:pt x="1014" y="1904"/>
                </a:lnTo>
                <a:lnTo>
                  <a:pt x="1018" y="1908"/>
                </a:lnTo>
                <a:lnTo>
                  <a:pt x="1020" y="1912"/>
                </a:lnTo>
                <a:lnTo>
                  <a:pt x="1020" y="1918"/>
                </a:lnTo>
                <a:lnTo>
                  <a:pt x="1022" y="1934"/>
                </a:lnTo>
                <a:lnTo>
                  <a:pt x="1024" y="1944"/>
                </a:lnTo>
                <a:lnTo>
                  <a:pt x="1028" y="1954"/>
                </a:lnTo>
                <a:lnTo>
                  <a:pt x="1038" y="1964"/>
                </a:lnTo>
                <a:lnTo>
                  <a:pt x="1052" y="1976"/>
                </a:lnTo>
                <a:lnTo>
                  <a:pt x="1094" y="2002"/>
                </a:lnTo>
                <a:lnTo>
                  <a:pt x="1100" y="2008"/>
                </a:lnTo>
                <a:lnTo>
                  <a:pt x="1104" y="2010"/>
                </a:lnTo>
                <a:lnTo>
                  <a:pt x="1106" y="2012"/>
                </a:lnTo>
                <a:lnTo>
                  <a:pt x="1108" y="2012"/>
                </a:lnTo>
                <a:lnTo>
                  <a:pt x="1114" y="2008"/>
                </a:lnTo>
                <a:lnTo>
                  <a:pt x="1120" y="2006"/>
                </a:lnTo>
                <a:lnTo>
                  <a:pt x="1122" y="2006"/>
                </a:lnTo>
                <a:lnTo>
                  <a:pt x="1122" y="2010"/>
                </a:lnTo>
                <a:lnTo>
                  <a:pt x="1118" y="2018"/>
                </a:lnTo>
                <a:lnTo>
                  <a:pt x="1116" y="2024"/>
                </a:lnTo>
                <a:lnTo>
                  <a:pt x="1116" y="2030"/>
                </a:lnTo>
                <a:lnTo>
                  <a:pt x="1116" y="2034"/>
                </a:lnTo>
                <a:lnTo>
                  <a:pt x="1120" y="2038"/>
                </a:lnTo>
                <a:lnTo>
                  <a:pt x="1130" y="2042"/>
                </a:lnTo>
                <a:lnTo>
                  <a:pt x="1144" y="2042"/>
                </a:lnTo>
                <a:lnTo>
                  <a:pt x="1176" y="2044"/>
                </a:lnTo>
                <a:lnTo>
                  <a:pt x="1196" y="2044"/>
                </a:lnTo>
                <a:lnTo>
                  <a:pt x="1202" y="2042"/>
                </a:lnTo>
                <a:lnTo>
                  <a:pt x="1202" y="2040"/>
                </a:lnTo>
                <a:lnTo>
                  <a:pt x="1200" y="2034"/>
                </a:lnTo>
                <a:lnTo>
                  <a:pt x="1190" y="2028"/>
                </a:lnTo>
                <a:lnTo>
                  <a:pt x="1180" y="2020"/>
                </a:lnTo>
                <a:lnTo>
                  <a:pt x="1172" y="2016"/>
                </a:lnTo>
                <a:lnTo>
                  <a:pt x="1156" y="2010"/>
                </a:lnTo>
                <a:lnTo>
                  <a:pt x="1152" y="2008"/>
                </a:lnTo>
                <a:lnTo>
                  <a:pt x="1146" y="2006"/>
                </a:lnTo>
                <a:lnTo>
                  <a:pt x="1142" y="2000"/>
                </a:lnTo>
                <a:lnTo>
                  <a:pt x="1140" y="1994"/>
                </a:lnTo>
                <a:lnTo>
                  <a:pt x="1136" y="1982"/>
                </a:lnTo>
                <a:lnTo>
                  <a:pt x="1132" y="1974"/>
                </a:lnTo>
                <a:lnTo>
                  <a:pt x="1128" y="1968"/>
                </a:lnTo>
                <a:lnTo>
                  <a:pt x="1126" y="1960"/>
                </a:lnTo>
                <a:lnTo>
                  <a:pt x="1124" y="1954"/>
                </a:lnTo>
                <a:lnTo>
                  <a:pt x="1126" y="1950"/>
                </a:lnTo>
                <a:lnTo>
                  <a:pt x="1130" y="1942"/>
                </a:lnTo>
                <a:lnTo>
                  <a:pt x="1132" y="1934"/>
                </a:lnTo>
                <a:lnTo>
                  <a:pt x="1134" y="1928"/>
                </a:lnTo>
                <a:lnTo>
                  <a:pt x="1132" y="1924"/>
                </a:lnTo>
                <a:lnTo>
                  <a:pt x="1130" y="1918"/>
                </a:lnTo>
                <a:lnTo>
                  <a:pt x="1126" y="1914"/>
                </a:lnTo>
                <a:lnTo>
                  <a:pt x="1118" y="1908"/>
                </a:lnTo>
                <a:lnTo>
                  <a:pt x="1110" y="1902"/>
                </a:lnTo>
                <a:lnTo>
                  <a:pt x="1108" y="1898"/>
                </a:lnTo>
                <a:lnTo>
                  <a:pt x="1108" y="1892"/>
                </a:lnTo>
                <a:lnTo>
                  <a:pt x="1112" y="1882"/>
                </a:lnTo>
                <a:lnTo>
                  <a:pt x="1116" y="1872"/>
                </a:lnTo>
                <a:lnTo>
                  <a:pt x="1126" y="1856"/>
                </a:lnTo>
                <a:lnTo>
                  <a:pt x="1128" y="1850"/>
                </a:lnTo>
                <a:lnTo>
                  <a:pt x="1128" y="1846"/>
                </a:lnTo>
                <a:lnTo>
                  <a:pt x="1126" y="1840"/>
                </a:lnTo>
                <a:lnTo>
                  <a:pt x="1120" y="1836"/>
                </a:lnTo>
                <a:lnTo>
                  <a:pt x="1116" y="1832"/>
                </a:lnTo>
                <a:lnTo>
                  <a:pt x="1116" y="1828"/>
                </a:lnTo>
                <a:lnTo>
                  <a:pt x="1118" y="1826"/>
                </a:lnTo>
                <a:lnTo>
                  <a:pt x="1126" y="1824"/>
                </a:lnTo>
                <a:lnTo>
                  <a:pt x="1138" y="1822"/>
                </a:lnTo>
                <a:lnTo>
                  <a:pt x="1140" y="1818"/>
                </a:lnTo>
                <a:lnTo>
                  <a:pt x="1144" y="1808"/>
                </a:lnTo>
                <a:lnTo>
                  <a:pt x="1146" y="1804"/>
                </a:lnTo>
                <a:lnTo>
                  <a:pt x="1150" y="1800"/>
                </a:lnTo>
                <a:lnTo>
                  <a:pt x="1156" y="1794"/>
                </a:lnTo>
                <a:lnTo>
                  <a:pt x="1164" y="1792"/>
                </a:lnTo>
                <a:lnTo>
                  <a:pt x="1170" y="1788"/>
                </a:lnTo>
                <a:lnTo>
                  <a:pt x="1178" y="1784"/>
                </a:lnTo>
                <a:lnTo>
                  <a:pt x="1188" y="1778"/>
                </a:lnTo>
                <a:lnTo>
                  <a:pt x="1192" y="1774"/>
                </a:lnTo>
                <a:lnTo>
                  <a:pt x="1194" y="1768"/>
                </a:lnTo>
                <a:lnTo>
                  <a:pt x="1194" y="1762"/>
                </a:lnTo>
                <a:lnTo>
                  <a:pt x="1192" y="1754"/>
                </a:lnTo>
                <a:lnTo>
                  <a:pt x="1186" y="1740"/>
                </a:lnTo>
                <a:lnTo>
                  <a:pt x="1180" y="1730"/>
                </a:lnTo>
                <a:lnTo>
                  <a:pt x="1178" y="1728"/>
                </a:lnTo>
                <a:lnTo>
                  <a:pt x="1178" y="1724"/>
                </a:lnTo>
                <a:lnTo>
                  <a:pt x="1180" y="1724"/>
                </a:lnTo>
                <a:lnTo>
                  <a:pt x="1186" y="1722"/>
                </a:lnTo>
                <a:lnTo>
                  <a:pt x="1200" y="1722"/>
                </a:lnTo>
                <a:lnTo>
                  <a:pt x="1212" y="1720"/>
                </a:lnTo>
                <a:lnTo>
                  <a:pt x="1218" y="1716"/>
                </a:lnTo>
                <a:lnTo>
                  <a:pt x="1224" y="1712"/>
                </a:lnTo>
                <a:lnTo>
                  <a:pt x="1230" y="1706"/>
                </a:lnTo>
                <a:lnTo>
                  <a:pt x="1234" y="1698"/>
                </a:lnTo>
                <a:lnTo>
                  <a:pt x="1240" y="1682"/>
                </a:lnTo>
                <a:lnTo>
                  <a:pt x="1244" y="1672"/>
                </a:lnTo>
                <a:lnTo>
                  <a:pt x="1248" y="1662"/>
                </a:lnTo>
                <a:lnTo>
                  <a:pt x="1254" y="1650"/>
                </a:lnTo>
                <a:lnTo>
                  <a:pt x="1262" y="1638"/>
                </a:lnTo>
                <a:lnTo>
                  <a:pt x="1268" y="1626"/>
                </a:lnTo>
                <a:lnTo>
                  <a:pt x="1270" y="1614"/>
                </a:lnTo>
                <a:lnTo>
                  <a:pt x="1270" y="1604"/>
                </a:lnTo>
                <a:lnTo>
                  <a:pt x="1270" y="1594"/>
                </a:lnTo>
                <a:lnTo>
                  <a:pt x="1268" y="1584"/>
                </a:lnTo>
                <a:lnTo>
                  <a:pt x="1270" y="1580"/>
                </a:lnTo>
                <a:lnTo>
                  <a:pt x="1272" y="1576"/>
                </a:lnTo>
                <a:lnTo>
                  <a:pt x="1276" y="1572"/>
                </a:lnTo>
                <a:lnTo>
                  <a:pt x="1282" y="1568"/>
                </a:lnTo>
                <a:lnTo>
                  <a:pt x="1302" y="1562"/>
                </a:lnTo>
                <a:lnTo>
                  <a:pt x="1330" y="1552"/>
                </a:lnTo>
                <a:lnTo>
                  <a:pt x="1342" y="1546"/>
                </a:lnTo>
                <a:lnTo>
                  <a:pt x="1354" y="1540"/>
                </a:lnTo>
                <a:lnTo>
                  <a:pt x="1364" y="1534"/>
                </a:lnTo>
                <a:lnTo>
                  <a:pt x="1370" y="1524"/>
                </a:lnTo>
                <a:lnTo>
                  <a:pt x="1376" y="1506"/>
                </a:lnTo>
                <a:lnTo>
                  <a:pt x="1380" y="1486"/>
                </a:lnTo>
                <a:lnTo>
                  <a:pt x="1384" y="1466"/>
                </a:lnTo>
                <a:lnTo>
                  <a:pt x="1382" y="1446"/>
                </a:lnTo>
                <a:lnTo>
                  <a:pt x="1380" y="1426"/>
                </a:lnTo>
                <a:lnTo>
                  <a:pt x="1382" y="1410"/>
                </a:lnTo>
                <a:lnTo>
                  <a:pt x="1384" y="1402"/>
                </a:lnTo>
                <a:lnTo>
                  <a:pt x="1386" y="1396"/>
                </a:lnTo>
                <a:lnTo>
                  <a:pt x="1390" y="1388"/>
                </a:lnTo>
                <a:lnTo>
                  <a:pt x="1396" y="1380"/>
                </a:lnTo>
                <a:lnTo>
                  <a:pt x="1424" y="1348"/>
                </a:lnTo>
                <a:lnTo>
                  <a:pt x="1434" y="1334"/>
                </a:lnTo>
                <a:lnTo>
                  <a:pt x="1438" y="1326"/>
                </a:lnTo>
                <a:lnTo>
                  <a:pt x="1438" y="1318"/>
                </a:lnTo>
                <a:lnTo>
                  <a:pt x="1440" y="1302"/>
                </a:lnTo>
                <a:lnTo>
                  <a:pt x="1438" y="1286"/>
                </a:lnTo>
                <a:lnTo>
                  <a:pt x="1436" y="1278"/>
                </a:lnTo>
                <a:lnTo>
                  <a:pt x="1432" y="1272"/>
                </a:lnTo>
                <a:lnTo>
                  <a:pt x="1426" y="1266"/>
                </a:lnTo>
                <a:lnTo>
                  <a:pt x="1416" y="1262"/>
                </a:lnTo>
                <a:close/>
                <a:moveTo>
                  <a:pt x="1728" y="156"/>
                </a:moveTo>
                <a:lnTo>
                  <a:pt x="1728" y="156"/>
                </a:lnTo>
                <a:lnTo>
                  <a:pt x="1738" y="142"/>
                </a:lnTo>
                <a:lnTo>
                  <a:pt x="1744" y="132"/>
                </a:lnTo>
                <a:lnTo>
                  <a:pt x="1752" y="122"/>
                </a:lnTo>
                <a:lnTo>
                  <a:pt x="1758" y="118"/>
                </a:lnTo>
                <a:lnTo>
                  <a:pt x="1766" y="116"/>
                </a:lnTo>
                <a:lnTo>
                  <a:pt x="1774" y="112"/>
                </a:lnTo>
                <a:lnTo>
                  <a:pt x="1780" y="106"/>
                </a:lnTo>
                <a:lnTo>
                  <a:pt x="1784" y="102"/>
                </a:lnTo>
                <a:lnTo>
                  <a:pt x="1786" y="98"/>
                </a:lnTo>
                <a:lnTo>
                  <a:pt x="1784" y="86"/>
                </a:lnTo>
                <a:lnTo>
                  <a:pt x="1782" y="72"/>
                </a:lnTo>
                <a:lnTo>
                  <a:pt x="1780" y="60"/>
                </a:lnTo>
                <a:lnTo>
                  <a:pt x="1782" y="58"/>
                </a:lnTo>
                <a:lnTo>
                  <a:pt x="1786" y="56"/>
                </a:lnTo>
                <a:lnTo>
                  <a:pt x="1792" y="52"/>
                </a:lnTo>
                <a:lnTo>
                  <a:pt x="1800" y="48"/>
                </a:lnTo>
                <a:lnTo>
                  <a:pt x="1812" y="44"/>
                </a:lnTo>
                <a:lnTo>
                  <a:pt x="1824" y="42"/>
                </a:lnTo>
                <a:lnTo>
                  <a:pt x="1840" y="40"/>
                </a:lnTo>
                <a:lnTo>
                  <a:pt x="1848" y="38"/>
                </a:lnTo>
                <a:lnTo>
                  <a:pt x="1850" y="36"/>
                </a:lnTo>
                <a:lnTo>
                  <a:pt x="1852" y="34"/>
                </a:lnTo>
                <a:lnTo>
                  <a:pt x="1850" y="32"/>
                </a:lnTo>
                <a:lnTo>
                  <a:pt x="1846" y="26"/>
                </a:lnTo>
                <a:lnTo>
                  <a:pt x="1844" y="22"/>
                </a:lnTo>
                <a:lnTo>
                  <a:pt x="1842" y="20"/>
                </a:lnTo>
                <a:lnTo>
                  <a:pt x="1842" y="16"/>
                </a:lnTo>
                <a:lnTo>
                  <a:pt x="1840" y="14"/>
                </a:lnTo>
                <a:lnTo>
                  <a:pt x="1832" y="12"/>
                </a:lnTo>
                <a:lnTo>
                  <a:pt x="1818" y="12"/>
                </a:lnTo>
                <a:lnTo>
                  <a:pt x="1802" y="14"/>
                </a:lnTo>
                <a:lnTo>
                  <a:pt x="1788" y="16"/>
                </a:lnTo>
                <a:lnTo>
                  <a:pt x="1782" y="14"/>
                </a:lnTo>
                <a:lnTo>
                  <a:pt x="1766" y="8"/>
                </a:lnTo>
                <a:lnTo>
                  <a:pt x="1756" y="6"/>
                </a:lnTo>
                <a:lnTo>
                  <a:pt x="1740" y="4"/>
                </a:lnTo>
                <a:lnTo>
                  <a:pt x="1698" y="2"/>
                </a:lnTo>
                <a:lnTo>
                  <a:pt x="1624" y="0"/>
                </a:lnTo>
                <a:lnTo>
                  <a:pt x="1576" y="4"/>
                </a:lnTo>
                <a:lnTo>
                  <a:pt x="1530" y="8"/>
                </a:lnTo>
                <a:lnTo>
                  <a:pt x="1516" y="8"/>
                </a:lnTo>
                <a:lnTo>
                  <a:pt x="1504" y="8"/>
                </a:lnTo>
                <a:lnTo>
                  <a:pt x="1462" y="2"/>
                </a:lnTo>
                <a:lnTo>
                  <a:pt x="1416" y="0"/>
                </a:lnTo>
                <a:lnTo>
                  <a:pt x="1356" y="0"/>
                </a:lnTo>
                <a:lnTo>
                  <a:pt x="1298" y="2"/>
                </a:lnTo>
                <a:lnTo>
                  <a:pt x="1254" y="6"/>
                </a:lnTo>
                <a:lnTo>
                  <a:pt x="1222" y="10"/>
                </a:lnTo>
                <a:lnTo>
                  <a:pt x="1196" y="14"/>
                </a:lnTo>
                <a:lnTo>
                  <a:pt x="1172" y="22"/>
                </a:lnTo>
                <a:lnTo>
                  <a:pt x="1160" y="28"/>
                </a:lnTo>
                <a:lnTo>
                  <a:pt x="1148" y="34"/>
                </a:lnTo>
                <a:lnTo>
                  <a:pt x="1138" y="40"/>
                </a:lnTo>
                <a:lnTo>
                  <a:pt x="1128" y="44"/>
                </a:lnTo>
                <a:lnTo>
                  <a:pt x="1110" y="48"/>
                </a:lnTo>
                <a:lnTo>
                  <a:pt x="1092" y="48"/>
                </a:lnTo>
                <a:lnTo>
                  <a:pt x="1070" y="50"/>
                </a:lnTo>
                <a:lnTo>
                  <a:pt x="1038" y="52"/>
                </a:lnTo>
                <a:lnTo>
                  <a:pt x="1020" y="52"/>
                </a:lnTo>
                <a:lnTo>
                  <a:pt x="1010" y="52"/>
                </a:lnTo>
                <a:lnTo>
                  <a:pt x="1004" y="50"/>
                </a:lnTo>
                <a:lnTo>
                  <a:pt x="994" y="50"/>
                </a:lnTo>
                <a:lnTo>
                  <a:pt x="978" y="54"/>
                </a:lnTo>
                <a:lnTo>
                  <a:pt x="964" y="62"/>
                </a:lnTo>
                <a:lnTo>
                  <a:pt x="958" y="66"/>
                </a:lnTo>
                <a:lnTo>
                  <a:pt x="956" y="66"/>
                </a:lnTo>
                <a:lnTo>
                  <a:pt x="956" y="64"/>
                </a:lnTo>
                <a:lnTo>
                  <a:pt x="950" y="58"/>
                </a:lnTo>
                <a:lnTo>
                  <a:pt x="946" y="54"/>
                </a:lnTo>
                <a:lnTo>
                  <a:pt x="942" y="52"/>
                </a:lnTo>
                <a:lnTo>
                  <a:pt x="936" y="52"/>
                </a:lnTo>
                <a:lnTo>
                  <a:pt x="928" y="54"/>
                </a:lnTo>
                <a:lnTo>
                  <a:pt x="908" y="60"/>
                </a:lnTo>
                <a:lnTo>
                  <a:pt x="880" y="70"/>
                </a:lnTo>
                <a:lnTo>
                  <a:pt x="866" y="74"/>
                </a:lnTo>
                <a:lnTo>
                  <a:pt x="864" y="76"/>
                </a:lnTo>
                <a:lnTo>
                  <a:pt x="862" y="78"/>
                </a:lnTo>
                <a:lnTo>
                  <a:pt x="862" y="80"/>
                </a:lnTo>
                <a:lnTo>
                  <a:pt x="864" y="84"/>
                </a:lnTo>
                <a:lnTo>
                  <a:pt x="872" y="88"/>
                </a:lnTo>
                <a:lnTo>
                  <a:pt x="894" y="94"/>
                </a:lnTo>
                <a:lnTo>
                  <a:pt x="912" y="100"/>
                </a:lnTo>
                <a:lnTo>
                  <a:pt x="930" y="98"/>
                </a:lnTo>
                <a:lnTo>
                  <a:pt x="946" y="96"/>
                </a:lnTo>
                <a:lnTo>
                  <a:pt x="962" y="94"/>
                </a:lnTo>
                <a:lnTo>
                  <a:pt x="968" y="92"/>
                </a:lnTo>
                <a:lnTo>
                  <a:pt x="974" y="92"/>
                </a:lnTo>
                <a:lnTo>
                  <a:pt x="984" y="94"/>
                </a:lnTo>
                <a:lnTo>
                  <a:pt x="992" y="96"/>
                </a:lnTo>
                <a:lnTo>
                  <a:pt x="1000" y="96"/>
                </a:lnTo>
                <a:lnTo>
                  <a:pt x="1010" y="92"/>
                </a:lnTo>
                <a:lnTo>
                  <a:pt x="1022" y="86"/>
                </a:lnTo>
                <a:lnTo>
                  <a:pt x="1044" y="76"/>
                </a:lnTo>
                <a:lnTo>
                  <a:pt x="1084" y="66"/>
                </a:lnTo>
                <a:lnTo>
                  <a:pt x="1108" y="62"/>
                </a:lnTo>
                <a:lnTo>
                  <a:pt x="1130" y="60"/>
                </a:lnTo>
                <a:lnTo>
                  <a:pt x="1150" y="60"/>
                </a:lnTo>
                <a:lnTo>
                  <a:pt x="1170" y="60"/>
                </a:lnTo>
                <a:lnTo>
                  <a:pt x="1186" y="62"/>
                </a:lnTo>
                <a:lnTo>
                  <a:pt x="1200" y="66"/>
                </a:lnTo>
                <a:lnTo>
                  <a:pt x="1224" y="74"/>
                </a:lnTo>
                <a:lnTo>
                  <a:pt x="1240" y="80"/>
                </a:lnTo>
                <a:lnTo>
                  <a:pt x="1246" y="80"/>
                </a:lnTo>
                <a:lnTo>
                  <a:pt x="1252" y="80"/>
                </a:lnTo>
                <a:lnTo>
                  <a:pt x="1262" y="74"/>
                </a:lnTo>
                <a:lnTo>
                  <a:pt x="1276" y="64"/>
                </a:lnTo>
                <a:lnTo>
                  <a:pt x="1296" y="54"/>
                </a:lnTo>
                <a:lnTo>
                  <a:pt x="1322" y="44"/>
                </a:lnTo>
                <a:lnTo>
                  <a:pt x="1350" y="36"/>
                </a:lnTo>
                <a:lnTo>
                  <a:pt x="1382" y="30"/>
                </a:lnTo>
                <a:lnTo>
                  <a:pt x="1394" y="30"/>
                </a:lnTo>
                <a:lnTo>
                  <a:pt x="1400" y="30"/>
                </a:lnTo>
                <a:lnTo>
                  <a:pt x="1404" y="32"/>
                </a:lnTo>
                <a:lnTo>
                  <a:pt x="1402" y="34"/>
                </a:lnTo>
                <a:lnTo>
                  <a:pt x="1388" y="42"/>
                </a:lnTo>
                <a:lnTo>
                  <a:pt x="1370" y="50"/>
                </a:lnTo>
                <a:lnTo>
                  <a:pt x="1350" y="56"/>
                </a:lnTo>
                <a:lnTo>
                  <a:pt x="1334" y="58"/>
                </a:lnTo>
                <a:lnTo>
                  <a:pt x="1328" y="60"/>
                </a:lnTo>
                <a:lnTo>
                  <a:pt x="1326" y="64"/>
                </a:lnTo>
                <a:lnTo>
                  <a:pt x="1324" y="68"/>
                </a:lnTo>
                <a:lnTo>
                  <a:pt x="1324" y="74"/>
                </a:lnTo>
                <a:lnTo>
                  <a:pt x="1328" y="78"/>
                </a:lnTo>
                <a:lnTo>
                  <a:pt x="1336" y="82"/>
                </a:lnTo>
                <a:lnTo>
                  <a:pt x="1346" y="84"/>
                </a:lnTo>
                <a:lnTo>
                  <a:pt x="1356" y="86"/>
                </a:lnTo>
                <a:lnTo>
                  <a:pt x="1380" y="86"/>
                </a:lnTo>
                <a:lnTo>
                  <a:pt x="1396" y="84"/>
                </a:lnTo>
                <a:lnTo>
                  <a:pt x="1402" y="86"/>
                </a:lnTo>
                <a:lnTo>
                  <a:pt x="1406" y="88"/>
                </a:lnTo>
                <a:lnTo>
                  <a:pt x="1408" y="92"/>
                </a:lnTo>
                <a:lnTo>
                  <a:pt x="1410" y="98"/>
                </a:lnTo>
                <a:lnTo>
                  <a:pt x="1414" y="110"/>
                </a:lnTo>
                <a:lnTo>
                  <a:pt x="1414" y="122"/>
                </a:lnTo>
                <a:lnTo>
                  <a:pt x="1416" y="138"/>
                </a:lnTo>
                <a:lnTo>
                  <a:pt x="1416" y="146"/>
                </a:lnTo>
                <a:lnTo>
                  <a:pt x="1416" y="156"/>
                </a:lnTo>
                <a:lnTo>
                  <a:pt x="1420" y="164"/>
                </a:lnTo>
                <a:lnTo>
                  <a:pt x="1422" y="168"/>
                </a:lnTo>
                <a:lnTo>
                  <a:pt x="1420" y="174"/>
                </a:lnTo>
                <a:lnTo>
                  <a:pt x="1414" y="180"/>
                </a:lnTo>
                <a:lnTo>
                  <a:pt x="1404" y="188"/>
                </a:lnTo>
                <a:lnTo>
                  <a:pt x="1396" y="194"/>
                </a:lnTo>
                <a:lnTo>
                  <a:pt x="1392" y="202"/>
                </a:lnTo>
                <a:lnTo>
                  <a:pt x="1390" y="216"/>
                </a:lnTo>
                <a:lnTo>
                  <a:pt x="1392" y="234"/>
                </a:lnTo>
                <a:lnTo>
                  <a:pt x="1398" y="252"/>
                </a:lnTo>
                <a:lnTo>
                  <a:pt x="1402" y="260"/>
                </a:lnTo>
                <a:lnTo>
                  <a:pt x="1408" y="268"/>
                </a:lnTo>
                <a:lnTo>
                  <a:pt x="1416" y="276"/>
                </a:lnTo>
                <a:lnTo>
                  <a:pt x="1424" y="282"/>
                </a:lnTo>
                <a:lnTo>
                  <a:pt x="1440" y="292"/>
                </a:lnTo>
                <a:lnTo>
                  <a:pt x="1446" y="294"/>
                </a:lnTo>
                <a:lnTo>
                  <a:pt x="1452" y="294"/>
                </a:lnTo>
                <a:lnTo>
                  <a:pt x="1458" y="292"/>
                </a:lnTo>
                <a:lnTo>
                  <a:pt x="1464" y="288"/>
                </a:lnTo>
                <a:lnTo>
                  <a:pt x="1468" y="282"/>
                </a:lnTo>
                <a:lnTo>
                  <a:pt x="1474" y="274"/>
                </a:lnTo>
                <a:lnTo>
                  <a:pt x="1480" y="264"/>
                </a:lnTo>
                <a:lnTo>
                  <a:pt x="1486" y="256"/>
                </a:lnTo>
                <a:lnTo>
                  <a:pt x="1504" y="240"/>
                </a:lnTo>
                <a:lnTo>
                  <a:pt x="1522" y="230"/>
                </a:lnTo>
                <a:lnTo>
                  <a:pt x="1536" y="222"/>
                </a:lnTo>
                <a:lnTo>
                  <a:pt x="1542" y="218"/>
                </a:lnTo>
                <a:lnTo>
                  <a:pt x="1550" y="218"/>
                </a:lnTo>
                <a:lnTo>
                  <a:pt x="1566" y="216"/>
                </a:lnTo>
                <a:lnTo>
                  <a:pt x="1574" y="214"/>
                </a:lnTo>
                <a:lnTo>
                  <a:pt x="1582" y="212"/>
                </a:lnTo>
                <a:lnTo>
                  <a:pt x="1590" y="208"/>
                </a:lnTo>
                <a:lnTo>
                  <a:pt x="1598" y="200"/>
                </a:lnTo>
                <a:lnTo>
                  <a:pt x="1606" y="194"/>
                </a:lnTo>
                <a:lnTo>
                  <a:pt x="1616" y="190"/>
                </a:lnTo>
                <a:lnTo>
                  <a:pt x="1626" y="188"/>
                </a:lnTo>
                <a:lnTo>
                  <a:pt x="1636" y="186"/>
                </a:lnTo>
                <a:lnTo>
                  <a:pt x="1658" y="184"/>
                </a:lnTo>
                <a:lnTo>
                  <a:pt x="1670" y="182"/>
                </a:lnTo>
                <a:lnTo>
                  <a:pt x="1680" y="180"/>
                </a:lnTo>
                <a:lnTo>
                  <a:pt x="1710" y="172"/>
                </a:lnTo>
                <a:lnTo>
                  <a:pt x="1718" y="166"/>
                </a:lnTo>
                <a:lnTo>
                  <a:pt x="1728" y="156"/>
                </a:lnTo>
                <a:close/>
                <a:moveTo>
                  <a:pt x="1762" y="194"/>
                </a:moveTo>
                <a:lnTo>
                  <a:pt x="1762" y="194"/>
                </a:lnTo>
                <a:lnTo>
                  <a:pt x="1742" y="196"/>
                </a:lnTo>
                <a:lnTo>
                  <a:pt x="1726" y="196"/>
                </a:lnTo>
                <a:lnTo>
                  <a:pt x="1694" y="196"/>
                </a:lnTo>
                <a:lnTo>
                  <a:pt x="1684" y="196"/>
                </a:lnTo>
                <a:lnTo>
                  <a:pt x="1676" y="198"/>
                </a:lnTo>
                <a:lnTo>
                  <a:pt x="1674" y="200"/>
                </a:lnTo>
                <a:lnTo>
                  <a:pt x="1672" y="202"/>
                </a:lnTo>
                <a:lnTo>
                  <a:pt x="1672" y="212"/>
                </a:lnTo>
                <a:lnTo>
                  <a:pt x="1678" y="232"/>
                </a:lnTo>
                <a:lnTo>
                  <a:pt x="1684" y="254"/>
                </a:lnTo>
                <a:lnTo>
                  <a:pt x="1688" y="262"/>
                </a:lnTo>
                <a:lnTo>
                  <a:pt x="1694" y="268"/>
                </a:lnTo>
                <a:lnTo>
                  <a:pt x="1700" y="270"/>
                </a:lnTo>
                <a:lnTo>
                  <a:pt x="1710" y="270"/>
                </a:lnTo>
                <a:lnTo>
                  <a:pt x="1744" y="260"/>
                </a:lnTo>
                <a:lnTo>
                  <a:pt x="1774" y="250"/>
                </a:lnTo>
                <a:lnTo>
                  <a:pt x="1786" y="246"/>
                </a:lnTo>
                <a:lnTo>
                  <a:pt x="1794" y="240"/>
                </a:lnTo>
                <a:lnTo>
                  <a:pt x="1796" y="234"/>
                </a:lnTo>
                <a:lnTo>
                  <a:pt x="1796" y="230"/>
                </a:lnTo>
                <a:lnTo>
                  <a:pt x="1796" y="226"/>
                </a:lnTo>
                <a:lnTo>
                  <a:pt x="1792" y="218"/>
                </a:lnTo>
                <a:lnTo>
                  <a:pt x="1792" y="212"/>
                </a:lnTo>
                <a:lnTo>
                  <a:pt x="1794" y="200"/>
                </a:lnTo>
                <a:lnTo>
                  <a:pt x="1792" y="196"/>
                </a:lnTo>
                <a:lnTo>
                  <a:pt x="1786" y="194"/>
                </a:lnTo>
                <a:lnTo>
                  <a:pt x="1778" y="192"/>
                </a:lnTo>
                <a:lnTo>
                  <a:pt x="1762" y="194"/>
                </a:lnTo>
                <a:close/>
                <a:moveTo>
                  <a:pt x="2084" y="80"/>
                </a:moveTo>
                <a:lnTo>
                  <a:pt x="2084" y="80"/>
                </a:lnTo>
                <a:lnTo>
                  <a:pt x="2088" y="82"/>
                </a:lnTo>
                <a:lnTo>
                  <a:pt x="2094" y="84"/>
                </a:lnTo>
                <a:lnTo>
                  <a:pt x="2100" y="84"/>
                </a:lnTo>
                <a:lnTo>
                  <a:pt x="2104" y="82"/>
                </a:lnTo>
                <a:lnTo>
                  <a:pt x="2110" y="80"/>
                </a:lnTo>
                <a:lnTo>
                  <a:pt x="2116" y="74"/>
                </a:lnTo>
                <a:lnTo>
                  <a:pt x="2118" y="64"/>
                </a:lnTo>
                <a:lnTo>
                  <a:pt x="2124" y="58"/>
                </a:lnTo>
                <a:lnTo>
                  <a:pt x="2128" y="56"/>
                </a:lnTo>
                <a:lnTo>
                  <a:pt x="2132" y="60"/>
                </a:lnTo>
                <a:lnTo>
                  <a:pt x="2134" y="64"/>
                </a:lnTo>
                <a:lnTo>
                  <a:pt x="2136" y="70"/>
                </a:lnTo>
                <a:lnTo>
                  <a:pt x="2140" y="76"/>
                </a:lnTo>
                <a:lnTo>
                  <a:pt x="2144" y="78"/>
                </a:lnTo>
                <a:lnTo>
                  <a:pt x="2150" y="78"/>
                </a:lnTo>
                <a:lnTo>
                  <a:pt x="2168" y="70"/>
                </a:lnTo>
                <a:lnTo>
                  <a:pt x="2186" y="60"/>
                </a:lnTo>
                <a:lnTo>
                  <a:pt x="2222" y="38"/>
                </a:lnTo>
                <a:lnTo>
                  <a:pt x="2228" y="34"/>
                </a:lnTo>
                <a:lnTo>
                  <a:pt x="2228" y="32"/>
                </a:lnTo>
                <a:lnTo>
                  <a:pt x="2222" y="30"/>
                </a:lnTo>
                <a:lnTo>
                  <a:pt x="2212" y="30"/>
                </a:lnTo>
                <a:lnTo>
                  <a:pt x="2184" y="28"/>
                </a:lnTo>
                <a:lnTo>
                  <a:pt x="2152" y="24"/>
                </a:lnTo>
                <a:lnTo>
                  <a:pt x="2136" y="22"/>
                </a:lnTo>
                <a:lnTo>
                  <a:pt x="2118" y="22"/>
                </a:lnTo>
                <a:lnTo>
                  <a:pt x="2084" y="26"/>
                </a:lnTo>
                <a:lnTo>
                  <a:pt x="2054" y="32"/>
                </a:lnTo>
                <a:lnTo>
                  <a:pt x="2042" y="36"/>
                </a:lnTo>
                <a:lnTo>
                  <a:pt x="2034" y="42"/>
                </a:lnTo>
                <a:lnTo>
                  <a:pt x="2030" y="46"/>
                </a:lnTo>
                <a:lnTo>
                  <a:pt x="2032" y="50"/>
                </a:lnTo>
                <a:lnTo>
                  <a:pt x="2036" y="56"/>
                </a:lnTo>
                <a:lnTo>
                  <a:pt x="2044" y="62"/>
                </a:lnTo>
                <a:lnTo>
                  <a:pt x="2062" y="72"/>
                </a:lnTo>
                <a:lnTo>
                  <a:pt x="2084" y="80"/>
                </a:lnTo>
                <a:close/>
                <a:moveTo>
                  <a:pt x="2356" y="44"/>
                </a:moveTo>
                <a:lnTo>
                  <a:pt x="2356" y="44"/>
                </a:lnTo>
                <a:lnTo>
                  <a:pt x="2354" y="46"/>
                </a:lnTo>
                <a:lnTo>
                  <a:pt x="2354" y="50"/>
                </a:lnTo>
                <a:lnTo>
                  <a:pt x="2356" y="52"/>
                </a:lnTo>
                <a:lnTo>
                  <a:pt x="2358" y="54"/>
                </a:lnTo>
                <a:lnTo>
                  <a:pt x="2362" y="56"/>
                </a:lnTo>
                <a:lnTo>
                  <a:pt x="2368" y="56"/>
                </a:lnTo>
                <a:lnTo>
                  <a:pt x="2386" y="54"/>
                </a:lnTo>
                <a:lnTo>
                  <a:pt x="2410" y="50"/>
                </a:lnTo>
                <a:lnTo>
                  <a:pt x="2438" y="44"/>
                </a:lnTo>
                <a:lnTo>
                  <a:pt x="2464" y="42"/>
                </a:lnTo>
                <a:lnTo>
                  <a:pt x="2474" y="42"/>
                </a:lnTo>
                <a:lnTo>
                  <a:pt x="2482" y="40"/>
                </a:lnTo>
                <a:lnTo>
                  <a:pt x="2486" y="38"/>
                </a:lnTo>
                <a:lnTo>
                  <a:pt x="2488" y="36"/>
                </a:lnTo>
                <a:lnTo>
                  <a:pt x="2488" y="34"/>
                </a:lnTo>
                <a:lnTo>
                  <a:pt x="2486" y="32"/>
                </a:lnTo>
                <a:lnTo>
                  <a:pt x="2480" y="30"/>
                </a:lnTo>
                <a:lnTo>
                  <a:pt x="2474" y="28"/>
                </a:lnTo>
                <a:lnTo>
                  <a:pt x="2462" y="22"/>
                </a:lnTo>
                <a:lnTo>
                  <a:pt x="2446" y="16"/>
                </a:lnTo>
                <a:lnTo>
                  <a:pt x="2438" y="14"/>
                </a:lnTo>
                <a:lnTo>
                  <a:pt x="2428" y="14"/>
                </a:lnTo>
                <a:lnTo>
                  <a:pt x="2412" y="16"/>
                </a:lnTo>
                <a:lnTo>
                  <a:pt x="2404" y="22"/>
                </a:lnTo>
                <a:lnTo>
                  <a:pt x="2396" y="26"/>
                </a:lnTo>
                <a:lnTo>
                  <a:pt x="2386" y="28"/>
                </a:lnTo>
                <a:lnTo>
                  <a:pt x="2376" y="26"/>
                </a:lnTo>
                <a:lnTo>
                  <a:pt x="2368" y="26"/>
                </a:lnTo>
                <a:lnTo>
                  <a:pt x="2358" y="24"/>
                </a:lnTo>
                <a:lnTo>
                  <a:pt x="2338" y="24"/>
                </a:lnTo>
                <a:lnTo>
                  <a:pt x="2328" y="26"/>
                </a:lnTo>
                <a:lnTo>
                  <a:pt x="2322" y="28"/>
                </a:lnTo>
                <a:lnTo>
                  <a:pt x="2322" y="30"/>
                </a:lnTo>
                <a:lnTo>
                  <a:pt x="2326" y="34"/>
                </a:lnTo>
                <a:lnTo>
                  <a:pt x="2340" y="40"/>
                </a:lnTo>
                <a:lnTo>
                  <a:pt x="2356" y="44"/>
                </a:lnTo>
                <a:close/>
                <a:moveTo>
                  <a:pt x="3520" y="1350"/>
                </a:moveTo>
                <a:lnTo>
                  <a:pt x="3520" y="1350"/>
                </a:lnTo>
                <a:lnTo>
                  <a:pt x="3538" y="1350"/>
                </a:lnTo>
                <a:lnTo>
                  <a:pt x="3556" y="1350"/>
                </a:lnTo>
                <a:lnTo>
                  <a:pt x="3570" y="1346"/>
                </a:lnTo>
                <a:lnTo>
                  <a:pt x="3584" y="1340"/>
                </a:lnTo>
                <a:lnTo>
                  <a:pt x="3590" y="1336"/>
                </a:lnTo>
                <a:lnTo>
                  <a:pt x="3594" y="1332"/>
                </a:lnTo>
                <a:lnTo>
                  <a:pt x="3596" y="1328"/>
                </a:lnTo>
                <a:lnTo>
                  <a:pt x="3596" y="1324"/>
                </a:lnTo>
                <a:lnTo>
                  <a:pt x="3596" y="1318"/>
                </a:lnTo>
                <a:lnTo>
                  <a:pt x="3594" y="1312"/>
                </a:lnTo>
                <a:lnTo>
                  <a:pt x="3592" y="1310"/>
                </a:lnTo>
                <a:lnTo>
                  <a:pt x="3590" y="1310"/>
                </a:lnTo>
                <a:lnTo>
                  <a:pt x="3582" y="1314"/>
                </a:lnTo>
                <a:lnTo>
                  <a:pt x="3572" y="1318"/>
                </a:lnTo>
                <a:lnTo>
                  <a:pt x="3560" y="1320"/>
                </a:lnTo>
                <a:lnTo>
                  <a:pt x="3538" y="1324"/>
                </a:lnTo>
                <a:lnTo>
                  <a:pt x="3512" y="1326"/>
                </a:lnTo>
                <a:lnTo>
                  <a:pt x="3500" y="1324"/>
                </a:lnTo>
                <a:lnTo>
                  <a:pt x="3496" y="1322"/>
                </a:lnTo>
                <a:lnTo>
                  <a:pt x="3492" y="1318"/>
                </a:lnTo>
                <a:lnTo>
                  <a:pt x="3486" y="1316"/>
                </a:lnTo>
                <a:lnTo>
                  <a:pt x="3478" y="1316"/>
                </a:lnTo>
                <a:lnTo>
                  <a:pt x="3460" y="1314"/>
                </a:lnTo>
                <a:lnTo>
                  <a:pt x="3440" y="1310"/>
                </a:lnTo>
                <a:lnTo>
                  <a:pt x="3420" y="1306"/>
                </a:lnTo>
                <a:lnTo>
                  <a:pt x="3400" y="1298"/>
                </a:lnTo>
                <a:lnTo>
                  <a:pt x="3364" y="1284"/>
                </a:lnTo>
                <a:lnTo>
                  <a:pt x="3336" y="1274"/>
                </a:lnTo>
                <a:lnTo>
                  <a:pt x="3330" y="1270"/>
                </a:lnTo>
                <a:lnTo>
                  <a:pt x="3326" y="1268"/>
                </a:lnTo>
                <a:lnTo>
                  <a:pt x="3326" y="1264"/>
                </a:lnTo>
                <a:lnTo>
                  <a:pt x="3328" y="1258"/>
                </a:lnTo>
                <a:lnTo>
                  <a:pt x="3330" y="1244"/>
                </a:lnTo>
                <a:lnTo>
                  <a:pt x="3332" y="1236"/>
                </a:lnTo>
                <a:lnTo>
                  <a:pt x="3332" y="1226"/>
                </a:lnTo>
                <a:lnTo>
                  <a:pt x="3332" y="1218"/>
                </a:lnTo>
                <a:lnTo>
                  <a:pt x="3328" y="1212"/>
                </a:lnTo>
                <a:lnTo>
                  <a:pt x="3324" y="1208"/>
                </a:lnTo>
                <a:lnTo>
                  <a:pt x="3320" y="1206"/>
                </a:lnTo>
                <a:lnTo>
                  <a:pt x="3308" y="1204"/>
                </a:lnTo>
                <a:lnTo>
                  <a:pt x="3302" y="1202"/>
                </a:lnTo>
                <a:lnTo>
                  <a:pt x="3298" y="1200"/>
                </a:lnTo>
                <a:lnTo>
                  <a:pt x="3292" y="1196"/>
                </a:lnTo>
                <a:lnTo>
                  <a:pt x="3290" y="1190"/>
                </a:lnTo>
                <a:lnTo>
                  <a:pt x="3288" y="1186"/>
                </a:lnTo>
                <a:lnTo>
                  <a:pt x="3288" y="1180"/>
                </a:lnTo>
                <a:lnTo>
                  <a:pt x="3290" y="1174"/>
                </a:lnTo>
                <a:lnTo>
                  <a:pt x="3292" y="1172"/>
                </a:lnTo>
                <a:lnTo>
                  <a:pt x="3294" y="1174"/>
                </a:lnTo>
                <a:lnTo>
                  <a:pt x="3298" y="1178"/>
                </a:lnTo>
                <a:lnTo>
                  <a:pt x="3300" y="1180"/>
                </a:lnTo>
                <a:lnTo>
                  <a:pt x="3302" y="1172"/>
                </a:lnTo>
                <a:lnTo>
                  <a:pt x="3302" y="1154"/>
                </a:lnTo>
                <a:lnTo>
                  <a:pt x="3300" y="1142"/>
                </a:lnTo>
                <a:lnTo>
                  <a:pt x="3296" y="1130"/>
                </a:lnTo>
                <a:lnTo>
                  <a:pt x="3290" y="1118"/>
                </a:lnTo>
                <a:lnTo>
                  <a:pt x="3284" y="1108"/>
                </a:lnTo>
                <a:lnTo>
                  <a:pt x="3266" y="1086"/>
                </a:lnTo>
                <a:lnTo>
                  <a:pt x="3250" y="1064"/>
                </a:lnTo>
                <a:lnTo>
                  <a:pt x="3244" y="1054"/>
                </a:lnTo>
                <a:lnTo>
                  <a:pt x="3238" y="1044"/>
                </a:lnTo>
                <a:lnTo>
                  <a:pt x="3234" y="1028"/>
                </a:lnTo>
                <a:lnTo>
                  <a:pt x="3234" y="1014"/>
                </a:lnTo>
                <a:lnTo>
                  <a:pt x="3234" y="1002"/>
                </a:lnTo>
                <a:lnTo>
                  <a:pt x="3236" y="998"/>
                </a:lnTo>
                <a:lnTo>
                  <a:pt x="3242" y="998"/>
                </a:lnTo>
                <a:lnTo>
                  <a:pt x="3248" y="1002"/>
                </a:lnTo>
                <a:lnTo>
                  <a:pt x="3256" y="1006"/>
                </a:lnTo>
                <a:lnTo>
                  <a:pt x="3274" y="1020"/>
                </a:lnTo>
                <a:lnTo>
                  <a:pt x="3290" y="1038"/>
                </a:lnTo>
                <a:lnTo>
                  <a:pt x="3302" y="1050"/>
                </a:lnTo>
                <a:lnTo>
                  <a:pt x="3308" y="1056"/>
                </a:lnTo>
                <a:lnTo>
                  <a:pt x="3312" y="1058"/>
                </a:lnTo>
                <a:lnTo>
                  <a:pt x="3318" y="1054"/>
                </a:lnTo>
                <a:lnTo>
                  <a:pt x="3330" y="1048"/>
                </a:lnTo>
                <a:lnTo>
                  <a:pt x="3344" y="1038"/>
                </a:lnTo>
                <a:lnTo>
                  <a:pt x="3350" y="1032"/>
                </a:lnTo>
                <a:lnTo>
                  <a:pt x="3358" y="1024"/>
                </a:lnTo>
                <a:lnTo>
                  <a:pt x="3362" y="1016"/>
                </a:lnTo>
                <a:lnTo>
                  <a:pt x="3366" y="1006"/>
                </a:lnTo>
                <a:lnTo>
                  <a:pt x="3366" y="1000"/>
                </a:lnTo>
                <a:lnTo>
                  <a:pt x="3366" y="994"/>
                </a:lnTo>
                <a:lnTo>
                  <a:pt x="3360" y="982"/>
                </a:lnTo>
                <a:lnTo>
                  <a:pt x="3352" y="966"/>
                </a:lnTo>
                <a:lnTo>
                  <a:pt x="3340" y="952"/>
                </a:lnTo>
                <a:lnTo>
                  <a:pt x="3318" y="924"/>
                </a:lnTo>
                <a:lnTo>
                  <a:pt x="3310" y="910"/>
                </a:lnTo>
                <a:lnTo>
                  <a:pt x="3304" y="900"/>
                </a:lnTo>
                <a:lnTo>
                  <a:pt x="3302" y="892"/>
                </a:lnTo>
                <a:lnTo>
                  <a:pt x="3302" y="888"/>
                </a:lnTo>
                <a:lnTo>
                  <a:pt x="3304" y="884"/>
                </a:lnTo>
                <a:lnTo>
                  <a:pt x="3308" y="884"/>
                </a:lnTo>
                <a:lnTo>
                  <a:pt x="3316" y="880"/>
                </a:lnTo>
                <a:lnTo>
                  <a:pt x="3322" y="878"/>
                </a:lnTo>
                <a:lnTo>
                  <a:pt x="3326" y="872"/>
                </a:lnTo>
                <a:lnTo>
                  <a:pt x="3330" y="868"/>
                </a:lnTo>
                <a:lnTo>
                  <a:pt x="3334" y="866"/>
                </a:lnTo>
                <a:lnTo>
                  <a:pt x="3336" y="868"/>
                </a:lnTo>
                <a:lnTo>
                  <a:pt x="3340" y="872"/>
                </a:lnTo>
                <a:lnTo>
                  <a:pt x="3342" y="876"/>
                </a:lnTo>
                <a:lnTo>
                  <a:pt x="3342" y="882"/>
                </a:lnTo>
                <a:lnTo>
                  <a:pt x="3342" y="886"/>
                </a:lnTo>
                <a:lnTo>
                  <a:pt x="3340" y="892"/>
                </a:lnTo>
                <a:lnTo>
                  <a:pt x="3338" y="900"/>
                </a:lnTo>
                <a:lnTo>
                  <a:pt x="3340" y="906"/>
                </a:lnTo>
                <a:lnTo>
                  <a:pt x="3350" y="922"/>
                </a:lnTo>
                <a:lnTo>
                  <a:pt x="3354" y="926"/>
                </a:lnTo>
                <a:lnTo>
                  <a:pt x="3356" y="924"/>
                </a:lnTo>
                <a:lnTo>
                  <a:pt x="3362" y="906"/>
                </a:lnTo>
                <a:lnTo>
                  <a:pt x="3366" y="896"/>
                </a:lnTo>
                <a:lnTo>
                  <a:pt x="3368" y="890"/>
                </a:lnTo>
                <a:lnTo>
                  <a:pt x="3370" y="882"/>
                </a:lnTo>
                <a:lnTo>
                  <a:pt x="3376" y="876"/>
                </a:lnTo>
                <a:lnTo>
                  <a:pt x="3390" y="868"/>
                </a:lnTo>
                <a:lnTo>
                  <a:pt x="3410" y="860"/>
                </a:lnTo>
                <a:lnTo>
                  <a:pt x="3432" y="850"/>
                </a:lnTo>
                <a:lnTo>
                  <a:pt x="3440" y="846"/>
                </a:lnTo>
                <a:lnTo>
                  <a:pt x="3446" y="840"/>
                </a:lnTo>
                <a:lnTo>
                  <a:pt x="3454" y="832"/>
                </a:lnTo>
                <a:lnTo>
                  <a:pt x="3462" y="818"/>
                </a:lnTo>
                <a:lnTo>
                  <a:pt x="3470" y="800"/>
                </a:lnTo>
                <a:lnTo>
                  <a:pt x="3480" y="774"/>
                </a:lnTo>
                <a:lnTo>
                  <a:pt x="3484" y="760"/>
                </a:lnTo>
                <a:lnTo>
                  <a:pt x="3486" y="750"/>
                </a:lnTo>
                <a:lnTo>
                  <a:pt x="3486" y="742"/>
                </a:lnTo>
                <a:lnTo>
                  <a:pt x="3484" y="736"/>
                </a:lnTo>
                <a:lnTo>
                  <a:pt x="3478" y="726"/>
                </a:lnTo>
                <a:lnTo>
                  <a:pt x="3472" y="718"/>
                </a:lnTo>
                <a:lnTo>
                  <a:pt x="3464" y="704"/>
                </a:lnTo>
                <a:lnTo>
                  <a:pt x="3454" y="690"/>
                </a:lnTo>
                <a:lnTo>
                  <a:pt x="3434" y="662"/>
                </a:lnTo>
                <a:lnTo>
                  <a:pt x="3428" y="654"/>
                </a:lnTo>
                <a:lnTo>
                  <a:pt x="3428" y="652"/>
                </a:lnTo>
                <a:lnTo>
                  <a:pt x="3430" y="650"/>
                </a:lnTo>
                <a:lnTo>
                  <a:pt x="3440" y="646"/>
                </a:lnTo>
                <a:lnTo>
                  <a:pt x="3442" y="644"/>
                </a:lnTo>
                <a:lnTo>
                  <a:pt x="3444" y="640"/>
                </a:lnTo>
                <a:lnTo>
                  <a:pt x="3444" y="638"/>
                </a:lnTo>
                <a:lnTo>
                  <a:pt x="3442" y="634"/>
                </a:lnTo>
                <a:lnTo>
                  <a:pt x="3434" y="628"/>
                </a:lnTo>
                <a:lnTo>
                  <a:pt x="3422" y="622"/>
                </a:lnTo>
                <a:lnTo>
                  <a:pt x="3416" y="620"/>
                </a:lnTo>
                <a:lnTo>
                  <a:pt x="3410" y="620"/>
                </a:lnTo>
                <a:lnTo>
                  <a:pt x="3404" y="622"/>
                </a:lnTo>
                <a:lnTo>
                  <a:pt x="3396" y="626"/>
                </a:lnTo>
                <a:lnTo>
                  <a:pt x="3392" y="626"/>
                </a:lnTo>
                <a:lnTo>
                  <a:pt x="3386" y="626"/>
                </a:lnTo>
                <a:lnTo>
                  <a:pt x="3380" y="624"/>
                </a:lnTo>
                <a:lnTo>
                  <a:pt x="3378" y="620"/>
                </a:lnTo>
                <a:lnTo>
                  <a:pt x="3376" y="618"/>
                </a:lnTo>
                <a:lnTo>
                  <a:pt x="3378" y="612"/>
                </a:lnTo>
                <a:lnTo>
                  <a:pt x="3386" y="600"/>
                </a:lnTo>
                <a:lnTo>
                  <a:pt x="3398" y="584"/>
                </a:lnTo>
                <a:lnTo>
                  <a:pt x="3404" y="578"/>
                </a:lnTo>
                <a:lnTo>
                  <a:pt x="3408" y="576"/>
                </a:lnTo>
                <a:lnTo>
                  <a:pt x="3410" y="576"/>
                </a:lnTo>
                <a:lnTo>
                  <a:pt x="3412" y="580"/>
                </a:lnTo>
                <a:lnTo>
                  <a:pt x="3416" y="590"/>
                </a:lnTo>
                <a:lnTo>
                  <a:pt x="3418" y="596"/>
                </a:lnTo>
                <a:lnTo>
                  <a:pt x="3422" y="600"/>
                </a:lnTo>
                <a:lnTo>
                  <a:pt x="3426" y="602"/>
                </a:lnTo>
                <a:lnTo>
                  <a:pt x="3430" y="604"/>
                </a:lnTo>
                <a:lnTo>
                  <a:pt x="3436" y="600"/>
                </a:lnTo>
                <a:lnTo>
                  <a:pt x="3442" y="596"/>
                </a:lnTo>
                <a:lnTo>
                  <a:pt x="3446" y="596"/>
                </a:lnTo>
                <a:lnTo>
                  <a:pt x="3448" y="596"/>
                </a:lnTo>
                <a:lnTo>
                  <a:pt x="3458" y="602"/>
                </a:lnTo>
                <a:lnTo>
                  <a:pt x="3470" y="608"/>
                </a:lnTo>
                <a:lnTo>
                  <a:pt x="3482" y="618"/>
                </a:lnTo>
                <a:lnTo>
                  <a:pt x="3494" y="632"/>
                </a:lnTo>
                <a:lnTo>
                  <a:pt x="3504" y="648"/>
                </a:lnTo>
                <a:lnTo>
                  <a:pt x="3510" y="662"/>
                </a:lnTo>
                <a:lnTo>
                  <a:pt x="3516" y="672"/>
                </a:lnTo>
                <a:lnTo>
                  <a:pt x="3520" y="674"/>
                </a:lnTo>
                <a:lnTo>
                  <a:pt x="3524" y="674"/>
                </a:lnTo>
                <a:lnTo>
                  <a:pt x="3534" y="672"/>
                </a:lnTo>
                <a:lnTo>
                  <a:pt x="3538" y="668"/>
                </a:lnTo>
                <a:lnTo>
                  <a:pt x="3542" y="660"/>
                </a:lnTo>
                <a:lnTo>
                  <a:pt x="3546" y="650"/>
                </a:lnTo>
                <a:lnTo>
                  <a:pt x="3548" y="644"/>
                </a:lnTo>
                <a:lnTo>
                  <a:pt x="3546" y="640"/>
                </a:lnTo>
                <a:lnTo>
                  <a:pt x="3542" y="634"/>
                </a:lnTo>
                <a:lnTo>
                  <a:pt x="3538" y="630"/>
                </a:lnTo>
                <a:lnTo>
                  <a:pt x="3516" y="610"/>
                </a:lnTo>
                <a:lnTo>
                  <a:pt x="3508" y="604"/>
                </a:lnTo>
                <a:lnTo>
                  <a:pt x="3500" y="598"/>
                </a:lnTo>
                <a:lnTo>
                  <a:pt x="3500" y="596"/>
                </a:lnTo>
                <a:lnTo>
                  <a:pt x="3498" y="594"/>
                </a:lnTo>
                <a:lnTo>
                  <a:pt x="3502" y="588"/>
                </a:lnTo>
                <a:lnTo>
                  <a:pt x="3506" y="584"/>
                </a:lnTo>
                <a:lnTo>
                  <a:pt x="3508" y="580"/>
                </a:lnTo>
                <a:lnTo>
                  <a:pt x="3508" y="570"/>
                </a:lnTo>
                <a:lnTo>
                  <a:pt x="3508" y="560"/>
                </a:lnTo>
                <a:lnTo>
                  <a:pt x="3510" y="552"/>
                </a:lnTo>
                <a:lnTo>
                  <a:pt x="3512" y="548"/>
                </a:lnTo>
                <a:lnTo>
                  <a:pt x="3516" y="546"/>
                </a:lnTo>
                <a:lnTo>
                  <a:pt x="3526" y="544"/>
                </a:lnTo>
                <a:lnTo>
                  <a:pt x="3538" y="542"/>
                </a:lnTo>
                <a:lnTo>
                  <a:pt x="3552" y="538"/>
                </a:lnTo>
                <a:lnTo>
                  <a:pt x="3558" y="534"/>
                </a:lnTo>
                <a:lnTo>
                  <a:pt x="3562" y="528"/>
                </a:lnTo>
                <a:lnTo>
                  <a:pt x="3566" y="520"/>
                </a:lnTo>
                <a:lnTo>
                  <a:pt x="3568" y="512"/>
                </a:lnTo>
                <a:lnTo>
                  <a:pt x="3570" y="492"/>
                </a:lnTo>
                <a:lnTo>
                  <a:pt x="3572" y="470"/>
                </a:lnTo>
                <a:lnTo>
                  <a:pt x="3570" y="460"/>
                </a:lnTo>
                <a:lnTo>
                  <a:pt x="3568" y="450"/>
                </a:lnTo>
                <a:lnTo>
                  <a:pt x="3562" y="436"/>
                </a:lnTo>
                <a:lnTo>
                  <a:pt x="3556" y="424"/>
                </a:lnTo>
                <a:lnTo>
                  <a:pt x="3548" y="416"/>
                </a:lnTo>
                <a:lnTo>
                  <a:pt x="3546" y="414"/>
                </a:lnTo>
                <a:lnTo>
                  <a:pt x="3546" y="412"/>
                </a:lnTo>
                <a:lnTo>
                  <a:pt x="3552" y="412"/>
                </a:lnTo>
                <a:lnTo>
                  <a:pt x="3562" y="416"/>
                </a:lnTo>
                <a:lnTo>
                  <a:pt x="3574" y="424"/>
                </a:lnTo>
                <a:lnTo>
                  <a:pt x="3580" y="430"/>
                </a:lnTo>
                <a:lnTo>
                  <a:pt x="3586" y="440"/>
                </a:lnTo>
                <a:lnTo>
                  <a:pt x="3598" y="468"/>
                </a:lnTo>
                <a:lnTo>
                  <a:pt x="3610" y="500"/>
                </a:lnTo>
                <a:lnTo>
                  <a:pt x="3616" y="524"/>
                </a:lnTo>
                <a:lnTo>
                  <a:pt x="3620" y="540"/>
                </a:lnTo>
                <a:lnTo>
                  <a:pt x="3622" y="550"/>
                </a:lnTo>
                <a:lnTo>
                  <a:pt x="3628" y="558"/>
                </a:lnTo>
                <a:lnTo>
                  <a:pt x="3638" y="572"/>
                </a:lnTo>
                <a:lnTo>
                  <a:pt x="3650" y="584"/>
                </a:lnTo>
                <a:lnTo>
                  <a:pt x="3652" y="588"/>
                </a:lnTo>
                <a:lnTo>
                  <a:pt x="3652" y="592"/>
                </a:lnTo>
                <a:lnTo>
                  <a:pt x="3650" y="600"/>
                </a:lnTo>
                <a:lnTo>
                  <a:pt x="3646" y="616"/>
                </a:lnTo>
                <a:lnTo>
                  <a:pt x="3642" y="624"/>
                </a:lnTo>
                <a:lnTo>
                  <a:pt x="3638" y="630"/>
                </a:lnTo>
                <a:lnTo>
                  <a:pt x="3634" y="636"/>
                </a:lnTo>
                <a:lnTo>
                  <a:pt x="3628" y="642"/>
                </a:lnTo>
                <a:lnTo>
                  <a:pt x="3614" y="648"/>
                </a:lnTo>
                <a:lnTo>
                  <a:pt x="3596" y="654"/>
                </a:lnTo>
                <a:lnTo>
                  <a:pt x="3584" y="658"/>
                </a:lnTo>
                <a:lnTo>
                  <a:pt x="3580" y="662"/>
                </a:lnTo>
                <a:lnTo>
                  <a:pt x="3576" y="666"/>
                </a:lnTo>
                <a:lnTo>
                  <a:pt x="3572" y="676"/>
                </a:lnTo>
                <a:lnTo>
                  <a:pt x="3564" y="690"/>
                </a:lnTo>
                <a:lnTo>
                  <a:pt x="3560" y="700"/>
                </a:lnTo>
                <a:lnTo>
                  <a:pt x="3560" y="706"/>
                </a:lnTo>
                <a:lnTo>
                  <a:pt x="3562" y="710"/>
                </a:lnTo>
                <a:lnTo>
                  <a:pt x="3564" y="714"/>
                </a:lnTo>
                <a:lnTo>
                  <a:pt x="3576" y="720"/>
                </a:lnTo>
                <a:lnTo>
                  <a:pt x="3586" y="724"/>
                </a:lnTo>
                <a:lnTo>
                  <a:pt x="3592" y="726"/>
                </a:lnTo>
                <a:lnTo>
                  <a:pt x="3596" y="724"/>
                </a:lnTo>
                <a:lnTo>
                  <a:pt x="3600" y="722"/>
                </a:lnTo>
                <a:lnTo>
                  <a:pt x="3604" y="716"/>
                </a:lnTo>
                <a:lnTo>
                  <a:pt x="3612" y="704"/>
                </a:lnTo>
                <a:lnTo>
                  <a:pt x="3618" y="700"/>
                </a:lnTo>
                <a:lnTo>
                  <a:pt x="3624" y="694"/>
                </a:lnTo>
                <a:lnTo>
                  <a:pt x="3636" y="686"/>
                </a:lnTo>
                <a:lnTo>
                  <a:pt x="3652" y="680"/>
                </a:lnTo>
                <a:lnTo>
                  <a:pt x="3668" y="676"/>
                </a:lnTo>
                <a:lnTo>
                  <a:pt x="3688" y="674"/>
                </a:lnTo>
                <a:lnTo>
                  <a:pt x="3696" y="672"/>
                </a:lnTo>
                <a:lnTo>
                  <a:pt x="3698" y="670"/>
                </a:lnTo>
                <a:lnTo>
                  <a:pt x="3698" y="668"/>
                </a:lnTo>
                <a:lnTo>
                  <a:pt x="3698" y="660"/>
                </a:lnTo>
                <a:lnTo>
                  <a:pt x="3694" y="652"/>
                </a:lnTo>
                <a:lnTo>
                  <a:pt x="3684" y="632"/>
                </a:lnTo>
                <a:lnTo>
                  <a:pt x="3680" y="624"/>
                </a:lnTo>
                <a:lnTo>
                  <a:pt x="3678" y="616"/>
                </a:lnTo>
                <a:lnTo>
                  <a:pt x="3674" y="588"/>
                </a:lnTo>
                <a:lnTo>
                  <a:pt x="3672" y="578"/>
                </a:lnTo>
                <a:lnTo>
                  <a:pt x="3668" y="566"/>
                </a:lnTo>
                <a:lnTo>
                  <a:pt x="3666" y="562"/>
                </a:lnTo>
                <a:lnTo>
                  <a:pt x="3666" y="558"/>
                </a:lnTo>
                <a:lnTo>
                  <a:pt x="3668" y="554"/>
                </a:lnTo>
                <a:lnTo>
                  <a:pt x="3670" y="552"/>
                </a:lnTo>
                <a:lnTo>
                  <a:pt x="3694" y="542"/>
                </a:lnTo>
                <a:lnTo>
                  <a:pt x="3700" y="536"/>
                </a:lnTo>
                <a:lnTo>
                  <a:pt x="3706" y="532"/>
                </a:lnTo>
                <a:lnTo>
                  <a:pt x="3708" y="528"/>
                </a:lnTo>
                <a:lnTo>
                  <a:pt x="3710" y="522"/>
                </a:lnTo>
                <a:lnTo>
                  <a:pt x="3710" y="518"/>
                </a:lnTo>
                <a:lnTo>
                  <a:pt x="3708" y="514"/>
                </a:lnTo>
                <a:lnTo>
                  <a:pt x="3706" y="512"/>
                </a:lnTo>
                <a:lnTo>
                  <a:pt x="3702" y="510"/>
                </a:lnTo>
                <a:lnTo>
                  <a:pt x="3692" y="512"/>
                </a:lnTo>
                <a:lnTo>
                  <a:pt x="3682" y="514"/>
                </a:lnTo>
                <a:lnTo>
                  <a:pt x="3670" y="518"/>
                </a:lnTo>
                <a:lnTo>
                  <a:pt x="3652" y="518"/>
                </a:lnTo>
                <a:lnTo>
                  <a:pt x="3644" y="516"/>
                </a:lnTo>
                <a:lnTo>
                  <a:pt x="3638" y="512"/>
                </a:lnTo>
                <a:lnTo>
                  <a:pt x="3634" y="508"/>
                </a:lnTo>
                <a:lnTo>
                  <a:pt x="3632" y="504"/>
                </a:lnTo>
                <a:lnTo>
                  <a:pt x="3628" y="494"/>
                </a:lnTo>
                <a:lnTo>
                  <a:pt x="3626" y="486"/>
                </a:lnTo>
                <a:lnTo>
                  <a:pt x="3620" y="478"/>
                </a:lnTo>
                <a:lnTo>
                  <a:pt x="3616" y="466"/>
                </a:lnTo>
                <a:lnTo>
                  <a:pt x="3610" y="456"/>
                </a:lnTo>
                <a:lnTo>
                  <a:pt x="3608" y="444"/>
                </a:lnTo>
                <a:lnTo>
                  <a:pt x="3606" y="438"/>
                </a:lnTo>
                <a:lnTo>
                  <a:pt x="3604" y="432"/>
                </a:lnTo>
                <a:lnTo>
                  <a:pt x="3594" y="418"/>
                </a:lnTo>
                <a:lnTo>
                  <a:pt x="3566" y="392"/>
                </a:lnTo>
                <a:lnTo>
                  <a:pt x="3546" y="376"/>
                </a:lnTo>
                <a:lnTo>
                  <a:pt x="3542" y="372"/>
                </a:lnTo>
                <a:lnTo>
                  <a:pt x="3540" y="372"/>
                </a:lnTo>
                <a:lnTo>
                  <a:pt x="3540" y="374"/>
                </a:lnTo>
                <a:lnTo>
                  <a:pt x="3540" y="376"/>
                </a:lnTo>
                <a:lnTo>
                  <a:pt x="3538" y="376"/>
                </a:lnTo>
                <a:lnTo>
                  <a:pt x="3532" y="376"/>
                </a:lnTo>
                <a:lnTo>
                  <a:pt x="3522" y="374"/>
                </a:lnTo>
                <a:lnTo>
                  <a:pt x="3506" y="372"/>
                </a:lnTo>
                <a:lnTo>
                  <a:pt x="3492" y="370"/>
                </a:lnTo>
                <a:lnTo>
                  <a:pt x="3480" y="372"/>
                </a:lnTo>
                <a:lnTo>
                  <a:pt x="3470" y="372"/>
                </a:lnTo>
                <a:lnTo>
                  <a:pt x="3458" y="372"/>
                </a:lnTo>
                <a:lnTo>
                  <a:pt x="3452" y="370"/>
                </a:lnTo>
                <a:lnTo>
                  <a:pt x="3448" y="366"/>
                </a:lnTo>
                <a:lnTo>
                  <a:pt x="3450" y="360"/>
                </a:lnTo>
                <a:lnTo>
                  <a:pt x="3452" y="352"/>
                </a:lnTo>
                <a:lnTo>
                  <a:pt x="3468" y="314"/>
                </a:lnTo>
                <a:lnTo>
                  <a:pt x="3470" y="306"/>
                </a:lnTo>
                <a:lnTo>
                  <a:pt x="3476" y="302"/>
                </a:lnTo>
                <a:lnTo>
                  <a:pt x="3482" y="300"/>
                </a:lnTo>
                <a:lnTo>
                  <a:pt x="3488" y="300"/>
                </a:lnTo>
                <a:lnTo>
                  <a:pt x="3504" y="302"/>
                </a:lnTo>
                <a:lnTo>
                  <a:pt x="3518" y="304"/>
                </a:lnTo>
                <a:lnTo>
                  <a:pt x="3542" y="306"/>
                </a:lnTo>
                <a:lnTo>
                  <a:pt x="3572" y="312"/>
                </a:lnTo>
                <a:lnTo>
                  <a:pt x="3580" y="314"/>
                </a:lnTo>
                <a:lnTo>
                  <a:pt x="3586" y="312"/>
                </a:lnTo>
                <a:lnTo>
                  <a:pt x="3588" y="308"/>
                </a:lnTo>
                <a:lnTo>
                  <a:pt x="3590" y="304"/>
                </a:lnTo>
                <a:lnTo>
                  <a:pt x="3590" y="292"/>
                </a:lnTo>
                <a:lnTo>
                  <a:pt x="3592" y="276"/>
                </a:lnTo>
                <a:lnTo>
                  <a:pt x="3594" y="272"/>
                </a:lnTo>
                <a:lnTo>
                  <a:pt x="3596" y="268"/>
                </a:lnTo>
                <a:lnTo>
                  <a:pt x="3600" y="266"/>
                </a:lnTo>
                <a:lnTo>
                  <a:pt x="3604" y="266"/>
                </a:lnTo>
                <a:lnTo>
                  <a:pt x="3614" y="270"/>
                </a:lnTo>
                <a:lnTo>
                  <a:pt x="3624" y="276"/>
                </a:lnTo>
                <a:lnTo>
                  <a:pt x="3634" y="278"/>
                </a:lnTo>
                <a:lnTo>
                  <a:pt x="3640" y="280"/>
                </a:lnTo>
                <a:lnTo>
                  <a:pt x="3642" y="278"/>
                </a:lnTo>
                <a:lnTo>
                  <a:pt x="3642" y="276"/>
                </a:lnTo>
                <a:lnTo>
                  <a:pt x="3644" y="268"/>
                </a:lnTo>
                <a:lnTo>
                  <a:pt x="3644" y="264"/>
                </a:lnTo>
                <a:lnTo>
                  <a:pt x="3646" y="260"/>
                </a:lnTo>
                <a:lnTo>
                  <a:pt x="3648" y="256"/>
                </a:lnTo>
                <a:lnTo>
                  <a:pt x="3652" y="256"/>
                </a:lnTo>
                <a:lnTo>
                  <a:pt x="3656" y="254"/>
                </a:lnTo>
                <a:lnTo>
                  <a:pt x="3660" y="256"/>
                </a:lnTo>
                <a:lnTo>
                  <a:pt x="3664" y="258"/>
                </a:lnTo>
                <a:lnTo>
                  <a:pt x="3670" y="264"/>
                </a:lnTo>
                <a:lnTo>
                  <a:pt x="3672" y="268"/>
                </a:lnTo>
                <a:lnTo>
                  <a:pt x="3670" y="276"/>
                </a:lnTo>
                <a:lnTo>
                  <a:pt x="3668" y="282"/>
                </a:lnTo>
                <a:lnTo>
                  <a:pt x="3664" y="290"/>
                </a:lnTo>
                <a:lnTo>
                  <a:pt x="3654" y="300"/>
                </a:lnTo>
                <a:lnTo>
                  <a:pt x="3648" y="306"/>
                </a:lnTo>
                <a:lnTo>
                  <a:pt x="3648" y="310"/>
                </a:lnTo>
                <a:lnTo>
                  <a:pt x="3646" y="322"/>
                </a:lnTo>
                <a:lnTo>
                  <a:pt x="3646" y="328"/>
                </a:lnTo>
                <a:lnTo>
                  <a:pt x="3648" y="336"/>
                </a:lnTo>
                <a:lnTo>
                  <a:pt x="3652" y="342"/>
                </a:lnTo>
                <a:lnTo>
                  <a:pt x="3658" y="346"/>
                </a:lnTo>
                <a:lnTo>
                  <a:pt x="3666" y="352"/>
                </a:lnTo>
                <a:lnTo>
                  <a:pt x="3674" y="358"/>
                </a:lnTo>
                <a:lnTo>
                  <a:pt x="3694" y="378"/>
                </a:lnTo>
                <a:lnTo>
                  <a:pt x="3716" y="400"/>
                </a:lnTo>
                <a:lnTo>
                  <a:pt x="3734" y="414"/>
                </a:lnTo>
                <a:lnTo>
                  <a:pt x="3742" y="418"/>
                </a:lnTo>
                <a:lnTo>
                  <a:pt x="3746" y="416"/>
                </a:lnTo>
                <a:lnTo>
                  <a:pt x="3746" y="412"/>
                </a:lnTo>
                <a:lnTo>
                  <a:pt x="3746" y="404"/>
                </a:lnTo>
                <a:lnTo>
                  <a:pt x="3744" y="384"/>
                </a:lnTo>
                <a:lnTo>
                  <a:pt x="3742" y="360"/>
                </a:lnTo>
                <a:lnTo>
                  <a:pt x="3740" y="352"/>
                </a:lnTo>
                <a:lnTo>
                  <a:pt x="3738" y="344"/>
                </a:lnTo>
                <a:lnTo>
                  <a:pt x="3734" y="338"/>
                </a:lnTo>
                <a:lnTo>
                  <a:pt x="3730" y="334"/>
                </a:lnTo>
                <a:lnTo>
                  <a:pt x="3718" y="324"/>
                </a:lnTo>
                <a:lnTo>
                  <a:pt x="3712" y="318"/>
                </a:lnTo>
                <a:lnTo>
                  <a:pt x="3706" y="308"/>
                </a:lnTo>
                <a:lnTo>
                  <a:pt x="3700" y="294"/>
                </a:lnTo>
                <a:lnTo>
                  <a:pt x="3700" y="292"/>
                </a:lnTo>
                <a:lnTo>
                  <a:pt x="3702" y="292"/>
                </a:lnTo>
                <a:lnTo>
                  <a:pt x="3712" y="292"/>
                </a:lnTo>
                <a:lnTo>
                  <a:pt x="3730" y="294"/>
                </a:lnTo>
                <a:lnTo>
                  <a:pt x="3746" y="292"/>
                </a:lnTo>
                <a:lnTo>
                  <a:pt x="3756" y="288"/>
                </a:lnTo>
                <a:lnTo>
                  <a:pt x="3762" y="282"/>
                </a:lnTo>
                <a:lnTo>
                  <a:pt x="3766" y="276"/>
                </a:lnTo>
                <a:lnTo>
                  <a:pt x="3772" y="270"/>
                </a:lnTo>
                <a:lnTo>
                  <a:pt x="3778" y="266"/>
                </a:lnTo>
                <a:lnTo>
                  <a:pt x="3788" y="266"/>
                </a:lnTo>
                <a:lnTo>
                  <a:pt x="3804" y="264"/>
                </a:lnTo>
                <a:lnTo>
                  <a:pt x="3812" y="264"/>
                </a:lnTo>
                <a:lnTo>
                  <a:pt x="3816" y="264"/>
                </a:lnTo>
                <a:lnTo>
                  <a:pt x="3818" y="262"/>
                </a:lnTo>
                <a:lnTo>
                  <a:pt x="3816" y="258"/>
                </a:lnTo>
                <a:lnTo>
                  <a:pt x="3810" y="250"/>
                </a:lnTo>
                <a:lnTo>
                  <a:pt x="3802" y="242"/>
                </a:lnTo>
                <a:lnTo>
                  <a:pt x="3798" y="238"/>
                </a:lnTo>
                <a:lnTo>
                  <a:pt x="3792" y="234"/>
                </a:lnTo>
                <a:lnTo>
                  <a:pt x="3782" y="230"/>
                </a:lnTo>
                <a:lnTo>
                  <a:pt x="3774" y="228"/>
                </a:lnTo>
                <a:lnTo>
                  <a:pt x="3774" y="226"/>
                </a:lnTo>
                <a:lnTo>
                  <a:pt x="3776" y="222"/>
                </a:lnTo>
                <a:lnTo>
                  <a:pt x="3780" y="220"/>
                </a:lnTo>
                <a:lnTo>
                  <a:pt x="3788" y="220"/>
                </a:lnTo>
                <a:lnTo>
                  <a:pt x="3808" y="224"/>
                </a:lnTo>
                <a:lnTo>
                  <a:pt x="3832" y="230"/>
                </a:lnTo>
                <a:lnTo>
                  <a:pt x="3850" y="236"/>
                </a:lnTo>
                <a:lnTo>
                  <a:pt x="3862" y="240"/>
                </a:lnTo>
                <a:lnTo>
                  <a:pt x="3866" y="240"/>
                </a:lnTo>
                <a:lnTo>
                  <a:pt x="3868" y="238"/>
                </a:lnTo>
                <a:lnTo>
                  <a:pt x="3866" y="230"/>
                </a:lnTo>
                <a:lnTo>
                  <a:pt x="3864" y="218"/>
                </a:lnTo>
                <a:lnTo>
                  <a:pt x="3862" y="212"/>
                </a:lnTo>
                <a:lnTo>
                  <a:pt x="3858" y="208"/>
                </a:lnTo>
                <a:lnTo>
                  <a:pt x="3854" y="206"/>
                </a:lnTo>
                <a:lnTo>
                  <a:pt x="3846" y="206"/>
                </a:lnTo>
                <a:lnTo>
                  <a:pt x="3822" y="202"/>
                </a:lnTo>
                <a:lnTo>
                  <a:pt x="3808" y="198"/>
                </a:lnTo>
                <a:lnTo>
                  <a:pt x="3788" y="192"/>
                </a:lnTo>
                <a:lnTo>
                  <a:pt x="3748" y="180"/>
                </a:lnTo>
                <a:lnTo>
                  <a:pt x="3710" y="168"/>
                </a:lnTo>
                <a:lnTo>
                  <a:pt x="3678" y="162"/>
                </a:lnTo>
                <a:lnTo>
                  <a:pt x="3658" y="160"/>
                </a:lnTo>
                <a:lnTo>
                  <a:pt x="3652" y="160"/>
                </a:lnTo>
                <a:lnTo>
                  <a:pt x="3648" y="158"/>
                </a:lnTo>
                <a:lnTo>
                  <a:pt x="3648" y="156"/>
                </a:lnTo>
                <a:lnTo>
                  <a:pt x="3650" y="154"/>
                </a:lnTo>
                <a:lnTo>
                  <a:pt x="3656" y="150"/>
                </a:lnTo>
                <a:lnTo>
                  <a:pt x="3666" y="148"/>
                </a:lnTo>
                <a:lnTo>
                  <a:pt x="3670" y="148"/>
                </a:lnTo>
                <a:lnTo>
                  <a:pt x="3672" y="146"/>
                </a:lnTo>
                <a:lnTo>
                  <a:pt x="3674" y="144"/>
                </a:lnTo>
                <a:lnTo>
                  <a:pt x="3674" y="142"/>
                </a:lnTo>
                <a:lnTo>
                  <a:pt x="3670" y="136"/>
                </a:lnTo>
                <a:lnTo>
                  <a:pt x="3662" y="130"/>
                </a:lnTo>
                <a:lnTo>
                  <a:pt x="3652" y="128"/>
                </a:lnTo>
                <a:lnTo>
                  <a:pt x="3644" y="128"/>
                </a:lnTo>
                <a:lnTo>
                  <a:pt x="3638" y="134"/>
                </a:lnTo>
                <a:lnTo>
                  <a:pt x="3632" y="144"/>
                </a:lnTo>
                <a:lnTo>
                  <a:pt x="3632" y="148"/>
                </a:lnTo>
                <a:lnTo>
                  <a:pt x="3632" y="152"/>
                </a:lnTo>
                <a:lnTo>
                  <a:pt x="3632" y="158"/>
                </a:lnTo>
                <a:lnTo>
                  <a:pt x="3632" y="160"/>
                </a:lnTo>
                <a:lnTo>
                  <a:pt x="3628" y="160"/>
                </a:lnTo>
                <a:lnTo>
                  <a:pt x="3608" y="160"/>
                </a:lnTo>
                <a:lnTo>
                  <a:pt x="3554" y="160"/>
                </a:lnTo>
                <a:lnTo>
                  <a:pt x="3528" y="158"/>
                </a:lnTo>
                <a:lnTo>
                  <a:pt x="3496" y="152"/>
                </a:lnTo>
                <a:lnTo>
                  <a:pt x="3466" y="148"/>
                </a:lnTo>
                <a:lnTo>
                  <a:pt x="3442" y="144"/>
                </a:lnTo>
                <a:lnTo>
                  <a:pt x="3394" y="142"/>
                </a:lnTo>
                <a:lnTo>
                  <a:pt x="3382" y="140"/>
                </a:lnTo>
                <a:lnTo>
                  <a:pt x="3372" y="138"/>
                </a:lnTo>
                <a:lnTo>
                  <a:pt x="3358" y="132"/>
                </a:lnTo>
                <a:lnTo>
                  <a:pt x="3342" y="126"/>
                </a:lnTo>
                <a:lnTo>
                  <a:pt x="3332" y="124"/>
                </a:lnTo>
                <a:lnTo>
                  <a:pt x="3318" y="124"/>
                </a:lnTo>
                <a:lnTo>
                  <a:pt x="3306" y="122"/>
                </a:lnTo>
                <a:lnTo>
                  <a:pt x="3298" y="120"/>
                </a:lnTo>
                <a:lnTo>
                  <a:pt x="3292" y="118"/>
                </a:lnTo>
                <a:lnTo>
                  <a:pt x="3288" y="114"/>
                </a:lnTo>
                <a:lnTo>
                  <a:pt x="3284" y="102"/>
                </a:lnTo>
                <a:lnTo>
                  <a:pt x="3280" y="96"/>
                </a:lnTo>
                <a:lnTo>
                  <a:pt x="3276" y="90"/>
                </a:lnTo>
                <a:lnTo>
                  <a:pt x="3270" y="84"/>
                </a:lnTo>
                <a:lnTo>
                  <a:pt x="3264" y="80"/>
                </a:lnTo>
                <a:lnTo>
                  <a:pt x="3258" y="78"/>
                </a:lnTo>
                <a:lnTo>
                  <a:pt x="3250" y="76"/>
                </a:lnTo>
                <a:lnTo>
                  <a:pt x="3230" y="76"/>
                </a:lnTo>
                <a:lnTo>
                  <a:pt x="3200" y="76"/>
                </a:lnTo>
                <a:lnTo>
                  <a:pt x="3184" y="78"/>
                </a:lnTo>
                <a:lnTo>
                  <a:pt x="3174" y="80"/>
                </a:lnTo>
                <a:lnTo>
                  <a:pt x="3170" y="82"/>
                </a:lnTo>
                <a:lnTo>
                  <a:pt x="3170" y="86"/>
                </a:lnTo>
                <a:lnTo>
                  <a:pt x="3172" y="92"/>
                </a:lnTo>
                <a:lnTo>
                  <a:pt x="3176" y="94"/>
                </a:lnTo>
                <a:lnTo>
                  <a:pt x="3186" y="100"/>
                </a:lnTo>
                <a:lnTo>
                  <a:pt x="3210" y="110"/>
                </a:lnTo>
                <a:lnTo>
                  <a:pt x="3226" y="118"/>
                </a:lnTo>
                <a:lnTo>
                  <a:pt x="3242" y="128"/>
                </a:lnTo>
                <a:lnTo>
                  <a:pt x="3246" y="134"/>
                </a:lnTo>
                <a:lnTo>
                  <a:pt x="3246" y="136"/>
                </a:lnTo>
                <a:lnTo>
                  <a:pt x="3244" y="138"/>
                </a:lnTo>
                <a:lnTo>
                  <a:pt x="3238" y="140"/>
                </a:lnTo>
                <a:lnTo>
                  <a:pt x="3228" y="140"/>
                </a:lnTo>
                <a:lnTo>
                  <a:pt x="3186" y="140"/>
                </a:lnTo>
                <a:lnTo>
                  <a:pt x="3178" y="140"/>
                </a:lnTo>
                <a:lnTo>
                  <a:pt x="3174" y="138"/>
                </a:lnTo>
                <a:lnTo>
                  <a:pt x="3164" y="134"/>
                </a:lnTo>
                <a:lnTo>
                  <a:pt x="3156" y="124"/>
                </a:lnTo>
                <a:lnTo>
                  <a:pt x="3140" y="114"/>
                </a:lnTo>
                <a:lnTo>
                  <a:pt x="3130" y="108"/>
                </a:lnTo>
                <a:lnTo>
                  <a:pt x="3116" y="106"/>
                </a:lnTo>
                <a:lnTo>
                  <a:pt x="3100" y="104"/>
                </a:lnTo>
                <a:lnTo>
                  <a:pt x="3082" y="104"/>
                </a:lnTo>
                <a:lnTo>
                  <a:pt x="3048" y="104"/>
                </a:lnTo>
                <a:lnTo>
                  <a:pt x="3018" y="106"/>
                </a:lnTo>
                <a:lnTo>
                  <a:pt x="2996" y="104"/>
                </a:lnTo>
                <a:lnTo>
                  <a:pt x="2984" y="102"/>
                </a:lnTo>
                <a:lnTo>
                  <a:pt x="2980" y="98"/>
                </a:lnTo>
                <a:lnTo>
                  <a:pt x="2976" y="94"/>
                </a:lnTo>
                <a:lnTo>
                  <a:pt x="2968" y="80"/>
                </a:lnTo>
                <a:lnTo>
                  <a:pt x="2962" y="72"/>
                </a:lnTo>
                <a:lnTo>
                  <a:pt x="2954" y="68"/>
                </a:lnTo>
                <a:lnTo>
                  <a:pt x="2946" y="64"/>
                </a:lnTo>
                <a:lnTo>
                  <a:pt x="2936" y="64"/>
                </a:lnTo>
                <a:lnTo>
                  <a:pt x="2914" y="66"/>
                </a:lnTo>
                <a:lnTo>
                  <a:pt x="2888" y="68"/>
                </a:lnTo>
                <a:lnTo>
                  <a:pt x="2874" y="68"/>
                </a:lnTo>
                <a:lnTo>
                  <a:pt x="2864" y="64"/>
                </a:lnTo>
                <a:lnTo>
                  <a:pt x="2852" y="62"/>
                </a:lnTo>
                <a:lnTo>
                  <a:pt x="2844" y="58"/>
                </a:lnTo>
                <a:lnTo>
                  <a:pt x="2826" y="48"/>
                </a:lnTo>
                <a:lnTo>
                  <a:pt x="2812" y="38"/>
                </a:lnTo>
                <a:lnTo>
                  <a:pt x="2796" y="30"/>
                </a:lnTo>
                <a:lnTo>
                  <a:pt x="2776" y="26"/>
                </a:lnTo>
                <a:lnTo>
                  <a:pt x="2724" y="18"/>
                </a:lnTo>
                <a:lnTo>
                  <a:pt x="2712" y="16"/>
                </a:lnTo>
                <a:lnTo>
                  <a:pt x="2704" y="18"/>
                </a:lnTo>
                <a:lnTo>
                  <a:pt x="2702" y="22"/>
                </a:lnTo>
                <a:lnTo>
                  <a:pt x="2702" y="28"/>
                </a:lnTo>
                <a:lnTo>
                  <a:pt x="2706" y="34"/>
                </a:lnTo>
                <a:lnTo>
                  <a:pt x="2710" y="38"/>
                </a:lnTo>
                <a:lnTo>
                  <a:pt x="2716" y="42"/>
                </a:lnTo>
                <a:lnTo>
                  <a:pt x="2722" y="44"/>
                </a:lnTo>
                <a:lnTo>
                  <a:pt x="2732" y="48"/>
                </a:lnTo>
                <a:lnTo>
                  <a:pt x="2742" y="50"/>
                </a:lnTo>
                <a:lnTo>
                  <a:pt x="2754" y="52"/>
                </a:lnTo>
                <a:lnTo>
                  <a:pt x="2770" y="54"/>
                </a:lnTo>
                <a:lnTo>
                  <a:pt x="2790" y="58"/>
                </a:lnTo>
                <a:lnTo>
                  <a:pt x="2800" y="60"/>
                </a:lnTo>
                <a:lnTo>
                  <a:pt x="2810" y="66"/>
                </a:lnTo>
                <a:lnTo>
                  <a:pt x="2818" y="70"/>
                </a:lnTo>
                <a:lnTo>
                  <a:pt x="2826" y="78"/>
                </a:lnTo>
                <a:lnTo>
                  <a:pt x="2828" y="82"/>
                </a:lnTo>
                <a:lnTo>
                  <a:pt x="2828" y="84"/>
                </a:lnTo>
                <a:lnTo>
                  <a:pt x="2828" y="88"/>
                </a:lnTo>
                <a:lnTo>
                  <a:pt x="2824" y="90"/>
                </a:lnTo>
                <a:lnTo>
                  <a:pt x="2814" y="92"/>
                </a:lnTo>
                <a:lnTo>
                  <a:pt x="2800" y="96"/>
                </a:lnTo>
                <a:lnTo>
                  <a:pt x="2766" y="100"/>
                </a:lnTo>
                <a:lnTo>
                  <a:pt x="2750" y="104"/>
                </a:lnTo>
                <a:lnTo>
                  <a:pt x="2734" y="110"/>
                </a:lnTo>
                <a:lnTo>
                  <a:pt x="2722" y="116"/>
                </a:lnTo>
                <a:lnTo>
                  <a:pt x="2710" y="120"/>
                </a:lnTo>
                <a:lnTo>
                  <a:pt x="2688" y="124"/>
                </a:lnTo>
                <a:lnTo>
                  <a:pt x="2668" y="126"/>
                </a:lnTo>
                <a:lnTo>
                  <a:pt x="2660" y="128"/>
                </a:lnTo>
                <a:lnTo>
                  <a:pt x="2650" y="130"/>
                </a:lnTo>
                <a:lnTo>
                  <a:pt x="2644" y="134"/>
                </a:lnTo>
                <a:lnTo>
                  <a:pt x="2642" y="140"/>
                </a:lnTo>
                <a:lnTo>
                  <a:pt x="2644" y="144"/>
                </a:lnTo>
                <a:lnTo>
                  <a:pt x="2648" y="150"/>
                </a:lnTo>
                <a:lnTo>
                  <a:pt x="2660" y="164"/>
                </a:lnTo>
                <a:lnTo>
                  <a:pt x="2666" y="172"/>
                </a:lnTo>
                <a:lnTo>
                  <a:pt x="2670" y="180"/>
                </a:lnTo>
                <a:lnTo>
                  <a:pt x="2674" y="192"/>
                </a:lnTo>
                <a:lnTo>
                  <a:pt x="2674" y="196"/>
                </a:lnTo>
                <a:lnTo>
                  <a:pt x="2672" y="198"/>
                </a:lnTo>
                <a:lnTo>
                  <a:pt x="2666" y="202"/>
                </a:lnTo>
                <a:lnTo>
                  <a:pt x="2656" y="206"/>
                </a:lnTo>
                <a:lnTo>
                  <a:pt x="2652" y="206"/>
                </a:lnTo>
                <a:lnTo>
                  <a:pt x="2650" y="204"/>
                </a:lnTo>
                <a:lnTo>
                  <a:pt x="2652" y="196"/>
                </a:lnTo>
                <a:lnTo>
                  <a:pt x="2654" y="184"/>
                </a:lnTo>
                <a:lnTo>
                  <a:pt x="2656" y="178"/>
                </a:lnTo>
                <a:lnTo>
                  <a:pt x="2654" y="174"/>
                </a:lnTo>
                <a:lnTo>
                  <a:pt x="2632" y="144"/>
                </a:lnTo>
                <a:lnTo>
                  <a:pt x="2618" y="124"/>
                </a:lnTo>
                <a:lnTo>
                  <a:pt x="2610" y="114"/>
                </a:lnTo>
                <a:lnTo>
                  <a:pt x="2602" y="108"/>
                </a:lnTo>
                <a:lnTo>
                  <a:pt x="2596" y="106"/>
                </a:lnTo>
                <a:lnTo>
                  <a:pt x="2590" y="104"/>
                </a:lnTo>
                <a:lnTo>
                  <a:pt x="2588" y="108"/>
                </a:lnTo>
                <a:lnTo>
                  <a:pt x="2586" y="112"/>
                </a:lnTo>
                <a:lnTo>
                  <a:pt x="2586" y="124"/>
                </a:lnTo>
                <a:lnTo>
                  <a:pt x="2588" y="138"/>
                </a:lnTo>
                <a:lnTo>
                  <a:pt x="2592" y="150"/>
                </a:lnTo>
                <a:lnTo>
                  <a:pt x="2594" y="156"/>
                </a:lnTo>
                <a:lnTo>
                  <a:pt x="2598" y="162"/>
                </a:lnTo>
                <a:lnTo>
                  <a:pt x="2602" y="170"/>
                </a:lnTo>
                <a:lnTo>
                  <a:pt x="2602" y="174"/>
                </a:lnTo>
                <a:lnTo>
                  <a:pt x="2600" y="176"/>
                </a:lnTo>
                <a:lnTo>
                  <a:pt x="2596" y="176"/>
                </a:lnTo>
                <a:lnTo>
                  <a:pt x="2592" y="174"/>
                </a:lnTo>
                <a:lnTo>
                  <a:pt x="2578" y="168"/>
                </a:lnTo>
                <a:lnTo>
                  <a:pt x="2566" y="160"/>
                </a:lnTo>
                <a:lnTo>
                  <a:pt x="2560" y="158"/>
                </a:lnTo>
                <a:lnTo>
                  <a:pt x="2552" y="158"/>
                </a:lnTo>
                <a:lnTo>
                  <a:pt x="2530" y="162"/>
                </a:lnTo>
                <a:lnTo>
                  <a:pt x="2508" y="166"/>
                </a:lnTo>
                <a:lnTo>
                  <a:pt x="2498" y="166"/>
                </a:lnTo>
                <a:lnTo>
                  <a:pt x="2488" y="164"/>
                </a:lnTo>
                <a:lnTo>
                  <a:pt x="2484" y="160"/>
                </a:lnTo>
                <a:lnTo>
                  <a:pt x="2482" y="158"/>
                </a:lnTo>
                <a:lnTo>
                  <a:pt x="2482" y="156"/>
                </a:lnTo>
                <a:lnTo>
                  <a:pt x="2484" y="156"/>
                </a:lnTo>
                <a:lnTo>
                  <a:pt x="2492" y="152"/>
                </a:lnTo>
                <a:lnTo>
                  <a:pt x="2494" y="150"/>
                </a:lnTo>
                <a:lnTo>
                  <a:pt x="2496" y="148"/>
                </a:lnTo>
                <a:lnTo>
                  <a:pt x="2494" y="144"/>
                </a:lnTo>
                <a:lnTo>
                  <a:pt x="2492" y="142"/>
                </a:lnTo>
                <a:lnTo>
                  <a:pt x="2484" y="140"/>
                </a:lnTo>
                <a:lnTo>
                  <a:pt x="2472" y="138"/>
                </a:lnTo>
                <a:lnTo>
                  <a:pt x="2468" y="134"/>
                </a:lnTo>
                <a:lnTo>
                  <a:pt x="2466" y="130"/>
                </a:lnTo>
                <a:lnTo>
                  <a:pt x="2464" y="128"/>
                </a:lnTo>
                <a:lnTo>
                  <a:pt x="2466" y="124"/>
                </a:lnTo>
                <a:lnTo>
                  <a:pt x="2470" y="118"/>
                </a:lnTo>
                <a:lnTo>
                  <a:pt x="2478" y="112"/>
                </a:lnTo>
                <a:lnTo>
                  <a:pt x="2488" y="108"/>
                </a:lnTo>
                <a:lnTo>
                  <a:pt x="2512" y="98"/>
                </a:lnTo>
                <a:lnTo>
                  <a:pt x="2538" y="92"/>
                </a:lnTo>
                <a:lnTo>
                  <a:pt x="2554" y="88"/>
                </a:lnTo>
                <a:lnTo>
                  <a:pt x="2562" y="86"/>
                </a:lnTo>
                <a:lnTo>
                  <a:pt x="2564" y="84"/>
                </a:lnTo>
                <a:lnTo>
                  <a:pt x="2564" y="80"/>
                </a:lnTo>
                <a:lnTo>
                  <a:pt x="2564" y="72"/>
                </a:lnTo>
                <a:lnTo>
                  <a:pt x="2564" y="68"/>
                </a:lnTo>
                <a:lnTo>
                  <a:pt x="2562" y="66"/>
                </a:lnTo>
                <a:lnTo>
                  <a:pt x="2556" y="64"/>
                </a:lnTo>
                <a:lnTo>
                  <a:pt x="2546" y="62"/>
                </a:lnTo>
                <a:lnTo>
                  <a:pt x="2532" y="64"/>
                </a:lnTo>
                <a:lnTo>
                  <a:pt x="2516" y="66"/>
                </a:lnTo>
                <a:lnTo>
                  <a:pt x="2500" y="70"/>
                </a:lnTo>
                <a:lnTo>
                  <a:pt x="2482" y="76"/>
                </a:lnTo>
                <a:lnTo>
                  <a:pt x="2466" y="84"/>
                </a:lnTo>
                <a:lnTo>
                  <a:pt x="2450" y="92"/>
                </a:lnTo>
                <a:lnTo>
                  <a:pt x="2440" y="98"/>
                </a:lnTo>
                <a:lnTo>
                  <a:pt x="2434" y="106"/>
                </a:lnTo>
                <a:lnTo>
                  <a:pt x="2430" y="112"/>
                </a:lnTo>
                <a:lnTo>
                  <a:pt x="2428" y="124"/>
                </a:lnTo>
                <a:lnTo>
                  <a:pt x="2424" y="136"/>
                </a:lnTo>
                <a:lnTo>
                  <a:pt x="2424" y="140"/>
                </a:lnTo>
                <a:lnTo>
                  <a:pt x="2424" y="144"/>
                </a:lnTo>
                <a:lnTo>
                  <a:pt x="2428" y="148"/>
                </a:lnTo>
                <a:lnTo>
                  <a:pt x="2432" y="150"/>
                </a:lnTo>
                <a:lnTo>
                  <a:pt x="2442" y="156"/>
                </a:lnTo>
                <a:lnTo>
                  <a:pt x="2450" y="160"/>
                </a:lnTo>
                <a:lnTo>
                  <a:pt x="2452" y="164"/>
                </a:lnTo>
                <a:lnTo>
                  <a:pt x="2452" y="166"/>
                </a:lnTo>
                <a:lnTo>
                  <a:pt x="2450" y="168"/>
                </a:lnTo>
                <a:lnTo>
                  <a:pt x="2446" y="170"/>
                </a:lnTo>
                <a:lnTo>
                  <a:pt x="2418" y="180"/>
                </a:lnTo>
                <a:lnTo>
                  <a:pt x="2406" y="182"/>
                </a:lnTo>
                <a:lnTo>
                  <a:pt x="2396" y="182"/>
                </a:lnTo>
                <a:lnTo>
                  <a:pt x="2384" y="184"/>
                </a:lnTo>
                <a:lnTo>
                  <a:pt x="2370" y="188"/>
                </a:lnTo>
                <a:lnTo>
                  <a:pt x="2362" y="190"/>
                </a:lnTo>
                <a:lnTo>
                  <a:pt x="2358" y="194"/>
                </a:lnTo>
                <a:lnTo>
                  <a:pt x="2354" y="200"/>
                </a:lnTo>
                <a:lnTo>
                  <a:pt x="2350" y="208"/>
                </a:lnTo>
                <a:lnTo>
                  <a:pt x="2346" y="212"/>
                </a:lnTo>
                <a:lnTo>
                  <a:pt x="2340" y="214"/>
                </a:lnTo>
                <a:lnTo>
                  <a:pt x="2304" y="230"/>
                </a:lnTo>
                <a:lnTo>
                  <a:pt x="2300" y="230"/>
                </a:lnTo>
                <a:lnTo>
                  <a:pt x="2298" y="228"/>
                </a:lnTo>
                <a:lnTo>
                  <a:pt x="2298" y="224"/>
                </a:lnTo>
                <a:lnTo>
                  <a:pt x="2302" y="220"/>
                </a:lnTo>
                <a:lnTo>
                  <a:pt x="2308" y="214"/>
                </a:lnTo>
                <a:lnTo>
                  <a:pt x="2314" y="208"/>
                </a:lnTo>
                <a:lnTo>
                  <a:pt x="2322" y="204"/>
                </a:lnTo>
                <a:lnTo>
                  <a:pt x="2330" y="200"/>
                </a:lnTo>
                <a:lnTo>
                  <a:pt x="2338" y="200"/>
                </a:lnTo>
                <a:lnTo>
                  <a:pt x="2344" y="196"/>
                </a:lnTo>
                <a:lnTo>
                  <a:pt x="2346" y="194"/>
                </a:lnTo>
                <a:lnTo>
                  <a:pt x="2348" y="190"/>
                </a:lnTo>
                <a:lnTo>
                  <a:pt x="2346" y="184"/>
                </a:lnTo>
                <a:lnTo>
                  <a:pt x="2340" y="180"/>
                </a:lnTo>
                <a:lnTo>
                  <a:pt x="2330" y="174"/>
                </a:lnTo>
                <a:lnTo>
                  <a:pt x="2308" y="166"/>
                </a:lnTo>
                <a:lnTo>
                  <a:pt x="2244" y="148"/>
                </a:lnTo>
                <a:lnTo>
                  <a:pt x="2224" y="144"/>
                </a:lnTo>
                <a:lnTo>
                  <a:pt x="2204" y="142"/>
                </a:lnTo>
                <a:lnTo>
                  <a:pt x="2182" y="144"/>
                </a:lnTo>
                <a:lnTo>
                  <a:pt x="2160" y="146"/>
                </a:lnTo>
                <a:lnTo>
                  <a:pt x="2140" y="150"/>
                </a:lnTo>
                <a:lnTo>
                  <a:pt x="2122" y="154"/>
                </a:lnTo>
                <a:lnTo>
                  <a:pt x="2094" y="164"/>
                </a:lnTo>
                <a:lnTo>
                  <a:pt x="2080" y="172"/>
                </a:lnTo>
                <a:lnTo>
                  <a:pt x="2074" y="180"/>
                </a:lnTo>
                <a:lnTo>
                  <a:pt x="2070" y="190"/>
                </a:lnTo>
                <a:lnTo>
                  <a:pt x="2068" y="200"/>
                </a:lnTo>
                <a:lnTo>
                  <a:pt x="2064" y="208"/>
                </a:lnTo>
                <a:lnTo>
                  <a:pt x="2056" y="214"/>
                </a:lnTo>
                <a:lnTo>
                  <a:pt x="2032" y="230"/>
                </a:lnTo>
                <a:lnTo>
                  <a:pt x="1978" y="258"/>
                </a:lnTo>
                <a:lnTo>
                  <a:pt x="1970" y="264"/>
                </a:lnTo>
                <a:lnTo>
                  <a:pt x="1966" y="270"/>
                </a:lnTo>
                <a:lnTo>
                  <a:pt x="1966" y="276"/>
                </a:lnTo>
                <a:lnTo>
                  <a:pt x="1968" y="284"/>
                </a:lnTo>
                <a:lnTo>
                  <a:pt x="1976" y="296"/>
                </a:lnTo>
                <a:lnTo>
                  <a:pt x="1984" y="308"/>
                </a:lnTo>
                <a:lnTo>
                  <a:pt x="1988" y="312"/>
                </a:lnTo>
                <a:lnTo>
                  <a:pt x="1992" y="314"/>
                </a:lnTo>
                <a:lnTo>
                  <a:pt x="1998" y="314"/>
                </a:lnTo>
                <a:lnTo>
                  <a:pt x="2004" y="314"/>
                </a:lnTo>
                <a:lnTo>
                  <a:pt x="2018" y="312"/>
                </a:lnTo>
                <a:lnTo>
                  <a:pt x="2034" y="308"/>
                </a:lnTo>
                <a:lnTo>
                  <a:pt x="2042" y="306"/>
                </a:lnTo>
                <a:lnTo>
                  <a:pt x="2048" y="308"/>
                </a:lnTo>
                <a:lnTo>
                  <a:pt x="2052" y="312"/>
                </a:lnTo>
                <a:lnTo>
                  <a:pt x="2054" y="316"/>
                </a:lnTo>
                <a:lnTo>
                  <a:pt x="2056" y="328"/>
                </a:lnTo>
                <a:lnTo>
                  <a:pt x="2058" y="340"/>
                </a:lnTo>
                <a:lnTo>
                  <a:pt x="2060" y="342"/>
                </a:lnTo>
                <a:lnTo>
                  <a:pt x="2062" y="344"/>
                </a:lnTo>
                <a:lnTo>
                  <a:pt x="2070" y="348"/>
                </a:lnTo>
                <a:lnTo>
                  <a:pt x="2082" y="346"/>
                </a:lnTo>
                <a:lnTo>
                  <a:pt x="2096" y="340"/>
                </a:lnTo>
                <a:lnTo>
                  <a:pt x="2104" y="336"/>
                </a:lnTo>
                <a:lnTo>
                  <a:pt x="2108" y="330"/>
                </a:lnTo>
                <a:lnTo>
                  <a:pt x="2112" y="324"/>
                </a:lnTo>
                <a:lnTo>
                  <a:pt x="2114" y="318"/>
                </a:lnTo>
                <a:lnTo>
                  <a:pt x="2114" y="306"/>
                </a:lnTo>
                <a:lnTo>
                  <a:pt x="2114" y="294"/>
                </a:lnTo>
                <a:lnTo>
                  <a:pt x="2112" y="284"/>
                </a:lnTo>
                <a:lnTo>
                  <a:pt x="2112" y="276"/>
                </a:lnTo>
                <a:lnTo>
                  <a:pt x="2116" y="266"/>
                </a:lnTo>
                <a:lnTo>
                  <a:pt x="2124" y="254"/>
                </a:lnTo>
                <a:lnTo>
                  <a:pt x="2146" y="232"/>
                </a:lnTo>
                <a:lnTo>
                  <a:pt x="2156" y="224"/>
                </a:lnTo>
                <a:lnTo>
                  <a:pt x="2166" y="216"/>
                </a:lnTo>
                <a:lnTo>
                  <a:pt x="2170" y="214"/>
                </a:lnTo>
                <a:lnTo>
                  <a:pt x="2172" y="214"/>
                </a:lnTo>
                <a:lnTo>
                  <a:pt x="2174" y="216"/>
                </a:lnTo>
                <a:lnTo>
                  <a:pt x="2174" y="218"/>
                </a:lnTo>
                <a:lnTo>
                  <a:pt x="2170" y="228"/>
                </a:lnTo>
                <a:lnTo>
                  <a:pt x="2158" y="240"/>
                </a:lnTo>
                <a:lnTo>
                  <a:pt x="2152" y="246"/>
                </a:lnTo>
                <a:lnTo>
                  <a:pt x="2148" y="250"/>
                </a:lnTo>
                <a:lnTo>
                  <a:pt x="2146" y="256"/>
                </a:lnTo>
                <a:lnTo>
                  <a:pt x="2148" y="260"/>
                </a:lnTo>
                <a:lnTo>
                  <a:pt x="2154" y="270"/>
                </a:lnTo>
                <a:lnTo>
                  <a:pt x="2160" y="282"/>
                </a:lnTo>
                <a:lnTo>
                  <a:pt x="2164" y="288"/>
                </a:lnTo>
                <a:lnTo>
                  <a:pt x="2170" y="290"/>
                </a:lnTo>
                <a:lnTo>
                  <a:pt x="2176" y="290"/>
                </a:lnTo>
                <a:lnTo>
                  <a:pt x="2182" y="288"/>
                </a:lnTo>
                <a:lnTo>
                  <a:pt x="2198" y="284"/>
                </a:lnTo>
                <a:lnTo>
                  <a:pt x="2206" y="280"/>
                </a:lnTo>
                <a:lnTo>
                  <a:pt x="2216" y="278"/>
                </a:lnTo>
                <a:lnTo>
                  <a:pt x="2222" y="278"/>
                </a:lnTo>
                <a:lnTo>
                  <a:pt x="2224" y="280"/>
                </a:lnTo>
                <a:lnTo>
                  <a:pt x="2220" y="284"/>
                </a:lnTo>
                <a:lnTo>
                  <a:pt x="2212" y="288"/>
                </a:lnTo>
                <a:lnTo>
                  <a:pt x="2194" y="296"/>
                </a:lnTo>
                <a:lnTo>
                  <a:pt x="2184" y="300"/>
                </a:lnTo>
                <a:lnTo>
                  <a:pt x="2176" y="300"/>
                </a:lnTo>
                <a:lnTo>
                  <a:pt x="2170" y="302"/>
                </a:lnTo>
                <a:lnTo>
                  <a:pt x="2168" y="304"/>
                </a:lnTo>
                <a:lnTo>
                  <a:pt x="2168" y="306"/>
                </a:lnTo>
                <a:lnTo>
                  <a:pt x="2168" y="310"/>
                </a:lnTo>
                <a:lnTo>
                  <a:pt x="2168" y="318"/>
                </a:lnTo>
                <a:lnTo>
                  <a:pt x="2168" y="320"/>
                </a:lnTo>
                <a:lnTo>
                  <a:pt x="2164" y="320"/>
                </a:lnTo>
                <a:lnTo>
                  <a:pt x="2156" y="322"/>
                </a:lnTo>
                <a:lnTo>
                  <a:pt x="2152" y="328"/>
                </a:lnTo>
                <a:lnTo>
                  <a:pt x="2150" y="336"/>
                </a:lnTo>
                <a:lnTo>
                  <a:pt x="2148" y="350"/>
                </a:lnTo>
                <a:lnTo>
                  <a:pt x="2146" y="360"/>
                </a:lnTo>
                <a:lnTo>
                  <a:pt x="2144" y="364"/>
                </a:lnTo>
                <a:lnTo>
                  <a:pt x="2142" y="364"/>
                </a:lnTo>
                <a:lnTo>
                  <a:pt x="2136" y="366"/>
                </a:lnTo>
                <a:lnTo>
                  <a:pt x="2126" y="370"/>
                </a:lnTo>
                <a:lnTo>
                  <a:pt x="2116" y="372"/>
                </a:lnTo>
                <a:lnTo>
                  <a:pt x="2102" y="374"/>
                </a:lnTo>
                <a:lnTo>
                  <a:pt x="2088" y="374"/>
                </a:lnTo>
                <a:lnTo>
                  <a:pt x="2072" y="372"/>
                </a:lnTo>
                <a:lnTo>
                  <a:pt x="2064" y="368"/>
                </a:lnTo>
                <a:lnTo>
                  <a:pt x="2058" y="364"/>
                </a:lnTo>
                <a:lnTo>
                  <a:pt x="2052" y="354"/>
                </a:lnTo>
                <a:lnTo>
                  <a:pt x="2044" y="344"/>
                </a:lnTo>
                <a:lnTo>
                  <a:pt x="2042" y="338"/>
                </a:lnTo>
                <a:lnTo>
                  <a:pt x="2036" y="332"/>
                </a:lnTo>
                <a:lnTo>
                  <a:pt x="2030" y="328"/>
                </a:lnTo>
                <a:lnTo>
                  <a:pt x="2026" y="328"/>
                </a:lnTo>
                <a:lnTo>
                  <a:pt x="2024" y="328"/>
                </a:lnTo>
                <a:lnTo>
                  <a:pt x="2022" y="332"/>
                </a:lnTo>
                <a:lnTo>
                  <a:pt x="2018" y="340"/>
                </a:lnTo>
                <a:lnTo>
                  <a:pt x="2018" y="348"/>
                </a:lnTo>
                <a:lnTo>
                  <a:pt x="2016" y="356"/>
                </a:lnTo>
                <a:lnTo>
                  <a:pt x="2010" y="364"/>
                </a:lnTo>
                <a:lnTo>
                  <a:pt x="2002" y="372"/>
                </a:lnTo>
                <a:lnTo>
                  <a:pt x="1996" y="374"/>
                </a:lnTo>
                <a:lnTo>
                  <a:pt x="1988" y="378"/>
                </a:lnTo>
                <a:lnTo>
                  <a:pt x="1978" y="386"/>
                </a:lnTo>
                <a:lnTo>
                  <a:pt x="1968" y="398"/>
                </a:lnTo>
                <a:lnTo>
                  <a:pt x="1956" y="412"/>
                </a:lnTo>
                <a:lnTo>
                  <a:pt x="1952" y="416"/>
                </a:lnTo>
                <a:lnTo>
                  <a:pt x="1948" y="420"/>
                </a:lnTo>
                <a:lnTo>
                  <a:pt x="1946" y="420"/>
                </a:lnTo>
                <a:lnTo>
                  <a:pt x="1942" y="420"/>
                </a:lnTo>
                <a:lnTo>
                  <a:pt x="1936" y="416"/>
                </a:lnTo>
                <a:lnTo>
                  <a:pt x="1934" y="412"/>
                </a:lnTo>
                <a:lnTo>
                  <a:pt x="1934" y="406"/>
                </a:lnTo>
                <a:lnTo>
                  <a:pt x="1936" y="398"/>
                </a:lnTo>
                <a:lnTo>
                  <a:pt x="1938" y="390"/>
                </a:lnTo>
                <a:lnTo>
                  <a:pt x="1936" y="384"/>
                </a:lnTo>
                <a:lnTo>
                  <a:pt x="1936" y="378"/>
                </a:lnTo>
                <a:lnTo>
                  <a:pt x="1932" y="372"/>
                </a:lnTo>
                <a:lnTo>
                  <a:pt x="1928" y="366"/>
                </a:lnTo>
                <a:lnTo>
                  <a:pt x="1916" y="352"/>
                </a:lnTo>
                <a:lnTo>
                  <a:pt x="1912" y="344"/>
                </a:lnTo>
                <a:lnTo>
                  <a:pt x="1910" y="334"/>
                </a:lnTo>
                <a:lnTo>
                  <a:pt x="1908" y="322"/>
                </a:lnTo>
                <a:lnTo>
                  <a:pt x="1910" y="308"/>
                </a:lnTo>
                <a:lnTo>
                  <a:pt x="1912" y="296"/>
                </a:lnTo>
                <a:lnTo>
                  <a:pt x="1912" y="290"/>
                </a:lnTo>
                <a:lnTo>
                  <a:pt x="1908" y="286"/>
                </a:lnTo>
                <a:lnTo>
                  <a:pt x="1904" y="286"/>
                </a:lnTo>
                <a:lnTo>
                  <a:pt x="1892" y="290"/>
                </a:lnTo>
                <a:lnTo>
                  <a:pt x="1872" y="294"/>
                </a:lnTo>
                <a:lnTo>
                  <a:pt x="1856" y="298"/>
                </a:lnTo>
                <a:lnTo>
                  <a:pt x="1844" y="304"/>
                </a:lnTo>
                <a:lnTo>
                  <a:pt x="1838" y="312"/>
                </a:lnTo>
                <a:lnTo>
                  <a:pt x="1836" y="318"/>
                </a:lnTo>
                <a:lnTo>
                  <a:pt x="1832" y="328"/>
                </a:lnTo>
                <a:lnTo>
                  <a:pt x="1824" y="340"/>
                </a:lnTo>
                <a:lnTo>
                  <a:pt x="1802" y="368"/>
                </a:lnTo>
                <a:lnTo>
                  <a:pt x="1798" y="374"/>
                </a:lnTo>
                <a:lnTo>
                  <a:pt x="1794" y="382"/>
                </a:lnTo>
                <a:lnTo>
                  <a:pt x="1794" y="388"/>
                </a:lnTo>
                <a:lnTo>
                  <a:pt x="1794" y="394"/>
                </a:lnTo>
                <a:lnTo>
                  <a:pt x="1798" y="408"/>
                </a:lnTo>
                <a:lnTo>
                  <a:pt x="1806" y="422"/>
                </a:lnTo>
                <a:lnTo>
                  <a:pt x="1810" y="428"/>
                </a:lnTo>
                <a:lnTo>
                  <a:pt x="1814" y="428"/>
                </a:lnTo>
                <a:lnTo>
                  <a:pt x="1820" y="428"/>
                </a:lnTo>
                <a:lnTo>
                  <a:pt x="1824" y="424"/>
                </a:lnTo>
                <a:lnTo>
                  <a:pt x="1836" y="412"/>
                </a:lnTo>
                <a:lnTo>
                  <a:pt x="1842" y="398"/>
                </a:lnTo>
                <a:lnTo>
                  <a:pt x="1848" y="388"/>
                </a:lnTo>
                <a:lnTo>
                  <a:pt x="1854" y="380"/>
                </a:lnTo>
                <a:lnTo>
                  <a:pt x="1858" y="378"/>
                </a:lnTo>
                <a:lnTo>
                  <a:pt x="1860" y="378"/>
                </a:lnTo>
                <a:lnTo>
                  <a:pt x="1864" y="378"/>
                </a:lnTo>
                <a:lnTo>
                  <a:pt x="1868" y="382"/>
                </a:lnTo>
                <a:lnTo>
                  <a:pt x="1870" y="384"/>
                </a:lnTo>
                <a:lnTo>
                  <a:pt x="1870" y="388"/>
                </a:lnTo>
                <a:lnTo>
                  <a:pt x="1864" y="398"/>
                </a:lnTo>
                <a:lnTo>
                  <a:pt x="1854" y="410"/>
                </a:lnTo>
                <a:lnTo>
                  <a:pt x="1852" y="418"/>
                </a:lnTo>
                <a:lnTo>
                  <a:pt x="1850" y="424"/>
                </a:lnTo>
                <a:lnTo>
                  <a:pt x="1848" y="432"/>
                </a:lnTo>
                <a:lnTo>
                  <a:pt x="1850" y="436"/>
                </a:lnTo>
                <a:lnTo>
                  <a:pt x="1852" y="440"/>
                </a:lnTo>
                <a:lnTo>
                  <a:pt x="1854" y="440"/>
                </a:lnTo>
                <a:lnTo>
                  <a:pt x="1864" y="440"/>
                </a:lnTo>
                <a:lnTo>
                  <a:pt x="1880" y="436"/>
                </a:lnTo>
                <a:lnTo>
                  <a:pt x="1892" y="432"/>
                </a:lnTo>
                <a:lnTo>
                  <a:pt x="1896" y="430"/>
                </a:lnTo>
                <a:lnTo>
                  <a:pt x="1900" y="430"/>
                </a:lnTo>
                <a:lnTo>
                  <a:pt x="1910" y="434"/>
                </a:lnTo>
                <a:lnTo>
                  <a:pt x="1914" y="436"/>
                </a:lnTo>
                <a:lnTo>
                  <a:pt x="1914" y="440"/>
                </a:lnTo>
                <a:lnTo>
                  <a:pt x="1912" y="442"/>
                </a:lnTo>
                <a:lnTo>
                  <a:pt x="1906" y="444"/>
                </a:lnTo>
                <a:lnTo>
                  <a:pt x="1888" y="448"/>
                </a:lnTo>
                <a:lnTo>
                  <a:pt x="1872" y="450"/>
                </a:lnTo>
                <a:lnTo>
                  <a:pt x="1864" y="452"/>
                </a:lnTo>
                <a:lnTo>
                  <a:pt x="1860" y="454"/>
                </a:lnTo>
                <a:lnTo>
                  <a:pt x="1858" y="456"/>
                </a:lnTo>
                <a:lnTo>
                  <a:pt x="1858" y="460"/>
                </a:lnTo>
                <a:lnTo>
                  <a:pt x="1860" y="466"/>
                </a:lnTo>
                <a:lnTo>
                  <a:pt x="1864" y="470"/>
                </a:lnTo>
                <a:lnTo>
                  <a:pt x="1876" y="480"/>
                </a:lnTo>
                <a:lnTo>
                  <a:pt x="1882" y="486"/>
                </a:lnTo>
                <a:lnTo>
                  <a:pt x="1886" y="492"/>
                </a:lnTo>
                <a:lnTo>
                  <a:pt x="1886" y="498"/>
                </a:lnTo>
                <a:lnTo>
                  <a:pt x="1886" y="502"/>
                </a:lnTo>
                <a:lnTo>
                  <a:pt x="1886" y="508"/>
                </a:lnTo>
                <a:lnTo>
                  <a:pt x="1882" y="512"/>
                </a:lnTo>
                <a:lnTo>
                  <a:pt x="1878" y="514"/>
                </a:lnTo>
                <a:lnTo>
                  <a:pt x="1874" y="516"/>
                </a:lnTo>
                <a:lnTo>
                  <a:pt x="1848" y="520"/>
                </a:lnTo>
                <a:lnTo>
                  <a:pt x="1808" y="528"/>
                </a:lnTo>
                <a:lnTo>
                  <a:pt x="1798" y="532"/>
                </a:lnTo>
                <a:lnTo>
                  <a:pt x="1792" y="536"/>
                </a:lnTo>
                <a:lnTo>
                  <a:pt x="1790" y="542"/>
                </a:lnTo>
                <a:lnTo>
                  <a:pt x="1792" y="548"/>
                </a:lnTo>
                <a:lnTo>
                  <a:pt x="1796" y="564"/>
                </a:lnTo>
                <a:lnTo>
                  <a:pt x="1798" y="570"/>
                </a:lnTo>
                <a:lnTo>
                  <a:pt x="1796" y="576"/>
                </a:lnTo>
                <a:lnTo>
                  <a:pt x="1794" y="590"/>
                </a:lnTo>
                <a:lnTo>
                  <a:pt x="1792" y="606"/>
                </a:lnTo>
                <a:lnTo>
                  <a:pt x="1794" y="614"/>
                </a:lnTo>
                <a:lnTo>
                  <a:pt x="1796" y="620"/>
                </a:lnTo>
                <a:lnTo>
                  <a:pt x="1798" y="624"/>
                </a:lnTo>
                <a:lnTo>
                  <a:pt x="1804" y="626"/>
                </a:lnTo>
                <a:lnTo>
                  <a:pt x="1808" y="628"/>
                </a:lnTo>
                <a:lnTo>
                  <a:pt x="1812" y="632"/>
                </a:lnTo>
                <a:lnTo>
                  <a:pt x="1814" y="636"/>
                </a:lnTo>
                <a:lnTo>
                  <a:pt x="1816" y="642"/>
                </a:lnTo>
                <a:lnTo>
                  <a:pt x="1816" y="654"/>
                </a:lnTo>
                <a:lnTo>
                  <a:pt x="1814" y="658"/>
                </a:lnTo>
                <a:lnTo>
                  <a:pt x="1810" y="662"/>
                </a:lnTo>
                <a:lnTo>
                  <a:pt x="1800" y="676"/>
                </a:lnTo>
                <a:lnTo>
                  <a:pt x="1792" y="684"/>
                </a:lnTo>
                <a:lnTo>
                  <a:pt x="1780" y="694"/>
                </a:lnTo>
                <a:lnTo>
                  <a:pt x="1774" y="700"/>
                </a:lnTo>
                <a:lnTo>
                  <a:pt x="1770" y="706"/>
                </a:lnTo>
                <a:lnTo>
                  <a:pt x="1770" y="712"/>
                </a:lnTo>
                <a:lnTo>
                  <a:pt x="1770" y="716"/>
                </a:lnTo>
                <a:lnTo>
                  <a:pt x="1770" y="730"/>
                </a:lnTo>
                <a:lnTo>
                  <a:pt x="1770" y="736"/>
                </a:lnTo>
                <a:lnTo>
                  <a:pt x="1768" y="744"/>
                </a:lnTo>
                <a:lnTo>
                  <a:pt x="1766" y="750"/>
                </a:lnTo>
                <a:lnTo>
                  <a:pt x="1762" y="754"/>
                </a:lnTo>
                <a:lnTo>
                  <a:pt x="1752" y="758"/>
                </a:lnTo>
                <a:lnTo>
                  <a:pt x="1740" y="762"/>
                </a:lnTo>
                <a:lnTo>
                  <a:pt x="1732" y="766"/>
                </a:lnTo>
                <a:lnTo>
                  <a:pt x="1724" y="774"/>
                </a:lnTo>
                <a:lnTo>
                  <a:pt x="1712" y="790"/>
                </a:lnTo>
                <a:lnTo>
                  <a:pt x="1700" y="804"/>
                </a:lnTo>
                <a:lnTo>
                  <a:pt x="1680" y="838"/>
                </a:lnTo>
                <a:lnTo>
                  <a:pt x="1672" y="852"/>
                </a:lnTo>
                <a:lnTo>
                  <a:pt x="1670" y="858"/>
                </a:lnTo>
                <a:lnTo>
                  <a:pt x="1670" y="864"/>
                </a:lnTo>
                <a:lnTo>
                  <a:pt x="1670" y="870"/>
                </a:lnTo>
                <a:lnTo>
                  <a:pt x="1672" y="876"/>
                </a:lnTo>
                <a:lnTo>
                  <a:pt x="1682" y="894"/>
                </a:lnTo>
                <a:lnTo>
                  <a:pt x="1688" y="906"/>
                </a:lnTo>
                <a:lnTo>
                  <a:pt x="1690" y="914"/>
                </a:lnTo>
                <a:lnTo>
                  <a:pt x="1690" y="922"/>
                </a:lnTo>
                <a:lnTo>
                  <a:pt x="1688" y="928"/>
                </a:lnTo>
                <a:lnTo>
                  <a:pt x="1678" y="942"/>
                </a:lnTo>
                <a:lnTo>
                  <a:pt x="1668" y="960"/>
                </a:lnTo>
                <a:lnTo>
                  <a:pt x="1664" y="970"/>
                </a:lnTo>
                <a:lnTo>
                  <a:pt x="1662" y="976"/>
                </a:lnTo>
                <a:lnTo>
                  <a:pt x="1662" y="982"/>
                </a:lnTo>
                <a:lnTo>
                  <a:pt x="1666" y="988"/>
                </a:lnTo>
                <a:lnTo>
                  <a:pt x="1672" y="998"/>
                </a:lnTo>
                <a:lnTo>
                  <a:pt x="1676" y="1004"/>
                </a:lnTo>
                <a:lnTo>
                  <a:pt x="1680" y="1012"/>
                </a:lnTo>
                <a:lnTo>
                  <a:pt x="1682" y="1020"/>
                </a:lnTo>
                <a:lnTo>
                  <a:pt x="1686" y="1026"/>
                </a:lnTo>
                <a:lnTo>
                  <a:pt x="1692" y="1034"/>
                </a:lnTo>
                <a:lnTo>
                  <a:pt x="1700" y="1042"/>
                </a:lnTo>
                <a:lnTo>
                  <a:pt x="1702" y="1046"/>
                </a:lnTo>
                <a:lnTo>
                  <a:pt x="1704" y="1054"/>
                </a:lnTo>
                <a:lnTo>
                  <a:pt x="1708" y="1070"/>
                </a:lnTo>
                <a:lnTo>
                  <a:pt x="1716" y="1080"/>
                </a:lnTo>
                <a:lnTo>
                  <a:pt x="1726" y="1090"/>
                </a:lnTo>
                <a:lnTo>
                  <a:pt x="1740" y="1102"/>
                </a:lnTo>
                <a:lnTo>
                  <a:pt x="1774" y="1128"/>
                </a:lnTo>
                <a:lnTo>
                  <a:pt x="1788" y="1136"/>
                </a:lnTo>
                <a:lnTo>
                  <a:pt x="1794" y="1138"/>
                </a:lnTo>
                <a:lnTo>
                  <a:pt x="1798" y="1138"/>
                </a:lnTo>
                <a:lnTo>
                  <a:pt x="1808" y="1132"/>
                </a:lnTo>
                <a:lnTo>
                  <a:pt x="1824" y="1126"/>
                </a:lnTo>
                <a:lnTo>
                  <a:pt x="1842" y="1122"/>
                </a:lnTo>
                <a:lnTo>
                  <a:pt x="1854" y="1120"/>
                </a:lnTo>
                <a:lnTo>
                  <a:pt x="1868" y="1120"/>
                </a:lnTo>
                <a:lnTo>
                  <a:pt x="1880" y="1120"/>
                </a:lnTo>
                <a:lnTo>
                  <a:pt x="1888" y="1118"/>
                </a:lnTo>
                <a:lnTo>
                  <a:pt x="1894" y="1116"/>
                </a:lnTo>
                <a:lnTo>
                  <a:pt x="1900" y="1112"/>
                </a:lnTo>
                <a:lnTo>
                  <a:pt x="1912" y="1104"/>
                </a:lnTo>
                <a:lnTo>
                  <a:pt x="1920" y="1100"/>
                </a:lnTo>
                <a:lnTo>
                  <a:pt x="1934" y="1096"/>
                </a:lnTo>
                <a:lnTo>
                  <a:pt x="1954" y="1094"/>
                </a:lnTo>
                <a:lnTo>
                  <a:pt x="1958" y="1096"/>
                </a:lnTo>
                <a:lnTo>
                  <a:pt x="1958" y="1098"/>
                </a:lnTo>
                <a:lnTo>
                  <a:pt x="1956" y="1104"/>
                </a:lnTo>
                <a:lnTo>
                  <a:pt x="1956" y="1110"/>
                </a:lnTo>
                <a:lnTo>
                  <a:pt x="1956" y="1114"/>
                </a:lnTo>
                <a:lnTo>
                  <a:pt x="1960" y="1118"/>
                </a:lnTo>
                <a:lnTo>
                  <a:pt x="1964" y="1122"/>
                </a:lnTo>
                <a:lnTo>
                  <a:pt x="1976" y="1130"/>
                </a:lnTo>
                <a:lnTo>
                  <a:pt x="1994" y="1136"/>
                </a:lnTo>
                <a:lnTo>
                  <a:pt x="2014" y="1138"/>
                </a:lnTo>
                <a:lnTo>
                  <a:pt x="2024" y="1140"/>
                </a:lnTo>
                <a:lnTo>
                  <a:pt x="2028" y="1146"/>
                </a:lnTo>
                <a:lnTo>
                  <a:pt x="2030" y="1152"/>
                </a:lnTo>
                <a:lnTo>
                  <a:pt x="2028" y="1162"/>
                </a:lnTo>
                <a:lnTo>
                  <a:pt x="2022" y="1182"/>
                </a:lnTo>
                <a:lnTo>
                  <a:pt x="2020" y="1192"/>
                </a:lnTo>
                <a:lnTo>
                  <a:pt x="2018" y="1202"/>
                </a:lnTo>
                <a:lnTo>
                  <a:pt x="2018" y="1214"/>
                </a:lnTo>
                <a:lnTo>
                  <a:pt x="2018" y="1224"/>
                </a:lnTo>
                <a:lnTo>
                  <a:pt x="2024" y="1232"/>
                </a:lnTo>
                <a:lnTo>
                  <a:pt x="2032" y="1244"/>
                </a:lnTo>
                <a:lnTo>
                  <a:pt x="2044" y="1264"/>
                </a:lnTo>
                <a:lnTo>
                  <a:pt x="2056" y="1288"/>
                </a:lnTo>
                <a:lnTo>
                  <a:pt x="2066" y="1312"/>
                </a:lnTo>
                <a:lnTo>
                  <a:pt x="2074" y="1334"/>
                </a:lnTo>
                <a:lnTo>
                  <a:pt x="2074" y="1342"/>
                </a:lnTo>
                <a:lnTo>
                  <a:pt x="2074" y="1352"/>
                </a:lnTo>
                <a:lnTo>
                  <a:pt x="2070" y="1370"/>
                </a:lnTo>
                <a:lnTo>
                  <a:pt x="2064" y="1390"/>
                </a:lnTo>
                <a:lnTo>
                  <a:pt x="2054" y="1406"/>
                </a:lnTo>
                <a:lnTo>
                  <a:pt x="2050" y="1416"/>
                </a:lnTo>
                <a:lnTo>
                  <a:pt x="2048" y="1428"/>
                </a:lnTo>
                <a:lnTo>
                  <a:pt x="2048" y="1440"/>
                </a:lnTo>
                <a:lnTo>
                  <a:pt x="2048" y="1456"/>
                </a:lnTo>
                <a:lnTo>
                  <a:pt x="2052" y="1470"/>
                </a:lnTo>
                <a:lnTo>
                  <a:pt x="2058" y="1486"/>
                </a:lnTo>
                <a:lnTo>
                  <a:pt x="2066" y="1502"/>
                </a:lnTo>
                <a:lnTo>
                  <a:pt x="2074" y="1516"/>
                </a:lnTo>
                <a:lnTo>
                  <a:pt x="2084" y="1528"/>
                </a:lnTo>
                <a:lnTo>
                  <a:pt x="2088" y="1538"/>
                </a:lnTo>
                <a:lnTo>
                  <a:pt x="2092" y="1546"/>
                </a:lnTo>
                <a:lnTo>
                  <a:pt x="2092" y="1552"/>
                </a:lnTo>
                <a:lnTo>
                  <a:pt x="2088" y="1568"/>
                </a:lnTo>
                <a:lnTo>
                  <a:pt x="2088" y="1578"/>
                </a:lnTo>
                <a:lnTo>
                  <a:pt x="2086" y="1590"/>
                </a:lnTo>
                <a:lnTo>
                  <a:pt x="2088" y="1602"/>
                </a:lnTo>
                <a:lnTo>
                  <a:pt x="2090" y="1612"/>
                </a:lnTo>
                <a:lnTo>
                  <a:pt x="2094" y="1618"/>
                </a:lnTo>
                <a:lnTo>
                  <a:pt x="2098" y="1624"/>
                </a:lnTo>
                <a:lnTo>
                  <a:pt x="2110" y="1632"/>
                </a:lnTo>
                <a:lnTo>
                  <a:pt x="2116" y="1636"/>
                </a:lnTo>
                <a:lnTo>
                  <a:pt x="2122" y="1644"/>
                </a:lnTo>
                <a:lnTo>
                  <a:pt x="2126" y="1652"/>
                </a:lnTo>
                <a:lnTo>
                  <a:pt x="2130" y="1664"/>
                </a:lnTo>
                <a:lnTo>
                  <a:pt x="2134" y="1686"/>
                </a:lnTo>
                <a:lnTo>
                  <a:pt x="2136" y="1708"/>
                </a:lnTo>
                <a:lnTo>
                  <a:pt x="2140" y="1718"/>
                </a:lnTo>
                <a:lnTo>
                  <a:pt x="2144" y="1728"/>
                </a:lnTo>
                <a:lnTo>
                  <a:pt x="2150" y="1734"/>
                </a:lnTo>
                <a:lnTo>
                  <a:pt x="2156" y="1738"/>
                </a:lnTo>
                <a:lnTo>
                  <a:pt x="2162" y="1738"/>
                </a:lnTo>
                <a:lnTo>
                  <a:pt x="2170" y="1736"/>
                </a:lnTo>
                <a:lnTo>
                  <a:pt x="2188" y="1728"/>
                </a:lnTo>
                <a:lnTo>
                  <a:pt x="2208" y="1720"/>
                </a:lnTo>
                <a:lnTo>
                  <a:pt x="2226" y="1714"/>
                </a:lnTo>
                <a:lnTo>
                  <a:pt x="2242" y="1710"/>
                </a:lnTo>
                <a:lnTo>
                  <a:pt x="2258" y="1702"/>
                </a:lnTo>
                <a:lnTo>
                  <a:pt x="2278" y="1690"/>
                </a:lnTo>
                <a:lnTo>
                  <a:pt x="2290" y="1680"/>
                </a:lnTo>
                <a:lnTo>
                  <a:pt x="2300" y="1668"/>
                </a:lnTo>
                <a:lnTo>
                  <a:pt x="2310" y="1656"/>
                </a:lnTo>
                <a:lnTo>
                  <a:pt x="2320" y="1644"/>
                </a:lnTo>
                <a:lnTo>
                  <a:pt x="2332" y="1620"/>
                </a:lnTo>
                <a:lnTo>
                  <a:pt x="2334" y="1612"/>
                </a:lnTo>
                <a:lnTo>
                  <a:pt x="2336" y="1606"/>
                </a:lnTo>
                <a:lnTo>
                  <a:pt x="2338" y="1596"/>
                </a:lnTo>
                <a:lnTo>
                  <a:pt x="2342" y="1590"/>
                </a:lnTo>
                <a:lnTo>
                  <a:pt x="2352" y="1584"/>
                </a:lnTo>
                <a:lnTo>
                  <a:pt x="2362" y="1580"/>
                </a:lnTo>
                <a:lnTo>
                  <a:pt x="2368" y="1576"/>
                </a:lnTo>
                <a:lnTo>
                  <a:pt x="2372" y="1568"/>
                </a:lnTo>
                <a:lnTo>
                  <a:pt x="2374" y="1560"/>
                </a:lnTo>
                <a:lnTo>
                  <a:pt x="2376" y="1550"/>
                </a:lnTo>
                <a:lnTo>
                  <a:pt x="2376" y="1532"/>
                </a:lnTo>
                <a:lnTo>
                  <a:pt x="2374" y="1518"/>
                </a:lnTo>
                <a:lnTo>
                  <a:pt x="2374" y="1510"/>
                </a:lnTo>
                <a:lnTo>
                  <a:pt x="2376" y="1502"/>
                </a:lnTo>
                <a:lnTo>
                  <a:pt x="2380" y="1494"/>
                </a:lnTo>
                <a:lnTo>
                  <a:pt x="2384" y="1488"/>
                </a:lnTo>
                <a:lnTo>
                  <a:pt x="2414" y="1460"/>
                </a:lnTo>
                <a:lnTo>
                  <a:pt x="2448" y="1424"/>
                </a:lnTo>
                <a:lnTo>
                  <a:pt x="2452" y="1418"/>
                </a:lnTo>
                <a:lnTo>
                  <a:pt x="2456" y="1412"/>
                </a:lnTo>
                <a:lnTo>
                  <a:pt x="2456" y="1404"/>
                </a:lnTo>
                <a:lnTo>
                  <a:pt x="2454" y="1396"/>
                </a:lnTo>
                <a:lnTo>
                  <a:pt x="2450" y="1378"/>
                </a:lnTo>
                <a:lnTo>
                  <a:pt x="2446" y="1358"/>
                </a:lnTo>
                <a:lnTo>
                  <a:pt x="2444" y="1340"/>
                </a:lnTo>
                <a:lnTo>
                  <a:pt x="2438" y="1324"/>
                </a:lnTo>
                <a:lnTo>
                  <a:pt x="2436" y="1310"/>
                </a:lnTo>
                <a:lnTo>
                  <a:pt x="2434" y="1288"/>
                </a:lnTo>
                <a:lnTo>
                  <a:pt x="2432" y="1270"/>
                </a:lnTo>
                <a:lnTo>
                  <a:pt x="2434" y="1262"/>
                </a:lnTo>
                <a:lnTo>
                  <a:pt x="2436" y="1256"/>
                </a:lnTo>
                <a:lnTo>
                  <a:pt x="2440" y="1248"/>
                </a:lnTo>
                <a:lnTo>
                  <a:pt x="2448" y="1238"/>
                </a:lnTo>
                <a:lnTo>
                  <a:pt x="2478" y="1208"/>
                </a:lnTo>
                <a:lnTo>
                  <a:pt x="2500" y="1186"/>
                </a:lnTo>
                <a:lnTo>
                  <a:pt x="2520" y="1164"/>
                </a:lnTo>
                <a:lnTo>
                  <a:pt x="2538" y="1142"/>
                </a:lnTo>
                <a:lnTo>
                  <a:pt x="2554" y="1118"/>
                </a:lnTo>
                <a:lnTo>
                  <a:pt x="2580" y="1078"/>
                </a:lnTo>
                <a:lnTo>
                  <a:pt x="2588" y="1064"/>
                </a:lnTo>
                <a:lnTo>
                  <a:pt x="2592" y="1054"/>
                </a:lnTo>
                <a:lnTo>
                  <a:pt x="2594" y="1042"/>
                </a:lnTo>
                <a:lnTo>
                  <a:pt x="2594" y="1030"/>
                </a:lnTo>
                <a:lnTo>
                  <a:pt x="2594" y="1018"/>
                </a:lnTo>
                <a:lnTo>
                  <a:pt x="2592" y="1008"/>
                </a:lnTo>
                <a:lnTo>
                  <a:pt x="2590" y="1006"/>
                </a:lnTo>
                <a:lnTo>
                  <a:pt x="2588" y="1004"/>
                </a:lnTo>
                <a:lnTo>
                  <a:pt x="2578" y="1004"/>
                </a:lnTo>
                <a:lnTo>
                  <a:pt x="2550" y="1010"/>
                </a:lnTo>
                <a:lnTo>
                  <a:pt x="2520" y="1016"/>
                </a:lnTo>
                <a:lnTo>
                  <a:pt x="2500" y="1020"/>
                </a:lnTo>
                <a:lnTo>
                  <a:pt x="2492" y="1020"/>
                </a:lnTo>
                <a:lnTo>
                  <a:pt x="2484" y="1014"/>
                </a:lnTo>
                <a:lnTo>
                  <a:pt x="2468" y="1000"/>
                </a:lnTo>
                <a:lnTo>
                  <a:pt x="2456" y="984"/>
                </a:lnTo>
                <a:lnTo>
                  <a:pt x="2448" y="970"/>
                </a:lnTo>
                <a:lnTo>
                  <a:pt x="2446" y="966"/>
                </a:lnTo>
                <a:lnTo>
                  <a:pt x="2442" y="960"/>
                </a:lnTo>
                <a:lnTo>
                  <a:pt x="2430" y="950"/>
                </a:lnTo>
                <a:lnTo>
                  <a:pt x="2414" y="938"/>
                </a:lnTo>
                <a:lnTo>
                  <a:pt x="2398" y="924"/>
                </a:lnTo>
                <a:lnTo>
                  <a:pt x="2392" y="916"/>
                </a:lnTo>
                <a:lnTo>
                  <a:pt x="2388" y="906"/>
                </a:lnTo>
                <a:lnTo>
                  <a:pt x="2386" y="898"/>
                </a:lnTo>
                <a:lnTo>
                  <a:pt x="2386" y="888"/>
                </a:lnTo>
                <a:lnTo>
                  <a:pt x="2384" y="870"/>
                </a:lnTo>
                <a:lnTo>
                  <a:pt x="2382" y="862"/>
                </a:lnTo>
                <a:lnTo>
                  <a:pt x="2376" y="852"/>
                </a:lnTo>
                <a:lnTo>
                  <a:pt x="2366" y="834"/>
                </a:lnTo>
                <a:lnTo>
                  <a:pt x="2356" y="816"/>
                </a:lnTo>
                <a:lnTo>
                  <a:pt x="2352" y="796"/>
                </a:lnTo>
                <a:lnTo>
                  <a:pt x="2348" y="780"/>
                </a:lnTo>
                <a:lnTo>
                  <a:pt x="2348" y="776"/>
                </a:lnTo>
                <a:lnTo>
                  <a:pt x="2350" y="774"/>
                </a:lnTo>
                <a:lnTo>
                  <a:pt x="2356" y="778"/>
                </a:lnTo>
                <a:lnTo>
                  <a:pt x="2362" y="784"/>
                </a:lnTo>
                <a:lnTo>
                  <a:pt x="2378" y="800"/>
                </a:lnTo>
                <a:lnTo>
                  <a:pt x="2394" y="818"/>
                </a:lnTo>
                <a:lnTo>
                  <a:pt x="2412" y="842"/>
                </a:lnTo>
                <a:lnTo>
                  <a:pt x="2430" y="866"/>
                </a:lnTo>
                <a:lnTo>
                  <a:pt x="2454" y="908"/>
                </a:lnTo>
                <a:lnTo>
                  <a:pt x="2460" y="922"/>
                </a:lnTo>
                <a:lnTo>
                  <a:pt x="2464" y="938"/>
                </a:lnTo>
                <a:lnTo>
                  <a:pt x="2468" y="954"/>
                </a:lnTo>
                <a:lnTo>
                  <a:pt x="2470" y="970"/>
                </a:lnTo>
                <a:lnTo>
                  <a:pt x="2472" y="978"/>
                </a:lnTo>
                <a:lnTo>
                  <a:pt x="2474" y="982"/>
                </a:lnTo>
                <a:lnTo>
                  <a:pt x="2478" y="986"/>
                </a:lnTo>
                <a:lnTo>
                  <a:pt x="2482" y="990"/>
                </a:lnTo>
                <a:lnTo>
                  <a:pt x="2492" y="992"/>
                </a:lnTo>
                <a:lnTo>
                  <a:pt x="2506" y="992"/>
                </a:lnTo>
                <a:lnTo>
                  <a:pt x="2516" y="990"/>
                </a:lnTo>
                <a:lnTo>
                  <a:pt x="2528" y="986"/>
                </a:lnTo>
                <a:lnTo>
                  <a:pt x="2562" y="970"/>
                </a:lnTo>
                <a:lnTo>
                  <a:pt x="2622" y="942"/>
                </a:lnTo>
                <a:lnTo>
                  <a:pt x="2632" y="936"/>
                </a:lnTo>
                <a:lnTo>
                  <a:pt x="2642" y="928"/>
                </a:lnTo>
                <a:lnTo>
                  <a:pt x="2660" y="910"/>
                </a:lnTo>
                <a:lnTo>
                  <a:pt x="2678" y="886"/>
                </a:lnTo>
                <a:lnTo>
                  <a:pt x="2684" y="874"/>
                </a:lnTo>
                <a:lnTo>
                  <a:pt x="2690" y="860"/>
                </a:lnTo>
                <a:lnTo>
                  <a:pt x="2692" y="850"/>
                </a:lnTo>
                <a:lnTo>
                  <a:pt x="2690" y="842"/>
                </a:lnTo>
                <a:lnTo>
                  <a:pt x="2686" y="836"/>
                </a:lnTo>
                <a:lnTo>
                  <a:pt x="2678" y="832"/>
                </a:lnTo>
                <a:lnTo>
                  <a:pt x="2662" y="824"/>
                </a:lnTo>
                <a:lnTo>
                  <a:pt x="2654" y="820"/>
                </a:lnTo>
                <a:lnTo>
                  <a:pt x="2648" y="816"/>
                </a:lnTo>
                <a:lnTo>
                  <a:pt x="2642" y="810"/>
                </a:lnTo>
                <a:lnTo>
                  <a:pt x="2638" y="808"/>
                </a:lnTo>
                <a:lnTo>
                  <a:pt x="2634" y="808"/>
                </a:lnTo>
                <a:lnTo>
                  <a:pt x="2630" y="810"/>
                </a:lnTo>
                <a:lnTo>
                  <a:pt x="2622" y="816"/>
                </a:lnTo>
                <a:lnTo>
                  <a:pt x="2616" y="818"/>
                </a:lnTo>
                <a:lnTo>
                  <a:pt x="2610" y="820"/>
                </a:lnTo>
                <a:lnTo>
                  <a:pt x="2602" y="820"/>
                </a:lnTo>
                <a:lnTo>
                  <a:pt x="2596" y="818"/>
                </a:lnTo>
                <a:lnTo>
                  <a:pt x="2588" y="814"/>
                </a:lnTo>
                <a:lnTo>
                  <a:pt x="2580" y="808"/>
                </a:lnTo>
                <a:lnTo>
                  <a:pt x="2542" y="768"/>
                </a:lnTo>
                <a:lnTo>
                  <a:pt x="2526" y="752"/>
                </a:lnTo>
                <a:lnTo>
                  <a:pt x="2524" y="748"/>
                </a:lnTo>
                <a:lnTo>
                  <a:pt x="2524" y="746"/>
                </a:lnTo>
                <a:lnTo>
                  <a:pt x="2530" y="744"/>
                </a:lnTo>
                <a:lnTo>
                  <a:pt x="2534" y="744"/>
                </a:lnTo>
                <a:lnTo>
                  <a:pt x="2536" y="742"/>
                </a:lnTo>
                <a:lnTo>
                  <a:pt x="2540" y="740"/>
                </a:lnTo>
                <a:lnTo>
                  <a:pt x="2546" y="742"/>
                </a:lnTo>
                <a:lnTo>
                  <a:pt x="2560" y="750"/>
                </a:lnTo>
                <a:lnTo>
                  <a:pt x="2578" y="762"/>
                </a:lnTo>
                <a:lnTo>
                  <a:pt x="2594" y="778"/>
                </a:lnTo>
                <a:lnTo>
                  <a:pt x="2604" y="790"/>
                </a:lnTo>
                <a:lnTo>
                  <a:pt x="2610" y="792"/>
                </a:lnTo>
                <a:lnTo>
                  <a:pt x="2614" y="794"/>
                </a:lnTo>
                <a:lnTo>
                  <a:pt x="2624" y="792"/>
                </a:lnTo>
                <a:lnTo>
                  <a:pt x="2638" y="792"/>
                </a:lnTo>
                <a:lnTo>
                  <a:pt x="2650" y="794"/>
                </a:lnTo>
                <a:lnTo>
                  <a:pt x="2662" y="798"/>
                </a:lnTo>
                <a:lnTo>
                  <a:pt x="2674" y="804"/>
                </a:lnTo>
                <a:lnTo>
                  <a:pt x="2692" y="810"/>
                </a:lnTo>
                <a:lnTo>
                  <a:pt x="2702" y="812"/>
                </a:lnTo>
                <a:lnTo>
                  <a:pt x="2712" y="814"/>
                </a:lnTo>
                <a:lnTo>
                  <a:pt x="2728" y="812"/>
                </a:lnTo>
                <a:lnTo>
                  <a:pt x="2744" y="810"/>
                </a:lnTo>
                <a:lnTo>
                  <a:pt x="2760" y="810"/>
                </a:lnTo>
                <a:lnTo>
                  <a:pt x="2768" y="812"/>
                </a:lnTo>
                <a:lnTo>
                  <a:pt x="2774" y="814"/>
                </a:lnTo>
                <a:lnTo>
                  <a:pt x="2780" y="816"/>
                </a:lnTo>
                <a:lnTo>
                  <a:pt x="2782" y="822"/>
                </a:lnTo>
                <a:lnTo>
                  <a:pt x="2790" y="834"/>
                </a:lnTo>
                <a:lnTo>
                  <a:pt x="2798" y="850"/>
                </a:lnTo>
                <a:lnTo>
                  <a:pt x="2808" y="866"/>
                </a:lnTo>
                <a:lnTo>
                  <a:pt x="2812" y="868"/>
                </a:lnTo>
                <a:lnTo>
                  <a:pt x="2814" y="870"/>
                </a:lnTo>
                <a:lnTo>
                  <a:pt x="2826" y="872"/>
                </a:lnTo>
                <a:lnTo>
                  <a:pt x="2846" y="872"/>
                </a:lnTo>
                <a:lnTo>
                  <a:pt x="2864" y="874"/>
                </a:lnTo>
                <a:lnTo>
                  <a:pt x="2866" y="876"/>
                </a:lnTo>
                <a:lnTo>
                  <a:pt x="2864" y="876"/>
                </a:lnTo>
                <a:lnTo>
                  <a:pt x="2860" y="884"/>
                </a:lnTo>
                <a:lnTo>
                  <a:pt x="2858" y="888"/>
                </a:lnTo>
                <a:lnTo>
                  <a:pt x="2856" y="896"/>
                </a:lnTo>
                <a:lnTo>
                  <a:pt x="2856" y="912"/>
                </a:lnTo>
                <a:lnTo>
                  <a:pt x="2860" y="924"/>
                </a:lnTo>
                <a:lnTo>
                  <a:pt x="2868" y="938"/>
                </a:lnTo>
                <a:lnTo>
                  <a:pt x="2882" y="956"/>
                </a:lnTo>
                <a:lnTo>
                  <a:pt x="2888" y="968"/>
                </a:lnTo>
                <a:lnTo>
                  <a:pt x="2896" y="982"/>
                </a:lnTo>
                <a:lnTo>
                  <a:pt x="2906" y="1012"/>
                </a:lnTo>
                <a:lnTo>
                  <a:pt x="2912" y="1042"/>
                </a:lnTo>
                <a:lnTo>
                  <a:pt x="2918" y="1066"/>
                </a:lnTo>
                <a:lnTo>
                  <a:pt x="2922" y="1074"/>
                </a:lnTo>
                <a:lnTo>
                  <a:pt x="2924" y="1078"/>
                </a:lnTo>
                <a:lnTo>
                  <a:pt x="2928" y="1078"/>
                </a:lnTo>
                <a:lnTo>
                  <a:pt x="2934" y="1076"/>
                </a:lnTo>
                <a:lnTo>
                  <a:pt x="2946" y="1070"/>
                </a:lnTo>
                <a:lnTo>
                  <a:pt x="2952" y="1068"/>
                </a:lnTo>
                <a:lnTo>
                  <a:pt x="2960" y="1066"/>
                </a:lnTo>
                <a:lnTo>
                  <a:pt x="2966" y="1068"/>
                </a:lnTo>
                <a:lnTo>
                  <a:pt x="2970" y="1070"/>
                </a:lnTo>
                <a:lnTo>
                  <a:pt x="2972" y="1074"/>
                </a:lnTo>
                <a:lnTo>
                  <a:pt x="2972" y="1078"/>
                </a:lnTo>
                <a:lnTo>
                  <a:pt x="2972" y="1094"/>
                </a:lnTo>
                <a:lnTo>
                  <a:pt x="2974" y="1102"/>
                </a:lnTo>
                <a:lnTo>
                  <a:pt x="2978" y="1112"/>
                </a:lnTo>
                <a:lnTo>
                  <a:pt x="2984" y="1120"/>
                </a:lnTo>
                <a:lnTo>
                  <a:pt x="2990" y="1122"/>
                </a:lnTo>
                <a:lnTo>
                  <a:pt x="2996" y="1120"/>
                </a:lnTo>
                <a:lnTo>
                  <a:pt x="3000" y="1116"/>
                </a:lnTo>
                <a:lnTo>
                  <a:pt x="3002" y="1110"/>
                </a:lnTo>
                <a:lnTo>
                  <a:pt x="3006" y="1104"/>
                </a:lnTo>
                <a:lnTo>
                  <a:pt x="3008" y="1094"/>
                </a:lnTo>
                <a:lnTo>
                  <a:pt x="3006" y="1084"/>
                </a:lnTo>
                <a:lnTo>
                  <a:pt x="3002" y="1070"/>
                </a:lnTo>
                <a:lnTo>
                  <a:pt x="2994" y="1058"/>
                </a:lnTo>
                <a:lnTo>
                  <a:pt x="2988" y="1050"/>
                </a:lnTo>
                <a:lnTo>
                  <a:pt x="2980" y="1044"/>
                </a:lnTo>
                <a:lnTo>
                  <a:pt x="2974" y="1042"/>
                </a:lnTo>
                <a:lnTo>
                  <a:pt x="2972" y="1040"/>
                </a:lnTo>
                <a:lnTo>
                  <a:pt x="2970" y="1036"/>
                </a:lnTo>
                <a:lnTo>
                  <a:pt x="2972" y="1034"/>
                </a:lnTo>
                <a:lnTo>
                  <a:pt x="2976" y="1030"/>
                </a:lnTo>
                <a:lnTo>
                  <a:pt x="2978" y="1024"/>
                </a:lnTo>
                <a:lnTo>
                  <a:pt x="2980" y="1020"/>
                </a:lnTo>
                <a:lnTo>
                  <a:pt x="2980" y="1008"/>
                </a:lnTo>
                <a:lnTo>
                  <a:pt x="2978" y="996"/>
                </a:lnTo>
                <a:lnTo>
                  <a:pt x="2978" y="984"/>
                </a:lnTo>
                <a:lnTo>
                  <a:pt x="2978" y="970"/>
                </a:lnTo>
                <a:lnTo>
                  <a:pt x="2980" y="960"/>
                </a:lnTo>
                <a:lnTo>
                  <a:pt x="2982" y="950"/>
                </a:lnTo>
                <a:lnTo>
                  <a:pt x="2988" y="944"/>
                </a:lnTo>
                <a:lnTo>
                  <a:pt x="3012" y="918"/>
                </a:lnTo>
                <a:lnTo>
                  <a:pt x="3044" y="882"/>
                </a:lnTo>
                <a:lnTo>
                  <a:pt x="3058" y="870"/>
                </a:lnTo>
                <a:lnTo>
                  <a:pt x="3064" y="866"/>
                </a:lnTo>
                <a:lnTo>
                  <a:pt x="3072" y="862"/>
                </a:lnTo>
                <a:lnTo>
                  <a:pt x="3086" y="860"/>
                </a:lnTo>
                <a:lnTo>
                  <a:pt x="3104" y="860"/>
                </a:lnTo>
                <a:lnTo>
                  <a:pt x="3116" y="862"/>
                </a:lnTo>
                <a:lnTo>
                  <a:pt x="3118" y="864"/>
                </a:lnTo>
                <a:lnTo>
                  <a:pt x="3118" y="872"/>
                </a:lnTo>
                <a:lnTo>
                  <a:pt x="3120" y="878"/>
                </a:lnTo>
                <a:lnTo>
                  <a:pt x="3124" y="884"/>
                </a:lnTo>
                <a:lnTo>
                  <a:pt x="3134" y="900"/>
                </a:lnTo>
                <a:lnTo>
                  <a:pt x="3140" y="920"/>
                </a:lnTo>
                <a:lnTo>
                  <a:pt x="3148" y="938"/>
                </a:lnTo>
                <a:lnTo>
                  <a:pt x="3154" y="946"/>
                </a:lnTo>
                <a:lnTo>
                  <a:pt x="3160" y="954"/>
                </a:lnTo>
                <a:lnTo>
                  <a:pt x="3164" y="960"/>
                </a:lnTo>
                <a:lnTo>
                  <a:pt x="3170" y="962"/>
                </a:lnTo>
                <a:lnTo>
                  <a:pt x="3172" y="960"/>
                </a:lnTo>
                <a:lnTo>
                  <a:pt x="3176" y="958"/>
                </a:lnTo>
                <a:lnTo>
                  <a:pt x="3182" y="950"/>
                </a:lnTo>
                <a:lnTo>
                  <a:pt x="3186" y="946"/>
                </a:lnTo>
                <a:lnTo>
                  <a:pt x="3192" y="944"/>
                </a:lnTo>
                <a:lnTo>
                  <a:pt x="3196" y="942"/>
                </a:lnTo>
                <a:lnTo>
                  <a:pt x="3198" y="944"/>
                </a:lnTo>
                <a:lnTo>
                  <a:pt x="3200" y="954"/>
                </a:lnTo>
                <a:lnTo>
                  <a:pt x="3202" y="968"/>
                </a:lnTo>
                <a:lnTo>
                  <a:pt x="3204" y="976"/>
                </a:lnTo>
                <a:lnTo>
                  <a:pt x="3206" y="984"/>
                </a:lnTo>
                <a:lnTo>
                  <a:pt x="3210" y="992"/>
                </a:lnTo>
                <a:lnTo>
                  <a:pt x="3210" y="1000"/>
                </a:lnTo>
                <a:lnTo>
                  <a:pt x="3212" y="1018"/>
                </a:lnTo>
                <a:lnTo>
                  <a:pt x="3210" y="1050"/>
                </a:lnTo>
                <a:lnTo>
                  <a:pt x="3210" y="1056"/>
                </a:lnTo>
                <a:lnTo>
                  <a:pt x="3214" y="1064"/>
                </a:lnTo>
                <a:lnTo>
                  <a:pt x="3222" y="1078"/>
                </a:lnTo>
                <a:lnTo>
                  <a:pt x="3244" y="1104"/>
                </a:lnTo>
                <a:lnTo>
                  <a:pt x="3252" y="1114"/>
                </a:lnTo>
                <a:lnTo>
                  <a:pt x="3254" y="1124"/>
                </a:lnTo>
                <a:lnTo>
                  <a:pt x="3250" y="1130"/>
                </a:lnTo>
                <a:lnTo>
                  <a:pt x="3244" y="1136"/>
                </a:lnTo>
                <a:lnTo>
                  <a:pt x="3242" y="1136"/>
                </a:lnTo>
                <a:lnTo>
                  <a:pt x="3238" y="1136"/>
                </a:lnTo>
                <a:lnTo>
                  <a:pt x="3228" y="1128"/>
                </a:lnTo>
                <a:lnTo>
                  <a:pt x="3206" y="1106"/>
                </a:lnTo>
                <a:lnTo>
                  <a:pt x="3200" y="1102"/>
                </a:lnTo>
                <a:lnTo>
                  <a:pt x="3196" y="1098"/>
                </a:lnTo>
                <a:lnTo>
                  <a:pt x="3190" y="1098"/>
                </a:lnTo>
                <a:lnTo>
                  <a:pt x="3186" y="1100"/>
                </a:lnTo>
                <a:lnTo>
                  <a:pt x="3182" y="1102"/>
                </a:lnTo>
                <a:lnTo>
                  <a:pt x="3182" y="1106"/>
                </a:lnTo>
                <a:lnTo>
                  <a:pt x="3182" y="1110"/>
                </a:lnTo>
                <a:lnTo>
                  <a:pt x="3186" y="1116"/>
                </a:lnTo>
                <a:lnTo>
                  <a:pt x="3196" y="1128"/>
                </a:lnTo>
                <a:lnTo>
                  <a:pt x="3204" y="1146"/>
                </a:lnTo>
                <a:lnTo>
                  <a:pt x="3222" y="1186"/>
                </a:lnTo>
                <a:lnTo>
                  <a:pt x="3238" y="1208"/>
                </a:lnTo>
                <a:lnTo>
                  <a:pt x="3254" y="1232"/>
                </a:lnTo>
                <a:lnTo>
                  <a:pt x="3292" y="1278"/>
                </a:lnTo>
                <a:lnTo>
                  <a:pt x="3302" y="1290"/>
                </a:lnTo>
                <a:lnTo>
                  <a:pt x="3316" y="1298"/>
                </a:lnTo>
                <a:lnTo>
                  <a:pt x="3332" y="1306"/>
                </a:lnTo>
                <a:lnTo>
                  <a:pt x="3350" y="1312"/>
                </a:lnTo>
                <a:lnTo>
                  <a:pt x="3368" y="1316"/>
                </a:lnTo>
                <a:lnTo>
                  <a:pt x="3384" y="1320"/>
                </a:lnTo>
                <a:lnTo>
                  <a:pt x="3412" y="1322"/>
                </a:lnTo>
                <a:lnTo>
                  <a:pt x="3422" y="1324"/>
                </a:lnTo>
                <a:lnTo>
                  <a:pt x="3436" y="1326"/>
                </a:lnTo>
                <a:lnTo>
                  <a:pt x="3466" y="1334"/>
                </a:lnTo>
                <a:lnTo>
                  <a:pt x="3494" y="1344"/>
                </a:lnTo>
                <a:lnTo>
                  <a:pt x="3520" y="1350"/>
                </a:lnTo>
                <a:close/>
                <a:moveTo>
                  <a:pt x="2350" y="696"/>
                </a:moveTo>
                <a:lnTo>
                  <a:pt x="2350" y="696"/>
                </a:lnTo>
                <a:lnTo>
                  <a:pt x="2344" y="710"/>
                </a:lnTo>
                <a:lnTo>
                  <a:pt x="2338" y="720"/>
                </a:lnTo>
                <a:lnTo>
                  <a:pt x="2334" y="724"/>
                </a:lnTo>
                <a:lnTo>
                  <a:pt x="2330" y="726"/>
                </a:lnTo>
                <a:lnTo>
                  <a:pt x="2326" y="726"/>
                </a:lnTo>
                <a:lnTo>
                  <a:pt x="2320" y="724"/>
                </a:lnTo>
                <a:lnTo>
                  <a:pt x="2304" y="722"/>
                </a:lnTo>
                <a:lnTo>
                  <a:pt x="2278" y="720"/>
                </a:lnTo>
                <a:lnTo>
                  <a:pt x="2252" y="718"/>
                </a:lnTo>
                <a:lnTo>
                  <a:pt x="2230" y="712"/>
                </a:lnTo>
                <a:lnTo>
                  <a:pt x="2210" y="706"/>
                </a:lnTo>
                <a:lnTo>
                  <a:pt x="2188" y="700"/>
                </a:lnTo>
                <a:lnTo>
                  <a:pt x="2178" y="698"/>
                </a:lnTo>
                <a:lnTo>
                  <a:pt x="2170" y="700"/>
                </a:lnTo>
                <a:lnTo>
                  <a:pt x="2164" y="702"/>
                </a:lnTo>
                <a:lnTo>
                  <a:pt x="2160" y="708"/>
                </a:lnTo>
                <a:lnTo>
                  <a:pt x="2160" y="714"/>
                </a:lnTo>
                <a:lnTo>
                  <a:pt x="2160" y="720"/>
                </a:lnTo>
                <a:lnTo>
                  <a:pt x="2162" y="730"/>
                </a:lnTo>
                <a:lnTo>
                  <a:pt x="2160" y="732"/>
                </a:lnTo>
                <a:lnTo>
                  <a:pt x="2156" y="732"/>
                </a:lnTo>
                <a:lnTo>
                  <a:pt x="2136" y="726"/>
                </a:lnTo>
                <a:lnTo>
                  <a:pt x="2104" y="714"/>
                </a:lnTo>
                <a:lnTo>
                  <a:pt x="2076" y="702"/>
                </a:lnTo>
                <a:lnTo>
                  <a:pt x="2054" y="690"/>
                </a:lnTo>
                <a:lnTo>
                  <a:pt x="2046" y="684"/>
                </a:lnTo>
                <a:lnTo>
                  <a:pt x="2042" y="680"/>
                </a:lnTo>
                <a:lnTo>
                  <a:pt x="2042" y="674"/>
                </a:lnTo>
                <a:lnTo>
                  <a:pt x="2042" y="666"/>
                </a:lnTo>
                <a:lnTo>
                  <a:pt x="2046" y="648"/>
                </a:lnTo>
                <a:lnTo>
                  <a:pt x="2046" y="642"/>
                </a:lnTo>
                <a:lnTo>
                  <a:pt x="2044" y="634"/>
                </a:lnTo>
                <a:lnTo>
                  <a:pt x="2038" y="630"/>
                </a:lnTo>
                <a:lnTo>
                  <a:pt x="2030" y="628"/>
                </a:lnTo>
                <a:lnTo>
                  <a:pt x="1980" y="630"/>
                </a:lnTo>
                <a:lnTo>
                  <a:pt x="1958" y="632"/>
                </a:lnTo>
                <a:lnTo>
                  <a:pt x="1950" y="634"/>
                </a:lnTo>
                <a:lnTo>
                  <a:pt x="1944" y="638"/>
                </a:lnTo>
                <a:lnTo>
                  <a:pt x="1928" y="646"/>
                </a:lnTo>
                <a:lnTo>
                  <a:pt x="1904" y="654"/>
                </a:lnTo>
                <a:lnTo>
                  <a:pt x="1880" y="660"/>
                </a:lnTo>
                <a:lnTo>
                  <a:pt x="1868" y="662"/>
                </a:lnTo>
                <a:lnTo>
                  <a:pt x="1860" y="660"/>
                </a:lnTo>
                <a:lnTo>
                  <a:pt x="1848" y="656"/>
                </a:lnTo>
                <a:lnTo>
                  <a:pt x="1840" y="652"/>
                </a:lnTo>
                <a:lnTo>
                  <a:pt x="1838" y="650"/>
                </a:lnTo>
                <a:lnTo>
                  <a:pt x="1838" y="646"/>
                </a:lnTo>
                <a:lnTo>
                  <a:pt x="1842" y="642"/>
                </a:lnTo>
                <a:lnTo>
                  <a:pt x="1850" y="638"/>
                </a:lnTo>
                <a:lnTo>
                  <a:pt x="1860" y="636"/>
                </a:lnTo>
                <a:lnTo>
                  <a:pt x="1870" y="632"/>
                </a:lnTo>
                <a:lnTo>
                  <a:pt x="1890" y="630"/>
                </a:lnTo>
                <a:lnTo>
                  <a:pt x="1898" y="628"/>
                </a:lnTo>
                <a:lnTo>
                  <a:pt x="1904" y="626"/>
                </a:lnTo>
                <a:lnTo>
                  <a:pt x="1908" y="622"/>
                </a:lnTo>
                <a:lnTo>
                  <a:pt x="1912" y="616"/>
                </a:lnTo>
                <a:lnTo>
                  <a:pt x="1912" y="612"/>
                </a:lnTo>
                <a:lnTo>
                  <a:pt x="1910" y="606"/>
                </a:lnTo>
                <a:lnTo>
                  <a:pt x="1904" y="598"/>
                </a:lnTo>
                <a:lnTo>
                  <a:pt x="1902" y="594"/>
                </a:lnTo>
                <a:lnTo>
                  <a:pt x="1904" y="592"/>
                </a:lnTo>
                <a:lnTo>
                  <a:pt x="1908" y="586"/>
                </a:lnTo>
                <a:lnTo>
                  <a:pt x="1914" y="582"/>
                </a:lnTo>
                <a:lnTo>
                  <a:pt x="1924" y="576"/>
                </a:lnTo>
                <a:lnTo>
                  <a:pt x="1930" y="570"/>
                </a:lnTo>
                <a:lnTo>
                  <a:pt x="1936" y="560"/>
                </a:lnTo>
                <a:lnTo>
                  <a:pt x="1940" y="552"/>
                </a:lnTo>
                <a:lnTo>
                  <a:pt x="1944" y="548"/>
                </a:lnTo>
                <a:lnTo>
                  <a:pt x="1950" y="544"/>
                </a:lnTo>
                <a:lnTo>
                  <a:pt x="1966" y="540"/>
                </a:lnTo>
                <a:lnTo>
                  <a:pt x="1980" y="538"/>
                </a:lnTo>
                <a:lnTo>
                  <a:pt x="1996" y="536"/>
                </a:lnTo>
                <a:lnTo>
                  <a:pt x="2008" y="532"/>
                </a:lnTo>
                <a:lnTo>
                  <a:pt x="2012" y="530"/>
                </a:lnTo>
                <a:lnTo>
                  <a:pt x="2014" y="528"/>
                </a:lnTo>
                <a:lnTo>
                  <a:pt x="2030" y="538"/>
                </a:lnTo>
                <a:lnTo>
                  <a:pt x="2038" y="544"/>
                </a:lnTo>
                <a:lnTo>
                  <a:pt x="2048" y="550"/>
                </a:lnTo>
                <a:lnTo>
                  <a:pt x="2064" y="566"/>
                </a:lnTo>
                <a:lnTo>
                  <a:pt x="2076" y="578"/>
                </a:lnTo>
                <a:lnTo>
                  <a:pt x="2082" y="582"/>
                </a:lnTo>
                <a:lnTo>
                  <a:pt x="2086" y="584"/>
                </a:lnTo>
                <a:lnTo>
                  <a:pt x="2096" y="586"/>
                </a:lnTo>
                <a:lnTo>
                  <a:pt x="2102" y="590"/>
                </a:lnTo>
                <a:lnTo>
                  <a:pt x="2104" y="596"/>
                </a:lnTo>
                <a:lnTo>
                  <a:pt x="2102" y="600"/>
                </a:lnTo>
                <a:lnTo>
                  <a:pt x="2100" y="602"/>
                </a:lnTo>
                <a:lnTo>
                  <a:pt x="2092" y="606"/>
                </a:lnTo>
                <a:lnTo>
                  <a:pt x="2086" y="610"/>
                </a:lnTo>
                <a:lnTo>
                  <a:pt x="2074" y="614"/>
                </a:lnTo>
                <a:lnTo>
                  <a:pt x="2070" y="616"/>
                </a:lnTo>
                <a:lnTo>
                  <a:pt x="2068" y="620"/>
                </a:lnTo>
                <a:lnTo>
                  <a:pt x="2068" y="626"/>
                </a:lnTo>
                <a:lnTo>
                  <a:pt x="2070" y="628"/>
                </a:lnTo>
                <a:lnTo>
                  <a:pt x="2074" y="632"/>
                </a:lnTo>
                <a:lnTo>
                  <a:pt x="2082" y="640"/>
                </a:lnTo>
                <a:lnTo>
                  <a:pt x="2088" y="646"/>
                </a:lnTo>
                <a:lnTo>
                  <a:pt x="2092" y="646"/>
                </a:lnTo>
                <a:lnTo>
                  <a:pt x="2094" y="646"/>
                </a:lnTo>
                <a:lnTo>
                  <a:pt x="2098" y="640"/>
                </a:lnTo>
                <a:lnTo>
                  <a:pt x="2100" y="634"/>
                </a:lnTo>
                <a:lnTo>
                  <a:pt x="2102" y="628"/>
                </a:lnTo>
                <a:lnTo>
                  <a:pt x="2106" y="626"/>
                </a:lnTo>
                <a:lnTo>
                  <a:pt x="2110" y="624"/>
                </a:lnTo>
                <a:lnTo>
                  <a:pt x="2122" y="620"/>
                </a:lnTo>
                <a:lnTo>
                  <a:pt x="2130" y="614"/>
                </a:lnTo>
                <a:lnTo>
                  <a:pt x="2134" y="612"/>
                </a:lnTo>
                <a:lnTo>
                  <a:pt x="2136" y="608"/>
                </a:lnTo>
                <a:lnTo>
                  <a:pt x="2136" y="606"/>
                </a:lnTo>
                <a:lnTo>
                  <a:pt x="2134" y="602"/>
                </a:lnTo>
                <a:lnTo>
                  <a:pt x="2128" y="594"/>
                </a:lnTo>
                <a:lnTo>
                  <a:pt x="2126" y="588"/>
                </a:lnTo>
                <a:lnTo>
                  <a:pt x="2126" y="586"/>
                </a:lnTo>
                <a:lnTo>
                  <a:pt x="2128" y="584"/>
                </a:lnTo>
                <a:lnTo>
                  <a:pt x="2134" y="586"/>
                </a:lnTo>
                <a:lnTo>
                  <a:pt x="2144" y="590"/>
                </a:lnTo>
                <a:lnTo>
                  <a:pt x="2150" y="588"/>
                </a:lnTo>
                <a:lnTo>
                  <a:pt x="2150" y="586"/>
                </a:lnTo>
                <a:lnTo>
                  <a:pt x="2150" y="584"/>
                </a:lnTo>
                <a:lnTo>
                  <a:pt x="2148" y="580"/>
                </a:lnTo>
                <a:lnTo>
                  <a:pt x="2144" y="574"/>
                </a:lnTo>
                <a:lnTo>
                  <a:pt x="2134" y="566"/>
                </a:lnTo>
                <a:lnTo>
                  <a:pt x="2126" y="560"/>
                </a:lnTo>
                <a:lnTo>
                  <a:pt x="2106" y="546"/>
                </a:lnTo>
                <a:lnTo>
                  <a:pt x="2092" y="538"/>
                </a:lnTo>
                <a:lnTo>
                  <a:pt x="2078" y="530"/>
                </a:lnTo>
                <a:lnTo>
                  <a:pt x="2070" y="522"/>
                </a:lnTo>
                <a:lnTo>
                  <a:pt x="2068" y="520"/>
                </a:lnTo>
                <a:lnTo>
                  <a:pt x="2066" y="516"/>
                </a:lnTo>
                <a:lnTo>
                  <a:pt x="2064" y="508"/>
                </a:lnTo>
                <a:lnTo>
                  <a:pt x="2062" y="498"/>
                </a:lnTo>
                <a:lnTo>
                  <a:pt x="2062" y="496"/>
                </a:lnTo>
                <a:lnTo>
                  <a:pt x="2064" y="494"/>
                </a:lnTo>
                <a:lnTo>
                  <a:pt x="2068" y="492"/>
                </a:lnTo>
                <a:lnTo>
                  <a:pt x="2074" y="494"/>
                </a:lnTo>
                <a:lnTo>
                  <a:pt x="2094" y="504"/>
                </a:lnTo>
                <a:lnTo>
                  <a:pt x="2122" y="520"/>
                </a:lnTo>
                <a:lnTo>
                  <a:pt x="2146" y="536"/>
                </a:lnTo>
                <a:lnTo>
                  <a:pt x="2152" y="544"/>
                </a:lnTo>
                <a:lnTo>
                  <a:pt x="2156" y="550"/>
                </a:lnTo>
                <a:lnTo>
                  <a:pt x="2158" y="562"/>
                </a:lnTo>
                <a:lnTo>
                  <a:pt x="2162" y="574"/>
                </a:lnTo>
                <a:lnTo>
                  <a:pt x="2164" y="582"/>
                </a:lnTo>
                <a:lnTo>
                  <a:pt x="2164" y="588"/>
                </a:lnTo>
                <a:lnTo>
                  <a:pt x="2162" y="594"/>
                </a:lnTo>
                <a:lnTo>
                  <a:pt x="2158" y="598"/>
                </a:lnTo>
                <a:lnTo>
                  <a:pt x="2154" y="602"/>
                </a:lnTo>
                <a:lnTo>
                  <a:pt x="2154" y="606"/>
                </a:lnTo>
                <a:lnTo>
                  <a:pt x="2156" y="608"/>
                </a:lnTo>
                <a:lnTo>
                  <a:pt x="2160" y="612"/>
                </a:lnTo>
                <a:lnTo>
                  <a:pt x="2170" y="616"/>
                </a:lnTo>
                <a:lnTo>
                  <a:pt x="2180" y="620"/>
                </a:lnTo>
                <a:lnTo>
                  <a:pt x="2182" y="626"/>
                </a:lnTo>
                <a:lnTo>
                  <a:pt x="2186" y="634"/>
                </a:lnTo>
                <a:lnTo>
                  <a:pt x="2188" y="638"/>
                </a:lnTo>
                <a:lnTo>
                  <a:pt x="2190" y="642"/>
                </a:lnTo>
                <a:lnTo>
                  <a:pt x="2196" y="642"/>
                </a:lnTo>
                <a:lnTo>
                  <a:pt x="2202" y="642"/>
                </a:lnTo>
                <a:lnTo>
                  <a:pt x="2214" y="640"/>
                </a:lnTo>
                <a:lnTo>
                  <a:pt x="2222" y="638"/>
                </a:lnTo>
                <a:lnTo>
                  <a:pt x="2226" y="636"/>
                </a:lnTo>
                <a:lnTo>
                  <a:pt x="2226" y="632"/>
                </a:lnTo>
                <a:lnTo>
                  <a:pt x="2226" y="628"/>
                </a:lnTo>
                <a:lnTo>
                  <a:pt x="2222" y="622"/>
                </a:lnTo>
                <a:lnTo>
                  <a:pt x="2214" y="610"/>
                </a:lnTo>
                <a:lnTo>
                  <a:pt x="2208" y="600"/>
                </a:lnTo>
                <a:lnTo>
                  <a:pt x="2206" y="596"/>
                </a:lnTo>
                <a:lnTo>
                  <a:pt x="2206" y="594"/>
                </a:lnTo>
                <a:lnTo>
                  <a:pt x="2208" y="590"/>
                </a:lnTo>
                <a:lnTo>
                  <a:pt x="2212" y="588"/>
                </a:lnTo>
                <a:lnTo>
                  <a:pt x="2224" y="584"/>
                </a:lnTo>
                <a:lnTo>
                  <a:pt x="2230" y="582"/>
                </a:lnTo>
                <a:lnTo>
                  <a:pt x="2232" y="584"/>
                </a:lnTo>
                <a:lnTo>
                  <a:pt x="2234" y="586"/>
                </a:lnTo>
                <a:lnTo>
                  <a:pt x="2238" y="602"/>
                </a:lnTo>
                <a:lnTo>
                  <a:pt x="2240" y="620"/>
                </a:lnTo>
                <a:lnTo>
                  <a:pt x="2242" y="626"/>
                </a:lnTo>
                <a:lnTo>
                  <a:pt x="2244" y="632"/>
                </a:lnTo>
                <a:lnTo>
                  <a:pt x="2248" y="636"/>
                </a:lnTo>
                <a:lnTo>
                  <a:pt x="2254" y="640"/>
                </a:lnTo>
                <a:lnTo>
                  <a:pt x="2264" y="642"/>
                </a:lnTo>
                <a:lnTo>
                  <a:pt x="2276" y="642"/>
                </a:lnTo>
                <a:lnTo>
                  <a:pt x="2304" y="642"/>
                </a:lnTo>
                <a:lnTo>
                  <a:pt x="2326" y="640"/>
                </a:lnTo>
                <a:lnTo>
                  <a:pt x="2342" y="638"/>
                </a:lnTo>
                <a:lnTo>
                  <a:pt x="2346" y="640"/>
                </a:lnTo>
                <a:lnTo>
                  <a:pt x="2350" y="644"/>
                </a:lnTo>
                <a:lnTo>
                  <a:pt x="2354" y="654"/>
                </a:lnTo>
                <a:lnTo>
                  <a:pt x="2356" y="666"/>
                </a:lnTo>
                <a:lnTo>
                  <a:pt x="2356" y="680"/>
                </a:lnTo>
                <a:lnTo>
                  <a:pt x="2354" y="688"/>
                </a:lnTo>
                <a:lnTo>
                  <a:pt x="2350" y="696"/>
                </a:lnTo>
                <a:close/>
                <a:moveTo>
                  <a:pt x="2416" y="570"/>
                </a:moveTo>
                <a:lnTo>
                  <a:pt x="2416" y="570"/>
                </a:lnTo>
                <a:lnTo>
                  <a:pt x="2368" y="564"/>
                </a:lnTo>
                <a:lnTo>
                  <a:pt x="2342" y="560"/>
                </a:lnTo>
                <a:lnTo>
                  <a:pt x="2322" y="560"/>
                </a:lnTo>
                <a:lnTo>
                  <a:pt x="2298" y="562"/>
                </a:lnTo>
                <a:lnTo>
                  <a:pt x="2292" y="562"/>
                </a:lnTo>
                <a:lnTo>
                  <a:pt x="2274" y="562"/>
                </a:lnTo>
                <a:lnTo>
                  <a:pt x="2256" y="562"/>
                </a:lnTo>
                <a:lnTo>
                  <a:pt x="2250" y="560"/>
                </a:lnTo>
                <a:lnTo>
                  <a:pt x="2246" y="558"/>
                </a:lnTo>
                <a:lnTo>
                  <a:pt x="2246" y="552"/>
                </a:lnTo>
                <a:lnTo>
                  <a:pt x="2252" y="542"/>
                </a:lnTo>
                <a:lnTo>
                  <a:pt x="2258" y="532"/>
                </a:lnTo>
                <a:lnTo>
                  <a:pt x="2262" y="520"/>
                </a:lnTo>
                <a:lnTo>
                  <a:pt x="2268" y="500"/>
                </a:lnTo>
                <a:lnTo>
                  <a:pt x="2270" y="492"/>
                </a:lnTo>
                <a:lnTo>
                  <a:pt x="2274" y="488"/>
                </a:lnTo>
                <a:lnTo>
                  <a:pt x="2278" y="486"/>
                </a:lnTo>
                <a:lnTo>
                  <a:pt x="2286" y="488"/>
                </a:lnTo>
                <a:lnTo>
                  <a:pt x="2296" y="492"/>
                </a:lnTo>
                <a:lnTo>
                  <a:pt x="2304" y="498"/>
                </a:lnTo>
                <a:lnTo>
                  <a:pt x="2314" y="512"/>
                </a:lnTo>
                <a:lnTo>
                  <a:pt x="2318" y="518"/>
                </a:lnTo>
                <a:lnTo>
                  <a:pt x="2322" y="520"/>
                </a:lnTo>
                <a:lnTo>
                  <a:pt x="2326" y="518"/>
                </a:lnTo>
                <a:lnTo>
                  <a:pt x="2332" y="512"/>
                </a:lnTo>
                <a:lnTo>
                  <a:pt x="2346" y="494"/>
                </a:lnTo>
                <a:lnTo>
                  <a:pt x="2358" y="480"/>
                </a:lnTo>
                <a:lnTo>
                  <a:pt x="2362" y="476"/>
                </a:lnTo>
                <a:lnTo>
                  <a:pt x="2366" y="474"/>
                </a:lnTo>
                <a:lnTo>
                  <a:pt x="2370" y="476"/>
                </a:lnTo>
                <a:lnTo>
                  <a:pt x="2372" y="480"/>
                </a:lnTo>
                <a:lnTo>
                  <a:pt x="2374" y="488"/>
                </a:lnTo>
                <a:lnTo>
                  <a:pt x="2372" y="494"/>
                </a:lnTo>
                <a:lnTo>
                  <a:pt x="2368" y="506"/>
                </a:lnTo>
                <a:lnTo>
                  <a:pt x="2366" y="512"/>
                </a:lnTo>
                <a:lnTo>
                  <a:pt x="2368" y="518"/>
                </a:lnTo>
                <a:lnTo>
                  <a:pt x="2374" y="524"/>
                </a:lnTo>
                <a:lnTo>
                  <a:pt x="2384" y="530"/>
                </a:lnTo>
                <a:lnTo>
                  <a:pt x="2398" y="536"/>
                </a:lnTo>
                <a:lnTo>
                  <a:pt x="2408" y="542"/>
                </a:lnTo>
                <a:lnTo>
                  <a:pt x="2418" y="550"/>
                </a:lnTo>
                <a:lnTo>
                  <a:pt x="2424" y="556"/>
                </a:lnTo>
                <a:lnTo>
                  <a:pt x="2428" y="562"/>
                </a:lnTo>
                <a:lnTo>
                  <a:pt x="2428" y="566"/>
                </a:lnTo>
                <a:lnTo>
                  <a:pt x="2424" y="570"/>
                </a:lnTo>
                <a:lnTo>
                  <a:pt x="2416" y="570"/>
                </a:lnTo>
                <a:close/>
                <a:moveTo>
                  <a:pt x="2578" y="632"/>
                </a:moveTo>
                <a:lnTo>
                  <a:pt x="2578" y="632"/>
                </a:lnTo>
                <a:lnTo>
                  <a:pt x="2558" y="630"/>
                </a:lnTo>
                <a:lnTo>
                  <a:pt x="2540" y="628"/>
                </a:lnTo>
                <a:lnTo>
                  <a:pt x="2534" y="626"/>
                </a:lnTo>
                <a:lnTo>
                  <a:pt x="2528" y="622"/>
                </a:lnTo>
                <a:lnTo>
                  <a:pt x="2524" y="618"/>
                </a:lnTo>
                <a:lnTo>
                  <a:pt x="2522" y="614"/>
                </a:lnTo>
                <a:lnTo>
                  <a:pt x="2522" y="582"/>
                </a:lnTo>
                <a:lnTo>
                  <a:pt x="2512" y="562"/>
                </a:lnTo>
                <a:lnTo>
                  <a:pt x="2502" y="548"/>
                </a:lnTo>
                <a:lnTo>
                  <a:pt x="2496" y="536"/>
                </a:lnTo>
                <a:lnTo>
                  <a:pt x="2494" y="528"/>
                </a:lnTo>
                <a:lnTo>
                  <a:pt x="2492" y="520"/>
                </a:lnTo>
                <a:lnTo>
                  <a:pt x="2492" y="512"/>
                </a:lnTo>
                <a:lnTo>
                  <a:pt x="2494" y="506"/>
                </a:lnTo>
                <a:lnTo>
                  <a:pt x="2498" y="498"/>
                </a:lnTo>
                <a:lnTo>
                  <a:pt x="2502" y="492"/>
                </a:lnTo>
                <a:lnTo>
                  <a:pt x="2508" y="488"/>
                </a:lnTo>
                <a:lnTo>
                  <a:pt x="2516" y="484"/>
                </a:lnTo>
                <a:lnTo>
                  <a:pt x="2524" y="482"/>
                </a:lnTo>
                <a:lnTo>
                  <a:pt x="2532" y="480"/>
                </a:lnTo>
                <a:lnTo>
                  <a:pt x="2550" y="480"/>
                </a:lnTo>
                <a:lnTo>
                  <a:pt x="2560" y="482"/>
                </a:lnTo>
                <a:lnTo>
                  <a:pt x="2562" y="484"/>
                </a:lnTo>
                <a:lnTo>
                  <a:pt x="2562" y="488"/>
                </a:lnTo>
                <a:lnTo>
                  <a:pt x="2552" y="500"/>
                </a:lnTo>
                <a:lnTo>
                  <a:pt x="2538" y="516"/>
                </a:lnTo>
                <a:lnTo>
                  <a:pt x="2534" y="520"/>
                </a:lnTo>
                <a:lnTo>
                  <a:pt x="2530" y="526"/>
                </a:lnTo>
                <a:lnTo>
                  <a:pt x="2528" y="534"/>
                </a:lnTo>
                <a:lnTo>
                  <a:pt x="2528" y="540"/>
                </a:lnTo>
                <a:lnTo>
                  <a:pt x="2534" y="550"/>
                </a:lnTo>
                <a:lnTo>
                  <a:pt x="2542" y="562"/>
                </a:lnTo>
                <a:lnTo>
                  <a:pt x="2562" y="590"/>
                </a:lnTo>
                <a:lnTo>
                  <a:pt x="2580" y="612"/>
                </a:lnTo>
                <a:lnTo>
                  <a:pt x="2584" y="620"/>
                </a:lnTo>
                <a:lnTo>
                  <a:pt x="2586" y="626"/>
                </a:lnTo>
                <a:lnTo>
                  <a:pt x="2586" y="628"/>
                </a:lnTo>
                <a:lnTo>
                  <a:pt x="2584" y="630"/>
                </a:lnTo>
                <a:lnTo>
                  <a:pt x="2578" y="632"/>
                </a:lnTo>
                <a:close/>
                <a:moveTo>
                  <a:pt x="3492" y="860"/>
                </a:moveTo>
                <a:lnTo>
                  <a:pt x="3492" y="860"/>
                </a:lnTo>
                <a:lnTo>
                  <a:pt x="3494" y="860"/>
                </a:lnTo>
                <a:lnTo>
                  <a:pt x="3496" y="858"/>
                </a:lnTo>
                <a:lnTo>
                  <a:pt x="3500" y="854"/>
                </a:lnTo>
                <a:lnTo>
                  <a:pt x="3502" y="846"/>
                </a:lnTo>
                <a:lnTo>
                  <a:pt x="3502" y="836"/>
                </a:lnTo>
                <a:lnTo>
                  <a:pt x="3502" y="828"/>
                </a:lnTo>
                <a:lnTo>
                  <a:pt x="3498" y="820"/>
                </a:lnTo>
                <a:lnTo>
                  <a:pt x="3492" y="816"/>
                </a:lnTo>
                <a:lnTo>
                  <a:pt x="3490" y="816"/>
                </a:lnTo>
                <a:lnTo>
                  <a:pt x="3484" y="816"/>
                </a:lnTo>
                <a:lnTo>
                  <a:pt x="3478" y="820"/>
                </a:lnTo>
                <a:lnTo>
                  <a:pt x="3474" y="826"/>
                </a:lnTo>
                <a:lnTo>
                  <a:pt x="3472" y="832"/>
                </a:lnTo>
                <a:lnTo>
                  <a:pt x="3474" y="838"/>
                </a:lnTo>
                <a:lnTo>
                  <a:pt x="3476" y="846"/>
                </a:lnTo>
                <a:lnTo>
                  <a:pt x="3482" y="852"/>
                </a:lnTo>
                <a:lnTo>
                  <a:pt x="3486" y="856"/>
                </a:lnTo>
                <a:lnTo>
                  <a:pt x="3492" y="860"/>
                </a:lnTo>
                <a:close/>
                <a:moveTo>
                  <a:pt x="3526" y="1020"/>
                </a:moveTo>
                <a:lnTo>
                  <a:pt x="3526" y="1020"/>
                </a:lnTo>
                <a:lnTo>
                  <a:pt x="3534" y="1026"/>
                </a:lnTo>
                <a:lnTo>
                  <a:pt x="3538" y="1036"/>
                </a:lnTo>
                <a:lnTo>
                  <a:pt x="3538" y="1048"/>
                </a:lnTo>
                <a:lnTo>
                  <a:pt x="3538" y="1062"/>
                </a:lnTo>
                <a:lnTo>
                  <a:pt x="3536" y="1068"/>
                </a:lnTo>
                <a:lnTo>
                  <a:pt x="3534" y="1074"/>
                </a:lnTo>
                <a:lnTo>
                  <a:pt x="3530" y="1080"/>
                </a:lnTo>
                <a:lnTo>
                  <a:pt x="3530" y="1084"/>
                </a:lnTo>
                <a:lnTo>
                  <a:pt x="3534" y="1086"/>
                </a:lnTo>
                <a:lnTo>
                  <a:pt x="3550" y="1094"/>
                </a:lnTo>
                <a:lnTo>
                  <a:pt x="3574" y="1104"/>
                </a:lnTo>
                <a:lnTo>
                  <a:pt x="3584" y="1108"/>
                </a:lnTo>
                <a:lnTo>
                  <a:pt x="3596" y="1112"/>
                </a:lnTo>
                <a:lnTo>
                  <a:pt x="3604" y="1112"/>
                </a:lnTo>
                <a:lnTo>
                  <a:pt x="3606" y="1110"/>
                </a:lnTo>
                <a:lnTo>
                  <a:pt x="3608" y="1108"/>
                </a:lnTo>
                <a:lnTo>
                  <a:pt x="3610" y="1106"/>
                </a:lnTo>
                <a:lnTo>
                  <a:pt x="3612" y="1102"/>
                </a:lnTo>
                <a:lnTo>
                  <a:pt x="3610" y="1088"/>
                </a:lnTo>
                <a:lnTo>
                  <a:pt x="3604" y="1062"/>
                </a:lnTo>
                <a:lnTo>
                  <a:pt x="3600" y="1044"/>
                </a:lnTo>
                <a:lnTo>
                  <a:pt x="3598" y="1038"/>
                </a:lnTo>
                <a:lnTo>
                  <a:pt x="3592" y="1028"/>
                </a:lnTo>
                <a:lnTo>
                  <a:pt x="3574" y="1008"/>
                </a:lnTo>
                <a:lnTo>
                  <a:pt x="3562" y="1000"/>
                </a:lnTo>
                <a:lnTo>
                  <a:pt x="3554" y="994"/>
                </a:lnTo>
                <a:lnTo>
                  <a:pt x="3542" y="988"/>
                </a:lnTo>
                <a:lnTo>
                  <a:pt x="3540" y="986"/>
                </a:lnTo>
                <a:lnTo>
                  <a:pt x="3538" y="984"/>
                </a:lnTo>
                <a:lnTo>
                  <a:pt x="3534" y="970"/>
                </a:lnTo>
                <a:lnTo>
                  <a:pt x="3530" y="948"/>
                </a:lnTo>
                <a:lnTo>
                  <a:pt x="3524" y="926"/>
                </a:lnTo>
                <a:lnTo>
                  <a:pt x="3520" y="916"/>
                </a:lnTo>
                <a:lnTo>
                  <a:pt x="3516" y="912"/>
                </a:lnTo>
                <a:lnTo>
                  <a:pt x="3514" y="910"/>
                </a:lnTo>
                <a:lnTo>
                  <a:pt x="3512" y="910"/>
                </a:lnTo>
                <a:lnTo>
                  <a:pt x="3508" y="914"/>
                </a:lnTo>
                <a:lnTo>
                  <a:pt x="3500" y="926"/>
                </a:lnTo>
                <a:lnTo>
                  <a:pt x="3494" y="936"/>
                </a:lnTo>
                <a:lnTo>
                  <a:pt x="3494" y="942"/>
                </a:lnTo>
                <a:lnTo>
                  <a:pt x="3494" y="948"/>
                </a:lnTo>
                <a:lnTo>
                  <a:pt x="3496" y="956"/>
                </a:lnTo>
                <a:lnTo>
                  <a:pt x="3500" y="966"/>
                </a:lnTo>
                <a:lnTo>
                  <a:pt x="3508" y="984"/>
                </a:lnTo>
                <a:lnTo>
                  <a:pt x="3514" y="1000"/>
                </a:lnTo>
                <a:lnTo>
                  <a:pt x="3520" y="1012"/>
                </a:lnTo>
                <a:lnTo>
                  <a:pt x="3522" y="1016"/>
                </a:lnTo>
                <a:lnTo>
                  <a:pt x="3526" y="1020"/>
                </a:lnTo>
                <a:close/>
                <a:moveTo>
                  <a:pt x="3454" y="1086"/>
                </a:moveTo>
                <a:lnTo>
                  <a:pt x="3454" y="1086"/>
                </a:lnTo>
                <a:lnTo>
                  <a:pt x="3432" y="1116"/>
                </a:lnTo>
                <a:lnTo>
                  <a:pt x="3418" y="1134"/>
                </a:lnTo>
                <a:lnTo>
                  <a:pt x="3406" y="1146"/>
                </a:lnTo>
                <a:lnTo>
                  <a:pt x="3400" y="1148"/>
                </a:lnTo>
                <a:lnTo>
                  <a:pt x="3392" y="1150"/>
                </a:lnTo>
                <a:lnTo>
                  <a:pt x="3380" y="1150"/>
                </a:lnTo>
                <a:lnTo>
                  <a:pt x="3374" y="1152"/>
                </a:lnTo>
                <a:lnTo>
                  <a:pt x="3368" y="1154"/>
                </a:lnTo>
                <a:lnTo>
                  <a:pt x="3366" y="1160"/>
                </a:lnTo>
                <a:lnTo>
                  <a:pt x="3366" y="1168"/>
                </a:lnTo>
                <a:lnTo>
                  <a:pt x="3372" y="1224"/>
                </a:lnTo>
                <a:lnTo>
                  <a:pt x="3374" y="1238"/>
                </a:lnTo>
                <a:lnTo>
                  <a:pt x="3376" y="1242"/>
                </a:lnTo>
                <a:lnTo>
                  <a:pt x="3378" y="1246"/>
                </a:lnTo>
                <a:lnTo>
                  <a:pt x="3382" y="1250"/>
                </a:lnTo>
                <a:lnTo>
                  <a:pt x="3388" y="1252"/>
                </a:lnTo>
                <a:lnTo>
                  <a:pt x="3396" y="1254"/>
                </a:lnTo>
                <a:lnTo>
                  <a:pt x="3406" y="1254"/>
                </a:lnTo>
                <a:lnTo>
                  <a:pt x="3424" y="1256"/>
                </a:lnTo>
                <a:lnTo>
                  <a:pt x="3438" y="1260"/>
                </a:lnTo>
                <a:lnTo>
                  <a:pt x="3448" y="1262"/>
                </a:lnTo>
                <a:lnTo>
                  <a:pt x="3456" y="1260"/>
                </a:lnTo>
                <a:lnTo>
                  <a:pt x="3460" y="1258"/>
                </a:lnTo>
                <a:lnTo>
                  <a:pt x="3462" y="1256"/>
                </a:lnTo>
                <a:lnTo>
                  <a:pt x="3466" y="1246"/>
                </a:lnTo>
                <a:lnTo>
                  <a:pt x="3470" y="1232"/>
                </a:lnTo>
                <a:lnTo>
                  <a:pt x="3476" y="1216"/>
                </a:lnTo>
                <a:lnTo>
                  <a:pt x="3480" y="1210"/>
                </a:lnTo>
                <a:lnTo>
                  <a:pt x="3484" y="1204"/>
                </a:lnTo>
                <a:lnTo>
                  <a:pt x="3494" y="1198"/>
                </a:lnTo>
                <a:lnTo>
                  <a:pt x="3498" y="1196"/>
                </a:lnTo>
                <a:lnTo>
                  <a:pt x="3500" y="1192"/>
                </a:lnTo>
                <a:lnTo>
                  <a:pt x="3500" y="1188"/>
                </a:lnTo>
                <a:lnTo>
                  <a:pt x="3498" y="1182"/>
                </a:lnTo>
                <a:lnTo>
                  <a:pt x="3492" y="1168"/>
                </a:lnTo>
                <a:lnTo>
                  <a:pt x="3490" y="1152"/>
                </a:lnTo>
                <a:lnTo>
                  <a:pt x="3492" y="1144"/>
                </a:lnTo>
                <a:lnTo>
                  <a:pt x="3494" y="1140"/>
                </a:lnTo>
                <a:lnTo>
                  <a:pt x="3496" y="1134"/>
                </a:lnTo>
                <a:lnTo>
                  <a:pt x="3494" y="1118"/>
                </a:lnTo>
                <a:lnTo>
                  <a:pt x="3492" y="1108"/>
                </a:lnTo>
                <a:lnTo>
                  <a:pt x="3488" y="1100"/>
                </a:lnTo>
                <a:lnTo>
                  <a:pt x="3482" y="1092"/>
                </a:lnTo>
                <a:lnTo>
                  <a:pt x="3478" y="1086"/>
                </a:lnTo>
                <a:lnTo>
                  <a:pt x="3472" y="1082"/>
                </a:lnTo>
                <a:lnTo>
                  <a:pt x="3466" y="1080"/>
                </a:lnTo>
                <a:lnTo>
                  <a:pt x="3460" y="1082"/>
                </a:lnTo>
                <a:lnTo>
                  <a:pt x="3454" y="1086"/>
                </a:lnTo>
                <a:close/>
                <a:moveTo>
                  <a:pt x="3854" y="1262"/>
                </a:moveTo>
                <a:lnTo>
                  <a:pt x="3854" y="1262"/>
                </a:lnTo>
                <a:lnTo>
                  <a:pt x="3844" y="1252"/>
                </a:lnTo>
                <a:lnTo>
                  <a:pt x="3832" y="1244"/>
                </a:lnTo>
                <a:lnTo>
                  <a:pt x="3810" y="1230"/>
                </a:lnTo>
                <a:lnTo>
                  <a:pt x="3788" y="1222"/>
                </a:lnTo>
                <a:lnTo>
                  <a:pt x="3778" y="1220"/>
                </a:lnTo>
                <a:lnTo>
                  <a:pt x="3770" y="1218"/>
                </a:lnTo>
                <a:lnTo>
                  <a:pt x="3764" y="1220"/>
                </a:lnTo>
                <a:lnTo>
                  <a:pt x="3758" y="1224"/>
                </a:lnTo>
                <a:lnTo>
                  <a:pt x="3746" y="1232"/>
                </a:lnTo>
                <a:lnTo>
                  <a:pt x="3738" y="1240"/>
                </a:lnTo>
                <a:lnTo>
                  <a:pt x="3732" y="1240"/>
                </a:lnTo>
                <a:lnTo>
                  <a:pt x="3728" y="1238"/>
                </a:lnTo>
                <a:lnTo>
                  <a:pt x="3718" y="1226"/>
                </a:lnTo>
                <a:lnTo>
                  <a:pt x="3704" y="1208"/>
                </a:lnTo>
                <a:lnTo>
                  <a:pt x="3696" y="1200"/>
                </a:lnTo>
                <a:lnTo>
                  <a:pt x="3690" y="1196"/>
                </a:lnTo>
                <a:lnTo>
                  <a:pt x="3682" y="1194"/>
                </a:lnTo>
                <a:lnTo>
                  <a:pt x="3678" y="1194"/>
                </a:lnTo>
                <a:lnTo>
                  <a:pt x="3676" y="1196"/>
                </a:lnTo>
                <a:lnTo>
                  <a:pt x="3672" y="1202"/>
                </a:lnTo>
                <a:lnTo>
                  <a:pt x="3670" y="1206"/>
                </a:lnTo>
                <a:lnTo>
                  <a:pt x="3668" y="1216"/>
                </a:lnTo>
                <a:lnTo>
                  <a:pt x="3668" y="1220"/>
                </a:lnTo>
                <a:lnTo>
                  <a:pt x="3668" y="1222"/>
                </a:lnTo>
                <a:lnTo>
                  <a:pt x="3664" y="1224"/>
                </a:lnTo>
                <a:lnTo>
                  <a:pt x="3658" y="1224"/>
                </a:lnTo>
                <a:lnTo>
                  <a:pt x="3652" y="1226"/>
                </a:lnTo>
                <a:lnTo>
                  <a:pt x="3648" y="1228"/>
                </a:lnTo>
                <a:lnTo>
                  <a:pt x="3640" y="1232"/>
                </a:lnTo>
                <a:lnTo>
                  <a:pt x="3636" y="1232"/>
                </a:lnTo>
                <a:lnTo>
                  <a:pt x="3634" y="1230"/>
                </a:lnTo>
                <a:lnTo>
                  <a:pt x="3632" y="1226"/>
                </a:lnTo>
                <a:lnTo>
                  <a:pt x="3630" y="1216"/>
                </a:lnTo>
                <a:lnTo>
                  <a:pt x="3628" y="1206"/>
                </a:lnTo>
                <a:lnTo>
                  <a:pt x="3626" y="1198"/>
                </a:lnTo>
                <a:lnTo>
                  <a:pt x="3622" y="1190"/>
                </a:lnTo>
                <a:lnTo>
                  <a:pt x="3620" y="1186"/>
                </a:lnTo>
                <a:lnTo>
                  <a:pt x="3616" y="1184"/>
                </a:lnTo>
                <a:lnTo>
                  <a:pt x="3612" y="1184"/>
                </a:lnTo>
                <a:lnTo>
                  <a:pt x="3610" y="1188"/>
                </a:lnTo>
                <a:lnTo>
                  <a:pt x="3608" y="1194"/>
                </a:lnTo>
                <a:lnTo>
                  <a:pt x="3606" y="1210"/>
                </a:lnTo>
                <a:lnTo>
                  <a:pt x="3602" y="1220"/>
                </a:lnTo>
                <a:lnTo>
                  <a:pt x="3600" y="1222"/>
                </a:lnTo>
                <a:lnTo>
                  <a:pt x="3598" y="1222"/>
                </a:lnTo>
                <a:lnTo>
                  <a:pt x="3596" y="1220"/>
                </a:lnTo>
                <a:lnTo>
                  <a:pt x="3592" y="1216"/>
                </a:lnTo>
                <a:lnTo>
                  <a:pt x="3586" y="1206"/>
                </a:lnTo>
                <a:lnTo>
                  <a:pt x="3582" y="1204"/>
                </a:lnTo>
                <a:lnTo>
                  <a:pt x="3578" y="1200"/>
                </a:lnTo>
                <a:lnTo>
                  <a:pt x="3578" y="1192"/>
                </a:lnTo>
                <a:lnTo>
                  <a:pt x="3576" y="1186"/>
                </a:lnTo>
                <a:lnTo>
                  <a:pt x="3572" y="1180"/>
                </a:lnTo>
                <a:lnTo>
                  <a:pt x="3564" y="1174"/>
                </a:lnTo>
                <a:lnTo>
                  <a:pt x="3556" y="1170"/>
                </a:lnTo>
                <a:lnTo>
                  <a:pt x="3548" y="1168"/>
                </a:lnTo>
                <a:lnTo>
                  <a:pt x="3540" y="1168"/>
                </a:lnTo>
                <a:lnTo>
                  <a:pt x="3532" y="1170"/>
                </a:lnTo>
                <a:lnTo>
                  <a:pt x="3524" y="1176"/>
                </a:lnTo>
                <a:lnTo>
                  <a:pt x="3518" y="1182"/>
                </a:lnTo>
                <a:lnTo>
                  <a:pt x="3514" y="1190"/>
                </a:lnTo>
                <a:lnTo>
                  <a:pt x="3510" y="1200"/>
                </a:lnTo>
                <a:lnTo>
                  <a:pt x="3508" y="1216"/>
                </a:lnTo>
                <a:lnTo>
                  <a:pt x="3504" y="1236"/>
                </a:lnTo>
                <a:lnTo>
                  <a:pt x="3502" y="1258"/>
                </a:lnTo>
                <a:lnTo>
                  <a:pt x="3502" y="1266"/>
                </a:lnTo>
                <a:lnTo>
                  <a:pt x="3504" y="1272"/>
                </a:lnTo>
                <a:lnTo>
                  <a:pt x="3508" y="1274"/>
                </a:lnTo>
                <a:lnTo>
                  <a:pt x="3516" y="1272"/>
                </a:lnTo>
                <a:lnTo>
                  <a:pt x="3528" y="1266"/>
                </a:lnTo>
                <a:lnTo>
                  <a:pt x="3536" y="1264"/>
                </a:lnTo>
                <a:lnTo>
                  <a:pt x="3542" y="1264"/>
                </a:lnTo>
                <a:lnTo>
                  <a:pt x="3550" y="1256"/>
                </a:lnTo>
                <a:lnTo>
                  <a:pt x="3556" y="1248"/>
                </a:lnTo>
                <a:lnTo>
                  <a:pt x="3566" y="1242"/>
                </a:lnTo>
                <a:lnTo>
                  <a:pt x="3576" y="1240"/>
                </a:lnTo>
                <a:lnTo>
                  <a:pt x="3588" y="1244"/>
                </a:lnTo>
                <a:lnTo>
                  <a:pt x="3596" y="1248"/>
                </a:lnTo>
                <a:lnTo>
                  <a:pt x="3602" y="1250"/>
                </a:lnTo>
                <a:lnTo>
                  <a:pt x="3610" y="1250"/>
                </a:lnTo>
                <a:lnTo>
                  <a:pt x="3626" y="1248"/>
                </a:lnTo>
                <a:lnTo>
                  <a:pt x="3646" y="1246"/>
                </a:lnTo>
                <a:lnTo>
                  <a:pt x="3664" y="1246"/>
                </a:lnTo>
                <a:lnTo>
                  <a:pt x="3678" y="1250"/>
                </a:lnTo>
                <a:lnTo>
                  <a:pt x="3692" y="1256"/>
                </a:lnTo>
                <a:lnTo>
                  <a:pt x="3702" y="1260"/>
                </a:lnTo>
                <a:lnTo>
                  <a:pt x="3712" y="1264"/>
                </a:lnTo>
                <a:lnTo>
                  <a:pt x="3732" y="1266"/>
                </a:lnTo>
                <a:lnTo>
                  <a:pt x="3748" y="1268"/>
                </a:lnTo>
                <a:lnTo>
                  <a:pt x="3754" y="1272"/>
                </a:lnTo>
                <a:lnTo>
                  <a:pt x="3756" y="1276"/>
                </a:lnTo>
                <a:lnTo>
                  <a:pt x="3754" y="1280"/>
                </a:lnTo>
                <a:lnTo>
                  <a:pt x="3750" y="1284"/>
                </a:lnTo>
                <a:lnTo>
                  <a:pt x="3740" y="1294"/>
                </a:lnTo>
                <a:lnTo>
                  <a:pt x="3736" y="1298"/>
                </a:lnTo>
                <a:lnTo>
                  <a:pt x="3738" y="1302"/>
                </a:lnTo>
                <a:lnTo>
                  <a:pt x="3742" y="1306"/>
                </a:lnTo>
                <a:lnTo>
                  <a:pt x="3756" y="1312"/>
                </a:lnTo>
                <a:lnTo>
                  <a:pt x="3770" y="1318"/>
                </a:lnTo>
                <a:lnTo>
                  <a:pt x="3782" y="1324"/>
                </a:lnTo>
                <a:lnTo>
                  <a:pt x="3800" y="1336"/>
                </a:lnTo>
                <a:lnTo>
                  <a:pt x="3806" y="1342"/>
                </a:lnTo>
                <a:lnTo>
                  <a:pt x="3812" y="1344"/>
                </a:lnTo>
                <a:lnTo>
                  <a:pt x="3816" y="1344"/>
                </a:lnTo>
                <a:lnTo>
                  <a:pt x="3822" y="1340"/>
                </a:lnTo>
                <a:lnTo>
                  <a:pt x="3832" y="1328"/>
                </a:lnTo>
                <a:lnTo>
                  <a:pt x="3844" y="1318"/>
                </a:lnTo>
                <a:lnTo>
                  <a:pt x="3850" y="1316"/>
                </a:lnTo>
                <a:lnTo>
                  <a:pt x="3856" y="1314"/>
                </a:lnTo>
                <a:lnTo>
                  <a:pt x="3862" y="1316"/>
                </a:lnTo>
                <a:lnTo>
                  <a:pt x="3868" y="1320"/>
                </a:lnTo>
                <a:lnTo>
                  <a:pt x="3882" y="1334"/>
                </a:lnTo>
                <a:lnTo>
                  <a:pt x="3902" y="1350"/>
                </a:lnTo>
                <a:lnTo>
                  <a:pt x="3912" y="1356"/>
                </a:lnTo>
                <a:lnTo>
                  <a:pt x="3920" y="1360"/>
                </a:lnTo>
                <a:lnTo>
                  <a:pt x="3922" y="1360"/>
                </a:lnTo>
                <a:lnTo>
                  <a:pt x="3922" y="1358"/>
                </a:lnTo>
                <a:lnTo>
                  <a:pt x="3922" y="1354"/>
                </a:lnTo>
                <a:lnTo>
                  <a:pt x="3918" y="1344"/>
                </a:lnTo>
                <a:lnTo>
                  <a:pt x="3918" y="1336"/>
                </a:lnTo>
                <a:lnTo>
                  <a:pt x="3916" y="1328"/>
                </a:lnTo>
                <a:lnTo>
                  <a:pt x="3918" y="1320"/>
                </a:lnTo>
                <a:lnTo>
                  <a:pt x="3922" y="1312"/>
                </a:lnTo>
                <a:lnTo>
                  <a:pt x="3926" y="1302"/>
                </a:lnTo>
                <a:lnTo>
                  <a:pt x="3934" y="1294"/>
                </a:lnTo>
                <a:lnTo>
                  <a:pt x="3944" y="1286"/>
                </a:lnTo>
                <a:lnTo>
                  <a:pt x="3954" y="1276"/>
                </a:lnTo>
                <a:lnTo>
                  <a:pt x="3960" y="1270"/>
                </a:lnTo>
                <a:lnTo>
                  <a:pt x="3964" y="1262"/>
                </a:lnTo>
                <a:lnTo>
                  <a:pt x="3966" y="1258"/>
                </a:lnTo>
                <a:lnTo>
                  <a:pt x="3964" y="1254"/>
                </a:lnTo>
                <a:lnTo>
                  <a:pt x="3962" y="1252"/>
                </a:lnTo>
                <a:lnTo>
                  <a:pt x="3958" y="1250"/>
                </a:lnTo>
                <a:lnTo>
                  <a:pt x="3954" y="1250"/>
                </a:lnTo>
                <a:lnTo>
                  <a:pt x="3950" y="1250"/>
                </a:lnTo>
                <a:lnTo>
                  <a:pt x="3946" y="1252"/>
                </a:lnTo>
                <a:lnTo>
                  <a:pt x="3938" y="1258"/>
                </a:lnTo>
                <a:lnTo>
                  <a:pt x="3928" y="1266"/>
                </a:lnTo>
                <a:lnTo>
                  <a:pt x="3920" y="1268"/>
                </a:lnTo>
                <a:lnTo>
                  <a:pt x="3910" y="1270"/>
                </a:lnTo>
                <a:lnTo>
                  <a:pt x="3892" y="1274"/>
                </a:lnTo>
                <a:lnTo>
                  <a:pt x="3880" y="1278"/>
                </a:lnTo>
                <a:lnTo>
                  <a:pt x="3874" y="1278"/>
                </a:lnTo>
                <a:lnTo>
                  <a:pt x="3868" y="1276"/>
                </a:lnTo>
                <a:lnTo>
                  <a:pt x="3862" y="1270"/>
                </a:lnTo>
                <a:lnTo>
                  <a:pt x="3854" y="1262"/>
                </a:lnTo>
                <a:close/>
                <a:moveTo>
                  <a:pt x="3868" y="1506"/>
                </a:moveTo>
                <a:lnTo>
                  <a:pt x="3868" y="1506"/>
                </a:lnTo>
                <a:lnTo>
                  <a:pt x="3858" y="1476"/>
                </a:lnTo>
                <a:lnTo>
                  <a:pt x="3850" y="1448"/>
                </a:lnTo>
                <a:lnTo>
                  <a:pt x="3846" y="1426"/>
                </a:lnTo>
                <a:lnTo>
                  <a:pt x="3840" y="1410"/>
                </a:lnTo>
                <a:lnTo>
                  <a:pt x="3836" y="1396"/>
                </a:lnTo>
                <a:lnTo>
                  <a:pt x="3832" y="1382"/>
                </a:lnTo>
                <a:lnTo>
                  <a:pt x="3830" y="1376"/>
                </a:lnTo>
                <a:lnTo>
                  <a:pt x="3826" y="1372"/>
                </a:lnTo>
                <a:lnTo>
                  <a:pt x="3820" y="1370"/>
                </a:lnTo>
                <a:lnTo>
                  <a:pt x="3810" y="1368"/>
                </a:lnTo>
                <a:lnTo>
                  <a:pt x="3804" y="1370"/>
                </a:lnTo>
                <a:lnTo>
                  <a:pt x="3800" y="1376"/>
                </a:lnTo>
                <a:lnTo>
                  <a:pt x="3790" y="1400"/>
                </a:lnTo>
                <a:lnTo>
                  <a:pt x="3786" y="1410"/>
                </a:lnTo>
                <a:lnTo>
                  <a:pt x="3786" y="1422"/>
                </a:lnTo>
                <a:lnTo>
                  <a:pt x="3784" y="1444"/>
                </a:lnTo>
                <a:lnTo>
                  <a:pt x="3782" y="1454"/>
                </a:lnTo>
                <a:lnTo>
                  <a:pt x="3780" y="1460"/>
                </a:lnTo>
                <a:lnTo>
                  <a:pt x="3774" y="1464"/>
                </a:lnTo>
                <a:lnTo>
                  <a:pt x="3766" y="1464"/>
                </a:lnTo>
                <a:lnTo>
                  <a:pt x="3750" y="1460"/>
                </a:lnTo>
                <a:lnTo>
                  <a:pt x="3744" y="1456"/>
                </a:lnTo>
                <a:lnTo>
                  <a:pt x="3738" y="1452"/>
                </a:lnTo>
                <a:lnTo>
                  <a:pt x="3734" y="1446"/>
                </a:lnTo>
                <a:lnTo>
                  <a:pt x="3730" y="1440"/>
                </a:lnTo>
                <a:lnTo>
                  <a:pt x="3726" y="1424"/>
                </a:lnTo>
                <a:lnTo>
                  <a:pt x="3724" y="1414"/>
                </a:lnTo>
                <a:lnTo>
                  <a:pt x="3724" y="1406"/>
                </a:lnTo>
                <a:lnTo>
                  <a:pt x="3724" y="1390"/>
                </a:lnTo>
                <a:lnTo>
                  <a:pt x="3724" y="1384"/>
                </a:lnTo>
                <a:lnTo>
                  <a:pt x="3722" y="1380"/>
                </a:lnTo>
                <a:lnTo>
                  <a:pt x="3720" y="1376"/>
                </a:lnTo>
                <a:lnTo>
                  <a:pt x="3714" y="1376"/>
                </a:lnTo>
                <a:lnTo>
                  <a:pt x="3694" y="1374"/>
                </a:lnTo>
                <a:lnTo>
                  <a:pt x="3670" y="1372"/>
                </a:lnTo>
                <a:lnTo>
                  <a:pt x="3656" y="1372"/>
                </a:lnTo>
                <a:lnTo>
                  <a:pt x="3644" y="1374"/>
                </a:lnTo>
                <a:lnTo>
                  <a:pt x="3636" y="1378"/>
                </a:lnTo>
                <a:lnTo>
                  <a:pt x="3628" y="1384"/>
                </a:lnTo>
                <a:lnTo>
                  <a:pt x="3624" y="1390"/>
                </a:lnTo>
                <a:lnTo>
                  <a:pt x="3624" y="1396"/>
                </a:lnTo>
                <a:lnTo>
                  <a:pt x="3622" y="1406"/>
                </a:lnTo>
                <a:lnTo>
                  <a:pt x="3620" y="1408"/>
                </a:lnTo>
                <a:lnTo>
                  <a:pt x="3618" y="1410"/>
                </a:lnTo>
                <a:lnTo>
                  <a:pt x="3604" y="1412"/>
                </a:lnTo>
                <a:lnTo>
                  <a:pt x="3586" y="1412"/>
                </a:lnTo>
                <a:lnTo>
                  <a:pt x="3572" y="1414"/>
                </a:lnTo>
                <a:lnTo>
                  <a:pt x="3560" y="1420"/>
                </a:lnTo>
                <a:lnTo>
                  <a:pt x="3550" y="1430"/>
                </a:lnTo>
                <a:lnTo>
                  <a:pt x="3536" y="1450"/>
                </a:lnTo>
                <a:lnTo>
                  <a:pt x="3526" y="1462"/>
                </a:lnTo>
                <a:lnTo>
                  <a:pt x="3516" y="1474"/>
                </a:lnTo>
                <a:lnTo>
                  <a:pt x="3500" y="1486"/>
                </a:lnTo>
                <a:lnTo>
                  <a:pt x="3482" y="1496"/>
                </a:lnTo>
                <a:lnTo>
                  <a:pt x="3460" y="1502"/>
                </a:lnTo>
                <a:lnTo>
                  <a:pt x="3446" y="1506"/>
                </a:lnTo>
                <a:lnTo>
                  <a:pt x="3432" y="1506"/>
                </a:lnTo>
                <a:lnTo>
                  <a:pt x="3418" y="1508"/>
                </a:lnTo>
                <a:lnTo>
                  <a:pt x="3406" y="1510"/>
                </a:lnTo>
                <a:lnTo>
                  <a:pt x="3398" y="1512"/>
                </a:lnTo>
                <a:lnTo>
                  <a:pt x="3392" y="1516"/>
                </a:lnTo>
                <a:lnTo>
                  <a:pt x="3386" y="1520"/>
                </a:lnTo>
                <a:lnTo>
                  <a:pt x="3384" y="1526"/>
                </a:lnTo>
                <a:lnTo>
                  <a:pt x="3382" y="1532"/>
                </a:lnTo>
                <a:lnTo>
                  <a:pt x="3382" y="1538"/>
                </a:lnTo>
                <a:lnTo>
                  <a:pt x="3384" y="1552"/>
                </a:lnTo>
                <a:lnTo>
                  <a:pt x="3386" y="1566"/>
                </a:lnTo>
                <a:lnTo>
                  <a:pt x="3390" y="1584"/>
                </a:lnTo>
                <a:lnTo>
                  <a:pt x="3392" y="1600"/>
                </a:lnTo>
                <a:lnTo>
                  <a:pt x="3390" y="1618"/>
                </a:lnTo>
                <a:lnTo>
                  <a:pt x="3386" y="1634"/>
                </a:lnTo>
                <a:lnTo>
                  <a:pt x="3380" y="1646"/>
                </a:lnTo>
                <a:lnTo>
                  <a:pt x="3372" y="1658"/>
                </a:lnTo>
                <a:lnTo>
                  <a:pt x="3368" y="1670"/>
                </a:lnTo>
                <a:lnTo>
                  <a:pt x="3364" y="1678"/>
                </a:lnTo>
                <a:lnTo>
                  <a:pt x="3364" y="1686"/>
                </a:lnTo>
                <a:lnTo>
                  <a:pt x="3364" y="1690"/>
                </a:lnTo>
                <a:lnTo>
                  <a:pt x="3368" y="1694"/>
                </a:lnTo>
                <a:lnTo>
                  <a:pt x="3372" y="1700"/>
                </a:lnTo>
                <a:lnTo>
                  <a:pt x="3376" y="1706"/>
                </a:lnTo>
                <a:lnTo>
                  <a:pt x="3376" y="1718"/>
                </a:lnTo>
                <a:lnTo>
                  <a:pt x="3378" y="1722"/>
                </a:lnTo>
                <a:lnTo>
                  <a:pt x="3382" y="1724"/>
                </a:lnTo>
                <a:lnTo>
                  <a:pt x="3390" y="1724"/>
                </a:lnTo>
                <a:lnTo>
                  <a:pt x="3402" y="1720"/>
                </a:lnTo>
                <a:lnTo>
                  <a:pt x="3432" y="1712"/>
                </a:lnTo>
                <a:lnTo>
                  <a:pt x="3462" y="1706"/>
                </a:lnTo>
                <a:lnTo>
                  <a:pt x="3540" y="1694"/>
                </a:lnTo>
                <a:lnTo>
                  <a:pt x="3580" y="1688"/>
                </a:lnTo>
                <a:lnTo>
                  <a:pt x="3596" y="1686"/>
                </a:lnTo>
                <a:lnTo>
                  <a:pt x="3608" y="1688"/>
                </a:lnTo>
                <a:lnTo>
                  <a:pt x="3618" y="1690"/>
                </a:lnTo>
                <a:lnTo>
                  <a:pt x="3626" y="1694"/>
                </a:lnTo>
                <a:lnTo>
                  <a:pt x="3630" y="1700"/>
                </a:lnTo>
                <a:lnTo>
                  <a:pt x="3632" y="1710"/>
                </a:lnTo>
                <a:lnTo>
                  <a:pt x="3632" y="1726"/>
                </a:lnTo>
                <a:lnTo>
                  <a:pt x="3632" y="1728"/>
                </a:lnTo>
                <a:lnTo>
                  <a:pt x="3636" y="1726"/>
                </a:lnTo>
                <a:lnTo>
                  <a:pt x="3642" y="1724"/>
                </a:lnTo>
                <a:lnTo>
                  <a:pt x="3650" y="1726"/>
                </a:lnTo>
                <a:lnTo>
                  <a:pt x="3656" y="1730"/>
                </a:lnTo>
                <a:lnTo>
                  <a:pt x="3660" y="1736"/>
                </a:lnTo>
                <a:lnTo>
                  <a:pt x="3662" y="1742"/>
                </a:lnTo>
                <a:lnTo>
                  <a:pt x="3662" y="1752"/>
                </a:lnTo>
                <a:lnTo>
                  <a:pt x="3662" y="1760"/>
                </a:lnTo>
                <a:lnTo>
                  <a:pt x="3664" y="1766"/>
                </a:lnTo>
                <a:lnTo>
                  <a:pt x="3668" y="1772"/>
                </a:lnTo>
                <a:lnTo>
                  <a:pt x="3676" y="1776"/>
                </a:lnTo>
                <a:lnTo>
                  <a:pt x="3684" y="1778"/>
                </a:lnTo>
                <a:lnTo>
                  <a:pt x="3690" y="1780"/>
                </a:lnTo>
                <a:lnTo>
                  <a:pt x="3694" y="1784"/>
                </a:lnTo>
                <a:lnTo>
                  <a:pt x="3696" y="1788"/>
                </a:lnTo>
                <a:lnTo>
                  <a:pt x="3698" y="1792"/>
                </a:lnTo>
                <a:lnTo>
                  <a:pt x="3700" y="1796"/>
                </a:lnTo>
                <a:lnTo>
                  <a:pt x="3704" y="1798"/>
                </a:lnTo>
                <a:lnTo>
                  <a:pt x="3712" y="1800"/>
                </a:lnTo>
                <a:lnTo>
                  <a:pt x="3720" y="1800"/>
                </a:lnTo>
                <a:lnTo>
                  <a:pt x="3728" y="1804"/>
                </a:lnTo>
                <a:lnTo>
                  <a:pt x="3732" y="1808"/>
                </a:lnTo>
                <a:lnTo>
                  <a:pt x="3736" y="1812"/>
                </a:lnTo>
                <a:lnTo>
                  <a:pt x="3736" y="1818"/>
                </a:lnTo>
                <a:lnTo>
                  <a:pt x="3736" y="1822"/>
                </a:lnTo>
                <a:lnTo>
                  <a:pt x="3732" y="1824"/>
                </a:lnTo>
                <a:lnTo>
                  <a:pt x="3726" y="1826"/>
                </a:lnTo>
                <a:lnTo>
                  <a:pt x="3718" y="1828"/>
                </a:lnTo>
                <a:lnTo>
                  <a:pt x="3708" y="1832"/>
                </a:lnTo>
                <a:lnTo>
                  <a:pt x="3702" y="1840"/>
                </a:lnTo>
                <a:lnTo>
                  <a:pt x="3696" y="1846"/>
                </a:lnTo>
                <a:lnTo>
                  <a:pt x="3692" y="1852"/>
                </a:lnTo>
                <a:lnTo>
                  <a:pt x="3692" y="1856"/>
                </a:lnTo>
                <a:lnTo>
                  <a:pt x="3694" y="1858"/>
                </a:lnTo>
                <a:lnTo>
                  <a:pt x="3696" y="1858"/>
                </a:lnTo>
                <a:lnTo>
                  <a:pt x="3704" y="1854"/>
                </a:lnTo>
                <a:lnTo>
                  <a:pt x="3726" y="1844"/>
                </a:lnTo>
                <a:lnTo>
                  <a:pt x="3746" y="1836"/>
                </a:lnTo>
                <a:lnTo>
                  <a:pt x="3754" y="1832"/>
                </a:lnTo>
                <a:lnTo>
                  <a:pt x="3760" y="1826"/>
                </a:lnTo>
                <a:lnTo>
                  <a:pt x="3764" y="1820"/>
                </a:lnTo>
                <a:lnTo>
                  <a:pt x="3764" y="1812"/>
                </a:lnTo>
                <a:lnTo>
                  <a:pt x="3764" y="1798"/>
                </a:lnTo>
                <a:lnTo>
                  <a:pt x="3766" y="1794"/>
                </a:lnTo>
                <a:lnTo>
                  <a:pt x="3768" y="1788"/>
                </a:lnTo>
                <a:lnTo>
                  <a:pt x="3772" y="1784"/>
                </a:lnTo>
                <a:lnTo>
                  <a:pt x="3776" y="1776"/>
                </a:lnTo>
                <a:lnTo>
                  <a:pt x="3798" y="1760"/>
                </a:lnTo>
                <a:lnTo>
                  <a:pt x="3830" y="1732"/>
                </a:lnTo>
                <a:lnTo>
                  <a:pt x="3850" y="1714"/>
                </a:lnTo>
                <a:lnTo>
                  <a:pt x="3870" y="1694"/>
                </a:lnTo>
                <a:lnTo>
                  <a:pt x="3886" y="1674"/>
                </a:lnTo>
                <a:lnTo>
                  <a:pt x="3900" y="1652"/>
                </a:lnTo>
                <a:lnTo>
                  <a:pt x="3906" y="1640"/>
                </a:lnTo>
                <a:lnTo>
                  <a:pt x="3908" y="1630"/>
                </a:lnTo>
                <a:lnTo>
                  <a:pt x="3910" y="1618"/>
                </a:lnTo>
                <a:lnTo>
                  <a:pt x="3910" y="1608"/>
                </a:lnTo>
                <a:lnTo>
                  <a:pt x="3908" y="1590"/>
                </a:lnTo>
                <a:lnTo>
                  <a:pt x="3904" y="1576"/>
                </a:lnTo>
                <a:lnTo>
                  <a:pt x="3898" y="1564"/>
                </a:lnTo>
                <a:lnTo>
                  <a:pt x="3894" y="1554"/>
                </a:lnTo>
                <a:lnTo>
                  <a:pt x="3880" y="1532"/>
                </a:lnTo>
                <a:lnTo>
                  <a:pt x="3874" y="1522"/>
                </a:lnTo>
                <a:lnTo>
                  <a:pt x="3868" y="1506"/>
                </a:lnTo>
                <a:close/>
                <a:moveTo>
                  <a:pt x="4114" y="1734"/>
                </a:moveTo>
                <a:lnTo>
                  <a:pt x="4114" y="1734"/>
                </a:lnTo>
                <a:lnTo>
                  <a:pt x="4110" y="1732"/>
                </a:lnTo>
                <a:lnTo>
                  <a:pt x="4106" y="1732"/>
                </a:lnTo>
                <a:lnTo>
                  <a:pt x="4102" y="1734"/>
                </a:lnTo>
                <a:lnTo>
                  <a:pt x="4100" y="1736"/>
                </a:lnTo>
                <a:lnTo>
                  <a:pt x="4096" y="1750"/>
                </a:lnTo>
                <a:lnTo>
                  <a:pt x="4090" y="1768"/>
                </a:lnTo>
                <a:lnTo>
                  <a:pt x="4086" y="1778"/>
                </a:lnTo>
                <a:lnTo>
                  <a:pt x="4078" y="1786"/>
                </a:lnTo>
                <a:lnTo>
                  <a:pt x="4068" y="1792"/>
                </a:lnTo>
                <a:lnTo>
                  <a:pt x="4058" y="1798"/>
                </a:lnTo>
                <a:lnTo>
                  <a:pt x="4038" y="1808"/>
                </a:lnTo>
                <a:lnTo>
                  <a:pt x="4026" y="1812"/>
                </a:lnTo>
                <a:lnTo>
                  <a:pt x="4012" y="1826"/>
                </a:lnTo>
                <a:lnTo>
                  <a:pt x="4004" y="1836"/>
                </a:lnTo>
                <a:lnTo>
                  <a:pt x="3972" y="1852"/>
                </a:lnTo>
                <a:lnTo>
                  <a:pt x="3938" y="1870"/>
                </a:lnTo>
                <a:lnTo>
                  <a:pt x="3926" y="1878"/>
                </a:lnTo>
                <a:lnTo>
                  <a:pt x="3916" y="1886"/>
                </a:lnTo>
                <a:lnTo>
                  <a:pt x="3914" y="1888"/>
                </a:lnTo>
                <a:lnTo>
                  <a:pt x="3912" y="1892"/>
                </a:lnTo>
                <a:lnTo>
                  <a:pt x="3912" y="1896"/>
                </a:lnTo>
                <a:lnTo>
                  <a:pt x="3914" y="1900"/>
                </a:lnTo>
                <a:lnTo>
                  <a:pt x="3920" y="1906"/>
                </a:lnTo>
                <a:lnTo>
                  <a:pt x="3926" y="1908"/>
                </a:lnTo>
                <a:lnTo>
                  <a:pt x="3932" y="1910"/>
                </a:lnTo>
                <a:lnTo>
                  <a:pt x="3940" y="1908"/>
                </a:lnTo>
                <a:lnTo>
                  <a:pt x="3958" y="1900"/>
                </a:lnTo>
                <a:lnTo>
                  <a:pt x="3984" y="1886"/>
                </a:lnTo>
                <a:lnTo>
                  <a:pt x="3998" y="1878"/>
                </a:lnTo>
                <a:lnTo>
                  <a:pt x="4010" y="1870"/>
                </a:lnTo>
                <a:lnTo>
                  <a:pt x="4030" y="1854"/>
                </a:lnTo>
                <a:lnTo>
                  <a:pt x="4044" y="1838"/>
                </a:lnTo>
                <a:lnTo>
                  <a:pt x="4060" y="1824"/>
                </a:lnTo>
                <a:lnTo>
                  <a:pt x="4076" y="1816"/>
                </a:lnTo>
                <a:lnTo>
                  <a:pt x="4088" y="1810"/>
                </a:lnTo>
                <a:lnTo>
                  <a:pt x="4100" y="1802"/>
                </a:lnTo>
                <a:lnTo>
                  <a:pt x="4112" y="1792"/>
                </a:lnTo>
                <a:lnTo>
                  <a:pt x="4118" y="1784"/>
                </a:lnTo>
                <a:lnTo>
                  <a:pt x="4122" y="1776"/>
                </a:lnTo>
                <a:lnTo>
                  <a:pt x="4126" y="1768"/>
                </a:lnTo>
                <a:lnTo>
                  <a:pt x="4126" y="1758"/>
                </a:lnTo>
                <a:lnTo>
                  <a:pt x="4126" y="1750"/>
                </a:lnTo>
                <a:lnTo>
                  <a:pt x="4124" y="1744"/>
                </a:lnTo>
                <a:lnTo>
                  <a:pt x="4120" y="1738"/>
                </a:lnTo>
                <a:lnTo>
                  <a:pt x="4114" y="1734"/>
                </a:lnTo>
                <a:close/>
              </a:path>
            </a:pathLst>
          </a:custGeom>
          <a:solidFill>
            <a:srgbClr val="00B0F0">
              <a:alpha val="12941"/>
            </a:srgbClr>
          </a:solidFill>
          <a:ln>
            <a:noFill/>
          </a:ln>
          <a:extLst/>
        </p:spPr>
        <p:txBody>
          <a:bodyPr bIns="48388" lIns="96775" rIns="96775" tIns="48388"/>
          <a:lstStyle/>
          <a:p>
            <a:pPr defTabSz="967753"/>
            <a:endParaRPr altLang="en-US" kern="0" lang="zh-CN" sz="1900">
              <a:solidFill>
                <a:sysClr lastClr="000000" val="windowText"/>
              </a:solidFill>
            </a:endParaRPr>
          </a:p>
        </p:txBody>
      </p:sp>
      <p:sp>
        <p:nvSpPr>
          <p:cNvPr id="115" name="Freeform 105"/>
          <p:cNvSpPr/>
          <p:nvPr/>
        </p:nvSpPr>
        <p:spPr bwMode="auto">
          <a:xfrm>
            <a:off x="4932039" y="3528644"/>
            <a:ext cx="918175" cy="985124"/>
          </a:xfrm>
          <a:custGeom>
            <a:gdLst>
              <a:gd fmla="*/ 0 w 876" name="T0"/>
              <a:gd fmla="*/ 29138806 h 952" name="T1"/>
              <a:gd fmla="*/ 0 w 876" name="T2"/>
              <a:gd fmla="*/ 477871696 h 952" name="T3"/>
              <a:gd fmla="*/ 851127092 w 876" name="T4"/>
              <a:gd fmla="*/ 924662129 h 952" name="T5"/>
              <a:gd fmla="*/ 691784020 w 876" name="T6"/>
              <a:gd fmla="*/ 0 h 952" name="T7"/>
              <a:gd fmla="*/ 367267589 w 876" name="T8"/>
              <a:gd fmla="*/ 0 h 952" name="T9"/>
              <a:gd fmla="*/ 410017760 w 876" name="T10"/>
              <a:gd fmla="*/ 244763215 h 952" name="T11"/>
              <a:gd fmla="*/ 0 w 876" name="T12"/>
              <a:gd fmla="*/ 29138806 h 95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52" w="876">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bIns="48388" lIns="96775" rIns="96775" tIns="48388"/>
          <a:lstStyle/>
          <a:p>
            <a:pPr defTabSz="967753"/>
            <a:endParaRPr altLang="en-US" kern="0" lang="zh-CN" sz="1900">
              <a:solidFill>
                <a:sysClr lastClr="000000" val="windowText"/>
              </a:solidFill>
            </a:endParaRPr>
          </a:p>
        </p:txBody>
      </p:sp>
      <p:sp>
        <p:nvSpPr>
          <p:cNvPr id="117" name="Freeform 107"/>
          <p:cNvSpPr/>
          <p:nvPr/>
        </p:nvSpPr>
        <p:spPr bwMode="auto">
          <a:xfrm>
            <a:off x="3861962" y="3528644"/>
            <a:ext cx="921550" cy="985124"/>
          </a:xfrm>
          <a:custGeom>
            <a:gdLst>
              <a:gd fmla="*/ 878 w 878" name="T0"/>
              <a:gd fmla="*/ 30 h 952" name="T1"/>
              <a:gd fmla="*/ 456 w 878" name="T2"/>
              <a:gd fmla="*/ 252 h 952" name="T3"/>
              <a:gd fmla="*/ 498 w 878" name="T4"/>
              <a:gd fmla="*/ 0 h 952" name="T5"/>
              <a:gd fmla="*/ 164 w 878" name="T6"/>
              <a:gd fmla="*/ 0 h 952" name="T7"/>
              <a:gd fmla="*/ 0 w 878" name="T8"/>
              <a:gd fmla="*/ 952 h 952" name="T9"/>
              <a:gd fmla="*/ 878 w 878" name="T10"/>
              <a:gd fmla="*/ 492 h 952" name="T11"/>
              <a:gd fmla="*/ 878 w 878" name="T12"/>
              <a:gd fmla="*/ 30 h 952" name="T13"/>
            </a:gdLst>
            <a:cxnLst>
              <a:cxn ang="0">
                <a:pos x="T0" y="T1"/>
              </a:cxn>
              <a:cxn ang="0">
                <a:pos x="T2" y="T3"/>
              </a:cxn>
              <a:cxn ang="0">
                <a:pos x="T4" y="T5"/>
              </a:cxn>
              <a:cxn ang="0">
                <a:pos x="T6" y="T7"/>
              </a:cxn>
              <a:cxn ang="0">
                <a:pos x="T8" y="T9"/>
              </a:cxn>
              <a:cxn ang="0">
                <a:pos x="T10" y="T11"/>
              </a:cxn>
              <a:cxn ang="0">
                <a:pos x="T12" y="T13"/>
              </a:cxn>
            </a:cxnLst>
            <a:rect b="b" l="0" r="r" t="0"/>
            <a:pathLst>
              <a:path h="952" w="878">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bIns="48388" lIns="96775" rIns="96775" tIns="48388"/>
          <a:lstStyle/>
          <a:p>
            <a:pPr defTabSz="967777" fontAlgn="base">
              <a:spcBef>
                <a:spcPct val="0"/>
              </a:spcBef>
              <a:spcAft>
                <a:spcPct val="0"/>
              </a:spcAft>
              <a:defRPr/>
            </a:pPr>
            <a:endParaRPr altLang="en-US" lang="zh-CN" sz="1900">
              <a:solidFill>
                <a:prstClr val="black"/>
              </a:solidFill>
              <a:effectLst>
                <a:outerShdw algn="ctr" blurRad="60007" dir="7680000" dist="310007" kx="1300200" rotWithShape="0" sy="30000">
                  <a:prstClr val="black">
                    <a:alpha val="32000"/>
                  </a:prstClr>
                </a:outerShdw>
              </a:effectLst>
            </a:endParaRPr>
          </a:p>
        </p:txBody>
      </p:sp>
      <p:grpSp>
        <p:nvGrpSpPr>
          <p:cNvPr id="8" name="组合 7"/>
          <p:cNvGrpSpPr/>
          <p:nvPr/>
        </p:nvGrpSpPr>
        <p:grpSpPr>
          <a:xfrm>
            <a:off x="2543774" y="1495055"/>
            <a:ext cx="4560491" cy="3340417"/>
            <a:chOff x="2543774" y="1495055"/>
            <a:chExt cx="4560491" cy="3340417"/>
          </a:xfrm>
        </p:grpSpPr>
        <p:grpSp>
          <p:nvGrpSpPr>
            <p:cNvPr id="7" name="组合 6"/>
            <p:cNvGrpSpPr/>
            <p:nvPr/>
          </p:nvGrpSpPr>
          <p:grpSpPr>
            <a:xfrm>
              <a:off x="2543774" y="4255399"/>
              <a:ext cx="4560491" cy="580073"/>
              <a:chOff x="2543774" y="4255399"/>
              <a:chExt cx="4560491" cy="580073"/>
            </a:xfrm>
          </p:grpSpPr>
          <p:pic>
            <p:nvPicPr>
              <p:cNvPr id="112" name="Picture 19"/>
              <p:cNvPicPr>
                <a:picLocks noChangeArrowheads="1" noChangeAspect="1"/>
              </p:cNvPicPr>
              <p:nvPr/>
            </p:nvPicPr>
            <p:blipFill>
              <a:blip r:embed="rId3">
                <a:extLst>
                  <a:ext uri="{28A0092B-C50C-407E-A947-70E740481C1C}">
                    <a14:useLocalDpi val="0"/>
                  </a:ext>
                </a:extLst>
              </a:blip>
              <a:stretch>
                <a:fillRect/>
              </a:stretch>
            </p:blipFill>
            <p:spPr bwMode="auto">
              <a:xfrm>
                <a:off x="4445947" y="4255399"/>
                <a:ext cx="2658318" cy="5800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3" name="Picture 19"/>
              <p:cNvPicPr>
                <a:picLocks noChangeArrowheads="1" noChangeAspect="1"/>
              </p:cNvPicPr>
              <p:nvPr/>
            </p:nvPicPr>
            <p:blipFill>
              <a:blip r:embed="rId4">
                <a:extLst>
                  <a:ext uri="{28A0092B-C50C-407E-A947-70E740481C1C}">
                    <a14:useLocalDpi val="0"/>
                  </a:ext>
                </a:extLst>
              </a:blip>
              <a:stretch>
                <a:fillRect/>
              </a:stretch>
            </p:blipFill>
            <p:spPr bwMode="auto">
              <a:xfrm>
                <a:off x="2543774" y="4257069"/>
                <a:ext cx="2656630" cy="5767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 name="组合 4"/>
            <p:cNvGrpSpPr/>
            <p:nvPr/>
          </p:nvGrpSpPr>
          <p:grpSpPr>
            <a:xfrm>
              <a:off x="3249281" y="1495055"/>
              <a:ext cx="3213613" cy="3018713"/>
              <a:chOff x="3249281" y="1495055"/>
              <a:chExt cx="3213613" cy="3018713"/>
            </a:xfrm>
          </p:grpSpPr>
          <p:sp>
            <p:nvSpPr>
              <p:cNvPr id="114" name="Freeform 104"/>
              <p:cNvSpPr/>
              <p:nvPr/>
            </p:nvSpPr>
            <p:spPr bwMode="auto">
              <a:xfrm>
                <a:off x="4932039" y="3528644"/>
                <a:ext cx="918175" cy="985124"/>
              </a:xfrm>
              <a:custGeom>
                <a:gdLst>
                  <a:gd fmla="*/ 0 w 876" name="T0"/>
                  <a:gd fmla="*/ 29138806 h 952" name="T1"/>
                  <a:gd fmla="*/ 0 w 876" name="T2"/>
                  <a:gd fmla="*/ 477871696 h 952" name="T3"/>
                  <a:gd fmla="*/ 851127092 w 876" name="T4"/>
                  <a:gd fmla="*/ 924662129 h 952" name="T5"/>
                  <a:gd fmla="*/ 691784020 w 876" name="T6"/>
                  <a:gd fmla="*/ 0 h 952" name="T7"/>
                  <a:gd fmla="*/ 367267589 w 876" name="T8"/>
                  <a:gd fmla="*/ 0 h 952" name="T9"/>
                  <a:gd fmla="*/ 410017760 w 876" name="T10"/>
                  <a:gd fmla="*/ 244763215 h 952" name="T11"/>
                  <a:gd fmla="*/ 0 w 876" name="T12"/>
                  <a:gd fmla="*/ 29138806 h 95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52" w="876">
                    <a:moveTo>
                      <a:pt x="0" y="30"/>
                    </a:moveTo>
                    <a:lnTo>
                      <a:pt x="0" y="492"/>
                    </a:lnTo>
                    <a:lnTo>
                      <a:pt x="876" y="952"/>
                    </a:lnTo>
                    <a:lnTo>
                      <a:pt x="712" y="0"/>
                    </a:lnTo>
                    <a:lnTo>
                      <a:pt x="378" y="0"/>
                    </a:lnTo>
                    <a:lnTo>
                      <a:pt x="422" y="252"/>
                    </a:lnTo>
                    <a:lnTo>
                      <a:pt x="0" y="30"/>
                    </a:lnTo>
                    <a:close/>
                  </a:path>
                </a:pathLst>
              </a:custGeom>
              <a:solidFill>
                <a:srgbClr val="CC3300"/>
              </a:solidFill>
              <a:ln>
                <a:noFill/>
              </a:ln>
              <a:extLst/>
            </p:spPr>
            <p:txBody>
              <a:bodyPr bIns="48388" lIns="96775" rIns="96775" tIns="48388"/>
              <a:lstStyle/>
              <a:p>
                <a:pPr defTabSz="967753"/>
                <a:endParaRPr altLang="en-US" kern="0" lang="zh-CN" sz="1900">
                  <a:solidFill>
                    <a:sysClr lastClr="000000" val="windowText"/>
                  </a:solidFill>
                </a:endParaRPr>
              </a:p>
            </p:txBody>
          </p:sp>
          <p:sp>
            <p:nvSpPr>
              <p:cNvPr id="116" name="Freeform 106"/>
              <p:cNvSpPr/>
              <p:nvPr/>
            </p:nvSpPr>
            <p:spPr bwMode="auto">
              <a:xfrm>
                <a:off x="3861962" y="3528644"/>
                <a:ext cx="921550" cy="985124"/>
              </a:xfrm>
              <a:custGeom>
                <a:gdLst>
                  <a:gd fmla="*/ 854256123 w 878" name="T0"/>
                  <a:gd fmla="*/ 29138806 h 952" name="T1"/>
                  <a:gd fmla="*/ 443668360 w 878" name="T2"/>
                  <a:gd fmla="*/ 244763215 h 952" name="T3"/>
                  <a:gd fmla="*/ 484532161 w 878" name="T4"/>
                  <a:gd fmla="*/ 0 h 952" name="T5"/>
                  <a:gd fmla="*/ 159564590 w 878" name="T6"/>
                  <a:gd fmla="*/ 0 h 952" name="T7"/>
                  <a:gd fmla="*/ 0 w 878" name="T8"/>
                  <a:gd fmla="*/ 924662129 h 952" name="T9"/>
                  <a:gd fmla="*/ 854256123 w 878" name="T10"/>
                  <a:gd fmla="*/ 477871696 h 952" name="T11"/>
                  <a:gd fmla="*/ 854256123 w 878" name="T12"/>
                  <a:gd fmla="*/ 29138806 h 95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952" w="878">
                    <a:moveTo>
                      <a:pt x="878" y="30"/>
                    </a:moveTo>
                    <a:lnTo>
                      <a:pt x="456" y="252"/>
                    </a:lnTo>
                    <a:lnTo>
                      <a:pt x="498" y="0"/>
                    </a:lnTo>
                    <a:lnTo>
                      <a:pt x="164" y="0"/>
                    </a:lnTo>
                    <a:lnTo>
                      <a:pt x="0" y="952"/>
                    </a:lnTo>
                    <a:lnTo>
                      <a:pt x="878" y="492"/>
                    </a:lnTo>
                    <a:lnTo>
                      <a:pt x="878" y="30"/>
                    </a:lnTo>
                    <a:close/>
                  </a:path>
                </a:pathLst>
              </a:custGeom>
              <a:solidFill>
                <a:srgbClr val="20B0DC"/>
              </a:solidFill>
              <a:ln>
                <a:noFill/>
              </a:ln>
              <a:extLst>
                <a:ext uri="{91240B29-F687-4F45-9708-019B960494DF}">
                  <a14:hiddenLine w="9525">
                    <a:solidFill>
                      <a:srgbClr val="000000"/>
                    </a:solidFill>
                    <a:round/>
                    <a:headEnd/>
                    <a:tailEnd/>
                  </a14:hiddenLine>
                </a:ext>
              </a:extLst>
            </p:spPr>
            <p:txBody>
              <a:bodyPr bIns="48388" lIns="96775" rIns="96775" tIns="48388"/>
              <a:lstStyle/>
              <a:p>
                <a:pPr defTabSz="967753"/>
                <a:endParaRPr altLang="en-US" kern="0" lang="zh-CN" sz="1900">
                  <a:solidFill>
                    <a:sysClr lastClr="000000" val="windowText"/>
                  </a:solidFill>
                </a:endParaRPr>
              </a:p>
            </p:txBody>
          </p:sp>
          <p:sp>
            <p:nvSpPr>
              <p:cNvPr id="118" name="Freeform 108"/>
              <p:cNvSpPr/>
              <p:nvPr/>
            </p:nvSpPr>
            <p:spPr bwMode="auto">
              <a:xfrm>
                <a:off x="4856088" y="1495055"/>
                <a:ext cx="1606806" cy="1866900"/>
              </a:xfrm>
              <a:custGeom>
                <a:gdLst>
                  <a:gd fmla="*/ 460241095 w 1534" name="T0"/>
                  <a:gd fmla="*/ 934440516 h 1804" name="T1"/>
                  <a:gd fmla="*/ 0 w 1534" name="T2"/>
                  <a:gd fmla="*/ 0 h 1804" name="T3"/>
                  <a:gd fmla="*/ 0 w 1534" name="T4"/>
                  <a:gd fmla="*/ 679947018 h 1804" name="T5"/>
                  <a:gd fmla="*/ 238859290 w 1534" name="T6"/>
                  <a:gd fmla="*/ 1165622896 h 1804" name="T7"/>
                  <a:gd fmla="*/ 774835825 w 1534" name="T8"/>
                  <a:gd fmla="*/ 1243330563 h 1804" name="T9"/>
                  <a:gd fmla="*/ 388389322 w 1534" name="T10"/>
                  <a:gd fmla="*/ 1622157906 h 1804" name="T11"/>
                  <a:gd fmla="*/ 409750474 w 1534" name="T12"/>
                  <a:gd fmla="*/ 1752319530 h 1804" name="T13"/>
                  <a:gd fmla="*/ 802023462 w 1534" name="T14"/>
                  <a:gd fmla="*/ 1752319530 h 1804" name="T15"/>
                  <a:gd fmla="*/ 1489471863 w 1534" name="T16"/>
                  <a:gd fmla="*/ 1084029057 h 1804" name="T17"/>
                  <a:gd fmla="*/ 460241095 w 1534" name="T18"/>
                  <a:gd fmla="*/ 934440516 h 18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804" w="153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B050"/>
              </a:solidFill>
              <a:ln>
                <a:noFill/>
              </a:ln>
              <a:extLst/>
            </p:spPr>
            <p:txBody>
              <a:bodyPr bIns="48388" lIns="96775" rIns="96775" tIns="48388"/>
              <a:lstStyle/>
              <a:p>
                <a:pPr defTabSz="967753"/>
                <a:endParaRPr altLang="en-US" kern="0" lang="zh-CN" sz="1900">
                  <a:solidFill>
                    <a:sysClr lastClr="000000" val="windowText"/>
                  </a:solidFill>
                </a:endParaRPr>
              </a:p>
            </p:txBody>
          </p:sp>
          <p:sp>
            <p:nvSpPr>
              <p:cNvPr id="119" name="Freeform 109"/>
              <p:cNvSpPr/>
              <p:nvPr/>
            </p:nvSpPr>
            <p:spPr bwMode="auto">
              <a:xfrm>
                <a:off x="3249281" y="1495055"/>
                <a:ext cx="1606806" cy="1866900"/>
              </a:xfrm>
              <a:custGeom>
                <a:gdLst>
                  <a:gd fmla="*/ 1029230767 w 1534" name="T0"/>
                  <a:gd fmla="*/ 934440516 h 1804" name="T1"/>
                  <a:gd fmla="*/ 0 w 1534" name="T2"/>
                  <a:gd fmla="*/ 1084029057 h 1804" name="T3"/>
                  <a:gd fmla="*/ 687448400 w 1534" name="T4"/>
                  <a:gd fmla="*/ 1752319530 h 1804" name="T5"/>
                  <a:gd fmla="*/ 1079721389 w 1534" name="T6"/>
                  <a:gd fmla="*/ 1752319530 h 1804" name="T7"/>
                  <a:gd fmla="*/ 1103024374 w 1534" name="T8"/>
                  <a:gd fmla="*/ 1622157906 h 1804" name="T9"/>
                  <a:gd fmla="*/ 714636037 w 1534" name="T10"/>
                  <a:gd fmla="*/ 1243330563 h 1804" name="T11"/>
                  <a:gd fmla="*/ 1250612572 w 1534" name="T12"/>
                  <a:gd fmla="*/ 1165622896 h 1804" name="T13"/>
                  <a:gd fmla="*/ 1489471863 w 1534" name="T14"/>
                  <a:gd fmla="*/ 679947018 h 1804" name="T15"/>
                  <a:gd fmla="*/ 1489471863 w 1534" name="T16"/>
                  <a:gd fmla="*/ 0 h 1804" name="T17"/>
                  <a:gd fmla="*/ 1029230767 w 1534" name="T18"/>
                  <a:gd fmla="*/ 934440516 h 18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804" w="153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F8B200"/>
              </a:solidFill>
              <a:ln>
                <a:noFill/>
              </a:ln>
              <a:extLst>
                <a:ext uri="{91240B29-F687-4F45-9708-019B960494DF}">
                  <a14:hiddenLine w="9525">
                    <a:solidFill>
                      <a:srgbClr val="000000"/>
                    </a:solidFill>
                    <a:round/>
                    <a:headEnd/>
                    <a:tailEnd/>
                  </a14:hiddenLine>
                </a:ext>
              </a:extLst>
            </p:spPr>
            <p:txBody>
              <a:bodyPr bIns="48388" lIns="96775" rIns="96775" tIns="48388"/>
              <a:lstStyle/>
              <a:p>
                <a:pPr defTabSz="967753"/>
                <a:endParaRPr altLang="en-US" kern="0" lang="zh-CN" sz="1900">
                  <a:solidFill>
                    <a:sysClr lastClr="000000" val="windowText"/>
                  </a:solidFill>
                </a:endParaRPr>
              </a:p>
            </p:txBody>
          </p:sp>
          <p:sp>
            <p:nvSpPr>
              <p:cNvPr id="120" name="Freeform 121"/>
              <p:cNvSpPr/>
              <p:nvPr/>
            </p:nvSpPr>
            <p:spPr bwMode="auto">
              <a:xfrm>
                <a:off x="4616415" y="2941904"/>
                <a:ext cx="202539" cy="198359"/>
              </a:xfrm>
              <a:custGeom>
                <a:gdLst>
                  <a:gd fmla="*/ 187748664 w 192" name="T0"/>
                  <a:gd fmla="*/ 93092784 h 192" name="T1"/>
                  <a:gd fmla="*/ 187748664 w 192" name="T2"/>
                  <a:gd fmla="*/ 93092784 h 192" name="T3"/>
                  <a:gd fmla="*/ 185793063 w 192" name="T4"/>
                  <a:gd fmla="*/ 112486868 h 192" name="T5"/>
                  <a:gd fmla="*/ 179926258 w 192" name="T6"/>
                  <a:gd fmla="*/ 129941642 h 192" name="T7"/>
                  <a:gd fmla="*/ 170147258 w 192" name="T8"/>
                  <a:gd fmla="*/ 145457106 h 192" name="T9"/>
                  <a:gd fmla="*/ 160368258 w 192" name="T10"/>
                  <a:gd fmla="*/ 159032277 h 192" name="T11"/>
                  <a:gd fmla="*/ 146679047 w 192" name="T12"/>
                  <a:gd fmla="*/ 170669121 h 192" name="T13"/>
                  <a:gd fmla="*/ 129077641 w 192" name="T14"/>
                  <a:gd fmla="*/ 178427345 h 192" name="T15"/>
                  <a:gd fmla="*/ 113431836 w 192" name="T16"/>
                  <a:gd fmla="*/ 184245275 h 192" name="T17"/>
                  <a:gd fmla="*/ 93874828 w 192" name="T18"/>
                  <a:gd fmla="*/ 186184585 h 192" name="T19"/>
                  <a:gd fmla="*/ 93874828 w 192" name="T20"/>
                  <a:gd fmla="*/ 186184585 h 192" name="T21"/>
                  <a:gd fmla="*/ 74316828 w 192" name="T22"/>
                  <a:gd fmla="*/ 184245275 h 192" name="T23"/>
                  <a:gd fmla="*/ 56715422 w 192" name="T24"/>
                  <a:gd fmla="*/ 178427345 h 192" name="T25"/>
                  <a:gd fmla="*/ 41069617 w 192" name="T26"/>
                  <a:gd fmla="*/ 170669121 h 192" name="T27"/>
                  <a:gd fmla="*/ 27380406 w 192" name="T28"/>
                  <a:gd fmla="*/ 159032277 h 192" name="T29"/>
                  <a:gd fmla="*/ 15645805 w 192" name="T30"/>
                  <a:gd fmla="*/ 145457106 h 192" name="T31"/>
                  <a:gd fmla="*/ 7822406 w 192" name="T32"/>
                  <a:gd fmla="*/ 129941642 h 192" name="T33"/>
                  <a:gd fmla="*/ 1955602 w 192" name="T34"/>
                  <a:gd fmla="*/ 112486868 h 192" name="T35"/>
                  <a:gd fmla="*/ 0 w 192" name="T36"/>
                  <a:gd fmla="*/ 93092784 h 192" name="T37"/>
                  <a:gd fmla="*/ 0 w 192" name="T38"/>
                  <a:gd fmla="*/ 93092784 h 192" name="T39"/>
                  <a:gd fmla="*/ 1955602 w 192" name="T40"/>
                  <a:gd fmla="*/ 73697716 h 192" name="T41"/>
                  <a:gd fmla="*/ 7822406 w 192" name="T42"/>
                  <a:gd fmla="*/ 56242942 h 192" name="T43"/>
                  <a:gd fmla="*/ 15645805 w 192" name="T44"/>
                  <a:gd fmla="*/ 40727478 h 192" name="T45"/>
                  <a:gd fmla="*/ 27380406 w 192" name="T46"/>
                  <a:gd fmla="*/ 27152308 h 192" name="T47"/>
                  <a:gd fmla="*/ 41069617 w 192" name="T48"/>
                  <a:gd fmla="*/ 17454774 h 192" name="T49"/>
                  <a:gd fmla="*/ 56715422 w 192" name="T50"/>
                  <a:gd fmla="*/ 7757240 h 192" name="T51"/>
                  <a:gd fmla="*/ 74316828 w 192" name="T52"/>
                  <a:gd fmla="*/ 1939310 h 192" name="T53"/>
                  <a:gd fmla="*/ 93874828 w 192" name="T54"/>
                  <a:gd fmla="*/ 0 h 192" name="T55"/>
                  <a:gd fmla="*/ 93874828 w 192" name="T56"/>
                  <a:gd fmla="*/ 0 h 192" name="T57"/>
                  <a:gd fmla="*/ 113431836 w 192" name="T58"/>
                  <a:gd fmla="*/ 1939310 h 192" name="T59"/>
                  <a:gd fmla="*/ 129077641 w 192" name="T60"/>
                  <a:gd fmla="*/ 7757240 h 192" name="T61"/>
                  <a:gd fmla="*/ 146679047 w 192" name="T62"/>
                  <a:gd fmla="*/ 17454774 h 192" name="T63"/>
                  <a:gd fmla="*/ 160368258 w 192" name="T64"/>
                  <a:gd fmla="*/ 27152308 h 192" name="T65"/>
                  <a:gd fmla="*/ 170147258 w 192" name="T66"/>
                  <a:gd fmla="*/ 40727478 h 192" name="T67"/>
                  <a:gd fmla="*/ 179926258 w 192" name="T68"/>
                  <a:gd fmla="*/ 56242942 h 192" name="T69"/>
                  <a:gd fmla="*/ 185793063 w 192" name="T70"/>
                  <a:gd fmla="*/ 73697716 h 192" name="T71"/>
                  <a:gd fmla="*/ 187748664 w 192" name="T72"/>
                  <a:gd fmla="*/ 93092784 h 192" name="T73"/>
                  <a:gd fmla="*/ 187748664 w 192" name="T74"/>
                  <a:gd fmla="*/ 93092784 h 19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92" w="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FFC000"/>
              </a:solidFill>
              <a:ln>
                <a:noFill/>
              </a:ln>
              <a:extLst/>
            </p:spPr>
            <p:txBody>
              <a:bodyPr bIns="48388" lIns="96775" rIns="96775" tIns="48388"/>
              <a:lstStyle/>
              <a:p>
                <a:pPr defTabSz="967753"/>
                <a:endParaRPr altLang="en-US" kern="0" lang="zh-CN" sz="1900">
                  <a:solidFill>
                    <a:sysClr lastClr="000000" val="windowText"/>
                  </a:solidFill>
                </a:endParaRPr>
              </a:p>
            </p:txBody>
          </p:sp>
          <p:sp>
            <p:nvSpPr>
              <p:cNvPr id="121" name="Freeform 122"/>
              <p:cNvSpPr/>
              <p:nvPr/>
            </p:nvSpPr>
            <p:spPr bwMode="auto">
              <a:xfrm>
                <a:off x="4857777" y="2891896"/>
                <a:ext cx="251485" cy="248365"/>
              </a:xfrm>
              <a:custGeom>
                <a:gdLst>
                  <a:gd fmla="*/ 233121011 w 240" name="T0"/>
                  <a:gd fmla="*/ 116560999 h 240" name="T1"/>
                  <a:gd fmla="*/ 233121011 w 240" name="T2"/>
                  <a:gd fmla="*/ 116560999 h 240" name="T3"/>
                  <a:gd fmla="*/ 231178451 w 240" name="T4"/>
                  <a:gd fmla="*/ 128217394 h 240" name="T5"/>
                  <a:gd fmla="*/ 231178451 w 240" name="T6"/>
                  <a:gd fmla="*/ 139872804 h 240" name="T7"/>
                  <a:gd fmla="*/ 223407225 w 240" name="T8"/>
                  <a:gd fmla="*/ 161243027 h 240" name="T9"/>
                  <a:gd fmla="*/ 211751865 w 240" name="T10"/>
                  <a:gd fmla="*/ 180669696 h 240" name="T11"/>
                  <a:gd fmla="*/ 198152958 w 240" name="T12"/>
                  <a:gd fmla="*/ 198153796 h 240" name="T13"/>
                  <a:gd fmla="*/ 180668932 w 240" name="T14"/>
                  <a:gd fmla="*/ 211752760 h 240" name="T15"/>
                  <a:gd fmla="*/ 161242345 w 240" name="T16"/>
                  <a:gd fmla="*/ 223408170 h 240" name="T17"/>
                  <a:gd fmla="*/ 139872213 w 240" name="T18"/>
                  <a:gd fmla="*/ 229236860 h 240" name="T19"/>
                  <a:gd fmla="*/ 128216852 w 240" name="T20"/>
                  <a:gd fmla="*/ 231179429 h 240" name="T21"/>
                  <a:gd fmla="*/ 116560506 w 240" name="T22"/>
                  <a:gd fmla="*/ 233121997 h 240" name="T23"/>
                  <a:gd fmla="*/ 116560506 w 240" name="T24"/>
                  <a:gd fmla="*/ 233121997 h 240" name="T25"/>
                  <a:gd fmla="*/ 104904160 w 240" name="T26"/>
                  <a:gd fmla="*/ 231179429 h 240" name="T27"/>
                  <a:gd fmla="*/ 93248799 w 240" name="T28"/>
                  <a:gd fmla="*/ 229236860 h 240" name="T29"/>
                  <a:gd fmla="*/ 69936106 w 240" name="T30"/>
                  <a:gd fmla="*/ 223408170 h 240" name="T31"/>
                  <a:gd fmla="*/ 50509520 w 240" name="T32"/>
                  <a:gd fmla="*/ 211752760 h 240" name="T33"/>
                  <a:gd fmla="*/ 33025493 w 240" name="T34"/>
                  <a:gd fmla="*/ 198153796 h 240" name="T35"/>
                  <a:gd fmla="*/ 19426587 w 240" name="T36"/>
                  <a:gd fmla="*/ 180669696 h 240" name="T37"/>
                  <a:gd fmla="*/ 7770240 w 240" name="T38"/>
                  <a:gd fmla="*/ 161243027 h 240" name="T39"/>
                  <a:gd fmla="*/ 1942560 w 240" name="T40"/>
                  <a:gd fmla="*/ 139872804 h 240" name="T41"/>
                  <a:gd fmla="*/ 0 w 240" name="T42"/>
                  <a:gd fmla="*/ 128217394 h 240" name="T43"/>
                  <a:gd fmla="*/ 0 w 240" name="T44"/>
                  <a:gd fmla="*/ 116560999 h 240" name="T45"/>
                  <a:gd fmla="*/ 0 w 240" name="T46"/>
                  <a:gd fmla="*/ 116560999 h 240" name="T47"/>
                  <a:gd fmla="*/ 0 w 240" name="T48"/>
                  <a:gd fmla="*/ 104904603 h 240" name="T49"/>
                  <a:gd fmla="*/ 1942560 w 240" name="T50"/>
                  <a:gd fmla="*/ 93249193 h 240" name="T51"/>
                  <a:gd fmla="*/ 7770240 w 240" name="T52"/>
                  <a:gd fmla="*/ 69936402 h 240" name="T53"/>
                  <a:gd fmla="*/ 19426587 w 240" name="T54"/>
                  <a:gd fmla="*/ 50509733 h 240" name="T55"/>
                  <a:gd fmla="*/ 33025493 w 240" name="T56"/>
                  <a:gd fmla="*/ 33025633 h 240" name="T57"/>
                  <a:gd fmla="*/ 50509520 w 240" name="T58"/>
                  <a:gd fmla="*/ 19426669 h 240" name="T59"/>
                  <a:gd fmla="*/ 69936106 w 240" name="T60"/>
                  <a:gd fmla="*/ 7770273 h 240" name="T61"/>
                  <a:gd fmla="*/ 93248799 w 240" name="T62"/>
                  <a:gd fmla="*/ 1942568 h 240" name="T63"/>
                  <a:gd fmla="*/ 104904160 w 240" name="T64"/>
                  <a:gd fmla="*/ 0 h 240" name="T65"/>
                  <a:gd fmla="*/ 116560506 w 240" name="T66"/>
                  <a:gd fmla="*/ 0 h 240" name="T67"/>
                  <a:gd fmla="*/ 116560506 w 240" name="T68"/>
                  <a:gd fmla="*/ 0 h 240" name="T69"/>
                  <a:gd fmla="*/ 128216852 w 240" name="T70"/>
                  <a:gd fmla="*/ 0 h 240" name="T71"/>
                  <a:gd fmla="*/ 139872213 w 240" name="T72"/>
                  <a:gd fmla="*/ 1942568 h 240" name="T73"/>
                  <a:gd fmla="*/ 161242345 w 240" name="T74"/>
                  <a:gd fmla="*/ 7770273 h 240" name="T75"/>
                  <a:gd fmla="*/ 180668932 w 240" name="T76"/>
                  <a:gd fmla="*/ 19426669 h 240" name="T77"/>
                  <a:gd fmla="*/ 198152958 w 240" name="T78"/>
                  <a:gd fmla="*/ 33025633 h 240" name="T79"/>
                  <a:gd fmla="*/ 211751865 w 240" name="T80"/>
                  <a:gd fmla="*/ 50509733 h 240" name="T81"/>
                  <a:gd fmla="*/ 223407225 w 240" name="T82"/>
                  <a:gd fmla="*/ 69936402 h 240" name="T83"/>
                  <a:gd fmla="*/ 231178451 w 240" name="T84"/>
                  <a:gd fmla="*/ 93249193 h 240" name="T85"/>
                  <a:gd fmla="*/ 231178451 w 240" name="T86"/>
                  <a:gd fmla="*/ 104904603 h 240" name="T87"/>
                  <a:gd fmla="*/ 233121011 w 240" name="T88"/>
                  <a:gd fmla="*/ 116560999 h 240" name="T89"/>
                  <a:gd fmla="*/ 233121011 w 240" name="T90"/>
                  <a:gd fmla="*/ 116560999 h 24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40" w="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00B050"/>
              </a:solidFill>
              <a:ln>
                <a:noFill/>
              </a:ln>
              <a:extLst/>
            </p:spPr>
            <p:txBody>
              <a:bodyPr bIns="48388" lIns="96775" rIns="96775" tIns="48388"/>
              <a:lstStyle/>
              <a:p>
                <a:pPr defTabSz="967753"/>
                <a:endParaRPr altLang="en-US" kern="0" lang="zh-CN" sz="1900">
                  <a:solidFill>
                    <a:sysClr lastClr="000000" val="windowText"/>
                  </a:solidFill>
                </a:endParaRPr>
              </a:p>
            </p:txBody>
          </p:sp>
          <p:sp>
            <p:nvSpPr>
              <p:cNvPr id="122" name="Freeform 123"/>
              <p:cNvSpPr/>
              <p:nvPr/>
            </p:nvSpPr>
            <p:spPr bwMode="auto">
              <a:xfrm>
                <a:off x="4616415" y="3181934"/>
                <a:ext cx="202539" cy="195025"/>
              </a:xfrm>
              <a:custGeom>
                <a:gdLst>
                  <a:gd fmla="*/ 187748664 w 192" name="T0"/>
                  <a:gd fmla="*/ 90563894 h 190" name="T1"/>
                  <a:gd fmla="*/ 187748664 w 192" name="T2"/>
                  <a:gd fmla="*/ 90563894 h 190" name="T3"/>
                  <a:gd fmla="*/ 185793063 w 192" name="T4"/>
                  <a:gd fmla="*/ 109833722 h 190" name="T5"/>
                  <a:gd fmla="*/ 179926258 w 192" name="T6"/>
                  <a:gd fmla="*/ 127175786 h 190" name="T7"/>
                  <a:gd fmla="*/ 170147258 w 192" name="T8"/>
                  <a:gd fmla="*/ 142591063 h 190" name="T9"/>
                  <a:gd fmla="*/ 160368258 w 192" name="T10"/>
                  <a:gd fmla="*/ 156078574 h 190" name="T11"/>
                  <a:gd fmla="*/ 146679047 w 192" name="T12"/>
                  <a:gd fmla="*/ 167640276 h 190" name="T13"/>
                  <a:gd fmla="*/ 129077641 w 192" name="T14"/>
                  <a:gd fmla="*/ 175348403 h 190" name="T15"/>
                  <a:gd fmla="*/ 113431836 w 192" name="T16"/>
                  <a:gd fmla="*/ 181128765 h 190" name="T17"/>
                  <a:gd fmla="*/ 93874828 w 192" name="T18"/>
                  <a:gd fmla="*/ 183055552 h 190" name="T19"/>
                  <a:gd fmla="*/ 93874828 w 192" name="T20"/>
                  <a:gd fmla="*/ 183055552 h 190" name="T21"/>
                  <a:gd fmla="*/ 74316828 w 192" name="T22"/>
                  <a:gd fmla="*/ 181128765 h 190" name="T23"/>
                  <a:gd fmla="*/ 56715422 w 192" name="T24"/>
                  <a:gd fmla="*/ 175348403 h 190" name="T25"/>
                  <a:gd fmla="*/ 41069617 w 192" name="T26"/>
                  <a:gd fmla="*/ 167640276 h 190" name="T27"/>
                  <a:gd fmla="*/ 27380406 w 192" name="T28"/>
                  <a:gd fmla="*/ 156078574 h 190" name="T29"/>
                  <a:gd fmla="*/ 15645805 w 192" name="T30"/>
                  <a:gd fmla="*/ 142591063 h 190" name="T31"/>
                  <a:gd fmla="*/ 7822406 w 192" name="T32"/>
                  <a:gd fmla="*/ 127175786 h 190" name="T33"/>
                  <a:gd fmla="*/ 1955602 w 192" name="T34"/>
                  <a:gd fmla="*/ 109833722 h 190" name="T35"/>
                  <a:gd fmla="*/ 0 w 192" name="T36"/>
                  <a:gd fmla="*/ 90563894 h 190" name="T37"/>
                  <a:gd fmla="*/ 0 w 192" name="T38"/>
                  <a:gd fmla="*/ 90563894 h 190" name="T39"/>
                  <a:gd fmla="*/ 1955602 w 192" name="T40"/>
                  <a:gd fmla="*/ 73221830 h 190" name="T41"/>
                  <a:gd fmla="*/ 7822406 w 192" name="T42"/>
                  <a:gd fmla="*/ 55879766 h 190" name="T43"/>
                  <a:gd fmla="*/ 15645805 w 192" name="T44"/>
                  <a:gd fmla="*/ 40464490 h 190" name="T45"/>
                  <a:gd fmla="*/ 27380406 w 192" name="T46"/>
                  <a:gd fmla="*/ 26976978 h 190" name="T47"/>
                  <a:gd fmla="*/ 41069617 w 192" name="T48"/>
                  <a:gd fmla="*/ 15415276 h 190" name="T49"/>
                  <a:gd fmla="*/ 56715422 w 192" name="T50"/>
                  <a:gd fmla="*/ 7707149 h 190" name="T51"/>
                  <a:gd fmla="*/ 74316828 w 192" name="T52"/>
                  <a:gd fmla="*/ 1926787 h 190" name="T53"/>
                  <a:gd fmla="*/ 93874828 w 192" name="T54"/>
                  <a:gd fmla="*/ 0 h 190" name="T55"/>
                  <a:gd fmla="*/ 93874828 w 192" name="T56"/>
                  <a:gd fmla="*/ 0 h 190" name="T57"/>
                  <a:gd fmla="*/ 113431836 w 192" name="T58"/>
                  <a:gd fmla="*/ 1926787 h 190" name="T59"/>
                  <a:gd fmla="*/ 129077641 w 192" name="T60"/>
                  <a:gd fmla="*/ 7707149 h 190" name="T61"/>
                  <a:gd fmla="*/ 146679047 w 192" name="T62"/>
                  <a:gd fmla="*/ 15415276 h 190" name="T63"/>
                  <a:gd fmla="*/ 160368258 w 192" name="T64"/>
                  <a:gd fmla="*/ 26976978 h 190" name="T65"/>
                  <a:gd fmla="*/ 170147258 w 192" name="T66"/>
                  <a:gd fmla="*/ 40464490 h 190" name="T67"/>
                  <a:gd fmla="*/ 179926258 w 192" name="T68"/>
                  <a:gd fmla="*/ 55879766 h 190" name="T69"/>
                  <a:gd fmla="*/ 185793063 w 192" name="T70"/>
                  <a:gd fmla="*/ 73221830 h 190" name="T71"/>
                  <a:gd fmla="*/ 187748664 w 192" name="T72"/>
                  <a:gd fmla="*/ 90563894 h 190" name="T73"/>
                  <a:gd fmla="*/ 187748664 w 192" name="T74"/>
                  <a:gd fmla="*/ 90563894 h 19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90" w="192">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00B0F0"/>
              </a:solidFill>
              <a:ln>
                <a:noFill/>
              </a:ln>
              <a:extLst/>
            </p:spPr>
            <p:txBody>
              <a:bodyPr bIns="48388" lIns="96775" rIns="96775" tIns="48388"/>
              <a:lstStyle/>
              <a:p>
                <a:pPr defTabSz="967753"/>
                <a:endParaRPr altLang="en-US" kern="0" lang="zh-CN" sz="1900">
                  <a:solidFill>
                    <a:sysClr lastClr="000000" val="windowText"/>
                  </a:solidFill>
                </a:endParaRPr>
              </a:p>
            </p:txBody>
          </p:sp>
          <p:sp>
            <p:nvSpPr>
              <p:cNvPr id="123" name="Freeform 124"/>
              <p:cNvSpPr/>
              <p:nvPr/>
            </p:nvSpPr>
            <p:spPr bwMode="auto">
              <a:xfrm>
                <a:off x="4857777" y="3181934"/>
                <a:ext cx="199163" cy="195025"/>
              </a:xfrm>
              <a:custGeom>
                <a:gdLst>
                  <a:gd fmla="*/ 184619633 w 190" name="T0"/>
                  <a:gd fmla="*/ 90563894 h 190" name="T1"/>
                  <a:gd fmla="*/ 184619633 w 190" name="T2"/>
                  <a:gd fmla="*/ 90563894 h 190" name="T3"/>
                  <a:gd fmla="*/ 182676382 w 190" name="T4"/>
                  <a:gd fmla="*/ 109833722 h 190" name="T5"/>
                  <a:gd fmla="*/ 176846631 w 190" name="T6"/>
                  <a:gd fmla="*/ 127175786 h 190" name="T7"/>
                  <a:gd fmla="*/ 169072644 w 190" name="T8"/>
                  <a:gd fmla="*/ 142591063 h 190" name="T9"/>
                  <a:gd fmla="*/ 157412155 w 190" name="T10"/>
                  <a:gd fmla="*/ 156078574 h 190" name="T11"/>
                  <a:gd fmla="*/ 143809403 w 190" name="T12"/>
                  <a:gd fmla="*/ 167640276 h 190" name="T13"/>
                  <a:gd fmla="*/ 128262413 w 190" name="T14"/>
                  <a:gd fmla="*/ 175348403 h 190" name="T15"/>
                  <a:gd fmla="*/ 110772174 w 190" name="T16"/>
                  <a:gd fmla="*/ 181128765 h 190" name="T17"/>
                  <a:gd fmla="*/ 91337698 w 190" name="T18"/>
                  <a:gd fmla="*/ 183055552 h 190" name="T19"/>
                  <a:gd fmla="*/ 91337698 w 190" name="T20"/>
                  <a:gd fmla="*/ 183055552 h 190" name="T21"/>
                  <a:gd fmla="*/ 73847459 w 190" name="T22"/>
                  <a:gd fmla="*/ 181128765 h 190" name="T23"/>
                  <a:gd fmla="*/ 56357219 w 190" name="T24"/>
                  <a:gd fmla="*/ 175348403 h 190" name="T25"/>
                  <a:gd fmla="*/ 40810230 w 190" name="T26"/>
                  <a:gd fmla="*/ 167640276 h 190" name="T27"/>
                  <a:gd fmla="*/ 27207477 w 190" name="T28"/>
                  <a:gd fmla="*/ 156078574 h 190" name="T29"/>
                  <a:gd fmla="*/ 15546989 w 190" name="T30"/>
                  <a:gd fmla="*/ 142591063 h 190" name="T31"/>
                  <a:gd fmla="*/ 7773002 w 190" name="T32"/>
                  <a:gd fmla="*/ 127175786 h 190" name="T33"/>
                  <a:gd fmla="*/ 1943250 w 190" name="T34"/>
                  <a:gd fmla="*/ 109833722 h 190" name="T35"/>
                  <a:gd fmla="*/ 0 w 190" name="T36"/>
                  <a:gd fmla="*/ 90563894 h 190" name="T37"/>
                  <a:gd fmla="*/ 0 w 190" name="T38"/>
                  <a:gd fmla="*/ 90563894 h 190" name="T39"/>
                  <a:gd fmla="*/ 1943250 w 190" name="T40"/>
                  <a:gd fmla="*/ 73221830 h 190" name="T41"/>
                  <a:gd fmla="*/ 7773002 w 190" name="T42"/>
                  <a:gd fmla="*/ 55879766 h 190" name="T43"/>
                  <a:gd fmla="*/ 15546989 w 190" name="T44"/>
                  <a:gd fmla="*/ 40464490 h 190" name="T45"/>
                  <a:gd fmla="*/ 27207477 w 190" name="T46"/>
                  <a:gd fmla="*/ 26976978 h 190" name="T47"/>
                  <a:gd fmla="*/ 40810230 w 190" name="T48"/>
                  <a:gd fmla="*/ 15415276 h 190" name="T49"/>
                  <a:gd fmla="*/ 56357219 w 190" name="T50"/>
                  <a:gd fmla="*/ 7707149 h 190" name="T51"/>
                  <a:gd fmla="*/ 73847459 w 190" name="T52"/>
                  <a:gd fmla="*/ 1926787 h 190" name="T53"/>
                  <a:gd fmla="*/ 91337698 w 190" name="T54"/>
                  <a:gd fmla="*/ 0 h 190" name="T55"/>
                  <a:gd fmla="*/ 91337698 w 190" name="T56"/>
                  <a:gd fmla="*/ 0 h 190" name="T57"/>
                  <a:gd fmla="*/ 110772174 w 190" name="T58"/>
                  <a:gd fmla="*/ 1926787 h 190" name="T59"/>
                  <a:gd fmla="*/ 128262413 w 190" name="T60"/>
                  <a:gd fmla="*/ 7707149 h 190" name="T61"/>
                  <a:gd fmla="*/ 143809403 w 190" name="T62"/>
                  <a:gd fmla="*/ 15415276 h 190" name="T63"/>
                  <a:gd fmla="*/ 157412155 w 190" name="T64"/>
                  <a:gd fmla="*/ 26976978 h 190" name="T65"/>
                  <a:gd fmla="*/ 169072644 w 190" name="T66"/>
                  <a:gd fmla="*/ 40464490 h 190" name="T67"/>
                  <a:gd fmla="*/ 176846631 w 190" name="T68"/>
                  <a:gd fmla="*/ 55879766 h 190" name="T69"/>
                  <a:gd fmla="*/ 182676382 w 190" name="T70"/>
                  <a:gd fmla="*/ 73221830 h 190" name="T71"/>
                  <a:gd fmla="*/ 184619633 w 190" name="T72"/>
                  <a:gd fmla="*/ 90563894 h 190" name="T73"/>
                  <a:gd fmla="*/ 184619633 w 190" name="T74"/>
                  <a:gd fmla="*/ 90563894 h 190"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90" w="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CC3300"/>
              </a:solidFill>
              <a:ln>
                <a:noFill/>
              </a:ln>
              <a:extLst/>
            </p:spPr>
            <p:txBody>
              <a:bodyPr bIns="48388" lIns="96775" rIns="96775" tIns="48388"/>
              <a:lstStyle/>
              <a:p>
                <a:pPr defTabSz="967753"/>
                <a:endParaRPr altLang="en-US" kern="0" lang="zh-CN" sz="1900">
                  <a:solidFill>
                    <a:sysClr lastClr="000000" val="windowText"/>
                  </a:solidFill>
                </a:endParaRPr>
              </a:p>
            </p:txBody>
          </p:sp>
        </p:grpSp>
      </p:grpSp>
      <p:grpSp>
        <p:nvGrpSpPr>
          <p:cNvPr id="15" name="组合 14"/>
          <p:cNvGrpSpPr/>
          <p:nvPr/>
        </p:nvGrpSpPr>
        <p:grpSpPr>
          <a:xfrm>
            <a:off x="6591168" y="1518392"/>
            <a:ext cx="2081084" cy="1575049"/>
            <a:chOff x="6591168" y="1518392"/>
            <a:chExt cx="2081084" cy="1575049"/>
          </a:xfrm>
        </p:grpSpPr>
        <p:sp>
          <p:nvSpPr>
            <p:cNvPr id="124" name="矩形 1"/>
            <p:cNvSpPr>
              <a:spLocks noChangeArrowheads="1"/>
            </p:cNvSpPr>
            <p:nvPr/>
          </p:nvSpPr>
          <p:spPr bwMode="auto">
            <a:xfrm>
              <a:off x="6839277" y="1518392"/>
              <a:ext cx="1832974" cy="1194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8388" lIns="96775" rIns="96775" tIns="48388">
              <a:spAutoFit/>
            </a:bodyPr>
            <a:lstStyle/>
            <a:p>
              <a:pPr algn="just" defTabSz="967777" fontAlgn="base">
                <a:lnSpc>
                  <a:spcPct val="150000"/>
                </a:lnSpc>
                <a:spcBef>
                  <a:spcPct val="0"/>
                </a:spcBef>
                <a:spcAft>
                  <a:spcPct val="0"/>
                </a:spcAft>
              </a:pPr>
              <a:r>
                <a:rPr altLang="en-US" b="1" lang="zh-CN" sz="1600">
                  <a:solidFill>
                    <a:srgbClr val="595959"/>
                  </a:solidFill>
                  <a:latin charset="-122" pitchFamily="34" typeface="微软雅黑"/>
                  <a:ea charset="-122" pitchFamily="34" typeface="微软雅黑"/>
                </a:rPr>
                <a:t>此处添加标题内容</a:t>
              </a:r>
            </a:p>
            <a:p>
              <a:pPr algn="just" defTabSz="967777" fontAlgn="base">
                <a:lnSpc>
                  <a:spcPct val="150000"/>
                </a:lnSpc>
                <a:spcBef>
                  <a:spcPct val="0"/>
                </a:spcBef>
                <a:spcAft>
                  <a:spcPct val="0"/>
                </a:spcAft>
              </a:pPr>
              <a:r>
                <a:rPr altLang="en-US" b="1" lang="zh-CN" sz="1600">
                  <a:solidFill>
                    <a:srgbClr val="595959"/>
                  </a:solidFill>
                  <a:latin charset="-122" pitchFamily="34" typeface="微软雅黑"/>
                  <a:ea charset="-122" pitchFamily="34" typeface="微软雅黑"/>
                </a:rPr>
                <a:t>点击此处添加内容</a:t>
              </a:r>
            </a:p>
            <a:p>
              <a:pPr algn="just" defTabSz="967777" fontAlgn="base">
                <a:lnSpc>
                  <a:spcPct val="150000"/>
                </a:lnSpc>
                <a:spcBef>
                  <a:spcPct val="0"/>
                </a:spcBef>
                <a:spcAft>
                  <a:spcPct val="0"/>
                </a:spcAft>
              </a:pPr>
              <a:r>
                <a:rPr altLang="en-US" b="1" lang="zh-CN" sz="1600">
                  <a:solidFill>
                    <a:srgbClr val="595959"/>
                  </a:solidFill>
                  <a:latin charset="-122" pitchFamily="34" typeface="微软雅黑"/>
                  <a:ea charset="-122" pitchFamily="34" typeface="微软雅黑"/>
                </a:rPr>
                <a:t>点击此处添加内容</a:t>
              </a:r>
            </a:p>
          </p:txBody>
        </p:sp>
        <p:sp>
          <p:nvSpPr>
            <p:cNvPr id="130" name="Freeform 11"/>
            <p:cNvSpPr/>
            <p:nvPr/>
          </p:nvSpPr>
          <p:spPr bwMode="auto">
            <a:xfrm>
              <a:off x="6591168" y="1623405"/>
              <a:ext cx="285242" cy="246698"/>
            </a:xfrm>
            <a:custGeom>
              <a:gdLst>
                <a:gd fmla="*/ 150135761 w 478" name="T0"/>
                <a:gd fmla="*/ 22539537 h 420" name="T1"/>
                <a:gd fmla="*/ 148879634 w 478" name="T2"/>
                <a:gd fmla="*/ 13774223 h 420" name="T3"/>
                <a:gd fmla="*/ 143854005 w 478" name="T4"/>
                <a:gd fmla="*/ 6260858 h 420" name="T5"/>
                <a:gd fmla="*/ 136315561 w 478" name="T6"/>
                <a:gd fmla="*/ 1251948 h 420" name="T7"/>
                <a:gd fmla="*/ 127520991 w 478" name="T8"/>
                <a:gd fmla="*/ 0 h 420" name="T9"/>
                <a:gd fmla="*/ 123123986 w 478" name="T10"/>
                <a:gd fmla="*/ 0 h 420" name="T11"/>
                <a:gd fmla="*/ 114957479 w 478" name="T12"/>
                <a:gd fmla="*/ 3756403 h 420" name="T13"/>
                <a:gd fmla="*/ 109303787 w 478" name="T14"/>
                <a:gd fmla="*/ 9391287 h 420" name="T15"/>
                <a:gd fmla="*/ 105534845 w 478" name="T16"/>
                <a:gd fmla="*/ 17530626 h 420" name="T17"/>
                <a:gd fmla="*/ 105534845 w 478" name="T18"/>
                <a:gd fmla="*/ 22539537 h 420" name="T19"/>
                <a:gd fmla="*/ 107419035 w 478" name="T20"/>
                <a:gd fmla="*/ 31304850 h 420" name="T21"/>
                <a:gd fmla="*/ 112444665 w 478" name="T22"/>
                <a:gd fmla="*/ 38818215 h 420" name="T23"/>
                <a:gd fmla="*/ 65330934 w 478" name="T24"/>
                <a:gd fmla="*/ 52591879 h 420" name="T25"/>
                <a:gd fmla="*/ 30152653 w 478" name="T26"/>
                <a:gd fmla="*/ 70749039 h 420" name="T27"/>
                <a:gd fmla="*/ 26383711 w 478" name="T28"/>
                <a:gd fmla="*/ 69496532 h 420" name="T29"/>
                <a:gd fmla="*/ 22614770 w 478" name="T30"/>
                <a:gd fmla="*/ 69496532 h 420" name="T31"/>
                <a:gd fmla="*/ 13820200 w 478" name="T32"/>
                <a:gd fmla="*/ 70749039 h 420" name="T33"/>
                <a:gd fmla="*/ 6909819 w 478" name="T34"/>
                <a:gd fmla="*/ 75757949 h 420" name="T35"/>
                <a:gd fmla="*/ 1884751 w 478" name="T36"/>
                <a:gd fmla="*/ 82644781 h 420" name="T37"/>
                <a:gd fmla="*/ 0 w 478" name="T38"/>
                <a:gd fmla="*/ 91410095 h 420" name="T39"/>
                <a:gd fmla="*/ 628063 w 478" name="T40"/>
                <a:gd fmla="*/ 96419005 h 420" name="T41"/>
                <a:gd fmla="*/ 4397005 w 478" name="T42"/>
                <a:gd fmla="*/ 104558344 h 420" name="T43"/>
                <a:gd fmla="*/ 10050697 w 478" name="T44"/>
                <a:gd fmla="*/ 110193228 h 420" name="T45"/>
                <a:gd fmla="*/ 18217204 w 478" name="T46"/>
                <a:gd fmla="*/ 113949631 h 420" name="T47"/>
                <a:gd fmla="*/ 22614770 w 478" name="T48"/>
                <a:gd fmla="*/ 113949631 h 420" name="T49"/>
                <a:gd fmla="*/ 31409341 w 478" name="T50"/>
                <a:gd fmla="*/ 112697124 h 420" name="T51"/>
                <a:gd fmla="*/ 38947223 w 478" name="T52"/>
                <a:gd fmla="*/ 107688773 h 420" name="T53"/>
                <a:gd fmla="*/ 43344789 w 478" name="T54"/>
                <a:gd fmla="*/ 100175408 h 420" name="T55"/>
                <a:gd fmla="*/ 45228979 w 478" name="T56"/>
                <a:gd fmla="*/ 91410095 h 420" name="T57"/>
                <a:gd fmla="*/ 45228979 w 478" name="T58"/>
                <a:gd fmla="*/ 87027158 h 420" name="T59"/>
                <a:gd fmla="*/ 76638319 w 478" name="T60"/>
                <a:gd fmla="*/ 131480258 h 420" name="T61"/>
                <a:gd fmla="*/ 133802747 w 478" name="T62"/>
                <a:gd fmla="*/ 43826566 h 420" name="T63"/>
                <a:gd fmla="*/ 136944186 w 478" name="T64"/>
                <a:gd fmla="*/ 42574618 h 420" name="T65"/>
                <a:gd fmla="*/ 143225942 w 478" name="T66"/>
                <a:gd fmla="*/ 38818215 h 420" name="T67"/>
                <a:gd fmla="*/ 147622946 w 478" name="T68"/>
                <a:gd fmla="*/ 33183331 h 420" name="T69"/>
                <a:gd fmla="*/ 150135761 w 478" name="T70"/>
                <a:gd fmla="*/ 26295940 h 420" name="T71"/>
                <a:gd fmla="*/ 150135761 w 478" name="T72"/>
                <a:gd fmla="*/ 22539537 h 42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420" w="478">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w="9525">
                  <a:solidFill>
                    <a:srgbClr val="000000"/>
                  </a:solidFill>
                  <a:round/>
                  <a:headEnd/>
                  <a:tailEnd/>
                </a14:hiddenLine>
              </a:ext>
            </a:extLst>
          </p:spPr>
          <p:txBody>
            <a:bodyPr bIns="48388" lIns="96775" rIns="96775" tIns="48388"/>
            <a:lstStyle/>
            <a:p>
              <a:pPr defTabSz="967753"/>
              <a:endParaRPr altLang="en-US" kern="0" lang="zh-CN" sz="1900">
                <a:solidFill>
                  <a:sysClr lastClr="000000" val="windowText"/>
                </a:solidFill>
              </a:endParaRPr>
            </a:p>
          </p:txBody>
        </p:sp>
      </p:grpSp>
      <p:grpSp>
        <p:nvGrpSpPr>
          <p:cNvPr id="11" name="组合 10"/>
          <p:cNvGrpSpPr/>
          <p:nvPr/>
        </p:nvGrpSpPr>
        <p:grpSpPr>
          <a:xfrm>
            <a:off x="1512515" y="1518392"/>
            <a:ext cx="2113151" cy="1575049"/>
            <a:chOff x="1512515" y="1518392"/>
            <a:chExt cx="2113151" cy="1575049"/>
          </a:xfrm>
        </p:grpSpPr>
        <p:sp>
          <p:nvSpPr>
            <p:cNvPr id="126" name="矩形 1"/>
            <p:cNvSpPr>
              <a:spLocks noChangeArrowheads="1"/>
            </p:cNvSpPr>
            <p:nvPr/>
          </p:nvSpPr>
          <p:spPr bwMode="auto">
            <a:xfrm>
              <a:off x="1792692" y="1518392"/>
              <a:ext cx="1832974" cy="1194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8388" lIns="96775" rIns="96775" tIns="48388">
              <a:spAutoFit/>
            </a:bodyPr>
            <a:lstStyle/>
            <a:p>
              <a:pPr algn="just" defTabSz="967777" fontAlgn="base">
                <a:lnSpc>
                  <a:spcPct val="150000"/>
                </a:lnSpc>
                <a:spcBef>
                  <a:spcPct val="0"/>
                </a:spcBef>
                <a:spcAft>
                  <a:spcPct val="0"/>
                </a:spcAft>
              </a:pPr>
              <a:r>
                <a:rPr altLang="en-US" b="1" lang="zh-CN" sz="1600">
                  <a:solidFill>
                    <a:srgbClr val="595959"/>
                  </a:solidFill>
                  <a:latin charset="-122" pitchFamily="34" typeface="微软雅黑"/>
                  <a:ea charset="-122" pitchFamily="34" typeface="微软雅黑"/>
                </a:rPr>
                <a:t>此处添加标题内容</a:t>
              </a:r>
            </a:p>
            <a:p>
              <a:pPr algn="just" defTabSz="967777" fontAlgn="base">
                <a:lnSpc>
                  <a:spcPct val="150000"/>
                </a:lnSpc>
                <a:spcBef>
                  <a:spcPct val="0"/>
                </a:spcBef>
                <a:spcAft>
                  <a:spcPct val="0"/>
                </a:spcAft>
              </a:pPr>
              <a:r>
                <a:rPr altLang="en-US" b="1" lang="zh-CN" sz="1600">
                  <a:solidFill>
                    <a:srgbClr val="595959"/>
                  </a:solidFill>
                  <a:latin charset="-122" pitchFamily="34" typeface="微软雅黑"/>
                  <a:ea charset="-122" pitchFamily="34" typeface="微软雅黑"/>
                </a:rPr>
                <a:t>点击此处添加内容</a:t>
              </a:r>
            </a:p>
            <a:p>
              <a:pPr algn="just" defTabSz="967777" fontAlgn="base">
                <a:lnSpc>
                  <a:spcPct val="150000"/>
                </a:lnSpc>
                <a:spcBef>
                  <a:spcPct val="0"/>
                </a:spcBef>
                <a:spcAft>
                  <a:spcPct val="0"/>
                </a:spcAft>
              </a:pPr>
              <a:r>
                <a:rPr altLang="en-US" b="1" lang="zh-CN" sz="1600">
                  <a:solidFill>
                    <a:srgbClr val="595959"/>
                  </a:solidFill>
                  <a:latin charset="-122" pitchFamily="34" typeface="微软雅黑"/>
                  <a:ea charset="-122" pitchFamily="34" typeface="微软雅黑"/>
                </a:rPr>
                <a:t>点击此处添加内容</a:t>
              </a:r>
            </a:p>
          </p:txBody>
        </p:sp>
        <p:grpSp>
          <p:nvGrpSpPr>
            <p:cNvPr id="131" name="组合 122"/>
            <p:cNvGrpSpPr/>
            <p:nvPr/>
          </p:nvGrpSpPr>
          <p:grpSpPr>
            <a:xfrm>
              <a:off x="1512515" y="1635075"/>
              <a:ext cx="204226" cy="203358"/>
              <a:chOff x="3889445" y="2973091"/>
              <a:chExt cx="319708" cy="324921"/>
            </a:xfrm>
          </p:grpSpPr>
          <p:sp>
            <p:nvSpPr>
              <p:cNvPr id="132"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967753"/>
                <a:endParaRPr altLang="en-US" kern="0" lang="zh-CN" sz="1900">
                  <a:solidFill>
                    <a:sysClr lastClr="000000" val="windowText"/>
                  </a:solidFill>
                </a:endParaRPr>
              </a:p>
            </p:txBody>
          </p:sp>
          <p:sp>
            <p:nvSpPr>
              <p:cNvPr id="133"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967753"/>
                <a:endParaRPr altLang="en-US" kern="0" lang="zh-CN" sz="1900">
                  <a:solidFill>
                    <a:sysClr lastClr="000000" val="windowText"/>
                  </a:solidFill>
                </a:endParaRPr>
              </a:p>
            </p:txBody>
          </p:sp>
          <p:sp>
            <p:nvSpPr>
              <p:cNvPr id="134"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967753"/>
                <a:endParaRPr altLang="en-US" kern="0" lang="zh-CN" sz="1900">
                  <a:solidFill>
                    <a:sysClr lastClr="000000" val="windowText"/>
                  </a:solidFill>
                </a:endParaRPr>
              </a:p>
            </p:txBody>
          </p:sp>
          <p:sp>
            <p:nvSpPr>
              <p:cNvPr id="135"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967753"/>
                <a:endParaRPr altLang="en-US" kern="0" lang="zh-CN" sz="1900">
                  <a:solidFill>
                    <a:sysClr lastClr="000000" val="windowText"/>
                  </a:solidFill>
                </a:endParaRPr>
              </a:p>
            </p:txBody>
          </p:sp>
        </p:grpSp>
      </p:grpSp>
      <p:grpSp>
        <p:nvGrpSpPr>
          <p:cNvPr id="16" name="组合 15"/>
          <p:cNvGrpSpPr/>
          <p:nvPr/>
        </p:nvGrpSpPr>
        <p:grpSpPr>
          <a:xfrm>
            <a:off x="6621549" y="3113591"/>
            <a:ext cx="2050703" cy="1575049"/>
            <a:chOff x="6621549" y="3113591"/>
            <a:chExt cx="2050703" cy="1575049"/>
          </a:xfrm>
        </p:grpSpPr>
        <p:sp>
          <p:nvSpPr>
            <p:cNvPr id="129" name="矩形 1"/>
            <p:cNvSpPr>
              <a:spLocks noChangeArrowheads="1"/>
            </p:cNvSpPr>
            <p:nvPr/>
          </p:nvSpPr>
          <p:spPr bwMode="auto">
            <a:xfrm>
              <a:off x="6839277" y="3113591"/>
              <a:ext cx="1832974" cy="1194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8388" lIns="96775" rIns="96775" tIns="48388">
              <a:spAutoFit/>
            </a:bodyPr>
            <a:lstStyle/>
            <a:p>
              <a:pPr algn="just" defTabSz="967753">
                <a:lnSpc>
                  <a:spcPct val="150000"/>
                </a:lnSpc>
              </a:pPr>
              <a:r>
                <a:rPr altLang="en-US" b="1" kern="0" lang="zh-CN" sz="1600">
                  <a:solidFill>
                    <a:srgbClr val="595959"/>
                  </a:solidFill>
                  <a:latin charset="-122" pitchFamily="34" typeface="微软雅黑"/>
                  <a:ea charset="-122" pitchFamily="34" typeface="微软雅黑"/>
                </a:rPr>
                <a:t>此处添加标题内容</a:t>
              </a:r>
            </a:p>
            <a:p>
              <a:pPr algn="just" defTabSz="967753">
                <a:lnSpc>
                  <a:spcPct val="150000"/>
                </a:lnSpc>
              </a:pPr>
              <a:r>
                <a:rPr altLang="en-US" b="1" kern="0" lang="zh-CN" sz="1600">
                  <a:solidFill>
                    <a:srgbClr val="595959"/>
                  </a:solidFill>
                  <a:latin charset="-122" pitchFamily="34" typeface="微软雅黑"/>
                  <a:ea charset="-122" pitchFamily="34" typeface="微软雅黑"/>
                </a:rPr>
                <a:t>点击此处添加内容</a:t>
              </a:r>
            </a:p>
            <a:p>
              <a:pPr algn="just" defTabSz="967753">
                <a:lnSpc>
                  <a:spcPct val="150000"/>
                </a:lnSpc>
              </a:pPr>
              <a:r>
                <a:rPr altLang="en-US" b="1" kern="0" lang="zh-CN" sz="1600">
                  <a:solidFill>
                    <a:srgbClr val="595959"/>
                  </a:solidFill>
                  <a:latin charset="-122" pitchFamily="34" typeface="微软雅黑"/>
                  <a:ea charset="-122" pitchFamily="34" typeface="微软雅黑"/>
                </a:rPr>
                <a:t>点击此处添加内容</a:t>
              </a:r>
            </a:p>
          </p:txBody>
        </p:sp>
        <p:grpSp>
          <p:nvGrpSpPr>
            <p:cNvPr id="136" name="组合 13321"/>
            <p:cNvGrpSpPr/>
            <p:nvPr/>
          </p:nvGrpSpPr>
          <p:grpSpPr>
            <a:xfrm>
              <a:off x="6621549" y="3253608"/>
              <a:ext cx="224480" cy="220028"/>
              <a:chOff x="1057275" y="3008313"/>
              <a:chExt cx="368300" cy="368300"/>
            </a:xfrm>
          </p:grpSpPr>
          <p:sp>
            <p:nvSpPr>
              <p:cNvPr id="137" name="Freeform 11"/>
              <p:cNvSpPr/>
              <p:nvPr/>
            </p:nvSpPr>
            <p:spPr bwMode="auto">
              <a:xfrm>
                <a:off x="1057275" y="3033713"/>
                <a:ext cx="342900" cy="342900"/>
              </a:xfrm>
              <a:custGeom>
                <a:gdLst>
                  <a:gd fmla="*/ 252015625 w 216" name="T0"/>
                  <a:gd fmla="*/ 0 h 216" name="T1"/>
                  <a:gd fmla="*/ 252015625 w 216" name="T2"/>
                  <a:gd fmla="*/ 0 h 216" name="T3"/>
                  <a:gd fmla="*/ 201612500 w 216" name="T4"/>
                  <a:gd fmla="*/ 5040313 h 216" name="T5"/>
                  <a:gd fmla="*/ 156249688 w 216" name="T6"/>
                  <a:gd fmla="*/ 25201563 h 216" name="T7"/>
                  <a:gd fmla="*/ 115927188 w 216" name="T8"/>
                  <a:gd fmla="*/ 45362813 h 216" name="T9"/>
                  <a:gd fmla="*/ 75604688 w 216" name="T10"/>
                  <a:gd fmla="*/ 80645000 h 216" name="T11"/>
                  <a:gd fmla="*/ 75604688 w 216" name="T12"/>
                  <a:gd fmla="*/ 80645000 h 216" name="T13"/>
                  <a:gd fmla="*/ 40322500 w 216" name="T14"/>
                  <a:gd fmla="*/ 120967500 h 216" name="T15"/>
                  <a:gd fmla="*/ 15120938 w 216" name="T16"/>
                  <a:gd fmla="*/ 171370625 h 216" name="T17"/>
                  <a:gd fmla="*/ 0 w 216" name="T18"/>
                  <a:gd fmla="*/ 221773750 h 216" name="T19"/>
                  <a:gd fmla="*/ 0 w 216" name="T20"/>
                  <a:gd fmla="*/ 272176875 h 216" name="T21"/>
                  <a:gd fmla="*/ 0 w 216" name="T22"/>
                  <a:gd fmla="*/ 322580000 h 216" name="T23"/>
                  <a:gd fmla="*/ 15120938 w 216" name="T24"/>
                  <a:gd fmla="*/ 372983125 h 216" name="T25"/>
                  <a:gd fmla="*/ 40322500 w 216" name="T26"/>
                  <a:gd fmla="*/ 423386250 h 216" name="T27"/>
                  <a:gd fmla="*/ 75604688 w 216" name="T28"/>
                  <a:gd fmla="*/ 463708750 h 216" name="T29"/>
                  <a:gd fmla="*/ 75604688 w 216" name="T30"/>
                  <a:gd fmla="*/ 463708750 h 216" name="T31"/>
                  <a:gd fmla="*/ 120967500 w 216" name="T32"/>
                  <a:gd fmla="*/ 498990938 h 216" name="T33"/>
                  <a:gd fmla="*/ 166330313 w 216" name="T34"/>
                  <a:gd fmla="*/ 524192500 h 216" name="T35"/>
                  <a:gd fmla="*/ 216733438 w 216" name="T36"/>
                  <a:gd fmla="*/ 539313438 h 216" name="T37"/>
                  <a:gd fmla="*/ 272176875 w 216" name="T38"/>
                  <a:gd fmla="*/ 544353750 h 216" name="T39"/>
                  <a:gd fmla="*/ 322580000 w 216" name="T40"/>
                  <a:gd fmla="*/ 539313438 h 216" name="T41"/>
                  <a:gd fmla="*/ 372983125 w 216" name="T42"/>
                  <a:gd fmla="*/ 524192500 h 216" name="T43"/>
                  <a:gd fmla="*/ 423386250 w 216" name="T44"/>
                  <a:gd fmla="*/ 498990938 h 216" name="T45"/>
                  <a:gd fmla="*/ 463708750 w 216" name="T46"/>
                  <a:gd fmla="*/ 463708750 h 216" name="T47"/>
                  <a:gd fmla="*/ 463708750 w 216" name="T48"/>
                  <a:gd fmla="*/ 463708750 h 216" name="T49"/>
                  <a:gd fmla="*/ 498990938 w 216" name="T50"/>
                  <a:gd fmla="*/ 428426563 h 216" name="T51"/>
                  <a:gd fmla="*/ 519152188 w 216" name="T52"/>
                  <a:gd fmla="*/ 383063750 h 216" name="T53"/>
                  <a:gd fmla="*/ 534273125 w 216" name="T54"/>
                  <a:gd fmla="*/ 337700938 h 216" name="T55"/>
                  <a:gd fmla="*/ 544353750 w 216" name="T56"/>
                  <a:gd fmla="*/ 292338125 h 216" name="T57"/>
                  <a:gd fmla="*/ 252015625 w 216" name="T58"/>
                  <a:gd fmla="*/ 292338125 h 216" name="T59"/>
                  <a:gd fmla="*/ 252015625 w 216" name="T60"/>
                  <a:gd fmla="*/ 0 h 21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216" w="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w="9525">
                    <a:solidFill>
                      <a:srgbClr val="000000"/>
                    </a:solidFill>
                    <a:round/>
                    <a:headEnd/>
                    <a:tailEnd/>
                  </a14:hiddenLine>
                </a:ext>
              </a:extLst>
            </p:spPr>
            <p:txBody>
              <a:bodyPr/>
              <a:lstStyle/>
              <a:p>
                <a:pPr defTabSz="967753"/>
                <a:endParaRPr altLang="en-US" kern="0" lang="zh-CN" sz="1900">
                  <a:solidFill>
                    <a:sysClr lastClr="000000" val="windowText"/>
                  </a:solidFill>
                </a:endParaRPr>
              </a:p>
            </p:txBody>
          </p:sp>
          <p:sp>
            <p:nvSpPr>
              <p:cNvPr id="138" name="Freeform 12"/>
              <p:cNvSpPr/>
              <p:nvPr/>
            </p:nvSpPr>
            <p:spPr bwMode="auto">
              <a:xfrm>
                <a:off x="1238250" y="3008313"/>
                <a:ext cx="187325" cy="184150"/>
              </a:xfrm>
              <a:custGeom>
                <a:gdLst>
                  <a:gd fmla="*/ 216733438 w 118" name="T0"/>
                  <a:gd fmla="*/ 80645000 h 116" name="T1"/>
                  <a:gd fmla="*/ 216733438 w 118" name="T2"/>
                  <a:gd fmla="*/ 80645000 h 116" name="T3"/>
                  <a:gd fmla="*/ 196572188 w 118" name="T4"/>
                  <a:gd fmla="*/ 60483750 h 116" name="T5"/>
                  <a:gd fmla="*/ 171370625 w 118" name="T6"/>
                  <a:gd fmla="*/ 40322500 h 116" name="T7"/>
                  <a:gd fmla="*/ 141128750 w 118" name="T8"/>
                  <a:gd fmla="*/ 25201563 h 116" name="T9"/>
                  <a:gd fmla="*/ 115927188 w 118" name="T10"/>
                  <a:gd fmla="*/ 15120938 h 116" name="T11"/>
                  <a:gd fmla="*/ 90725625 w 118" name="T12"/>
                  <a:gd fmla="*/ 5040313 h 116" name="T13"/>
                  <a:gd fmla="*/ 60483750 w 118" name="T14"/>
                  <a:gd fmla="*/ 0 h 116" name="T15"/>
                  <a:gd fmla="*/ 30241875 w 118" name="T16"/>
                  <a:gd fmla="*/ 0 h 116" name="T17"/>
                  <a:gd fmla="*/ 0 w 118" name="T18"/>
                  <a:gd fmla="*/ 0 h 116" name="T19"/>
                  <a:gd fmla="*/ 0 w 118" name="T20"/>
                  <a:gd fmla="*/ 292338125 h 116" name="T21"/>
                  <a:gd fmla="*/ 297378438 w 118" name="T22"/>
                  <a:gd fmla="*/ 292338125 h 116" name="T23"/>
                  <a:gd fmla="*/ 297378438 w 118" name="T24"/>
                  <a:gd fmla="*/ 292338125 h 116" name="T25"/>
                  <a:gd fmla="*/ 297378438 w 118" name="T26"/>
                  <a:gd fmla="*/ 267136563 h 116" name="T27"/>
                  <a:gd fmla="*/ 297378438 w 118" name="T28"/>
                  <a:gd fmla="*/ 236894688 h 116" name="T29"/>
                  <a:gd fmla="*/ 287297813 w 118" name="T30"/>
                  <a:gd fmla="*/ 206652813 h 116" name="T31"/>
                  <a:gd fmla="*/ 282257500 w 118" name="T32"/>
                  <a:gd fmla="*/ 181451250 h 116" name="T33"/>
                  <a:gd fmla="*/ 272176875 w 118" name="T34"/>
                  <a:gd fmla="*/ 151209375 h 116" name="T35"/>
                  <a:gd fmla="*/ 257055938 w 118" name="T36"/>
                  <a:gd fmla="*/ 126007813 h 116" name="T37"/>
                  <a:gd fmla="*/ 236894688 w 118" name="T38"/>
                  <a:gd fmla="*/ 100806250 h 116" name="T39"/>
                  <a:gd fmla="*/ 216733438 w 118" name="T40"/>
                  <a:gd fmla="*/ 80645000 h 116" name="T41"/>
                  <a:gd fmla="*/ 216733438 w 118" name="T42"/>
                  <a:gd fmla="*/ 80645000 h 11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15" w="118">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w="9525">
                    <a:solidFill>
                      <a:srgbClr val="000000"/>
                    </a:solidFill>
                    <a:round/>
                    <a:headEnd/>
                    <a:tailEnd/>
                  </a14:hiddenLine>
                </a:ext>
              </a:extLst>
            </p:spPr>
            <p:txBody>
              <a:bodyPr/>
              <a:lstStyle/>
              <a:p>
                <a:pPr defTabSz="967753"/>
                <a:endParaRPr altLang="en-US" kern="0" lang="zh-CN" sz="1900">
                  <a:solidFill>
                    <a:sysClr lastClr="000000" val="windowText"/>
                  </a:solidFill>
                </a:endParaRPr>
              </a:p>
            </p:txBody>
          </p:sp>
        </p:grpSp>
      </p:grpSp>
      <p:grpSp>
        <p:nvGrpSpPr>
          <p:cNvPr id="14" name="组合 13"/>
          <p:cNvGrpSpPr/>
          <p:nvPr/>
        </p:nvGrpSpPr>
        <p:grpSpPr>
          <a:xfrm>
            <a:off x="1549646" y="3115259"/>
            <a:ext cx="2076020" cy="1205717"/>
            <a:chOff x="1549646" y="3115259"/>
            <a:chExt cx="2076020" cy="1205717"/>
          </a:xfrm>
        </p:grpSpPr>
        <p:sp>
          <p:nvSpPr>
            <p:cNvPr id="128" name="矩形 1"/>
            <p:cNvSpPr>
              <a:spLocks noChangeArrowheads="1"/>
            </p:cNvSpPr>
            <p:nvPr/>
          </p:nvSpPr>
          <p:spPr bwMode="auto">
            <a:xfrm>
              <a:off x="1792692" y="3115259"/>
              <a:ext cx="1832974" cy="1194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8388" lIns="96775" rIns="96775" tIns="48388">
              <a:spAutoFit/>
            </a:bodyPr>
            <a:lstStyle/>
            <a:p>
              <a:pPr algn="just" defTabSz="967777" fontAlgn="base">
                <a:lnSpc>
                  <a:spcPct val="150000"/>
                </a:lnSpc>
                <a:spcBef>
                  <a:spcPct val="0"/>
                </a:spcBef>
                <a:spcAft>
                  <a:spcPct val="0"/>
                </a:spcAft>
              </a:pPr>
              <a:r>
                <a:rPr altLang="en-US" b="1" lang="zh-CN" sz="1600">
                  <a:solidFill>
                    <a:srgbClr val="595959"/>
                  </a:solidFill>
                  <a:latin charset="-122" pitchFamily="34" typeface="微软雅黑"/>
                  <a:ea charset="-122" pitchFamily="34" typeface="微软雅黑"/>
                </a:rPr>
                <a:t>此处添加标题内容</a:t>
              </a:r>
            </a:p>
            <a:p>
              <a:pPr algn="just" defTabSz="967777" fontAlgn="base">
                <a:lnSpc>
                  <a:spcPct val="150000"/>
                </a:lnSpc>
                <a:spcBef>
                  <a:spcPct val="0"/>
                </a:spcBef>
                <a:spcAft>
                  <a:spcPct val="0"/>
                </a:spcAft>
              </a:pPr>
              <a:r>
                <a:rPr altLang="en-US" b="1" lang="zh-CN" sz="1600">
                  <a:solidFill>
                    <a:srgbClr val="595959"/>
                  </a:solidFill>
                  <a:latin charset="-122" pitchFamily="34" typeface="微软雅黑"/>
                  <a:ea charset="-122" pitchFamily="34" typeface="微软雅黑"/>
                </a:rPr>
                <a:t>点击此处添加内容</a:t>
              </a:r>
            </a:p>
            <a:p>
              <a:pPr algn="just" defTabSz="967777" fontAlgn="base">
                <a:lnSpc>
                  <a:spcPct val="150000"/>
                </a:lnSpc>
                <a:spcBef>
                  <a:spcPct val="0"/>
                </a:spcBef>
                <a:spcAft>
                  <a:spcPct val="0"/>
                </a:spcAft>
              </a:pPr>
              <a:r>
                <a:rPr altLang="en-US" b="1" lang="zh-CN" sz="1600">
                  <a:solidFill>
                    <a:srgbClr val="595959"/>
                  </a:solidFill>
                  <a:latin charset="-122" pitchFamily="34" typeface="微软雅黑"/>
                  <a:ea charset="-122" pitchFamily="34" typeface="微软雅黑"/>
                </a:rPr>
                <a:t>点击此处添加内容</a:t>
              </a:r>
            </a:p>
          </p:txBody>
        </p:sp>
        <p:grpSp>
          <p:nvGrpSpPr>
            <p:cNvPr id="139" name="组合 13322"/>
            <p:cNvGrpSpPr/>
            <p:nvPr/>
          </p:nvGrpSpPr>
          <p:grpSpPr>
            <a:xfrm>
              <a:off x="1549646" y="3215270"/>
              <a:ext cx="222792" cy="235030"/>
              <a:chOff x="1946500" y="2659080"/>
              <a:chExt cx="249236" cy="264850"/>
            </a:xfrm>
          </p:grpSpPr>
          <p:sp>
            <p:nvSpPr>
              <p:cNvPr id="140"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967753"/>
                <a:endParaRPr altLang="en-US" kern="0" lang="zh-CN" sz="1900">
                  <a:solidFill>
                    <a:sysClr lastClr="000000" val="windowText"/>
                  </a:solidFill>
                </a:endParaRPr>
              </a:p>
            </p:txBody>
          </p:sp>
          <p:sp>
            <p:nvSpPr>
              <p:cNvPr id="141"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967753"/>
                <a:endParaRPr altLang="en-US" kern="0" lang="zh-CN" sz="1900">
                  <a:solidFill>
                    <a:sysClr lastClr="000000" val="windowText"/>
                  </a:solidFill>
                </a:endParaRPr>
              </a:p>
            </p:txBody>
          </p:sp>
          <p:sp>
            <p:nvSpPr>
              <p:cNvPr id="142"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967753"/>
                <a:endParaRPr altLang="en-US" kern="0" lang="zh-CN" sz="1900">
                  <a:solidFill>
                    <a:sysClr lastClr="000000" val="windowText"/>
                  </a:solidFill>
                </a:endParaRPr>
              </a:p>
            </p:txBody>
          </p:sp>
          <p:sp>
            <p:nvSpPr>
              <p:cNvPr id="143"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w="9525">
                    <a:solidFill>
                      <a:srgbClr val="000000"/>
                    </a:solidFill>
                    <a:round/>
                    <a:headEnd/>
                    <a:tailEnd/>
                  </a14:hiddenLine>
                </a:ext>
              </a:extLst>
            </p:spPr>
            <p:txBody>
              <a:bodyPr/>
              <a:lstStyle/>
              <a:p>
                <a:pPr defTabSz="967753"/>
                <a:endParaRPr altLang="en-US" kern="0" lang="zh-CN" sz="1900">
                  <a:solidFill>
                    <a:sysClr lastClr="000000" val="windowText"/>
                  </a:solidFill>
                </a:endParaRPr>
              </a:p>
            </p:txBody>
          </p:sp>
        </p:grpSp>
      </p:grpSp>
      <p:grpSp>
        <p:nvGrpSpPr>
          <p:cNvPr id="10" name="组合 9"/>
          <p:cNvGrpSpPr/>
          <p:nvPr/>
        </p:nvGrpSpPr>
        <p:grpSpPr>
          <a:xfrm>
            <a:off x="1451752" y="1920109"/>
            <a:ext cx="7024712" cy="2296955"/>
            <a:chOff x="1451752" y="1920109"/>
            <a:chExt cx="7024712" cy="2296955"/>
          </a:xfrm>
        </p:grpSpPr>
        <p:sp>
          <p:nvSpPr>
            <p:cNvPr id="125" name="任意多边形 124"/>
            <p:cNvSpPr/>
            <p:nvPr/>
          </p:nvSpPr>
          <p:spPr>
            <a:xfrm flipH="1">
              <a:off x="1451752" y="1920109"/>
              <a:ext cx="2909803" cy="646748"/>
            </a:xfrm>
            <a:custGeom>
              <a:gdLst>
                <a:gd fmla="*/ 0 w 2896333" name="connsiteX0"/>
                <a:gd fmla="*/ 581025 h 581025" name="connsiteY0"/>
                <a:gd fmla="*/ 333375 w 2896333" name="connsiteX1"/>
                <a:gd fmla="*/ 0 h 581025" name="connsiteY1"/>
                <a:gd fmla="*/ 2896333 w 2896333" name="connsiteX2"/>
                <a:gd fmla="*/ 0 h 581025" name="connsiteY2"/>
                <a:gd fmla="*/ 1495425 w 1495425" name="connsiteX3"/>
                <a:gd fmla="*/ 0 h 581025" name="connsiteY3"/>
              </a:gdLst>
              <a:cxnLst>
                <a:cxn ang="0">
                  <a:pos x="connsiteX0" y="connsiteY0"/>
                </a:cxn>
                <a:cxn ang="0">
                  <a:pos x="connsiteX1" y="connsiteY1"/>
                </a:cxn>
                <a:cxn ang="0">
                  <a:pos x="connsiteX2" y="connsiteY2"/>
                </a:cxn>
              </a:cxnLst>
              <a:rect b="b" l="l" r="r" t="t"/>
              <a:pathLst>
                <a:path h="581025" w="2896333">
                  <a:moveTo>
                    <a:pt x="0" y="581025"/>
                  </a:moveTo>
                  <a:lnTo>
                    <a:pt x="333375" y="0"/>
                  </a:lnTo>
                  <a:lnTo>
                    <a:pt x="2896333" y="0"/>
                  </a:lnTo>
                </a:path>
              </a:pathLst>
            </a:custGeom>
            <a:noFill/>
            <a:ln algn="ctr" cap="flat" cmpd="sng" w="12700">
              <a:solidFill>
                <a:sysClr lastClr="FFFFFF" val="window">
                  <a:lumMod val="75000"/>
                </a:sysClr>
              </a:solidFill>
              <a:prstDash val="dash"/>
              <a:headEnd len="med" type="oval" w="med"/>
            </a:ln>
            <a:effectLst/>
          </p:spPr>
          <p:txBody>
            <a:bodyPr anchor="ctr" bIns="48388" lIns="96775" rIns="96775" tIns="48388"/>
            <a:lstStyle/>
            <a:p>
              <a:pPr algn="ctr" defTabSz="967753">
                <a:defRPr/>
              </a:pPr>
              <a:endParaRPr altLang="en-US" kern="0" lang="zh-CN" sz="1900">
                <a:solidFill>
                  <a:sysClr lastClr="FFFFFF" val="window"/>
                </a:solidFill>
              </a:endParaRPr>
            </a:p>
          </p:txBody>
        </p:sp>
        <p:sp>
          <p:nvSpPr>
            <p:cNvPr id="127" name="任意多边形 126"/>
            <p:cNvSpPr/>
            <p:nvPr/>
          </p:nvSpPr>
          <p:spPr>
            <a:xfrm flipH="1">
              <a:off x="1461881" y="3521977"/>
              <a:ext cx="2587429" cy="651748"/>
            </a:xfrm>
            <a:custGeom>
              <a:gdLst>
                <a:gd fmla="*/ 0 w 2528430" name="connsiteX0"/>
                <a:gd fmla="*/ 587027 h 587027" name="connsiteY0"/>
                <a:gd fmla="*/ 333375 w 2528430" name="connsiteX1"/>
                <a:gd fmla="*/ 6002 h 587027" name="connsiteY1"/>
                <a:gd fmla="*/ 2528430 w 2528430" name="connsiteX2"/>
                <a:gd fmla="*/ 0 h 587027" name="connsiteY2"/>
                <a:gd fmla="*/ 1495425 w 1495425" name="connsiteX3"/>
                <a:gd fmla="*/ 0 h 581025" name="connsiteY3"/>
              </a:gdLst>
              <a:cxnLst>
                <a:cxn ang="0">
                  <a:pos x="connsiteX0" y="connsiteY0"/>
                </a:cxn>
                <a:cxn ang="0">
                  <a:pos x="connsiteX1" y="connsiteY1"/>
                </a:cxn>
                <a:cxn ang="0">
                  <a:pos x="connsiteX2" y="connsiteY2"/>
                </a:cxn>
              </a:cxnLst>
              <a:rect b="b" l="l" r="r" t="t"/>
              <a:pathLst>
                <a:path h="587027" w="2528430">
                  <a:moveTo>
                    <a:pt x="0" y="587027"/>
                  </a:moveTo>
                  <a:lnTo>
                    <a:pt x="333375" y="6002"/>
                  </a:lnTo>
                  <a:lnTo>
                    <a:pt x="2528430" y="0"/>
                  </a:lnTo>
                </a:path>
              </a:pathLst>
            </a:custGeom>
            <a:noFill/>
            <a:ln algn="ctr" cap="flat" cmpd="sng" w="12700">
              <a:solidFill>
                <a:sysClr lastClr="FFFFFF" val="window">
                  <a:lumMod val="75000"/>
                </a:sysClr>
              </a:solidFill>
              <a:prstDash val="dash"/>
              <a:headEnd len="med" type="oval" w="med"/>
            </a:ln>
            <a:effectLst/>
          </p:spPr>
          <p:txBody>
            <a:bodyPr anchor="ctr" bIns="48388" lIns="96775" rIns="96775" tIns="48388"/>
            <a:lstStyle/>
            <a:p>
              <a:pPr algn="ctr" defTabSz="967753">
                <a:defRPr/>
              </a:pPr>
              <a:endParaRPr altLang="en-US" kern="0" lang="zh-CN" sz="1900">
                <a:solidFill>
                  <a:sysClr lastClr="FFFFFF" val="window"/>
                </a:solidFill>
              </a:endParaRPr>
            </a:p>
          </p:txBody>
        </p:sp>
        <p:sp>
          <p:nvSpPr>
            <p:cNvPr id="144" name="任意多边形 143"/>
            <p:cNvSpPr/>
            <p:nvPr/>
          </p:nvSpPr>
          <p:spPr>
            <a:xfrm>
              <a:off x="5544718" y="1930110"/>
              <a:ext cx="2909803" cy="646748"/>
            </a:xfrm>
            <a:custGeom>
              <a:gdLst>
                <a:gd fmla="*/ 0 w 2896333" name="connsiteX0"/>
                <a:gd fmla="*/ 581025 h 581025" name="connsiteY0"/>
                <a:gd fmla="*/ 333375 w 2896333" name="connsiteX1"/>
                <a:gd fmla="*/ 0 h 581025" name="connsiteY1"/>
                <a:gd fmla="*/ 2896333 w 2896333" name="connsiteX2"/>
                <a:gd fmla="*/ 0 h 581025" name="connsiteY2"/>
                <a:gd fmla="*/ 1495425 w 1495425" name="connsiteX3"/>
                <a:gd fmla="*/ 0 h 581025" name="connsiteY3"/>
              </a:gdLst>
              <a:cxnLst>
                <a:cxn ang="0">
                  <a:pos x="connsiteX0" y="connsiteY0"/>
                </a:cxn>
                <a:cxn ang="0">
                  <a:pos x="connsiteX1" y="connsiteY1"/>
                </a:cxn>
                <a:cxn ang="0">
                  <a:pos x="connsiteX2" y="connsiteY2"/>
                </a:cxn>
              </a:cxnLst>
              <a:rect b="b" l="l" r="r" t="t"/>
              <a:pathLst>
                <a:path h="581025" w="2896333">
                  <a:moveTo>
                    <a:pt x="0" y="581025"/>
                  </a:moveTo>
                  <a:lnTo>
                    <a:pt x="333375" y="0"/>
                  </a:lnTo>
                  <a:lnTo>
                    <a:pt x="2896333" y="0"/>
                  </a:lnTo>
                </a:path>
              </a:pathLst>
            </a:custGeom>
            <a:noFill/>
            <a:ln algn="ctr" cap="flat" cmpd="sng" w="12700">
              <a:solidFill>
                <a:sysClr lastClr="FFFFFF" val="window">
                  <a:lumMod val="75000"/>
                </a:sysClr>
              </a:solidFill>
              <a:prstDash val="dash"/>
              <a:headEnd len="med" type="oval" w="med"/>
            </a:ln>
            <a:effectLst/>
          </p:spPr>
          <p:txBody>
            <a:bodyPr anchor="ctr" bIns="48388" lIns="96775" rIns="96775" tIns="48388"/>
            <a:lstStyle/>
            <a:p>
              <a:pPr algn="ctr" defTabSz="967753">
                <a:defRPr/>
              </a:pPr>
              <a:endParaRPr altLang="en-US" kern="0" lang="zh-CN" sz="1900">
                <a:solidFill>
                  <a:sysClr lastClr="FFFFFF" val="window"/>
                </a:solidFill>
              </a:endParaRPr>
            </a:p>
          </p:txBody>
        </p:sp>
        <p:sp>
          <p:nvSpPr>
            <p:cNvPr id="145" name="任意多边形 144"/>
            <p:cNvSpPr/>
            <p:nvPr/>
          </p:nvSpPr>
          <p:spPr>
            <a:xfrm>
              <a:off x="5591977" y="3521977"/>
              <a:ext cx="2884487" cy="651748"/>
            </a:xfrm>
            <a:custGeom>
              <a:gdLst>
                <a:gd fmla="*/ 0 w 2528430" name="connsiteX0"/>
                <a:gd fmla="*/ 587027 h 587027" name="connsiteY0"/>
                <a:gd fmla="*/ 333375 w 2528430" name="connsiteX1"/>
                <a:gd fmla="*/ 6002 h 587027" name="connsiteY1"/>
                <a:gd fmla="*/ 2528430 w 2528430" name="connsiteX2"/>
                <a:gd fmla="*/ 0 h 587027" name="connsiteY2"/>
                <a:gd fmla="*/ 1495425 w 1495425" name="connsiteX3"/>
                <a:gd fmla="*/ 0 h 581025" name="connsiteY3"/>
              </a:gdLst>
              <a:cxnLst>
                <a:cxn ang="0">
                  <a:pos x="connsiteX0" y="connsiteY0"/>
                </a:cxn>
                <a:cxn ang="0">
                  <a:pos x="connsiteX1" y="connsiteY1"/>
                </a:cxn>
                <a:cxn ang="0">
                  <a:pos x="connsiteX2" y="connsiteY2"/>
                </a:cxn>
              </a:cxnLst>
              <a:rect b="b" l="l" r="r" t="t"/>
              <a:pathLst>
                <a:path h="587027" w="2528430">
                  <a:moveTo>
                    <a:pt x="0" y="587027"/>
                  </a:moveTo>
                  <a:lnTo>
                    <a:pt x="333375" y="6002"/>
                  </a:lnTo>
                  <a:lnTo>
                    <a:pt x="2528430" y="0"/>
                  </a:lnTo>
                </a:path>
              </a:pathLst>
            </a:custGeom>
            <a:noFill/>
            <a:ln algn="ctr" cap="flat" cmpd="sng" w="12700">
              <a:solidFill>
                <a:sysClr lastClr="FFFFFF" val="window">
                  <a:lumMod val="75000"/>
                </a:sysClr>
              </a:solidFill>
              <a:prstDash val="dash"/>
              <a:headEnd len="med" type="oval" w="med"/>
            </a:ln>
            <a:effectLst/>
          </p:spPr>
          <p:txBody>
            <a:bodyPr anchor="ctr" bIns="48388" lIns="96775" rIns="96775" tIns="48388"/>
            <a:lstStyle/>
            <a:p>
              <a:pPr algn="ctr" defTabSz="967753">
                <a:defRPr/>
              </a:pPr>
              <a:endParaRPr altLang="en-US" kern="0" lang="zh-CN" sz="1900">
                <a:solidFill>
                  <a:sysClr lastClr="FFFFFF" val="window"/>
                </a:solidFill>
              </a:endParaRPr>
            </a:p>
          </p:txBody>
        </p:sp>
        <p:sp>
          <p:nvSpPr>
            <p:cNvPr id="146" name="Oval 54"/>
            <p:cNvSpPr>
              <a:spLocks noChangeArrowheads="1"/>
            </p:cNvSpPr>
            <p:nvPr/>
          </p:nvSpPr>
          <p:spPr bwMode="auto">
            <a:xfrm>
              <a:off x="4315985" y="2528519"/>
              <a:ext cx="87767" cy="86678"/>
            </a:xfrm>
            <a:prstGeom prst="ellipse">
              <a:avLst/>
            </a:prstGeom>
            <a:gradFill rotWithShape="1">
              <a:gsLst>
                <a:gs pos="0">
                  <a:sysClr lastClr="000000" val="windowText">
                    <a:tint val="50000"/>
                    <a:satMod val="300000"/>
                  </a:sysClr>
                </a:gs>
                <a:gs pos="35000">
                  <a:sysClr lastClr="000000" val="windowText">
                    <a:tint val="37000"/>
                    <a:satMod val="300000"/>
                  </a:sysClr>
                </a:gs>
                <a:gs pos="100000">
                  <a:sysClr lastClr="000000" val="windowText">
                    <a:tint val="15000"/>
                    <a:satMod val="350000"/>
                  </a:sysClr>
                </a:gs>
              </a:gsLst>
              <a:lin ang="16200000" scaled="1"/>
            </a:gradFill>
            <a:ln algn="ctr" cap="flat" cmpd="sng" w="9525">
              <a:noFill/>
              <a:prstDash val="solid"/>
            </a:ln>
            <a:effectLst>
              <a:outerShdw algn="ctr" blurRad="63500" rotWithShape="0" sx="102000" sy="102000">
                <a:prstClr val="black">
                  <a:alpha val="40000"/>
                </a:prstClr>
              </a:outerShdw>
            </a:effectLst>
          </p:spPr>
          <p:txBody>
            <a:bodyPr bIns="48388" lIns="96775" rIns="96775" tIns="48388"/>
            <a:lstStyle/>
            <a:p>
              <a:pPr defTabSz="967753">
                <a:defRPr/>
              </a:pPr>
              <a:endParaRPr altLang="en-US" kern="0" lang="zh-CN" sz="1900">
                <a:solidFill>
                  <a:sysClr lastClr="000000" val="windowText"/>
                </a:solidFill>
              </a:endParaRPr>
            </a:p>
          </p:txBody>
        </p:sp>
        <p:sp>
          <p:nvSpPr>
            <p:cNvPr id="147" name="Oval 54"/>
            <p:cNvSpPr>
              <a:spLocks noChangeArrowheads="1"/>
            </p:cNvSpPr>
            <p:nvPr/>
          </p:nvSpPr>
          <p:spPr bwMode="auto">
            <a:xfrm>
              <a:off x="5494084" y="2535185"/>
              <a:ext cx="87767" cy="86678"/>
            </a:xfrm>
            <a:prstGeom prst="ellipse">
              <a:avLst/>
            </a:prstGeom>
            <a:gradFill rotWithShape="1">
              <a:gsLst>
                <a:gs pos="0">
                  <a:sysClr lastClr="000000" val="windowText">
                    <a:tint val="50000"/>
                    <a:satMod val="300000"/>
                  </a:sysClr>
                </a:gs>
                <a:gs pos="35000">
                  <a:sysClr lastClr="000000" val="windowText">
                    <a:tint val="37000"/>
                    <a:satMod val="300000"/>
                  </a:sysClr>
                </a:gs>
                <a:gs pos="100000">
                  <a:sysClr lastClr="000000" val="windowText">
                    <a:tint val="15000"/>
                    <a:satMod val="350000"/>
                  </a:sysClr>
                </a:gs>
              </a:gsLst>
              <a:lin ang="16200000" scaled="1"/>
            </a:gradFill>
            <a:ln algn="ctr" cap="flat" cmpd="sng" w="9525">
              <a:noFill/>
              <a:prstDash val="solid"/>
            </a:ln>
            <a:effectLst>
              <a:outerShdw algn="ctr" blurRad="63500" rotWithShape="0" sx="102000" sy="102000">
                <a:prstClr val="black">
                  <a:alpha val="40000"/>
                </a:prstClr>
              </a:outerShdw>
            </a:effectLst>
          </p:spPr>
          <p:txBody>
            <a:bodyPr bIns="48388" lIns="96775" rIns="96775" tIns="48388"/>
            <a:lstStyle/>
            <a:p>
              <a:pPr defTabSz="967753">
                <a:defRPr/>
              </a:pPr>
              <a:endParaRPr altLang="en-US" kern="0" lang="zh-CN" sz="1900">
                <a:solidFill>
                  <a:sysClr lastClr="000000" val="windowText"/>
                </a:solidFill>
              </a:endParaRPr>
            </a:p>
          </p:txBody>
        </p:sp>
        <p:sp>
          <p:nvSpPr>
            <p:cNvPr id="148" name="Oval 54"/>
            <p:cNvSpPr>
              <a:spLocks noChangeArrowheads="1"/>
            </p:cNvSpPr>
            <p:nvPr/>
          </p:nvSpPr>
          <p:spPr bwMode="auto">
            <a:xfrm>
              <a:off x="5544719" y="4130386"/>
              <a:ext cx="87767" cy="86678"/>
            </a:xfrm>
            <a:prstGeom prst="ellipse">
              <a:avLst/>
            </a:prstGeom>
            <a:gradFill rotWithShape="1">
              <a:gsLst>
                <a:gs pos="0">
                  <a:sysClr lastClr="000000" val="windowText">
                    <a:tint val="50000"/>
                    <a:satMod val="300000"/>
                  </a:sysClr>
                </a:gs>
                <a:gs pos="35000">
                  <a:sysClr lastClr="000000" val="windowText">
                    <a:tint val="37000"/>
                    <a:satMod val="300000"/>
                  </a:sysClr>
                </a:gs>
                <a:gs pos="100000">
                  <a:sysClr lastClr="000000" val="windowText">
                    <a:tint val="15000"/>
                    <a:satMod val="350000"/>
                  </a:sysClr>
                </a:gs>
              </a:gsLst>
              <a:lin ang="16200000" scaled="1"/>
            </a:gradFill>
            <a:ln algn="ctr" cap="flat" cmpd="sng" w="9525">
              <a:noFill/>
              <a:prstDash val="solid"/>
            </a:ln>
            <a:effectLst>
              <a:outerShdw algn="ctr" blurRad="63500" rotWithShape="0" sx="102000" sy="102000">
                <a:prstClr val="black">
                  <a:alpha val="40000"/>
                </a:prstClr>
              </a:outerShdw>
            </a:effectLst>
          </p:spPr>
          <p:txBody>
            <a:bodyPr bIns="48388" lIns="96775" rIns="96775" tIns="48388"/>
            <a:lstStyle/>
            <a:p>
              <a:pPr defTabSz="967753">
                <a:defRPr/>
              </a:pPr>
              <a:endParaRPr altLang="en-US" kern="0" lang="zh-CN" sz="1900">
                <a:solidFill>
                  <a:sysClr lastClr="000000" val="windowText"/>
                </a:solidFill>
              </a:endParaRPr>
            </a:p>
          </p:txBody>
        </p:sp>
        <p:sp>
          <p:nvSpPr>
            <p:cNvPr id="149" name="Oval 54"/>
            <p:cNvSpPr>
              <a:spLocks noChangeArrowheads="1"/>
            </p:cNvSpPr>
            <p:nvPr/>
          </p:nvSpPr>
          <p:spPr bwMode="auto">
            <a:xfrm>
              <a:off x="4013865" y="4130386"/>
              <a:ext cx="87767" cy="86678"/>
            </a:xfrm>
            <a:prstGeom prst="ellipse">
              <a:avLst/>
            </a:prstGeom>
            <a:gradFill rotWithShape="1">
              <a:gsLst>
                <a:gs pos="0">
                  <a:sysClr lastClr="000000" val="windowText">
                    <a:tint val="50000"/>
                    <a:satMod val="300000"/>
                  </a:sysClr>
                </a:gs>
                <a:gs pos="35000">
                  <a:sysClr lastClr="000000" val="windowText">
                    <a:tint val="37000"/>
                    <a:satMod val="300000"/>
                  </a:sysClr>
                </a:gs>
                <a:gs pos="100000">
                  <a:sysClr lastClr="000000" val="windowText">
                    <a:tint val="15000"/>
                    <a:satMod val="350000"/>
                  </a:sysClr>
                </a:gs>
              </a:gsLst>
              <a:lin ang="16200000" scaled="1"/>
            </a:gradFill>
            <a:ln algn="ctr" cap="flat" cmpd="sng" w="9525">
              <a:noFill/>
              <a:prstDash val="solid"/>
            </a:ln>
            <a:effectLst>
              <a:outerShdw algn="ctr" blurRad="63500" rotWithShape="0" sx="102000" sy="102000">
                <a:prstClr val="black">
                  <a:alpha val="40000"/>
                </a:prstClr>
              </a:outerShdw>
            </a:effectLst>
          </p:spPr>
          <p:txBody>
            <a:bodyPr bIns="48388" lIns="96775" rIns="96775" tIns="48388"/>
            <a:lstStyle/>
            <a:p>
              <a:pPr defTabSz="967753">
                <a:defRPr/>
              </a:pPr>
              <a:endParaRPr altLang="en-US" kern="0" lang="zh-CN" sz="1900">
                <a:solidFill>
                  <a:sysClr lastClr="000000" val="windowText"/>
                </a:solidFill>
              </a:endParaRPr>
            </a:p>
          </p:txBody>
        </p:sp>
      </p:grpSp>
      <p:sp>
        <p:nvSpPr>
          <p:cNvPr id="49" name="文本框 6"/>
          <p:cNvSpPr>
            <a:spLocks noChangeArrowheads="1"/>
          </p:cNvSpPr>
          <p:nvPr/>
        </p:nvSpPr>
        <p:spPr bwMode="auto">
          <a:xfrm>
            <a:off x="641111" y="316677"/>
            <a:ext cx="3295650" cy="312410"/>
          </a:xfrm>
          <a:prstGeom prst="rect">
            <a:avLst/>
          </a:prstGeom>
          <a:noFill/>
          <a:ln>
            <a:noFill/>
          </a:ln>
          <a:extLst/>
        </p:spPr>
        <p:txBody>
          <a:bodyPr bIns="34285" lIns="68571" rIns="68571" tIns="34285">
            <a:spAutoFit/>
          </a:bodyPr>
          <a:lstStyle/>
          <a:p>
            <a:pPr defTabSz="967801" fontAlgn="auto">
              <a:spcBef>
                <a:spcPct val="0"/>
              </a:spcBef>
              <a:spcAft>
                <a:spcPct val="0"/>
              </a:spcAft>
              <a:defRPr/>
            </a:pPr>
            <a:r>
              <a:rPr altLang="en-US" b="1" lang="zh-CN" smtClean="0" sz="1600">
                <a:latin charset="-122" pitchFamily="34" typeface="微软雅黑"/>
                <a:ea charset="-122" pitchFamily="34" typeface="微软雅黑"/>
                <a:sym charset="-122" pitchFamily="34" typeface="微软雅黑"/>
              </a:rPr>
              <a:t>在此输入您的标题内容</a:t>
            </a:r>
          </a:p>
        </p:txBody>
      </p:sp>
      <p:grpSp>
        <p:nvGrpSpPr>
          <p:cNvPr id="50" name="组合 49"/>
          <p:cNvGrpSpPr/>
          <p:nvPr/>
        </p:nvGrpSpPr>
        <p:grpSpPr>
          <a:xfrm>
            <a:off x="352592" y="688270"/>
            <a:ext cx="9231272" cy="67851"/>
            <a:chOff x="288133" y="483063"/>
            <a:chExt cx="8772740" cy="64666"/>
          </a:xfrm>
        </p:grpSpPr>
        <p:sp>
          <p:nvSpPr>
            <p:cNvPr id="51" name="任意多边形 50"/>
            <p:cNvSpPr/>
            <p:nvPr/>
          </p:nvSpPr>
          <p:spPr>
            <a:xfrm>
              <a:off x="288133" y="483063"/>
              <a:ext cx="904874" cy="64666"/>
            </a:xfrm>
            <a:custGeom>
              <a:gdLst>
                <a:gd fmla="*/ 0 w 904874" name="connsiteX0"/>
                <a:gd fmla="*/ 45574 h 64666" name="connsiteY0"/>
                <a:gd fmla="*/ 111919 w 904874" name="connsiteX1"/>
                <a:gd fmla="*/ 330 h 64666" name="connsiteY1"/>
                <a:gd fmla="*/ 152400 w 904874" name="connsiteX2"/>
                <a:gd fmla="*/ 57480 h 64666" name="connsiteY2"/>
                <a:gd fmla="*/ 238125 w 904874" name="connsiteX3"/>
                <a:gd fmla="*/ 21761 h 64666" name="connsiteY3"/>
                <a:gd fmla="*/ 311944 w 904874" name="connsiteX4"/>
                <a:gd fmla="*/ 64624 h 64666" name="connsiteY4"/>
                <a:gd fmla="*/ 423864 w 904874" name="connsiteX5"/>
                <a:gd fmla="*/ 12236 h 64666" name="connsiteY5"/>
                <a:gd fmla="*/ 904874 w 904874" name="connsiteX6"/>
                <a:gd fmla="*/ 14618 h 64666" name="connsiteY6"/>
                <a:gd fmla="*/ 904874 w 904874" name="connsiteX7"/>
                <a:gd fmla="*/ 14618 h 6466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666" w="904874">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2" name="直接连接符 51"/>
            <p:cNvCxnSpPr>
              <a:stCxn id="5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3" name="组合 52"/>
          <p:cNvGrpSpPr/>
          <p:nvPr/>
        </p:nvGrpSpPr>
        <p:grpSpPr>
          <a:xfrm>
            <a:off x="0" y="290390"/>
            <a:ext cx="641111" cy="353788"/>
            <a:chOff x="0" y="252065"/>
            <a:chExt cx="641111" cy="392113"/>
          </a:xfrm>
        </p:grpSpPr>
        <p:sp>
          <p:nvSpPr>
            <p:cNvPr id="54" name="矩形 59"/>
            <p:cNvSpPr>
              <a:spLocks noChangeArrowheads="1"/>
            </p:cNvSpPr>
            <p:nvPr/>
          </p:nvSpPr>
          <p:spPr bwMode="auto">
            <a:xfrm>
              <a:off x="0" y="252065"/>
              <a:ext cx="227013" cy="392112"/>
            </a:xfrm>
            <a:prstGeom prst="rect">
              <a:avLst/>
            </a:prstGeom>
            <a:solidFill>
              <a:srgbClr val="7030A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55" name="矩形 60"/>
            <p:cNvSpPr>
              <a:spLocks noChangeArrowheads="1"/>
            </p:cNvSpPr>
            <p:nvPr/>
          </p:nvSpPr>
          <p:spPr bwMode="auto">
            <a:xfrm>
              <a:off x="227013" y="252065"/>
              <a:ext cx="114300" cy="392112"/>
            </a:xfrm>
            <a:prstGeom prst="rect">
              <a:avLst/>
            </a:prstGeom>
            <a:solidFill>
              <a:srgbClr val="FFC000"/>
            </a:solidFill>
            <a:ln>
              <a:noFill/>
            </a:ln>
            <a:extLst/>
          </p:spPr>
          <p:txBody>
            <a:bodyPr anchor="ct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defTabSz="967801" fontAlgn="auto">
                <a:lnSpc>
                  <a:spcPct val="100000"/>
                </a:lnSpc>
                <a:spcBef>
                  <a:spcPct val="0"/>
                </a:spcBef>
                <a:spcAft>
                  <a:spcPct val="0"/>
                </a:spcAft>
                <a:buFont charset="0" pitchFamily="34" typeface="Arial"/>
                <a:buNone/>
                <a:defRPr/>
              </a:pPr>
              <a:endParaRPr altLang="en-US" lang="zh-CN" sz="1400">
                <a:solidFill>
                  <a:srgbClr val="FFFFFF"/>
                </a:solidFill>
              </a:endParaRPr>
            </a:p>
          </p:txBody>
        </p:sp>
        <p:sp>
          <p:nvSpPr>
            <p:cNvPr id="56" name="五边形 55"/>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53"/>
                                        </p:tgtEl>
                                        <p:attrNameLst>
                                          <p:attrName>style.visibility</p:attrName>
                                        </p:attrNameLst>
                                      </p:cBhvr>
                                      <p:to>
                                        <p:strVal val="visible"/>
                                      </p:to>
                                    </p:set>
                                    <p:animEffect filter="wipe(left)" transition="in">
                                      <p:cBhvr>
                                        <p:cTn dur="500" id="7"/>
                                        <p:tgtEl>
                                          <p:spTgt spid="53"/>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50"/>
                                        </p:tgtEl>
                                        <p:attrNameLst>
                                          <p:attrName>style.visibility</p:attrName>
                                        </p:attrNameLst>
                                      </p:cBhvr>
                                      <p:to>
                                        <p:strVal val="visible"/>
                                      </p:to>
                                    </p:set>
                                    <p:animEffect filter="wipe(down)" transition="in">
                                      <p:cBhvr>
                                        <p:cTn dur="500" id="12"/>
                                        <p:tgtEl>
                                          <p:spTgt spid="50"/>
                                        </p:tgtEl>
                                      </p:cBhvr>
                                    </p:animEffect>
                                  </p:childTnLst>
                                </p:cTn>
                              </p:par>
                            </p:childTnLst>
                          </p:cTn>
                        </p:par>
                        <p:par>
                          <p:cTn fill="hold" id="13" nodeType="afterGroup">
                            <p:stCondLst>
                              <p:cond delay="5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49"/>
                                        </p:tgtEl>
                                        <p:attrNameLst>
                                          <p:attrName>style.visibility</p:attrName>
                                        </p:attrNameLst>
                                      </p:cBhvr>
                                      <p:to>
                                        <p:strVal val="visible"/>
                                      </p:to>
                                    </p:set>
                                    <p:anim calcmode="lin" valueType="num">
                                      <p:cBhvr>
                                        <p:cTn dur="500" fill="hold" id="16"/>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49"/>
                                        </p:tgtEl>
                                        <p:attrNameLst>
                                          <p:attrName>ppt_y</p:attrName>
                                        </p:attrNameLst>
                                      </p:cBhvr>
                                      <p:tavLst>
                                        <p:tav tm="0">
                                          <p:val>
                                            <p:strVal val="#ppt_y"/>
                                          </p:val>
                                        </p:tav>
                                        <p:tav tm="100000">
                                          <p:val>
                                            <p:strVal val="#ppt_y"/>
                                          </p:val>
                                        </p:tav>
                                      </p:tavLst>
                                    </p:anim>
                                    <p:anim calcmode="lin" valueType="num">
                                      <p:cBhvr>
                                        <p:cTn dur="500" fill="hold" id="18"/>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49"/>
                                        </p:tgtEl>
                                        <p:attrNameLst>
                                          <p:attrName>ppt_w</p:attrName>
                                        </p:attrNameLst>
                                      </p:cBhvr>
                                      <p:tavLst>
                                        <p:tav tm="0">
                                          <p:val>
                                            <p:strVal val="#ppt_w/10"/>
                                          </p:val>
                                        </p:tav>
                                        <p:tav tm="50000">
                                          <p:val>
                                            <p:strVal val="#ppt_w+.01"/>
                                          </p:val>
                                        </p:tav>
                                        <p:tav tm="100000">
                                          <p:val>
                                            <p:strVal val="#ppt_w"/>
                                          </p:val>
                                        </p:tav>
                                      </p:tavLst>
                                    </p:anim>
                                    <p:animEffect filter="">
                                      <p:cBhvr>
                                        <p:cTn dur="500" id="20" tmFilter="0,0; .5, 1; 1, 1"/>
                                        <p:tgtEl>
                                          <p:spTgt spid="49"/>
                                        </p:tgtEl>
                                      </p:cBhvr>
                                    </p:animEffect>
                                  </p:childTnLst>
                                </p:cTn>
                              </p:par>
                            </p:childTnLst>
                          </p:cTn>
                        </p:par>
                        <p:par>
                          <p:cTn fill="hold" id="21" nodeType="afterGroup">
                            <p:stCondLst>
                              <p:cond delay="1000"/>
                            </p:stCondLst>
                            <p:childTnLst>
                              <p:par>
                                <p:cTn fill="hold" grpId="0" id="22" nodeType="afterEffect" presetClass="entr" presetID="10" presetSubtype="0">
                                  <p:stCondLst>
                                    <p:cond delay="0"/>
                                  </p:stCondLst>
                                  <p:childTnLst>
                                    <p:set>
                                      <p:cBhvr>
                                        <p:cTn dur="1" fill="hold" id="23">
                                          <p:stCondLst>
                                            <p:cond delay="0"/>
                                          </p:stCondLst>
                                        </p:cTn>
                                        <p:tgtEl>
                                          <p:spTgt spid="111"/>
                                        </p:tgtEl>
                                        <p:attrNameLst>
                                          <p:attrName>style.visibility</p:attrName>
                                        </p:attrNameLst>
                                      </p:cBhvr>
                                      <p:to>
                                        <p:strVal val="visible"/>
                                      </p:to>
                                    </p:set>
                                    <p:animEffect filter="fade" transition="in">
                                      <p:cBhvr>
                                        <p:cTn dur="500" id="24"/>
                                        <p:tgtEl>
                                          <p:spTgt spid="111"/>
                                        </p:tgtEl>
                                      </p:cBhvr>
                                    </p:animEffect>
                                  </p:childTnLst>
                                </p:cTn>
                              </p:par>
                            </p:childTnLst>
                          </p:cTn>
                        </p:par>
                        <p:par>
                          <p:cTn fill="hold" id="25" nodeType="afterGroup">
                            <p:stCondLst>
                              <p:cond delay="1500"/>
                            </p:stCondLst>
                            <p:childTnLst>
                              <p:par>
                                <p:cTn fill="hold" id="26" nodeType="afterEffect" presetClass="entr" presetID="53" presetSubtype="0">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p:cTn dur="500" fill="hold" id="28"/>
                                        <p:tgtEl>
                                          <p:spTgt spid="8"/>
                                        </p:tgtEl>
                                        <p:attrNameLst>
                                          <p:attrName>ppt_w</p:attrName>
                                        </p:attrNameLst>
                                      </p:cBhvr>
                                      <p:tavLst>
                                        <p:tav tm="0">
                                          <p:val>
                                            <p:fltVal val="0"/>
                                          </p:val>
                                        </p:tav>
                                        <p:tav tm="100000">
                                          <p:val>
                                            <p:strVal val="#ppt_w"/>
                                          </p:val>
                                        </p:tav>
                                      </p:tavLst>
                                    </p:anim>
                                    <p:anim calcmode="lin" valueType="num">
                                      <p:cBhvr>
                                        <p:cTn dur="500" fill="hold" id="29"/>
                                        <p:tgtEl>
                                          <p:spTgt spid="8"/>
                                        </p:tgtEl>
                                        <p:attrNameLst>
                                          <p:attrName>ppt_h</p:attrName>
                                        </p:attrNameLst>
                                      </p:cBhvr>
                                      <p:tavLst>
                                        <p:tav tm="0">
                                          <p:val>
                                            <p:fltVal val="0"/>
                                          </p:val>
                                        </p:tav>
                                        <p:tav tm="100000">
                                          <p:val>
                                            <p:strVal val="#ppt_h"/>
                                          </p:val>
                                        </p:tav>
                                      </p:tavLst>
                                    </p:anim>
                                    <p:animEffect filter="fade" transition="in">
                                      <p:cBhvr>
                                        <p:cTn dur="500" id="30"/>
                                        <p:tgtEl>
                                          <p:spTgt spid="8"/>
                                        </p:tgtEl>
                                      </p:cBhvr>
                                    </p:animEffect>
                                  </p:childTnLst>
                                </p:cTn>
                              </p:par>
                            </p:childTnLst>
                          </p:cTn>
                        </p:par>
                        <p:par>
                          <p:cTn fill="hold" id="31" nodeType="afterGroup">
                            <p:stCondLst>
                              <p:cond delay="2000"/>
                            </p:stCondLst>
                            <p:childTnLst>
                              <p:par>
                                <p:cTn fill="hold" id="32" nodeType="afterEffect" presetClass="emph" presetID="26" presetSubtype="0">
                                  <p:stCondLst>
                                    <p:cond delay="0"/>
                                  </p:stCondLst>
                                  <p:childTnLst>
                                    <p:animEffect filter="fade" transition="out">
                                      <p:cBhvr>
                                        <p:cTn dur="500" id="33" tmFilter="0, 0; .2, .5; .8, .5; 1, 0"/>
                                        <p:tgtEl>
                                          <p:spTgt spid="8"/>
                                        </p:tgtEl>
                                      </p:cBhvr>
                                    </p:animEffect>
                                    <p:animScale>
                                      <p:cBhvr>
                                        <p:cTn autoRev="1" dur="250" fill="hold" id="34"/>
                                        <p:tgtEl>
                                          <p:spTgt spid="8"/>
                                        </p:tgtEl>
                                      </p:cBhvr>
                                      <p:by x="105000" y="105000"/>
                                    </p:animScale>
                                  </p:childTnLst>
                                </p:cTn>
                              </p:par>
                            </p:childTnLst>
                          </p:cTn>
                        </p:par>
                        <p:par>
                          <p:cTn fill="hold" id="35" nodeType="afterGroup">
                            <p:stCondLst>
                              <p:cond delay="2500"/>
                            </p:stCondLst>
                            <p:childTnLst>
                              <p:par>
                                <p:cTn fill="hold" id="36" nodeType="afterEffect" presetClass="entr" presetID="16" presetSubtype="21">
                                  <p:stCondLst>
                                    <p:cond delay="0"/>
                                  </p:stCondLst>
                                  <p:childTnLst>
                                    <p:set>
                                      <p:cBhvr>
                                        <p:cTn dur="1" fill="hold" id="37">
                                          <p:stCondLst>
                                            <p:cond delay="0"/>
                                          </p:stCondLst>
                                        </p:cTn>
                                        <p:tgtEl>
                                          <p:spTgt spid="10"/>
                                        </p:tgtEl>
                                        <p:attrNameLst>
                                          <p:attrName>style.visibility</p:attrName>
                                        </p:attrNameLst>
                                      </p:cBhvr>
                                      <p:to>
                                        <p:strVal val="visible"/>
                                      </p:to>
                                    </p:set>
                                    <p:animEffect filter="barn(inVertical)" transition="in">
                                      <p:cBhvr>
                                        <p:cTn dur="500" id="38"/>
                                        <p:tgtEl>
                                          <p:spTgt spid="10"/>
                                        </p:tgtEl>
                                      </p:cBhvr>
                                    </p:animEffect>
                                  </p:childTnLst>
                                </p:cTn>
                              </p:par>
                            </p:childTnLst>
                          </p:cTn>
                        </p:par>
                        <p:par>
                          <p:cTn fill="hold" id="39" nodeType="afterGroup">
                            <p:stCondLst>
                              <p:cond delay="3000"/>
                            </p:stCondLst>
                            <p:childTnLst>
                              <p:par>
                                <p:cTn fill="hold" id="40" nodeType="afterEffect" presetClass="entr" presetID="22" presetSubtype="8">
                                  <p:stCondLst>
                                    <p:cond delay="0"/>
                                  </p:stCondLst>
                                  <p:childTnLst>
                                    <p:set>
                                      <p:cBhvr>
                                        <p:cTn dur="1" fill="hold" id="41">
                                          <p:stCondLst>
                                            <p:cond delay="0"/>
                                          </p:stCondLst>
                                        </p:cTn>
                                        <p:tgtEl>
                                          <p:spTgt spid="11"/>
                                        </p:tgtEl>
                                        <p:attrNameLst>
                                          <p:attrName>style.visibility</p:attrName>
                                        </p:attrNameLst>
                                      </p:cBhvr>
                                      <p:to>
                                        <p:strVal val="visible"/>
                                      </p:to>
                                    </p:set>
                                    <p:animEffect filter="wipe(left)" transition="in">
                                      <p:cBhvr>
                                        <p:cTn dur="500" id="42"/>
                                        <p:tgtEl>
                                          <p:spTgt spid="11"/>
                                        </p:tgtEl>
                                      </p:cBhvr>
                                    </p:animEffect>
                                  </p:childTnLst>
                                </p:cTn>
                              </p:par>
                            </p:childTnLst>
                          </p:cTn>
                        </p:par>
                        <p:par>
                          <p:cTn fill="hold" id="43" nodeType="afterGroup">
                            <p:stCondLst>
                              <p:cond delay="3500"/>
                            </p:stCondLst>
                            <p:childTnLst>
                              <p:par>
                                <p:cTn fill="hold" id="44" nodeType="afterEffect" presetClass="entr" presetID="22" presetSubtype="8">
                                  <p:stCondLst>
                                    <p:cond delay="0"/>
                                  </p:stCondLst>
                                  <p:childTnLst>
                                    <p:set>
                                      <p:cBhvr>
                                        <p:cTn dur="1" fill="hold" id="45">
                                          <p:stCondLst>
                                            <p:cond delay="0"/>
                                          </p:stCondLst>
                                        </p:cTn>
                                        <p:tgtEl>
                                          <p:spTgt spid="15"/>
                                        </p:tgtEl>
                                        <p:attrNameLst>
                                          <p:attrName>style.visibility</p:attrName>
                                        </p:attrNameLst>
                                      </p:cBhvr>
                                      <p:to>
                                        <p:strVal val="visible"/>
                                      </p:to>
                                    </p:set>
                                    <p:animEffect filter="wipe(left)" transition="in">
                                      <p:cBhvr>
                                        <p:cTn dur="500" id="46"/>
                                        <p:tgtEl>
                                          <p:spTgt spid="15"/>
                                        </p:tgtEl>
                                      </p:cBhvr>
                                    </p:animEffect>
                                  </p:childTnLst>
                                </p:cTn>
                              </p:par>
                            </p:childTnLst>
                          </p:cTn>
                        </p:par>
                        <p:par>
                          <p:cTn fill="hold" id="47" nodeType="afterGroup">
                            <p:stCondLst>
                              <p:cond delay="4000"/>
                            </p:stCondLst>
                            <p:childTnLst>
                              <p:par>
                                <p:cTn fill="hold" id="48" nodeType="afterEffect" presetClass="entr" presetID="22" presetSubtype="8">
                                  <p:stCondLst>
                                    <p:cond delay="0"/>
                                  </p:stCondLst>
                                  <p:childTnLst>
                                    <p:set>
                                      <p:cBhvr>
                                        <p:cTn dur="1" fill="hold" id="49">
                                          <p:stCondLst>
                                            <p:cond delay="0"/>
                                          </p:stCondLst>
                                        </p:cTn>
                                        <p:tgtEl>
                                          <p:spTgt spid="14"/>
                                        </p:tgtEl>
                                        <p:attrNameLst>
                                          <p:attrName>style.visibility</p:attrName>
                                        </p:attrNameLst>
                                      </p:cBhvr>
                                      <p:to>
                                        <p:strVal val="visible"/>
                                      </p:to>
                                    </p:set>
                                    <p:animEffect filter="wipe(left)" transition="in">
                                      <p:cBhvr>
                                        <p:cTn dur="500" id="50"/>
                                        <p:tgtEl>
                                          <p:spTgt spid="14"/>
                                        </p:tgtEl>
                                      </p:cBhvr>
                                    </p:animEffect>
                                  </p:childTnLst>
                                </p:cTn>
                              </p:par>
                            </p:childTnLst>
                          </p:cTn>
                        </p:par>
                        <p:par>
                          <p:cTn fill="hold" id="51" nodeType="afterGroup">
                            <p:stCondLst>
                              <p:cond delay="4500"/>
                            </p:stCondLst>
                            <p:childTnLst>
                              <p:par>
                                <p:cTn fill="hold" id="52" nodeType="afterEffect" presetClass="entr" presetID="22" presetSubtype="8">
                                  <p:stCondLst>
                                    <p:cond delay="0"/>
                                  </p:stCondLst>
                                  <p:childTnLst>
                                    <p:set>
                                      <p:cBhvr>
                                        <p:cTn dur="1" fill="hold" id="53">
                                          <p:stCondLst>
                                            <p:cond delay="0"/>
                                          </p:stCondLst>
                                        </p:cTn>
                                        <p:tgtEl>
                                          <p:spTgt spid="16"/>
                                        </p:tgtEl>
                                        <p:attrNameLst>
                                          <p:attrName>style.visibility</p:attrName>
                                        </p:attrNameLst>
                                      </p:cBhvr>
                                      <p:to>
                                        <p:strVal val="visible"/>
                                      </p:to>
                                    </p:set>
                                    <p:animEffect filter="wipe(left)" transition="in">
                                      <p:cBhvr>
                                        <p:cTn dur="500" id="5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1"/>
      <p:bldP grpId="0" spid="4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2" val="ccf779f76140b889421db1ee92d38cd6ed4ffff"/>
  <p:tag name="ISPRING_RESOURCE_PATHS_HASH_PRESENTER" val="ecdd5e327c4efff999ae583afac36d791cae2b"/>
</p:tagLst>
</file>

<file path=ppt/theme/theme1.xml><?xml version="1.0" encoding="utf-8"?>
<a:theme xmlns:r="http://schemas.openxmlformats.org/officeDocument/2006/relationships" xmlns:a="http://schemas.openxmlformats.org/drawingml/2006/main" name="">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自定义</PresentationFormat>
  <Paragraphs>408</Paragraphs>
  <Slides>36</Slides>
  <Notes>36</Notes>
  <TotalTime>1887</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36</vt:i4>
      </vt:variant>
    </vt:vector>
  </HeadingPairs>
  <TitlesOfParts>
    <vt:vector baseType="lpstr" size="52">
      <vt:lpstr>Arial</vt:lpstr>
      <vt:lpstr>微软雅黑</vt:lpstr>
      <vt:lpstr>Calibri</vt:lpstr>
      <vt:lpstr>Calibri Light</vt:lpstr>
      <vt:lpstr>宋体</vt:lpstr>
      <vt:lpstr>Arial Unicode MS</vt:lpstr>
      <vt:lpstr>Arial Rounded MT Bold</vt:lpstr>
      <vt:lpstr>Times New Roman</vt:lpstr>
      <vt:lpstr>Segoe</vt:lpstr>
      <vt:lpstr>Wingdings</vt:lpstr>
      <vt:lpstr>Segoe UI Light</vt:lpstr>
      <vt:lpstr>Segoe UI</vt:lpstr>
      <vt:lpstr>Impact</vt:lpstr>
      <vt:lpstr>DotumChe</vt:lpstr>
      <vt:lpstr>Source Han Serif SC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2013-07-25T03:25:48Z</dcterms:created>
  <cp:lastModifiedBy>Administrator</cp:lastModifiedBy>
  <dcterms:modified xsi:type="dcterms:W3CDTF">2021-08-20T11:01:32Z</dcterms:modified>
  <cp:revision>333</cp:revision>
  <dc:title>PowerPoint 演示文稿</dc:title>
</cp:coreProperties>
</file>