
<file path=[Content_Types].xml><?xml version="1.0" encoding="utf-8"?>
<Types xmlns="http://schemas.openxmlformats.org/package/2006/content-types">
  <Default ContentType="image/jpeg" Extension="jpeg"/>
  <Default ContentType="audio/mp4" Extension="m4a"/>
  <Default ContentType="video/mp4" Extension="mp4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presentationml.tags+xml" PartName="/ppt/tags/tag247.xml"/>
  <Override ContentType="application/vnd.openxmlformats-officedocument.presentationml.tags+xml" PartName="/ppt/tags/tag248.xml"/>
  <Override ContentType="application/vnd.openxmlformats-officedocument.presentationml.tags+xml" PartName="/ppt/tags/tag249.xml"/>
  <Override ContentType="application/vnd.openxmlformats-officedocument.presentationml.tags+xml" PartName="/ppt/tags/tag250.xml"/>
  <Override ContentType="application/vnd.openxmlformats-officedocument.presentationml.tags+xml" PartName="/ppt/tags/tag251.xml"/>
  <Override ContentType="application/vnd.openxmlformats-officedocument.presentationml.tags+xml" PartName="/ppt/tags/tag252.xml"/>
  <Override ContentType="application/vnd.openxmlformats-officedocument.presentationml.tags+xml" PartName="/ppt/tags/tag253.xml"/>
  <Override ContentType="application/vnd.openxmlformats-officedocument.presentationml.tags+xml" PartName="/ppt/tags/tag254.xml"/>
  <Override ContentType="application/vnd.openxmlformats-officedocument.presentationml.tags+xml" PartName="/ppt/tags/tag255.xml"/>
  <Override ContentType="application/vnd.openxmlformats-officedocument.presentationml.tags+xml" PartName="/ppt/tags/tag256.xml"/>
  <Override ContentType="application/vnd.openxmlformats-officedocument.presentationml.tags+xml" PartName="/ppt/tags/tag257.xml"/>
  <Override ContentType="application/vnd.openxmlformats-officedocument.presentationml.tags+xml" PartName="/ppt/tags/tag258.xml"/>
  <Override ContentType="application/vnd.openxmlformats-officedocument.presentationml.tags+xml" PartName="/ppt/tags/tag259.xml"/>
  <Override ContentType="application/vnd.openxmlformats-officedocument.presentationml.tags+xml" PartName="/ppt/tags/tag260.xml"/>
  <Override ContentType="application/vnd.openxmlformats-officedocument.presentationml.tags+xml" PartName="/ppt/tags/tag261.xml"/>
  <Override ContentType="application/vnd.openxmlformats-officedocument.presentationml.tags+xml" PartName="/ppt/tags/tag262.xml"/>
  <Override ContentType="application/vnd.openxmlformats-officedocument.presentationml.tags+xml" PartName="/ppt/tags/tag263.xml"/>
  <Override ContentType="application/vnd.openxmlformats-officedocument.presentationml.tags+xml" PartName="/ppt/tags/tag264.xml"/>
  <Override ContentType="application/vnd.openxmlformats-officedocument.presentationml.tags+xml" PartName="/ppt/tags/tag265.xml"/>
  <Override ContentType="application/vnd.openxmlformats-officedocument.presentationml.tags+xml" PartName="/ppt/tags/tag266.xml"/>
  <Override ContentType="application/vnd.openxmlformats-officedocument.presentationml.tags+xml" PartName="/ppt/tags/tag267.xml"/>
  <Override ContentType="application/vnd.openxmlformats-officedocument.presentationml.tags+xml" PartName="/ppt/tags/tag268.xml"/>
  <Override ContentType="application/vnd.openxmlformats-officedocument.presentationml.tags+xml" PartName="/ppt/tags/tag269.xml"/>
  <Override ContentType="application/vnd.openxmlformats-officedocument.presentationml.tags+xml" PartName="/ppt/tags/tag270.xml"/>
  <Override ContentType="application/vnd.openxmlformats-officedocument.presentationml.tags+xml" PartName="/ppt/tags/tag271.xml"/>
  <Override ContentType="application/vnd.openxmlformats-officedocument.presentationml.tags+xml" PartName="/ppt/tags/tag272.xml"/>
  <Override ContentType="application/vnd.openxmlformats-officedocument.presentationml.tags+xml" PartName="/ppt/tags/tag273.xml"/>
  <Override ContentType="application/vnd.openxmlformats-officedocument.presentationml.tags+xml" PartName="/ppt/tags/tag274.xml"/>
  <Override ContentType="application/vnd.openxmlformats-officedocument.presentationml.tags+xml" PartName="/ppt/tags/tag275.xml"/>
  <Override ContentType="application/vnd.openxmlformats-officedocument.presentationml.tags+xml" PartName="/ppt/tags/tag276.xml"/>
  <Override ContentType="application/vnd.openxmlformats-officedocument.presentationml.tags+xml" PartName="/ppt/tags/tag277.xml"/>
  <Override ContentType="application/vnd.openxmlformats-officedocument.presentationml.tags+xml" PartName="/ppt/tags/tag278.xml"/>
  <Override ContentType="application/vnd.openxmlformats-officedocument.presentationml.tags+xml" PartName="/ppt/tags/tag279.xml"/>
  <Override ContentType="application/vnd.openxmlformats-officedocument.presentationml.tags+xml" PartName="/ppt/tags/tag280.xml"/>
  <Override ContentType="application/vnd.openxmlformats-officedocument.presentationml.tags+xml" PartName="/ppt/tags/tag281.xml"/>
  <Override ContentType="application/vnd.openxmlformats-officedocument.presentationml.tags+xml" PartName="/ppt/tags/tag282.xml"/>
  <Override ContentType="application/vnd.openxmlformats-officedocument.presentationml.tags+xml" PartName="/ppt/tags/tag283.xml"/>
  <Override ContentType="application/vnd.openxmlformats-officedocument.presentationml.tags+xml" PartName="/ppt/tags/tag284.xml"/>
  <Override ContentType="application/vnd.openxmlformats-officedocument.presentationml.tags+xml" PartName="/ppt/tags/tag285.xml"/>
  <Override ContentType="application/vnd.openxmlformats-officedocument.presentationml.tags+xml" PartName="/ppt/tags/tag286.xml"/>
  <Override ContentType="application/vnd.openxmlformats-officedocument.presentationml.tags+xml" PartName="/ppt/tags/tag287.xml"/>
  <Override ContentType="application/vnd.openxmlformats-officedocument.presentationml.tags+xml" PartName="/ppt/tags/tag288.xml"/>
  <Override ContentType="application/vnd.openxmlformats-officedocument.presentationml.tags+xml" PartName="/ppt/tags/tag289.xml"/>
  <Override ContentType="application/vnd.openxmlformats-officedocument.presentationml.tags+xml" PartName="/ppt/tags/tag290.xml"/>
  <Override ContentType="application/vnd.openxmlformats-officedocument.presentationml.tags+xml" PartName="/ppt/tags/tag291.xml"/>
  <Override ContentType="application/vnd.openxmlformats-officedocument.presentationml.tags+xml" PartName="/ppt/tags/tag292.xml"/>
  <Override ContentType="application/vnd.openxmlformats-officedocument.presentationml.tags+xml" PartName="/ppt/tags/tag293.xml"/>
  <Override ContentType="application/vnd.openxmlformats-officedocument.presentationml.tags+xml" PartName="/ppt/tags/tag294.xml"/>
  <Override ContentType="application/vnd.openxmlformats-officedocument.presentationml.tags+xml" PartName="/ppt/tags/tag295.xml"/>
  <Override ContentType="application/vnd.openxmlformats-officedocument.presentationml.tags+xml" PartName="/ppt/tags/tag296.xml"/>
  <Override ContentType="application/vnd.openxmlformats-officedocument.presentationml.tags+xml" PartName="/ppt/tags/tag297.xml"/>
  <Override ContentType="application/vnd.openxmlformats-officedocument.presentationml.tags+xml" PartName="/ppt/tags/tag298.xml"/>
  <Override ContentType="application/vnd.openxmlformats-officedocument.presentationml.tags+xml" PartName="/ppt/tags/tag299.xml"/>
  <Override ContentType="application/vnd.openxmlformats-officedocument.presentationml.tags+xml" PartName="/ppt/tags/tag300.xml"/>
  <Override ContentType="application/vnd.openxmlformats-officedocument.presentationml.tags+xml" PartName="/ppt/tags/tag301.xml"/>
  <Override ContentType="application/vnd.openxmlformats-officedocument.presentationml.tags+xml" PartName="/ppt/tags/tag302.xml"/>
  <Override ContentType="application/vnd.openxmlformats-officedocument.presentationml.tags+xml" PartName="/ppt/tags/tag303.xml"/>
  <Override ContentType="application/vnd.openxmlformats-officedocument.presentationml.tags+xml" PartName="/ppt/tags/tag304.xml"/>
  <Override ContentType="application/vnd.openxmlformats-officedocument.presentationml.tags+xml" PartName="/ppt/tags/tag305.xml"/>
  <Override ContentType="application/vnd.openxmlformats-officedocument.presentationml.tags+xml" PartName="/ppt/tags/tag306.xml"/>
  <Override ContentType="application/vnd.openxmlformats-officedocument.presentationml.tags+xml" PartName="/ppt/tags/tag307.xml"/>
  <Override ContentType="application/vnd.openxmlformats-officedocument.presentationml.tags+xml" PartName="/ppt/tags/tag308.xml"/>
  <Override ContentType="application/vnd.openxmlformats-officedocument.presentationml.tags+xml" PartName="/ppt/tags/tag309.xml"/>
  <Override ContentType="application/vnd.openxmlformats-officedocument.presentationml.tags+xml" PartName="/ppt/tags/tag310.xml"/>
  <Override ContentType="application/vnd.openxmlformats-officedocument.presentationml.tags+xml" PartName="/ppt/tags/tag311.xml"/>
  <Override ContentType="application/vnd.openxmlformats-officedocument.presentationml.tags+xml" PartName="/ppt/tags/tag312.xml"/>
  <Override ContentType="application/vnd.openxmlformats-officedocument.presentationml.tags+xml" PartName="/ppt/tags/tag313.xml"/>
  <Override ContentType="application/vnd.openxmlformats-officedocument.presentationml.tags+xml" PartName="/ppt/tags/tag314.xml"/>
  <Override ContentType="application/vnd.openxmlformats-officedocument.presentationml.tags+xml" PartName="/ppt/tags/tag315.xml"/>
  <Override ContentType="application/vnd.openxmlformats-officedocument.presentationml.tags+xml" PartName="/ppt/tags/tag316.xml"/>
  <Override ContentType="application/vnd.openxmlformats-officedocument.presentationml.tags+xml" PartName="/ppt/tags/tag317.xml"/>
  <Override ContentType="application/vnd.openxmlformats-officedocument.presentationml.tags+xml" PartName="/ppt/tags/tag318.xml"/>
  <Override ContentType="application/vnd.openxmlformats-officedocument.presentationml.tags+xml" PartName="/ppt/tags/tag319.xml"/>
  <Override ContentType="application/vnd.openxmlformats-officedocument.presentationml.tags+xml" PartName="/ppt/tags/tag320.xml"/>
  <Override ContentType="application/vnd.openxmlformats-officedocument.presentationml.tags+xml" PartName="/ppt/tags/tag321.xml"/>
  <Override ContentType="application/vnd.openxmlformats-officedocument.presentationml.tags+xml" PartName="/ppt/tags/tag322.xml"/>
  <Override ContentType="application/vnd.openxmlformats-officedocument.presentationml.tags+xml" PartName="/ppt/tags/tag323.xml"/>
  <Override ContentType="application/vnd.openxmlformats-officedocument.presentationml.tags+xml" PartName="/ppt/tags/tag324.xml"/>
  <Override ContentType="application/vnd.openxmlformats-officedocument.presentationml.tags+xml" PartName="/ppt/tags/tag325.xml"/>
  <Override ContentType="application/vnd.openxmlformats-officedocument.presentationml.tags+xml" PartName="/ppt/tags/tag326.xml"/>
  <Override ContentType="application/vnd.openxmlformats-officedocument.presentationml.tags+xml" PartName="/ppt/tags/tag327.xml"/>
  <Override ContentType="application/vnd.openxmlformats-officedocument.presentationml.tags+xml" PartName="/ppt/tags/tag328.xml"/>
  <Override ContentType="application/vnd.openxmlformats-officedocument.presentationml.tags+xml" PartName="/ppt/tags/tag329.xml"/>
  <Override ContentType="application/vnd.openxmlformats-officedocument.presentationml.tags+xml" PartName="/ppt/tags/tag330.xml"/>
  <Override ContentType="application/vnd.openxmlformats-officedocument.presentationml.tags+xml" PartName="/ppt/tags/tag331.xml"/>
  <Override ContentType="application/vnd.openxmlformats-officedocument.presentationml.tags+xml" PartName="/ppt/tags/tag332.xml"/>
  <Override ContentType="application/vnd.openxmlformats-officedocument.presentationml.tags+xml" PartName="/ppt/tags/tag333.xml"/>
  <Override ContentType="application/vnd.openxmlformats-officedocument.presentationml.tags+xml" PartName="/ppt/tags/tag334.xml"/>
  <Override ContentType="application/vnd.openxmlformats-officedocument.presentationml.tags+xml" PartName="/ppt/tags/tag335.xml"/>
  <Override ContentType="application/vnd.openxmlformats-officedocument.presentationml.tags+xml" PartName="/ppt/tags/tag336.xml"/>
  <Override ContentType="application/vnd.openxmlformats-officedocument.presentationml.tags+xml" PartName="/ppt/tags/tag337.xml"/>
  <Override ContentType="application/vnd.openxmlformats-officedocument.presentationml.tags+xml" PartName="/ppt/tags/tag338.xml"/>
  <Override ContentType="application/vnd.openxmlformats-officedocument.presentationml.tags+xml" PartName="/ppt/tags/tag339.xml"/>
  <Override ContentType="application/vnd.openxmlformats-officedocument.presentationml.tags+xml" PartName="/ppt/tags/tag340.xml"/>
  <Override ContentType="application/vnd.openxmlformats-officedocument.presentationml.tags+xml" PartName="/ppt/tags/tag341.xml"/>
  <Override ContentType="application/vnd.openxmlformats-officedocument.presentationml.tags+xml" PartName="/ppt/tags/tag342.xml"/>
  <Override ContentType="application/vnd.openxmlformats-officedocument.presentationml.tags+xml" PartName="/ppt/tags/tag343.xml"/>
  <Override ContentType="application/vnd.openxmlformats-officedocument.presentationml.tags+xml" PartName="/ppt/tags/tag344.xml"/>
  <Override ContentType="application/vnd.openxmlformats-officedocument.presentationml.tags+xml" PartName="/ppt/tags/tag345.xml"/>
  <Override ContentType="application/vnd.openxmlformats-officedocument.presentationml.tags+xml" PartName="/ppt/tags/tag346.xml"/>
  <Override ContentType="application/vnd.openxmlformats-officedocument.presentationml.tags+xml" PartName="/ppt/tags/tag347.xml"/>
  <Override ContentType="application/vnd.openxmlformats-officedocument.presentationml.tags+xml" PartName="/ppt/tags/tag348.xml"/>
  <Override ContentType="application/vnd.openxmlformats-officedocument.presentationml.tags+xml" PartName="/ppt/tags/tag349.xml"/>
  <Override ContentType="application/vnd.openxmlformats-officedocument.presentationml.tags+xml" PartName="/ppt/tags/tag350.xml"/>
  <Override ContentType="application/vnd.openxmlformats-officedocument.presentationml.tags+xml" PartName="/ppt/tags/tag351.xml"/>
  <Override ContentType="application/vnd.openxmlformats-officedocument.presentationml.tags+xml" PartName="/ppt/tags/tag352.xml"/>
  <Override ContentType="application/vnd.openxmlformats-officedocument.presentationml.tags+xml" PartName="/ppt/tags/tag353.xml"/>
  <Override ContentType="application/vnd.openxmlformats-officedocument.presentationml.tags+xml" PartName="/ppt/tags/tag354.xml"/>
  <Override ContentType="application/vnd.openxmlformats-officedocument.presentationml.tags+xml" PartName="/ppt/tags/tag355.xml"/>
  <Override ContentType="application/vnd.openxmlformats-officedocument.presentationml.tags+xml" PartName="/ppt/tags/tag356.xml"/>
  <Override ContentType="application/vnd.openxmlformats-officedocument.presentationml.tags+xml" PartName="/ppt/tags/tag357.xml"/>
  <Override ContentType="application/vnd.openxmlformats-officedocument.presentationml.tags+xml" PartName="/ppt/tags/tag358.xml"/>
  <Override ContentType="application/vnd.openxmlformats-officedocument.presentationml.tags+xml" PartName="/ppt/tags/tag359.xml"/>
  <Override ContentType="application/vnd.openxmlformats-officedocument.presentationml.tags+xml" PartName="/ppt/tags/tag360.xml"/>
  <Override ContentType="application/vnd.openxmlformats-officedocument.presentationml.tags+xml" PartName="/ppt/tags/tag361.xml"/>
  <Override ContentType="application/vnd.openxmlformats-officedocument.presentationml.tags+xml" PartName="/ppt/tags/tag362.xml"/>
  <Override ContentType="application/vnd.openxmlformats-officedocument.presentationml.tags+xml" PartName="/ppt/tags/tag363.xml"/>
  <Override ContentType="application/vnd.openxmlformats-officedocument.presentationml.tags+xml" PartName="/ppt/tags/tag364.xml"/>
  <Override ContentType="application/vnd.openxmlformats-officedocument.presentationml.tags+xml" PartName="/ppt/tags/tag365.xml"/>
  <Override ContentType="application/vnd.openxmlformats-officedocument.presentationml.tags+xml" PartName="/ppt/tags/tag366.xml"/>
  <Override ContentType="application/vnd.openxmlformats-officedocument.presentationml.tags+xml" PartName="/ppt/tags/tag367.xml"/>
  <Override ContentType="application/vnd.openxmlformats-officedocument.presentationml.tags+xml" PartName="/ppt/tags/tag368.xml"/>
  <Override ContentType="application/vnd.openxmlformats-officedocument.presentationml.tags+xml" PartName="/ppt/tags/tag369.xml"/>
  <Override ContentType="application/vnd.openxmlformats-officedocument.presentationml.tags+xml" PartName="/ppt/tags/tag370.xml"/>
  <Override ContentType="application/vnd.openxmlformats-officedocument.presentationml.tags+xml" PartName="/ppt/tags/tag371.xml"/>
  <Override ContentType="application/vnd.openxmlformats-officedocument.presentationml.tags+xml" PartName="/ppt/tags/tag372.xml"/>
  <Override ContentType="application/vnd.openxmlformats-officedocument.presentationml.tags+xml" PartName="/ppt/tags/tag373.xml"/>
  <Override ContentType="application/vnd.openxmlformats-officedocument.presentationml.tags+xml" PartName="/ppt/tags/tag374.xml"/>
  <Override ContentType="application/vnd.openxmlformats-officedocument.presentationml.tags+xml" PartName="/ppt/tags/tag375.xml"/>
  <Override ContentType="application/vnd.openxmlformats-officedocument.presentationml.tags+xml" PartName="/ppt/tags/tag376.xml"/>
  <Override ContentType="application/vnd.openxmlformats-officedocument.presentationml.tags+xml" PartName="/ppt/tags/tag377.xml"/>
  <Override ContentType="application/vnd.openxmlformats-officedocument.presentationml.tags+xml" PartName="/ppt/tags/tag378.xml"/>
  <Override ContentType="application/vnd.openxmlformats-officedocument.presentationml.tags+xml" PartName="/ppt/tags/tag379.xml"/>
  <Override ContentType="application/vnd.openxmlformats-officedocument.presentationml.tags+xml" PartName="/ppt/tags/tag380.xml"/>
  <Override ContentType="application/vnd.openxmlformats-officedocument.presentationml.tags+xml" PartName="/ppt/tags/tag381.xml"/>
  <Override ContentType="application/vnd.openxmlformats-officedocument.presentationml.tags+xml" PartName="/ppt/tags/tag382.xml"/>
  <Override ContentType="application/vnd.openxmlformats-officedocument.presentationml.tags+xml" PartName="/ppt/tags/tag383.xml"/>
  <Override ContentType="application/vnd.openxmlformats-officedocument.presentationml.tags+xml" PartName="/ppt/tags/tag384.xml"/>
  <Override ContentType="application/vnd.openxmlformats-officedocument.presentationml.tags+xml" PartName="/ppt/tags/tag385.xml"/>
  <Override ContentType="application/vnd.openxmlformats-officedocument.presentationml.tags+xml" PartName="/ppt/tags/tag386.xml"/>
  <Override ContentType="application/vnd.openxmlformats-officedocument.presentationml.tags+xml" PartName="/ppt/tags/tag387.xml"/>
  <Override ContentType="application/vnd.openxmlformats-officedocument.presentationml.tags+xml" PartName="/ppt/tags/tag388.xml"/>
  <Override ContentType="application/vnd.openxmlformats-officedocument.presentationml.tags+xml" PartName="/ppt/tags/tag389.xml"/>
  <Override ContentType="application/vnd.openxmlformats-officedocument.presentationml.tags+xml" PartName="/ppt/tags/tag390.xml"/>
  <Override ContentType="application/vnd.openxmlformats-officedocument.presentationml.tags+xml" PartName="/ppt/tags/tag391.xml"/>
  <Override ContentType="application/vnd.openxmlformats-officedocument.presentationml.tags+xml" PartName="/ppt/tags/tag392.xml"/>
  <Override ContentType="application/vnd.openxmlformats-officedocument.presentationml.tags+xml" PartName="/ppt/tags/tag393.xml"/>
  <Override ContentType="application/vnd.openxmlformats-officedocument.presentationml.tags+xml" PartName="/ppt/tags/tag394.xml"/>
  <Override ContentType="application/vnd.openxmlformats-officedocument.presentationml.tags+xml" PartName="/ppt/tags/tag395.xml"/>
  <Override ContentType="application/vnd.openxmlformats-officedocument.presentationml.tags+xml" PartName="/ppt/tags/tag396.xml"/>
  <Override ContentType="application/vnd.openxmlformats-officedocument.presentationml.tags+xml" PartName="/ppt/tags/tag397.xml"/>
  <Override ContentType="application/vnd.openxmlformats-officedocument.presentationml.tags+xml" PartName="/ppt/tags/tag398.xml"/>
  <Override ContentType="application/vnd.openxmlformats-officedocument.presentationml.tags+xml" PartName="/ppt/tags/tag399.xml"/>
  <Override ContentType="application/vnd.openxmlformats-officedocument.presentationml.tags+xml" PartName="/ppt/tags/tag400.xml"/>
  <Override ContentType="application/vnd.openxmlformats-officedocument.presentationml.tags+xml" PartName="/ppt/tags/tag401.xml"/>
  <Override ContentType="application/vnd.openxmlformats-officedocument.presentationml.tags+xml" PartName="/ppt/tags/tag402.xml"/>
  <Override ContentType="application/vnd.openxmlformats-officedocument.presentationml.tags+xml" PartName="/ppt/tags/tag403.xml"/>
  <Override ContentType="application/vnd.openxmlformats-officedocument.presentationml.tags+xml" PartName="/ppt/tags/tag404.xml"/>
  <Override ContentType="application/vnd.openxmlformats-officedocument.presentationml.tags+xml" PartName="/ppt/tags/tag405.xml"/>
  <Override ContentType="application/vnd.openxmlformats-officedocument.presentationml.tags+xml" PartName="/ppt/tags/tag406.xml"/>
  <Override ContentType="application/vnd.openxmlformats-officedocument.presentationml.tags+xml" PartName="/ppt/tags/tag407.xml"/>
  <Override ContentType="application/vnd.openxmlformats-officedocument.presentationml.tags+xml" PartName="/ppt/tags/tag408.xml"/>
  <Override ContentType="application/vnd.openxmlformats-officedocument.presentationml.tags+xml" PartName="/ppt/tags/tag409.xml"/>
  <Override ContentType="application/vnd.openxmlformats-officedocument.presentationml.tags+xml" PartName="/ppt/tags/tag410.xml"/>
  <Override ContentType="application/vnd.openxmlformats-officedocument.presentationml.tags+xml" PartName="/ppt/tags/tag411.xml"/>
  <Override ContentType="application/vnd.openxmlformats-officedocument.presentationml.tags+xml" PartName="/ppt/tags/tag412.xml"/>
  <Override ContentType="application/vnd.openxmlformats-officedocument.presentationml.tags+xml" PartName="/ppt/tags/tag413.xml"/>
  <Override ContentType="application/vnd.openxmlformats-officedocument.presentationml.tags+xml" PartName="/ppt/tags/tag414.xml"/>
  <Override ContentType="application/vnd.openxmlformats-officedocument.presentationml.tags+xml" PartName="/ppt/tags/tag415.xml"/>
  <Override ContentType="application/vnd.openxmlformats-officedocument.presentationml.tags+xml" PartName="/ppt/tags/tag416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96" r:id="rId1"/>
    <p:sldMasterId id="2147483710" r:id="rId2"/>
    <p:sldMasterId id="2147483714" r:id="rId3"/>
    <p:sldMasterId id="2147483726" r:id="rId4"/>
  </p:sldMasterIdLst>
  <p:notesMasterIdLst>
    <p:notesMasterId r:id="rId5"/>
  </p:notesMasterIdLst>
  <p:sldIdLst>
    <p:sldId id="275" r:id="rId6"/>
    <p:sldId id="278" r:id="rId7"/>
    <p:sldId id="280" r:id="rId8"/>
    <p:sldId id="298" r:id="rId9"/>
    <p:sldId id="303" r:id="rId10"/>
    <p:sldId id="288" r:id="rId11"/>
    <p:sldId id="289" r:id="rId12"/>
    <p:sldId id="290" r:id="rId13"/>
    <p:sldId id="291" r:id="rId14"/>
    <p:sldId id="286" r:id="rId15"/>
    <p:sldId id="293" r:id="rId16"/>
    <p:sldId id="270" r:id="rId17"/>
    <p:sldId id="300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9" autoAdjust="0"/>
    <p:restoredTop sz="96379" autoAdjust="0"/>
  </p:normalViewPr>
  <p:slideViewPr>
    <p:cSldViewPr snapToGrid="0" showGuides="1">
      <p:cViewPr varScale="1">
        <p:scale>
          <a:sx n="112" d="100"/>
          <a:sy n="112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tags/tag416.xml" Type="http://schemas.openxmlformats.org/officeDocument/2006/relationships/tags"/><Relationship Id="rId2" Target="slideMasters/slideMaster2.xml" Type="http://schemas.openxmlformats.org/officeDocument/2006/relationships/slideMaster"/><Relationship Id="rId20" Target="presProps.xml" Type="http://schemas.openxmlformats.org/officeDocument/2006/relationships/presProps"/><Relationship Id="rId21" Target="viewProps.xml" Type="http://schemas.openxmlformats.org/officeDocument/2006/relationships/viewProps"/><Relationship Id="rId22" Target="theme/theme1.xml" Type="http://schemas.openxmlformats.org/officeDocument/2006/relationships/theme"/><Relationship Id="rId23" Target="tableStyles.xml" Type="http://schemas.openxmlformats.org/officeDocument/2006/relationships/tableStyles"/><Relationship Id="rId3" Target="slideMasters/slideMaster3.xml" Type="http://schemas.openxmlformats.org/officeDocument/2006/relationships/slideMaster"/><Relationship Id="rId4" Target="slideMasters/slideMaster4.xml" Type="http://schemas.openxmlformats.org/officeDocument/2006/relationships/slideMaster"/><Relationship Id="rId5" Target="notesMasters/notesMaster1.xml" Type="http://schemas.openxmlformats.org/officeDocument/2006/relationships/notes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ags/tag232.xml" Type="http://schemas.openxmlformats.org/officeDocument/2006/relationships/tags"/><Relationship Id="rId2" Target="../tags/tag233.xml" Type="http://schemas.openxmlformats.org/officeDocument/2006/relationships/tags"/><Relationship Id="rId3" Target="../tags/tag234.xml" Type="http://schemas.openxmlformats.org/officeDocument/2006/relationships/tags"/><Relationship Id="rId4" Target="../tags/tag235.xml" Type="http://schemas.openxmlformats.org/officeDocument/2006/relationships/tags"/><Relationship Id="rId5" Target="../tags/tag236.xml" Type="http://schemas.openxmlformats.org/officeDocument/2006/relationships/tags"/><Relationship Id="rId6" Target="../tags/tag237.xml" Type="http://schemas.openxmlformats.org/officeDocument/2006/relationships/tags"/><Relationship Id="rId7" Target="../tags/tag238.xml" Type="http://schemas.openxmlformats.org/officeDocument/2006/relationships/tags"/><Relationship Id="rId8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82B93-D878-4220-82A0-3D8A37C64810}" type="datetimeFigureOut">
              <a:rPr lang="zh-CN" altLang="en-US" smtClean="0"/>
              <a:t>2016/4/2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4396F-7CC6-42E5-83BE-72592AAF9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624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tags/tag1.xml" Type="http://schemas.openxmlformats.org/officeDocument/2006/relationships/tags"/><Relationship Id="rId2" Target="../tags/tag2.xml" Type="http://schemas.openxmlformats.org/officeDocument/2006/relationships/tags"/><Relationship Id="rId3" Target="../tags/tag3.xml" Type="http://schemas.openxmlformats.org/officeDocument/2006/relationships/tags"/><Relationship Id="rId4" Target="../tags/tag4.xml" Type="http://schemas.openxmlformats.org/officeDocument/2006/relationships/tags"/><Relationship Id="rId5" Target="../tags/tag5.xml" Type="http://schemas.openxmlformats.org/officeDocument/2006/relationships/tags"/><Relationship Id="rId6" Target="../tags/tag6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tags/tag60.xml" Type="http://schemas.openxmlformats.org/officeDocument/2006/relationships/tags"/><Relationship Id="rId2" Target="../tags/tag61.xml" Type="http://schemas.openxmlformats.org/officeDocument/2006/relationships/tags"/><Relationship Id="rId3" Target="../tags/tag62.xml" Type="http://schemas.openxmlformats.org/officeDocument/2006/relationships/tags"/><Relationship Id="rId4" Target="../tags/tag63.xml" Type="http://schemas.openxmlformats.org/officeDocument/2006/relationships/tags"/><Relationship Id="rId5" Target="../tags/tag64.xml" Type="http://schemas.openxmlformats.org/officeDocument/2006/relationships/tags"/><Relationship Id="rId6" Target="../tags/tag65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tags/tag66.xml" Type="http://schemas.openxmlformats.org/officeDocument/2006/relationships/tags"/><Relationship Id="rId2" Target="../tags/tag67.xml" Type="http://schemas.openxmlformats.org/officeDocument/2006/relationships/tags"/><Relationship Id="rId3" Target="../tags/tag68.xml" Type="http://schemas.openxmlformats.org/officeDocument/2006/relationships/tags"/><Relationship Id="rId4" Target="../tags/tag69.xml" Type="http://schemas.openxmlformats.org/officeDocument/2006/relationships/tags"/><Relationship Id="rId5" Target="../tags/tag70.xml" Type="http://schemas.openxmlformats.org/officeDocument/2006/relationships/tags"/><Relationship Id="rId6" Target="../tags/tag71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tags/tag72.xml" Type="http://schemas.openxmlformats.org/officeDocument/2006/relationships/tags"/><Relationship Id="rId2" Target="../media/image1.jpe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tags/tag79.xml" Type="http://schemas.openxmlformats.org/officeDocument/2006/relationships/tags"/><Relationship Id="rId2" Target="../media/image2.jpeg" Type="http://schemas.openxmlformats.org/officeDocument/2006/relationships/image"/><Relationship Id="rId3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tags/tag80.xml" Type="http://schemas.openxmlformats.org/officeDocument/2006/relationships/tags"/><Relationship Id="rId2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tags/tag82.xml" Type="http://schemas.openxmlformats.org/officeDocument/2006/relationships/tags"/><Relationship Id="rId2" Target="../tags/tag83.xml" Type="http://schemas.openxmlformats.org/officeDocument/2006/relationships/tags"/><Relationship Id="rId3" Target="../tags/tag84.xml" Type="http://schemas.openxmlformats.org/officeDocument/2006/relationships/tags"/><Relationship Id="rId4" Target="../tags/tag85.xml" Type="http://schemas.openxmlformats.org/officeDocument/2006/relationships/tags"/><Relationship Id="rId5" Target="../tags/tag86.xml" Type="http://schemas.openxmlformats.org/officeDocument/2006/relationships/tags"/><Relationship Id="rId6" Target="../tags/tag87.xml" Type="http://schemas.openxmlformats.org/officeDocument/2006/relationships/tags"/><Relationship Id="rId7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tags/tag88.xml" Type="http://schemas.openxmlformats.org/officeDocument/2006/relationships/tags"/><Relationship Id="rId2" Target="../tags/tag89.xml" Type="http://schemas.openxmlformats.org/officeDocument/2006/relationships/tags"/><Relationship Id="rId3" Target="../tags/tag90.xml" Type="http://schemas.openxmlformats.org/officeDocument/2006/relationships/tags"/><Relationship Id="rId4" Target="../tags/tag91.xml" Type="http://schemas.openxmlformats.org/officeDocument/2006/relationships/tags"/><Relationship Id="rId5" Target="../tags/tag92.xml" Type="http://schemas.openxmlformats.org/officeDocument/2006/relationships/tags"/><Relationship Id="rId6" Target="../tags/tag93.xml" Type="http://schemas.openxmlformats.org/officeDocument/2006/relationships/tags"/><Relationship Id="rId7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tags/tag94.xml" Type="http://schemas.openxmlformats.org/officeDocument/2006/relationships/tags"/><Relationship Id="rId2" Target="../tags/tag95.xml" Type="http://schemas.openxmlformats.org/officeDocument/2006/relationships/tags"/><Relationship Id="rId3" Target="../tags/tag96.xml" Type="http://schemas.openxmlformats.org/officeDocument/2006/relationships/tags"/><Relationship Id="rId4" Target="../tags/tag97.xml" Type="http://schemas.openxmlformats.org/officeDocument/2006/relationships/tags"/><Relationship Id="rId5" Target="../tags/tag98.xml" Type="http://schemas.openxmlformats.org/officeDocument/2006/relationships/tags"/><Relationship Id="rId6" Target="../tags/tag99.xml" Type="http://schemas.openxmlformats.org/officeDocument/2006/relationships/tags"/><Relationship Id="rId7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tags/tag100.xml" Type="http://schemas.openxmlformats.org/officeDocument/2006/relationships/tags"/><Relationship Id="rId2" Target="../tags/tag101.xml" Type="http://schemas.openxmlformats.org/officeDocument/2006/relationships/tags"/><Relationship Id="rId3" Target="../tags/tag102.xml" Type="http://schemas.openxmlformats.org/officeDocument/2006/relationships/tags"/><Relationship Id="rId4" Target="../tags/tag103.xml" Type="http://schemas.openxmlformats.org/officeDocument/2006/relationships/tags"/><Relationship Id="rId5" Target="../tags/tag104.xml" Type="http://schemas.openxmlformats.org/officeDocument/2006/relationships/tags"/><Relationship Id="rId6" Target="../tags/tag105.xml" Type="http://schemas.openxmlformats.org/officeDocument/2006/relationships/tags"/><Relationship Id="rId7" Target="../tags/tag106.xml" Type="http://schemas.openxmlformats.org/officeDocument/2006/relationships/tags"/><Relationship Id="rId8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tags/tag107.xml" Type="http://schemas.openxmlformats.org/officeDocument/2006/relationships/tags"/><Relationship Id="rId10" Target="../slideMasters/slideMaster3.xml" Type="http://schemas.openxmlformats.org/officeDocument/2006/relationships/slideMaster"/><Relationship Id="rId2" Target="../tags/tag108.xml" Type="http://schemas.openxmlformats.org/officeDocument/2006/relationships/tags"/><Relationship Id="rId3" Target="../tags/tag109.xml" Type="http://schemas.openxmlformats.org/officeDocument/2006/relationships/tags"/><Relationship Id="rId4" Target="../tags/tag110.xml" Type="http://schemas.openxmlformats.org/officeDocument/2006/relationships/tags"/><Relationship Id="rId5" Target="../tags/tag111.xml" Type="http://schemas.openxmlformats.org/officeDocument/2006/relationships/tags"/><Relationship Id="rId6" Target="../tags/tag112.xml" Type="http://schemas.openxmlformats.org/officeDocument/2006/relationships/tags"/><Relationship Id="rId7" Target="../tags/tag113.xml" Type="http://schemas.openxmlformats.org/officeDocument/2006/relationships/tags"/><Relationship Id="rId8" Target="../tags/tag114.xml" Type="http://schemas.openxmlformats.org/officeDocument/2006/relationships/tags"/><Relationship Id="rId9" Target="../tags/tag115.xml" Type="http://schemas.openxmlformats.org/officeDocument/2006/relationships/tags"/></Relationships>
</file>

<file path=ppt/slideLayouts/_rels/slideLayout2.xml.rels><?xml version="1.0" encoding="UTF-8" standalone="yes"?><Relationships xmlns="http://schemas.openxmlformats.org/package/2006/relationships"><Relationship Id="rId1" Target="../tags/tag7.xml" Type="http://schemas.openxmlformats.org/officeDocument/2006/relationships/tags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tags/tag116.xml" Type="http://schemas.openxmlformats.org/officeDocument/2006/relationships/tags"/><Relationship Id="rId2" Target="../tags/tag117.xml" Type="http://schemas.openxmlformats.org/officeDocument/2006/relationships/tags"/><Relationship Id="rId3" Target="../tags/tag118.xml" Type="http://schemas.openxmlformats.org/officeDocument/2006/relationships/tags"/><Relationship Id="rId4" Target="../tags/tag119.xml" Type="http://schemas.openxmlformats.org/officeDocument/2006/relationships/tags"/><Relationship Id="rId5" Target="../tags/tag120.xml" Type="http://schemas.openxmlformats.org/officeDocument/2006/relationships/tags"/><Relationship Id="rId6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tags/tag121.xml" Type="http://schemas.openxmlformats.org/officeDocument/2006/relationships/tags"/><Relationship Id="rId2" Target="../tags/tag122.xml" Type="http://schemas.openxmlformats.org/officeDocument/2006/relationships/tags"/><Relationship Id="rId3" Target="../tags/tag123.xml" Type="http://schemas.openxmlformats.org/officeDocument/2006/relationships/tags"/><Relationship Id="rId4" Target="../tags/tag124.xml" Type="http://schemas.openxmlformats.org/officeDocument/2006/relationships/tags"/><Relationship Id="rId5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tags/tag125.xml" Type="http://schemas.openxmlformats.org/officeDocument/2006/relationships/tags"/><Relationship Id="rId2" Target="../tags/tag126.xml" Type="http://schemas.openxmlformats.org/officeDocument/2006/relationships/tags"/><Relationship Id="rId3" Target="../tags/tag127.xml" Type="http://schemas.openxmlformats.org/officeDocument/2006/relationships/tags"/><Relationship Id="rId4" Target="../tags/tag128.xml" Type="http://schemas.openxmlformats.org/officeDocument/2006/relationships/tags"/><Relationship Id="rId5" Target="../tags/tag129.xml" Type="http://schemas.openxmlformats.org/officeDocument/2006/relationships/tags"/><Relationship Id="rId6" Target="../tags/tag130.xml" Type="http://schemas.openxmlformats.org/officeDocument/2006/relationships/tags"/><Relationship Id="rId7" Target="../tags/tag131.xml" Type="http://schemas.openxmlformats.org/officeDocument/2006/relationships/tags"/><Relationship Id="rId8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tags/tag132.xml" Type="http://schemas.openxmlformats.org/officeDocument/2006/relationships/tags"/><Relationship Id="rId2" Target="../tags/tag133.xml" Type="http://schemas.openxmlformats.org/officeDocument/2006/relationships/tags"/><Relationship Id="rId3" Target="../tags/tag134.xml" Type="http://schemas.openxmlformats.org/officeDocument/2006/relationships/tags"/><Relationship Id="rId4" Target="../tags/tag135.xml" Type="http://schemas.openxmlformats.org/officeDocument/2006/relationships/tags"/><Relationship Id="rId5" Target="../tags/tag136.xml" Type="http://schemas.openxmlformats.org/officeDocument/2006/relationships/tags"/><Relationship Id="rId6" Target="../tags/tag137.xml" Type="http://schemas.openxmlformats.org/officeDocument/2006/relationships/tags"/><Relationship Id="rId7" Target="../tags/tag138.xml" Type="http://schemas.openxmlformats.org/officeDocument/2006/relationships/tags"/><Relationship Id="rId8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tags/tag139.xml" Type="http://schemas.openxmlformats.org/officeDocument/2006/relationships/tags"/><Relationship Id="rId2" Target="../tags/tag140.xml" Type="http://schemas.openxmlformats.org/officeDocument/2006/relationships/tags"/><Relationship Id="rId3" Target="../tags/tag141.xml" Type="http://schemas.openxmlformats.org/officeDocument/2006/relationships/tags"/><Relationship Id="rId4" Target="../tags/tag142.xml" Type="http://schemas.openxmlformats.org/officeDocument/2006/relationships/tags"/><Relationship Id="rId5" Target="../tags/tag143.xml" Type="http://schemas.openxmlformats.org/officeDocument/2006/relationships/tags"/><Relationship Id="rId6" Target="../tags/tag144.xml" Type="http://schemas.openxmlformats.org/officeDocument/2006/relationships/tags"/><Relationship Id="rId7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tags/tag145.xml" Type="http://schemas.openxmlformats.org/officeDocument/2006/relationships/tags"/><Relationship Id="rId2" Target="../tags/tag146.xml" Type="http://schemas.openxmlformats.org/officeDocument/2006/relationships/tags"/><Relationship Id="rId3" Target="../tags/tag147.xml" Type="http://schemas.openxmlformats.org/officeDocument/2006/relationships/tags"/><Relationship Id="rId4" Target="../tags/tag148.xml" Type="http://schemas.openxmlformats.org/officeDocument/2006/relationships/tags"/><Relationship Id="rId5" Target="../tags/tag149.xml" Type="http://schemas.openxmlformats.org/officeDocument/2006/relationships/tags"/><Relationship Id="rId6" Target="../tags/tag150.xml" Type="http://schemas.openxmlformats.org/officeDocument/2006/relationships/tags"/><Relationship Id="rId7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tags/tag157.xml" Type="http://schemas.openxmlformats.org/officeDocument/2006/relationships/tags"/><Relationship Id="rId2" Target="../tags/tag158.xml" Type="http://schemas.openxmlformats.org/officeDocument/2006/relationships/tags"/><Relationship Id="rId3" Target="../tags/tag159.xml" Type="http://schemas.openxmlformats.org/officeDocument/2006/relationships/tags"/><Relationship Id="rId4" Target="../tags/tag160.xml" Type="http://schemas.openxmlformats.org/officeDocument/2006/relationships/tags"/><Relationship Id="rId5" Target="../tags/tag161.xml" Type="http://schemas.openxmlformats.org/officeDocument/2006/relationships/tags"/><Relationship Id="rId6" Target="../tags/tag162.xml" Type="http://schemas.openxmlformats.org/officeDocument/2006/relationships/tags"/><Relationship Id="rId7" Target="../slideMasters/slideMaster4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tags/tag163.xml" Type="http://schemas.openxmlformats.org/officeDocument/2006/relationships/tags"/><Relationship Id="rId2" Target="../tags/tag164.xml" Type="http://schemas.openxmlformats.org/officeDocument/2006/relationships/tags"/><Relationship Id="rId3" Target="../tags/tag165.xml" Type="http://schemas.openxmlformats.org/officeDocument/2006/relationships/tags"/><Relationship Id="rId4" Target="../tags/tag166.xml" Type="http://schemas.openxmlformats.org/officeDocument/2006/relationships/tags"/><Relationship Id="rId5" Target="../tags/tag167.xml" Type="http://schemas.openxmlformats.org/officeDocument/2006/relationships/tags"/><Relationship Id="rId6" Target="../tags/tag168.xml" Type="http://schemas.openxmlformats.org/officeDocument/2006/relationships/tags"/><Relationship Id="rId7" Target="../slideMasters/slideMaster4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tags/tag169.xml" Type="http://schemas.openxmlformats.org/officeDocument/2006/relationships/tags"/><Relationship Id="rId2" Target="../tags/tag170.xml" Type="http://schemas.openxmlformats.org/officeDocument/2006/relationships/tags"/><Relationship Id="rId3" Target="../tags/tag171.xml" Type="http://schemas.openxmlformats.org/officeDocument/2006/relationships/tags"/><Relationship Id="rId4" Target="../tags/tag172.xml" Type="http://schemas.openxmlformats.org/officeDocument/2006/relationships/tags"/><Relationship Id="rId5" Target="../tags/tag173.xml" Type="http://schemas.openxmlformats.org/officeDocument/2006/relationships/tags"/><Relationship Id="rId6" Target="../tags/tag174.xml" Type="http://schemas.openxmlformats.org/officeDocument/2006/relationships/tags"/><Relationship Id="rId7" Target="../slideMasters/slideMaster4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tags/tag175.xml" Type="http://schemas.openxmlformats.org/officeDocument/2006/relationships/tags"/><Relationship Id="rId2" Target="../tags/tag176.xml" Type="http://schemas.openxmlformats.org/officeDocument/2006/relationships/tags"/><Relationship Id="rId3" Target="../tags/tag177.xml" Type="http://schemas.openxmlformats.org/officeDocument/2006/relationships/tags"/><Relationship Id="rId4" Target="../tags/tag178.xml" Type="http://schemas.openxmlformats.org/officeDocument/2006/relationships/tags"/><Relationship Id="rId5" Target="../tags/tag179.xml" Type="http://schemas.openxmlformats.org/officeDocument/2006/relationships/tags"/><Relationship Id="rId6" Target="../tags/tag180.xml" Type="http://schemas.openxmlformats.org/officeDocument/2006/relationships/tags"/><Relationship Id="rId7" Target="../tags/tag181.xml" Type="http://schemas.openxmlformats.org/officeDocument/2006/relationships/tags"/><Relationship Id="rId8" Target="../slideMasters/slideMaster4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tags/tag8.xml" Type="http://schemas.openxmlformats.org/officeDocument/2006/relationships/tags"/><Relationship Id="rId10" Target="../tags/tag17.xml" Type="http://schemas.openxmlformats.org/officeDocument/2006/relationships/tags"/><Relationship Id="rId11" Target="../tags/tag18.xml" Type="http://schemas.openxmlformats.org/officeDocument/2006/relationships/tags"/><Relationship Id="rId12" Target="../tags/tag19.xml" Type="http://schemas.openxmlformats.org/officeDocument/2006/relationships/tags"/><Relationship Id="rId13" Target="../tags/tag20.xml" Type="http://schemas.openxmlformats.org/officeDocument/2006/relationships/tags"/><Relationship Id="rId14" Target="../slideMasters/slideMaster1.xml" Type="http://schemas.openxmlformats.org/officeDocument/2006/relationships/slideMaster"/><Relationship Id="rId2" Target="../tags/tag9.xml" Type="http://schemas.openxmlformats.org/officeDocument/2006/relationships/tags"/><Relationship Id="rId3" Target="../tags/tag10.xml" Type="http://schemas.openxmlformats.org/officeDocument/2006/relationships/tags"/><Relationship Id="rId4" Target="../tags/tag11.xml" Type="http://schemas.openxmlformats.org/officeDocument/2006/relationships/tags"/><Relationship Id="rId5" Target="../tags/tag12.xml" Type="http://schemas.openxmlformats.org/officeDocument/2006/relationships/tags"/><Relationship Id="rId6" Target="../tags/tag13.xml" Type="http://schemas.openxmlformats.org/officeDocument/2006/relationships/tags"/><Relationship Id="rId7" Target="../tags/tag14.xml" Type="http://schemas.openxmlformats.org/officeDocument/2006/relationships/tags"/><Relationship Id="rId8" Target="../tags/tag15.xml" Type="http://schemas.openxmlformats.org/officeDocument/2006/relationships/tags"/><Relationship Id="rId9" Target="../tags/tag16.xml" Type="http://schemas.openxmlformats.org/officeDocument/2006/relationships/tags"/></Relationships>
</file>

<file path=ppt/slideLayouts/_rels/slideLayout30.xml.rels><?xml version="1.0" encoding="UTF-8" standalone="yes"?><Relationships xmlns="http://schemas.openxmlformats.org/package/2006/relationships"><Relationship Id="rId1" Target="../tags/tag182.xml" Type="http://schemas.openxmlformats.org/officeDocument/2006/relationships/tags"/><Relationship Id="rId10" Target="../slideMasters/slideMaster4.xml" Type="http://schemas.openxmlformats.org/officeDocument/2006/relationships/slideMaster"/><Relationship Id="rId2" Target="../tags/tag183.xml" Type="http://schemas.openxmlformats.org/officeDocument/2006/relationships/tags"/><Relationship Id="rId3" Target="../tags/tag184.xml" Type="http://schemas.openxmlformats.org/officeDocument/2006/relationships/tags"/><Relationship Id="rId4" Target="../tags/tag185.xml" Type="http://schemas.openxmlformats.org/officeDocument/2006/relationships/tags"/><Relationship Id="rId5" Target="../tags/tag186.xml" Type="http://schemas.openxmlformats.org/officeDocument/2006/relationships/tags"/><Relationship Id="rId6" Target="../tags/tag187.xml" Type="http://schemas.openxmlformats.org/officeDocument/2006/relationships/tags"/><Relationship Id="rId7" Target="../tags/tag188.xml" Type="http://schemas.openxmlformats.org/officeDocument/2006/relationships/tags"/><Relationship Id="rId8" Target="../tags/tag189.xml" Type="http://schemas.openxmlformats.org/officeDocument/2006/relationships/tags"/><Relationship Id="rId9" Target="../tags/tag190.xml" Type="http://schemas.openxmlformats.org/officeDocument/2006/relationships/tags"/></Relationships>
</file>

<file path=ppt/slideLayouts/_rels/slideLayout31.xml.rels><?xml version="1.0" encoding="UTF-8" standalone="yes"?><Relationships xmlns="http://schemas.openxmlformats.org/package/2006/relationships"><Relationship Id="rId1" Target="../tags/tag191.xml" Type="http://schemas.openxmlformats.org/officeDocument/2006/relationships/tags"/><Relationship Id="rId2" Target="../tags/tag192.xml" Type="http://schemas.openxmlformats.org/officeDocument/2006/relationships/tags"/><Relationship Id="rId3" Target="../tags/tag193.xml" Type="http://schemas.openxmlformats.org/officeDocument/2006/relationships/tags"/><Relationship Id="rId4" Target="../tags/tag194.xml" Type="http://schemas.openxmlformats.org/officeDocument/2006/relationships/tags"/><Relationship Id="rId5" Target="../tags/tag195.xml" Type="http://schemas.openxmlformats.org/officeDocument/2006/relationships/tags"/><Relationship Id="rId6" Target="../slideMasters/slideMaster4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tags/tag196.xml" Type="http://schemas.openxmlformats.org/officeDocument/2006/relationships/tags"/><Relationship Id="rId2" Target="../tags/tag197.xml" Type="http://schemas.openxmlformats.org/officeDocument/2006/relationships/tags"/><Relationship Id="rId3" Target="../tags/tag198.xml" Type="http://schemas.openxmlformats.org/officeDocument/2006/relationships/tags"/><Relationship Id="rId4" Target="../tags/tag199.xml" Type="http://schemas.openxmlformats.org/officeDocument/2006/relationships/tags"/><Relationship Id="rId5" Target="../slideMasters/slideMaster4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tags/tag200.xml" Type="http://schemas.openxmlformats.org/officeDocument/2006/relationships/tags"/><Relationship Id="rId2" Target="../tags/tag201.xml" Type="http://schemas.openxmlformats.org/officeDocument/2006/relationships/tags"/><Relationship Id="rId3" Target="../tags/tag202.xml" Type="http://schemas.openxmlformats.org/officeDocument/2006/relationships/tags"/><Relationship Id="rId4" Target="../tags/tag203.xml" Type="http://schemas.openxmlformats.org/officeDocument/2006/relationships/tags"/><Relationship Id="rId5" Target="../tags/tag204.xml" Type="http://schemas.openxmlformats.org/officeDocument/2006/relationships/tags"/><Relationship Id="rId6" Target="../tags/tag205.xml" Type="http://schemas.openxmlformats.org/officeDocument/2006/relationships/tags"/><Relationship Id="rId7" Target="../tags/tag206.xml" Type="http://schemas.openxmlformats.org/officeDocument/2006/relationships/tags"/><Relationship Id="rId8" Target="../slideMasters/slideMaster4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tags/tag207.xml" Type="http://schemas.openxmlformats.org/officeDocument/2006/relationships/tags"/><Relationship Id="rId2" Target="../tags/tag208.xml" Type="http://schemas.openxmlformats.org/officeDocument/2006/relationships/tags"/><Relationship Id="rId3" Target="../tags/tag209.xml" Type="http://schemas.openxmlformats.org/officeDocument/2006/relationships/tags"/><Relationship Id="rId4" Target="../tags/tag210.xml" Type="http://schemas.openxmlformats.org/officeDocument/2006/relationships/tags"/><Relationship Id="rId5" Target="../tags/tag211.xml" Type="http://schemas.openxmlformats.org/officeDocument/2006/relationships/tags"/><Relationship Id="rId6" Target="../tags/tag212.xml" Type="http://schemas.openxmlformats.org/officeDocument/2006/relationships/tags"/><Relationship Id="rId7" Target="../tags/tag213.xml" Type="http://schemas.openxmlformats.org/officeDocument/2006/relationships/tags"/><Relationship Id="rId8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tags/tag214.xml" Type="http://schemas.openxmlformats.org/officeDocument/2006/relationships/tags"/><Relationship Id="rId2" Target="../tags/tag215.xml" Type="http://schemas.openxmlformats.org/officeDocument/2006/relationships/tags"/><Relationship Id="rId3" Target="../tags/tag216.xml" Type="http://schemas.openxmlformats.org/officeDocument/2006/relationships/tags"/><Relationship Id="rId4" Target="../tags/tag217.xml" Type="http://schemas.openxmlformats.org/officeDocument/2006/relationships/tags"/><Relationship Id="rId5" Target="../tags/tag218.xml" Type="http://schemas.openxmlformats.org/officeDocument/2006/relationships/tags"/><Relationship Id="rId6" Target="../tags/tag219.xml" Type="http://schemas.openxmlformats.org/officeDocument/2006/relationships/tags"/><Relationship Id="rId7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tags/tag220.xml" Type="http://schemas.openxmlformats.org/officeDocument/2006/relationships/tags"/><Relationship Id="rId2" Target="../tags/tag221.xml" Type="http://schemas.openxmlformats.org/officeDocument/2006/relationships/tags"/><Relationship Id="rId3" Target="../tags/tag222.xml" Type="http://schemas.openxmlformats.org/officeDocument/2006/relationships/tags"/><Relationship Id="rId4" Target="../tags/tag223.xml" Type="http://schemas.openxmlformats.org/officeDocument/2006/relationships/tags"/><Relationship Id="rId5" Target="../tags/tag224.xml" Type="http://schemas.openxmlformats.org/officeDocument/2006/relationships/tags"/><Relationship Id="rId6" Target="../tags/tag225.xml" Type="http://schemas.openxmlformats.org/officeDocument/2006/relationships/tags"/><Relationship Id="rId7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tags/tag21.xml" Type="http://schemas.openxmlformats.org/officeDocument/2006/relationships/tags"/><Relationship Id="rId2" Target="../tags/tag22.xml" Type="http://schemas.openxmlformats.org/officeDocument/2006/relationships/tags"/><Relationship Id="rId3" Target="../tags/tag23.xml" Type="http://schemas.openxmlformats.org/officeDocument/2006/relationships/tags"/><Relationship Id="rId4" Target="../tags/tag24.xml" Type="http://schemas.openxmlformats.org/officeDocument/2006/relationships/tags"/><Relationship Id="rId5" Target="../tags/tag25.xml" Type="http://schemas.openxmlformats.org/officeDocument/2006/relationships/tags"/><Relationship Id="rId6" Target="../tags/tag26.xml" Type="http://schemas.openxmlformats.org/officeDocument/2006/relationships/tags"/><Relationship Id="rId7" Target="../tags/tag27.xml" Type="http://schemas.openxmlformats.org/officeDocument/2006/relationships/tags"/><Relationship Id="rId8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tags/tag28.xml" Type="http://schemas.openxmlformats.org/officeDocument/2006/relationships/tags"/><Relationship Id="rId10" Target="../slideMasters/slideMaster1.xml" Type="http://schemas.openxmlformats.org/officeDocument/2006/relationships/slideMaster"/><Relationship Id="rId2" Target="../tags/tag29.xml" Type="http://schemas.openxmlformats.org/officeDocument/2006/relationships/tags"/><Relationship Id="rId3" Target="../tags/tag30.xml" Type="http://schemas.openxmlformats.org/officeDocument/2006/relationships/tags"/><Relationship Id="rId4" Target="../tags/tag31.xml" Type="http://schemas.openxmlformats.org/officeDocument/2006/relationships/tags"/><Relationship Id="rId5" Target="../tags/tag32.xml" Type="http://schemas.openxmlformats.org/officeDocument/2006/relationships/tags"/><Relationship Id="rId6" Target="../tags/tag33.xml" Type="http://schemas.openxmlformats.org/officeDocument/2006/relationships/tags"/><Relationship Id="rId7" Target="../tags/tag34.xml" Type="http://schemas.openxmlformats.org/officeDocument/2006/relationships/tags"/><Relationship Id="rId8" Target="../tags/tag35.xml" Type="http://schemas.openxmlformats.org/officeDocument/2006/relationships/tags"/><Relationship Id="rId9" Target="../tags/tag36.xml" Type="http://schemas.openxmlformats.org/officeDocument/2006/relationships/tags"/></Relationships>
</file>

<file path=ppt/slideLayouts/_rels/slideLayout6.xml.rels><?xml version="1.0" encoding="UTF-8" standalone="yes"?><Relationships xmlns="http://schemas.openxmlformats.org/package/2006/relationships"><Relationship Id="rId1" Target="../tags/tag37.xml" Type="http://schemas.openxmlformats.org/officeDocument/2006/relationships/tags"/><Relationship Id="rId2" Target="../tags/tag38.xml" Type="http://schemas.openxmlformats.org/officeDocument/2006/relationships/tags"/><Relationship Id="rId3" Target="../tags/tag39.xml" Type="http://schemas.openxmlformats.org/officeDocument/2006/relationships/tags"/><Relationship Id="rId4" Target="../tags/tag40.xml" Type="http://schemas.openxmlformats.org/officeDocument/2006/relationships/tags"/><Relationship Id="rId5" Target="../tags/tag41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tags/tag42.xml" Type="http://schemas.openxmlformats.org/officeDocument/2006/relationships/tags"/><Relationship Id="rId2" Target="../tags/tag43.xml" Type="http://schemas.openxmlformats.org/officeDocument/2006/relationships/tags"/><Relationship Id="rId3" Target="../tags/tag44.xml" Type="http://schemas.openxmlformats.org/officeDocument/2006/relationships/tags"/><Relationship Id="rId4" Target="../tags/tag45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tags/tag46.xml" Type="http://schemas.openxmlformats.org/officeDocument/2006/relationships/tags"/><Relationship Id="rId2" Target="../tags/tag47.xml" Type="http://schemas.openxmlformats.org/officeDocument/2006/relationships/tags"/><Relationship Id="rId3" Target="../tags/tag48.xml" Type="http://schemas.openxmlformats.org/officeDocument/2006/relationships/tags"/><Relationship Id="rId4" Target="../tags/tag49.xml" Type="http://schemas.openxmlformats.org/officeDocument/2006/relationships/tags"/><Relationship Id="rId5" Target="../tags/tag50.xml" Type="http://schemas.openxmlformats.org/officeDocument/2006/relationships/tags"/><Relationship Id="rId6" Target="../tags/tag51.xml" Type="http://schemas.openxmlformats.org/officeDocument/2006/relationships/tags"/><Relationship Id="rId7" Target="../tags/tag52.xml" Type="http://schemas.openxmlformats.org/officeDocument/2006/relationships/tags"/><Relationship Id="rId8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tags/tag53.xml" Type="http://schemas.openxmlformats.org/officeDocument/2006/relationships/tags"/><Relationship Id="rId2" Target="../tags/tag54.xml" Type="http://schemas.openxmlformats.org/officeDocument/2006/relationships/tags"/><Relationship Id="rId3" Target="../tags/tag55.xml" Type="http://schemas.openxmlformats.org/officeDocument/2006/relationships/tags"/><Relationship Id="rId4" Target="../tags/tag56.xml" Type="http://schemas.openxmlformats.org/officeDocument/2006/relationships/tags"/><Relationship Id="rId5" Target="../tags/tag57.xml" Type="http://schemas.openxmlformats.org/officeDocument/2006/relationships/tags"/><Relationship Id="rId6" Target="../tags/tag58.xml" Type="http://schemas.openxmlformats.org/officeDocument/2006/relationships/tags"/><Relationship Id="rId7" Target="../tags/tag59.xml" Type="http://schemas.openxmlformats.org/officeDocument/2006/relationships/tags"/><Relationship Id="rId8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2016/4/2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3525447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2016/4/2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7721410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2016/4/2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527622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Title Slide"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5386542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标题幻灯片"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165719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8087722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单击以编辑母版副标题样式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2016/4/2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291300039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2016/4/2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385504733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2016/4/2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264718963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项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zh-CN" altLang="en-US" smtClean="0"/>
              <a:t>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kumimoji="1" lang="zh-CN" altLang="en-US" smtClean="0"/>
              <a:t>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2016/4/2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167703211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kumimoji="1"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kumimoji="1" lang="zh-CN" altLang="en-US" smtClean="0"/>
              <a:t>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kumimoji="1"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kumimoji="1" lang="zh-CN" altLang="en-US" smtClean="0"/>
              <a:t>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2016/4/2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230684783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841927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2016/4/2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383081040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2016/4/2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85323077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kumimoji="1" lang="zh-CN" altLang="en-US" smtClean="0"/>
              <a:t>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kumimoji="1"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2016/4/2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117010988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kumimoji="1"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2016/4/2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56007885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2016/4/2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1516079178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和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2016/4/2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2673540295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2015142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334676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4447284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800891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895350" y="2246293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突显内容</a:t>
            </a:r>
            <a:br>
              <a:rPr lang="zh-CN" altLang="en-US" sz="2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r>
              <a:rPr lang="zh-CN" altLang="en-US" sz="2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精妙的设计不应喧宾夺主</a:t>
            </a: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895350" y="3200400"/>
            <a:ext cx="6096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Flyme 5 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的设计思路便是突出内容</a:t>
            </a:r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精妙的设计不应该喧宾夺主。</a:t>
            </a:r>
          </a:p>
          <a:p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我们更愿意将设计作为内容的辅助。在这个思路下，内容与设计</a:t>
            </a:r>
          </a:p>
          <a:p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的协调，便是主要突破的课题。我们从内容中汲取设计灵感，音</a:t>
            </a:r>
          </a:p>
          <a:p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乐专辑、视频色调、应用首屏等细节都将被 </a:t>
            </a:r>
            <a:r>
              <a:rPr lang="en-US" altLang="zh-CN" sz="140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Flyme 5 </a:t>
            </a: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的控件自</a:t>
            </a:r>
          </a:p>
          <a:p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动识别，演变为凸显内容，却又不夺目的背景。</a:t>
            </a:r>
          </a:p>
        </p:txBody>
      </p:sp>
      <p:grpSp>
        <p:nvGrpSpPr>
          <p:cNvPr id="5" name="组合 4"/>
          <p:cNvGrpSpPr/>
          <p:nvPr userDrawn="1">
            <p:custDataLst>
              <p:tags r:id="rId4"/>
            </p:custDataLst>
          </p:nvPr>
        </p:nvGrpSpPr>
        <p:grpSpPr>
          <a:xfrm>
            <a:off x="995363" y="4502865"/>
            <a:ext cx="254794" cy="254794"/>
            <a:chOff x="995363" y="4502865"/>
            <a:chExt cx="254794" cy="254794"/>
          </a:xfrm>
        </p:grpSpPr>
        <p:sp>
          <p:nvSpPr>
            <p:cNvPr id="6" name="椭圆 5"/>
            <p:cNvSpPr/>
            <p:nvPr>
              <p:custDataLst>
                <p:tags r:id="rId5"/>
              </p:custDataLst>
            </p:nvPr>
          </p:nvSpPr>
          <p:spPr>
            <a:xfrm>
              <a:off x="995363" y="4502865"/>
              <a:ext cx="254794" cy="25479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7"/>
            <p:cNvGrpSpPr/>
            <p:nvPr>
              <p:custDataLst>
                <p:tags r:id="rId6"/>
              </p:custDataLst>
            </p:nvPr>
          </p:nvGrpSpPr>
          <p:grpSpPr>
            <a:xfrm rot="5400000">
              <a:off x="1041220" y="4597356"/>
              <a:ext cx="144866" cy="73436"/>
              <a:chOff x="6716" y="33700"/>
              <a:chExt cx="383575" cy="195163"/>
            </a:xfrm>
          </p:grpSpPr>
          <p:cxnSp>
            <p:nvCxnSpPr>
              <p:cNvPr id="8" name="直接连接符 8"/>
              <p:cNvCxnSpPr>
                <a:cxnSpLocks noChangeShapeType="1"/>
              </p:cNvCxnSpPr>
              <p:nvPr>
                <p:custDataLst>
                  <p:tags r:id="rId7"/>
                </p:custDataLst>
              </p:nvPr>
            </p:nvCxnSpPr>
            <p:spPr bwMode="auto">
              <a:xfrm>
                <a:off x="6716" y="33700"/>
                <a:ext cx="194444" cy="195163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9" name="直接连接符 9"/>
              <p:cNvCxnSpPr>
                <a:cxnSpLocks noChangeShapeType="1"/>
              </p:cNvCxnSpPr>
              <p:nvPr>
                <p:custDataLst>
                  <p:tags r:id="rId8"/>
                </p:custDataLst>
              </p:nvPr>
            </p:nvCxnSpPr>
            <p:spPr bwMode="auto">
              <a:xfrm flipV="1">
                <a:off x="188409" y="33700"/>
                <a:ext cx="201882" cy="19303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</p:grpSp>
      <p:grpSp>
        <p:nvGrpSpPr>
          <p:cNvPr id="10" name="组合 9"/>
          <p:cNvGrpSpPr/>
          <p:nvPr userDrawn="1">
            <p:custDataLst>
              <p:tags r:id="rId9"/>
            </p:custDataLst>
          </p:nvPr>
        </p:nvGrpSpPr>
        <p:grpSpPr>
          <a:xfrm>
            <a:off x="1433513" y="4502865"/>
            <a:ext cx="254794" cy="254794"/>
            <a:chOff x="1433513" y="4502865"/>
            <a:chExt cx="254794" cy="254794"/>
          </a:xfrm>
        </p:grpSpPr>
        <p:sp>
          <p:nvSpPr>
            <p:cNvPr id="11" name="椭圆 10"/>
            <p:cNvSpPr/>
            <p:nvPr>
              <p:custDataLst>
                <p:tags r:id="rId10"/>
              </p:custDataLst>
            </p:nvPr>
          </p:nvSpPr>
          <p:spPr>
            <a:xfrm>
              <a:off x="1433513" y="4502865"/>
              <a:ext cx="254794" cy="25479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7"/>
            <p:cNvGrpSpPr/>
            <p:nvPr>
              <p:custDataLst>
                <p:tags r:id="rId11"/>
              </p:custDataLst>
            </p:nvPr>
          </p:nvGrpSpPr>
          <p:grpSpPr>
            <a:xfrm rot="16200000" flipH="1">
              <a:off x="1498418" y="4597356"/>
              <a:ext cx="144866" cy="73436"/>
              <a:chOff x="6716" y="33700"/>
              <a:chExt cx="383575" cy="195163"/>
            </a:xfrm>
          </p:grpSpPr>
          <p:cxnSp>
            <p:nvCxnSpPr>
              <p:cNvPr id="13" name="直接连接符 8"/>
              <p:cNvCxnSpPr>
                <a:cxnSpLocks noChangeShapeType="1"/>
              </p:cNvCxnSpPr>
              <p:nvPr>
                <p:custDataLst>
                  <p:tags r:id="rId12"/>
                </p:custDataLst>
              </p:nvPr>
            </p:nvCxnSpPr>
            <p:spPr bwMode="auto">
              <a:xfrm>
                <a:off x="6716" y="33700"/>
                <a:ext cx="194444" cy="195163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cxnSp>
            <p:nvCxnSpPr>
              <p:cNvPr id="14" name="直接连接符 9"/>
              <p:cNvCxnSpPr>
                <a:cxnSpLocks noChangeShapeType="1"/>
              </p:cNvCxnSpPr>
              <p:nvPr>
                <p:custDataLst>
                  <p:tags r:id="rId13"/>
                </p:custDataLst>
              </p:nvPr>
            </p:nvCxnSpPr>
            <p:spPr bwMode="auto">
              <a:xfrm flipV="1">
                <a:off x="188409" y="33700"/>
                <a:ext cx="201882" cy="19303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val="1297680248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12877528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5839990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2751772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8898177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0779551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007664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9226708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2016/4/2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8045212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2016/4/2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9017949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2016/4/2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0894979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2016/4/2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2428221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2016/4/2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0021091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F2C3DB7C-2D6B-4C00-98DC-0DA6EC76AE3B}" type="datetimeFigureOut">
              <a:rPr lang="zh-CN" altLang="en-US" smtClean="0"/>
              <a:t>2016/4/2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786235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ags/tag73.xml" Type="http://schemas.openxmlformats.org/officeDocument/2006/relationships/tags"/><Relationship Id="rId14" Target="../tags/tag74.xml" Type="http://schemas.openxmlformats.org/officeDocument/2006/relationships/tags"/><Relationship Id="rId15" Target="../tags/tag75.xml" Type="http://schemas.openxmlformats.org/officeDocument/2006/relationships/tags"/><Relationship Id="rId16" Target="../tags/tag76.xml" Type="http://schemas.openxmlformats.org/officeDocument/2006/relationships/tags"/><Relationship Id="rId17" Target="../tags/tag77.xml" Type="http://schemas.openxmlformats.org/officeDocument/2006/relationships/tags"/><Relationship Id="rId18" Target="../tags/tag78.xml" Type="http://schemas.openxmlformats.org/officeDocument/2006/relationships/tags"/><Relationship Id="rId19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slideLayouts/slideLayout14.xml" Type="http://schemas.openxmlformats.org/officeDocument/2006/relationships/slideLayout"/><Relationship Id="rId3" Target="../tags/tag81.xml" Type="http://schemas.openxmlformats.org/officeDocument/2006/relationships/tags"/><Relationship Id="rId4" Target="../media/image3.jpeg" Type="http://schemas.openxmlformats.org/officeDocument/2006/relationships/image"/><Relationship Id="rId5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10" Target="../slideLayouts/slideLayout24.xml" Type="http://schemas.openxmlformats.org/officeDocument/2006/relationships/slideLayout"/><Relationship Id="rId11" Target="../slideLayouts/slideLayout25.xml" Type="http://schemas.openxmlformats.org/officeDocument/2006/relationships/slideLayout"/><Relationship Id="rId12" Target="../tags/tag151.xml" Type="http://schemas.openxmlformats.org/officeDocument/2006/relationships/tags"/><Relationship Id="rId13" Target="../tags/tag152.xml" Type="http://schemas.openxmlformats.org/officeDocument/2006/relationships/tags"/><Relationship Id="rId14" Target="../tags/tag153.xml" Type="http://schemas.openxmlformats.org/officeDocument/2006/relationships/tags"/><Relationship Id="rId15" Target="../tags/tag154.xml" Type="http://schemas.openxmlformats.org/officeDocument/2006/relationships/tags"/><Relationship Id="rId16" Target="../tags/tag155.xml" Type="http://schemas.openxmlformats.org/officeDocument/2006/relationships/tags"/><Relationship Id="rId17" Target="../tags/tag156.xml" Type="http://schemas.openxmlformats.org/officeDocument/2006/relationships/tags"/><Relationship Id="rId18" Target="../theme/theme3.xml" Type="http://schemas.openxmlformats.org/officeDocument/2006/relationships/theme"/><Relationship Id="rId2" Target="../slideLayouts/slideLayout16.xml" Type="http://schemas.openxmlformats.org/officeDocument/2006/relationships/slideLayout"/><Relationship Id="rId3" Target="../slideLayouts/slideLayout17.xml" Type="http://schemas.openxmlformats.org/officeDocument/2006/relationships/slideLayout"/><Relationship Id="rId4" Target="../slideLayouts/slideLayout18.xml" Type="http://schemas.openxmlformats.org/officeDocument/2006/relationships/slideLayout"/><Relationship Id="rId5" Target="../slideLayouts/slideLayout19.xml" Type="http://schemas.openxmlformats.org/officeDocument/2006/relationships/slideLayout"/><Relationship Id="rId6" Target="../slideLayouts/slideLayout20.xml" Type="http://schemas.openxmlformats.org/officeDocument/2006/relationships/slideLayout"/><Relationship Id="rId7" Target="../slideLayouts/slideLayout21.xml" Type="http://schemas.openxmlformats.org/officeDocument/2006/relationships/slideLayout"/><Relationship Id="rId8" Target="../slideLayouts/slideLayout22.xml" Type="http://schemas.openxmlformats.org/officeDocument/2006/relationships/slideLayout"/><Relationship Id="rId9" Target="../slideLayouts/slideLayout23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10" Target="../slideLayouts/slideLayout35.xml" Type="http://schemas.openxmlformats.org/officeDocument/2006/relationships/slideLayout"/><Relationship Id="rId11" Target="../slideLayouts/slideLayout36.xml" Type="http://schemas.openxmlformats.org/officeDocument/2006/relationships/slideLayout"/><Relationship Id="rId12" Target="../tags/tag226.xml" Type="http://schemas.openxmlformats.org/officeDocument/2006/relationships/tags"/><Relationship Id="rId13" Target="../tags/tag227.xml" Type="http://schemas.openxmlformats.org/officeDocument/2006/relationships/tags"/><Relationship Id="rId14" Target="../tags/tag228.xml" Type="http://schemas.openxmlformats.org/officeDocument/2006/relationships/tags"/><Relationship Id="rId15" Target="../tags/tag229.xml" Type="http://schemas.openxmlformats.org/officeDocument/2006/relationships/tags"/><Relationship Id="rId16" Target="../tags/tag230.xml" Type="http://schemas.openxmlformats.org/officeDocument/2006/relationships/tags"/><Relationship Id="rId17" Target="../tags/tag231.xml" Type="http://schemas.openxmlformats.org/officeDocument/2006/relationships/tags"/><Relationship Id="rId18" Target="../theme/theme4.xml" Type="http://schemas.openxmlformats.org/officeDocument/2006/relationships/theme"/><Relationship Id="rId2" Target="../slideLayouts/slideLayout27.xml" Type="http://schemas.openxmlformats.org/officeDocument/2006/relationships/slideLayout"/><Relationship Id="rId3" Target="../slideLayouts/slideLayout28.xml" Type="http://schemas.openxmlformats.org/officeDocument/2006/relationships/slideLayout"/><Relationship Id="rId4" Target="../slideLayouts/slideLayout29.xml" Type="http://schemas.openxmlformats.org/officeDocument/2006/relationships/slideLayout"/><Relationship Id="rId5" Target="../slideLayouts/slideLayout30.xml" Type="http://schemas.openxmlformats.org/officeDocument/2006/relationships/slideLayout"/><Relationship Id="rId6" Target="../slideLayouts/slideLayout31.xml" Type="http://schemas.openxmlformats.org/officeDocument/2006/relationships/slideLayout"/><Relationship Id="rId7" Target="../slideLayouts/slideLayout32.xml" Type="http://schemas.openxmlformats.org/officeDocument/2006/relationships/slideLayout"/><Relationship Id="rId8" Target="../slideLayouts/slideLayout33.xml" Type="http://schemas.openxmlformats.org/officeDocument/2006/relationships/slideLayout"/><Relationship Id="rId9" Target="../slideLayouts/slideLayout3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3"/>
          </p:custDataLst>
        </p:nvPr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DB7C-2D6B-4C00-98DC-0DA6EC76AE3B}" type="datetimeFigureOut">
              <a:rPr lang="zh-CN" altLang="en-US" smtClean="0"/>
              <a:t>2016/4/2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651A3-21E8-4EF8-877E-30E5449547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4407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798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ransition/>
  <p:timing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2016/4/2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223068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iming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8969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46.xml" Type="http://schemas.openxmlformats.org/officeDocument/2006/relationships/tags"/><Relationship Id="rId11" Target="../tags/tag247.xml" Type="http://schemas.openxmlformats.org/officeDocument/2006/relationships/tags"/><Relationship Id="rId12" Target="../tags/tag248.xml" Type="http://schemas.openxmlformats.org/officeDocument/2006/relationships/tags"/><Relationship Id="rId13" Target="../tags/tag249.xml" Type="http://schemas.openxmlformats.org/officeDocument/2006/relationships/tags"/><Relationship Id="rId14" Target="../tags/tag250.xml" Type="http://schemas.openxmlformats.org/officeDocument/2006/relationships/tags"/><Relationship Id="rId15" Target="../tags/tag251.xml" Type="http://schemas.openxmlformats.org/officeDocument/2006/relationships/tags"/><Relationship Id="rId16" Target="../tags/tag252.xml" Type="http://schemas.openxmlformats.org/officeDocument/2006/relationships/tags"/><Relationship Id="rId17" Target="../tags/tag253.xml" Type="http://schemas.openxmlformats.org/officeDocument/2006/relationships/tags"/><Relationship Id="rId18" Target="../tags/tag254.xml" Type="http://schemas.openxmlformats.org/officeDocument/2006/relationships/tags"/><Relationship Id="rId19" Target="../tags/tag255.xml" Type="http://schemas.openxmlformats.org/officeDocument/2006/relationships/tags"/><Relationship Id="rId2" Target="../tags/tag239.xml" Type="http://schemas.openxmlformats.org/officeDocument/2006/relationships/tags"/><Relationship Id="rId20" Target="../tags/tag256.xml" Type="http://schemas.openxmlformats.org/officeDocument/2006/relationships/tags"/><Relationship Id="rId21" Target="../tags/tag257.xml" Type="http://schemas.openxmlformats.org/officeDocument/2006/relationships/tags"/><Relationship Id="rId22" Target="../tags/tag258.xml" Type="http://schemas.openxmlformats.org/officeDocument/2006/relationships/tags"/><Relationship Id="rId23" Target="../tags/tag259.xml" Type="http://schemas.openxmlformats.org/officeDocument/2006/relationships/tags"/><Relationship Id="rId24" Target="../tags/tag260.xml" Type="http://schemas.openxmlformats.org/officeDocument/2006/relationships/tags"/><Relationship Id="rId25" Target="../tags/tag261.xml" Type="http://schemas.openxmlformats.org/officeDocument/2006/relationships/tags"/><Relationship Id="rId26" Target="../tags/tag262.xml" Type="http://schemas.openxmlformats.org/officeDocument/2006/relationships/tags"/><Relationship Id="rId27" Target="../tags/tag263.xml" Type="http://schemas.openxmlformats.org/officeDocument/2006/relationships/tags"/><Relationship Id="rId28" Target="../media/image5.png" Type="http://schemas.openxmlformats.org/officeDocument/2006/relationships/image"/><Relationship Id="rId29" Target="../tags/tag264.xml" Type="http://schemas.openxmlformats.org/officeDocument/2006/relationships/tags"/><Relationship Id="rId3" Target="../media/image4.png" Type="http://schemas.openxmlformats.org/officeDocument/2006/relationships/image"/><Relationship Id="rId30" Target="../media/media1.m4a" Type="http://schemas.microsoft.com/office/2007/relationships/media"/><Relationship Id="rId31" Target="../media/media1.m4a" Type="http://schemas.microsoft.com/office/2007/relationships/media"/><Relationship Id="rId32" Target="../tags/tag265.xml" Type="http://schemas.openxmlformats.org/officeDocument/2006/relationships/tags"/><Relationship Id="rId4" Target="../tags/tag240.xml" Type="http://schemas.openxmlformats.org/officeDocument/2006/relationships/tags"/><Relationship Id="rId5" Target="../tags/tag241.xml" Type="http://schemas.openxmlformats.org/officeDocument/2006/relationships/tags"/><Relationship Id="rId6" Target="../tags/tag242.xml" Type="http://schemas.openxmlformats.org/officeDocument/2006/relationships/tags"/><Relationship Id="rId7" Target="../tags/tag243.xml" Type="http://schemas.openxmlformats.org/officeDocument/2006/relationships/tags"/><Relationship Id="rId8" Target="../tags/tag244.xml" Type="http://schemas.openxmlformats.org/officeDocument/2006/relationships/tags"/><Relationship Id="rId9" Target="../tags/tag245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362.xml" Type="http://schemas.openxmlformats.org/officeDocument/2006/relationships/tags"/><Relationship Id="rId11" Target="../tags/tag363.xml" Type="http://schemas.openxmlformats.org/officeDocument/2006/relationships/tags"/><Relationship Id="rId12" Target="../tags/tag364.xml" Type="http://schemas.openxmlformats.org/officeDocument/2006/relationships/tags"/><Relationship Id="rId13" Target="../tags/tag365.xml" Type="http://schemas.openxmlformats.org/officeDocument/2006/relationships/tags"/><Relationship Id="rId14" Target="../tags/tag366.xml" Type="http://schemas.openxmlformats.org/officeDocument/2006/relationships/tags"/><Relationship Id="rId15" Target="../tags/tag367.xml" Type="http://schemas.openxmlformats.org/officeDocument/2006/relationships/tags"/><Relationship Id="rId16" Target="../tags/tag368.xml" Type="http://schemas.openxmlformats.org/officeDocument/2006/relationships/tags"/><Relationship Id="rId17" Target="../tags/tag369.xml" Type="http://schemas.openxmlformats.org/officeDocument/2006/relationships/tags"/><Relationship Id="rId18" Target="../tags/tag370.xml" Type="http://schemas.openxmlformats.org/officeDocument/2006/relationships/tags"/><Relationship Id="rId19" Target="../tags/tag371.xml" Type="http://schemas.openxmlformats.org/officeDocument/2006/relationships/tags"/><Relationship Id="rId2" Target="../tags/tag354.xml" Type="http://schemas.openxmlformats.org/officeDocument/2006/relationships/tags"/><Relationship Id="rId20" Target="../tags/tag372.xml" Type="http://schemas.openxmlformats.org/officeDocument/2006/relationships/tags"/><Relationship Id="rId21" Target="../tags/tag373.xml" Type="http://schemas.openxmlformats.org/officeDocument/2006/relationships/tags"/><Relationship Id="rId22" Target="../tags/tag374.xml" Type="http://schemas.openxmlformats.org/officeDocument/2006/relationships/tags"/><Relationship Id="rId23" Target="../tags/tag375.xml" Type="http://schemas.openxmlformats.org/officeDocument/2006/relationships/tags"/><Relationship Id="rId24" Target="../tags/tag376.xml" Type="http://schemas.openxmlformats.org/officeDocument/2006/relationships/tags"/><Relationship Id="rId25" Target="../tags/tag377.xml" Type="http://schemas.openxmlformats.org/officeDocument/2006/relationships/tags"/><Relationship Id="rId26" Target="../media/image16.png" Type="http://schemas.openxmlformats.org/officeDocument/2006/relationships/image"/><Relationship Id="rId27" Target="../tags/tag378.xml" Type="http://schemas.openxmlformats.org/officeDocument/2006/relationships/tags"/><Relationship Id="rId3" Target="../tags/tag355.xml" Type="http://schemas.openxmlformats.org/officeDocument/2006/relationships/tags"/><Relationship Id="rId4" Target="../tags/tag356.xml" Type="http://schemas.openxmlformats.org/officeDocument/2006/relationships/tags"/><Relationship Id="rId5" Target="../tags/tag357.xml" Type="http://schemas.openxmlformats.org/officeDocument/2006/relationships/tags"/><Relationship Id="rId6" Target="../tags/tag358.xml" Type="http://schemas.openxmlformats.org/officeDocument/2006/relationships/tags"/><Relationship Id="rId7" Target="../tags/tag359.xml" Type="http://schemas.openxmlformats.org/officeDocument/2006/relationships/tags"/><Relationship Id="rId8" Target="../tags/tag360.xml" Type="http://schemas.openxmlformats.org/officeDocument/2006/relationships/tags"/><Relationship Id="rId9" Target="../tags/tag361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384.xml" Type="http://schemas.openxmlformats.org/officeDocument/2006/relationships/tags"/><Relationship Id="rId11" Target="../tags/tag385.xml" Type="http://schemas.openxmlformats.org/officeDocument/2006/relationships/tags"/><Relationship Id="rId2" Target="../tags/tag379.xml" Type="http://schemas.openxmlformats.org/officeDocument/2006/relationships/tags"/><Relationship Id="rId3" Target="../media/image17.png" Type="http://schemas.openxmlformats.org/officeDocument/2006/relationships/image"/><Relationship Id="rId4" Target="../tags/tag380.xml" Type="http://schemas.openxmlformats.org/officeDocument/2006/relationships/tags"/><Relationship Id="rId5" Target="../media/image18.png" Type="http://schemas.openxmlformats.org/officeDocument/2006/relationships/image"/><Relationship Id="rId6" Target="../tags/tag381.xml" Type="http://schemas.openxmlformats.org/officeDocument/2006/relationships/tags"/><Relationship Id="rId7" Target="../media/image19.png" Type="http://schemas.openxmlformats.org/officeDocument/2006/relationships/image"/><Relationship Id="rId8" Target="../tags/tag382.xml" Type="http://schemas.openxmlformats.org/officeDocument/2006/relationships/tags"/><Relationship Id="rId9" Target="../tags/tag383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391.xml" Type="http://schemas.openxmlformats.org/officeDocument/2006/relationships/tags"/><Relationship Id="rId2" Target="../tags/tag386.xml" Type="http://schemas.openxmlformats.org/officeDocument/2006/relationships/tags"/><Relationship Id="rId3" Target="../media/image20.png" Type="http://schemas.openxmlformats.org/officeDocument/2006/relationships/image"/><Relationship Id="rId4" Target="../tags/tag387.xml" Type="http://schemas.openxmlformats.org/officeDocument/2006/relationships/tags"/><Relationship Id="rId5" Target="../media/image21.png" Type="http://schemas.openxmlformats.org/officeDocument/2006/relationships/image"/><Relationship Id="rId6" Target="../tags/tag388.xml" Type="http://schemas.openxmlformats.org/officeDocument/2006/relationships/tags"/><Relationship Id="rId7" Target="../media/image22.png" Type="http://schemas.openxmlformats.org/officeDocument/2006/relationships/image"/><Relationship Id="rId8" Target="../tags/tag389.xml" Type="http://schemas.openxmlformats.org/officeDocument/2006/relationships/tags"/><Relationship Id="rId9" Target="../tags/tag390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400.xml" Type="http://schemas.openxmlformats.org/officeDocument/2006/relationships/tags"/><Relationship Id="rId11" Target="../tags/tag401.xml" Type="http://schemas.openxmlformats.org/officeDocument/2006/relationships/tags"/><Relationship Id="rId12" Target="../tags/tag402.xml" Type="http://schemas.openxmlformats.org/officeDocument/2006/relationships/tags"/><Relationship Id="rId13" Target="../tags/tag403.xml" Type="http://schemas.openxmlformats.org/officeDocument/2006/relationships/tags"/><Relationship Id="rId14" Target="../tags/tag404.xml" Type="http://schemas.openxmlformats.org/officeDocument/2006/relationships/tags"/><Relationship Id="rId15" Target="../tags/tag405.xml" Type="http://schemas.openxmlformats.org/officeDocument/2006/relationships/tags"/><Relationship Id="rId16" Target="../tags/tag406.xml" Type="http://schemas.openxmlformats.org/officeDocument/2006/relationships/tags"/><Relationship Id="rId17" Target="../tags/tag407.xml" Type="http://schemas.openxmlformats.org/officeDocument/2006/relationships/tags"/><Relationship Id="rId18" Target="../tags/tag408.xml" Type="http://schemas.openxmlformats.org/officeDocument/2006/relationships/tags"/><Relationship Id="rId19" Target="../tags/tag409.xml" Type="http://schemas.openxmlformats.org/officeDocument/2006/relationships/tags"/><Relationship Id="rId2" Target="../tags/tag392.xml" Type="http://schemas.openxmlformats.org/officeDocument/2006/relationships/tags"/><Relationship Id="rId20" Target="../tags/tag410.xml" Type="http://schemas.openxmlformats.org/officeDocument/2006/relationships/tags"/><Relationship Id="rId21" Target="../tags/tag411.xml" Type="http://schemas.openxmlformats.org/officeDocument/2006/relationships/tags"/><Relationship Id="rId22" Target="../tags/tag412.xml" Type="http://schemas.openxmlformats.org/officeDocument/2006/relationships/tags"/><Relationship Id="rId23" Target="../tags/tag413.xml" Type="http://schemas.openxmlformats.org/officeDocument/2006/relationships/tags"/><Relationship Id="rId24" Target="../media/image23.png" Type="http://schemas.openxmlformats.org/officeDocument/2006/relationships/image"/><Relationship Id="rId25" Target="../tags/tag414.xml" Type="http://schemas.openxmlformats.org/officeDocument/2006/relationships/tags"/><Relationship Id="rId26" Target="../tags/tag415.xml" Type="http://schemas.openxmlformats.org/officeDocument/2006/relationships/tags"/><Relationship Id="rId3" Target="../tags/tag393.xml" Type="http://schemas.openxmlformats.org/officeDocument/2006/relationships/tags"/><Relationship Id="rId4" Target="../tags/tag394.xml" Type="http://schemas.openxmlformats.org/officeDocument/2006/relationships/tags"/><Relationship Id="rId5" Target="../tags/tag395.xml" Type="http://schemas.openxmlformats.org/officeDocument/2006/relationships/tags"/><Relationship Id="rId6" Target="../tags/tag396.xml" Type="http://schemas.openxmlformats.org/officeDocument/2006/relationships/tags"/><Relationship Id="rId7" Target="../tags/tag397.xml" Type="http://schemas.openxmlformats.org/officeDocument/2006/relationships/tags"/><Relationship Id="rId8" Target="../tags/tag398.xml" Type="http://schemas.openxmlformats.org/officeDocument/2006/relationships/tags"/><Relationship Id="rId9" Target="../tags/tag399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73.xml" Type="http://schemas.openxmlformats.org/officeDocument/2006/relationships/tags"/><Relationship Id="rId11" Target="../tags/tag274.xml" Type="http://schemas.openxmlformats.org/officeDocument/2006/relationships/tags"/><Relationship Id="rId12" Target="../tags/tag275.xml" Type="http://schemas.openxmlformats.org/officeDocument/2006/relationships/tags"/><Relationship Id="rId13" Target="../tags/tag276.xml" Type="http://schemas.openxmlformats.org/officeDocument/2006/relationships/tags"/><Relationship Id="rId14" Target="../media/image6.png" Type="http://schemas.openxmlformats.org/officeDocument/2006/relationships/image"/><Relationship Id="rId15" Target="../tags/tag277.xml" Type="http://schemas.openxmlformats.org/officeDocument/2006/relationships/tags"/><Relationship Id="rId2" Target="../tags/tag266.xml" Type="http://schemas.openxmlformats.org/officeDocument/2006/relationships/tags"/><Relationship Id="rId3" Target="../tags/tag267.xml" Type="http://schemas.openxmlformats.org/officeDocument/2006/relationships/tags"/><Relationship Id="rId4" Target="../tags/tag268.xml" Type="http://schemas.openxmlformats.org/officeDocument/2006/relationships/tags"/><Relationship Id="rId5" Target="../tags/tag269.xml" Type="http://schemas.openxmlformats.org/officeDocument/2006/relationships/tags"/><Relationship Id="rId6" Target="../tags/tag270.xml" Type="http://schemas.openxmlformats.org/officeDocument/2006/relationships/tags"/><Relationship Id="rId7" Target="../tags/tag271.xml" Type="http://schemas.openxmlformats.org/officeDocument/2006/relationships/tags"/><Relationship Id="rId8" Target="../tags/tag272.xml" Type="http://schemas.openxmlformats.org/officeDocument/2006/relationships/tags"/><Relationship Id="rId9" Target="slide3.xml" Type="http://schemas.openxmlformats.org/officeDocument/2006/relationships/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85.xml" Type="http://schemas.openxmlformats.org/officeDocument/2006/relationships/tags"/><Relationship Id="rId11" Target="slide2.xml" Type="http://schemas.openxmlformats.org/officeDocument/2006/relationships/slide"/><Relationship Id="rId12" Target="../tags/tag286.xml" Type="http://schemas.openxmlformats.org/officeDocument/2006/relationships/tags"/><Relationship Id="rId13" Target="../tags/tag287.xml" Type="http://schemas.openxmlformats.org/officeDocument/2006/relationships/tags"/><Relationship Id="rId14" Target="../tags/tag288.xml" Type="http://schemas.openxmlformats.org/officeDocument/2006/relationships/tags"/><Relationship Id="rId15" Target="../tags/tag289.xml" Type="http://schemas.openxmlformats.org/officeDocument/2006/relationships/tags"/><Relationship Id="rId16" Target="../tags/tag290.xml" Type="http://schemas.openxmlformats.org/officeDocument/2006/relationships/tags"/><Relationship Id="rId17" Target="../media/image7.png" Type="http://schemas.openxmlformats.org/officeDocument/2006/relationships/image"/><Relationship Id="rId18" Target="../tags/tag291.xml" Type="http://schemas.openxmlformats.org/officeDocument/2006/relationships/tags"/><Relationship Id="rId2" Target="../tags/tag278.xml" Type="http://schemas.openxmlformats.org/officeDocument/2006/relationships/tags"/><Relationship Id="rId3" Target="../tags/tag279.xml" Type="http://schemas.openxmlformats.org/officeDocument/2006/relationships/tags"/><Relationship Id="rId4" Target="../tags/tag280.xml" Type="http://schemas.openxmlformats.org/officeDocument/2006/relationships/tags"/><Relationship Id="rId5" Target="../tags/tag281.xml" Type="http://schemas.openxmlformats.org/officeDocument/2006/relationships/tags"/><Relationship Id="rId6" Target="../media/image6.png" Type="http://schemas.openxmlformats.org/officeDocument/2006/relationships/image"/><Relationship Id="rId7" Target="../tags/tag282.xml" Type="http://schemas.openxmlformats.org/officeDocument/2006/relationships/tags"/><Relationship Id="rId8" Target="../tags/tag283.xml" Type="http://schemas.openxmlformats.org/officeDocument/2006/relationships/tags"/><Relationship Id="rId9" Target="../tags/tag284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299.xml" Type="http://schemas.openxmlformats.org/officeDocument/2006/relationships/tags"/><Relationship Id="rId11" Target="../tags/tag300.xml" Type="http://schemas.openxmlformats.org/officeDocument/2006/relationships/tags"/><Relationship Id="rId12" Target="../tags/tag301.xml" Type="http://schemas.openxmlformats.org/officeDocument/2006/relationships/tags"/><Relationship Id="rId13" Target="../tags/tag302.xml" Type="http://schemas.openxmlformats.org/officeDocument/2006/relationships/tags"/><Relationship Id="rId14" Target="../tags/tag303.xml" Type="http://schemas.openxmlformats.org/officeDocument/2006/relationships/tags"/><Relationship Id="rId15" Target="../tags/tag304.xml" Type="http://schemas.openxmlformats.org/officeDocument/2006/relationships/tags"/><Relationship Id="rId16" Target="../tags/tag305.xml" Type="http://schemas.openxmlformats.org/officeDocument/2006/relationships/tags"/><Relationship Id="rId17" Target="../tags/tag306.xml" Type="http://schemas.openxmlformats.org/officeDocument/2006/relationships/tags"/><Relationship Id="rId18" Target="../tags/tag307.xml" Type="http://schemas.openxmlformats.org/officeDocument/2006/relationships/tags"/><Relationship Id="rId19" Target="../tags/tag308.xml" Type="http://schemas.openxmlformats.org/officeDocument/2006/relationships/tags"/><Relationship Id="rId2" Target="../tags/tag292.xml" Type="http://schemas.openxmlformats.org/officeDocument/2006/relationships/tags"/><Relationship Id="rId20" Target="../tags/tag309.xml" Type="http://schemas.openxmlformats.org/officeDocument/2006/relationships/tags"/><Relationship Id="rId21" Target="../tags/tag310.xml" Type="http://schemas.openxmlformats.org/officeDocument/2006/relationships/tags"/><Relationship Id="rId22" Target="../tags/tag311.xml" Type="http://schemas.openxmlformats.org/officeDocument/2006/relationships/tags"/><Relationship Id="rId3" Target="../tags/tag293.xml" Type="http://schemas.openxmlformats.org/officeDocument/2006/relationships/tags"/><Relationship Id="rId4" Target="../media/image8.png" Type="http://schemas.openxmlformats.org/officeDocument/2006/relationships/image"/><Relationship Id="rId5" Target="../tags/tag294.xml" Type="http://schemas.openxmlformats.org/officeDocument/2006/relationships/tags"/><Relationship Id="rId6" Target="../tags/tag295.xml" Type="http://schemas.openxmlformats.org/officeDocument/2006/relationships/tags"/><Relationship Id="rId7" Target="../tags/tag296.xml" Type="http://schemas.openxmlformats.org/officeDocument/2006/relationships/tags"/><Relationship Id="rId8" Target="../tags/tag297.xml" Type="http://schemas.openxmlformats.org/officeDocument/2006/relationships/tags"/><Relationship Id="rId9" Target="../tags/tag298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320.xml" Type="http://schemas.openxmlformats.org/officeDocument/2006/relationships/tags"/><Relationship Id="rId11" Target="../tags/tag321.xml" Type="http://schemas.openxmlformats.org/officeDocument/2006/relationships/tags"/><Relationship Id="rId12" Target="../tags/tag322.xml" Type="http://schemas.openxmlformats.org/officeDocument/2006/relationships/tags"/><Relationship Id="rId13" Target="../tags/tag323.xml" Type="http://schemas.openxmlformats.org/officeDocument/2006/relationships/tags"/><Relationship Id="rId14" Target="../tags/tag324.xml" Type="http://schemas.openxmlformats.org/officeDocument/2006/relationships/tags"/><Relationship Id="rId15" Target="../tags/tag325.xml" Type="http://schemas.openxmlformats.org/officeDocument/2006/relationships/tags"/><Relationship Id="rId16" Target="../tags/tag326.xml" Type="http://schemas.openxmlformats.org/officeDocument/2006/relationships/tags"/><Relationship Id="rId17" Target="../tags/tag327.xml" Type="http://schemas.openxmlformats.org/officeDocument/2006/relationships/tags"/><Relationship Id="rId18" Target="../tags/tag328.xml" Type="http://schemas.openxmlformats.org/officeDocument/2006/relationships/tags"/><Relationship Id="rId19" Target="../tags/tag329.xml" Type="http://schemas.openxmlformats.org/officeDocument/2006/relationships/tags"/><Relationship Id="rId2" Target="../tags/tag312.xml" Type="http://schemas.openxmlformats.org/officeDocument/2006/relationships/tags"/><Relationship Id="rId20" Target="../tags/tag330.xml" Type="http://schemas.openxmlformats.org/officeDocument/2006/relationships/tags"/><Relationship Id="rId21" Target="../tags/tag331.xml" Type="http://schemas.openxmlformats.org/officeDocument/2006/relationships/tags"/><Relationship Id="rId22" Target="../media/image9.png" Type="http://schemas.openxmlformats.org/officeDocument/2006/relationships/image"/><Relationship Id="rId23" Target="../tags/tag332.xml" Type="http://schemas.openxmlformats.org/officeDocument/2006/relationships/tags"/><Relationship Id="rId24" Target="../tags/tag333.xml" Type="http://schemas.openxmlformats.org/officeDocument/2006/relationships/tags"/><Relationship Id="rId25" Target="../media/image10.png" Type="http://schemas.openxmlformats.org/officeDocument/2006/relationships/image"/><Relationship Id="rId26" Target="../tags/tag334.xml" Type="http://schemas.openxmlformats.org/officeDocument/2006/relationships/tags"/><Relationship Id="rId27" Target="../media/image11.png" Type="http://schemas.openxmlformats.org/officeDocument/2006/relationships/image"/><Relationship Id="rId28" Target="../tags/tag335.xml" Type="http://schemas.openxmlformats.org/officeDocument/2006/relationships/tags"/><Relationship Id="rId29" Target="../media/media2.mp4" Type="http://schemas.openxmlformats.org/officeDocument/2006/relationships/video"/><Relationship Id="rId3" Target="../tags/tag313.xml" Type="http://schemas.openxmlformats.org/officeDocument/2006/relationships/tags"/><Relationship Id="rId30" Target="../media/media2.mp4" Type="http://schemas.microsoft.com/office/2007/relationships/media"/><Relationship Id="rId31" Target="../tags/tag336.xml" Type="http://schemas.openxmlformats.org/officeDocument/2006/relationships/tags"/><Relationship Id="rId32" Target="../tags/tag337.xml" Type="http://schemas.openxmlformats.org/officeDocument/2006/relationships/tags"/><Relationship Id="rId4" Target="../tags/tag314.xml" Type="http://schemas.openxmlformats.org/officeDocument/2006/relationships/tags"/><Relationship Id="rId5" Target="../tags/tag315.xml" Type="http://schemas.openxmlformats.org/officeDocument/2006/relationships/tags"/><Relationship Id="rId6" Target="../tags/tag316.xml" Type="http://schemas.openxmlformats.org/officeDocument/2006/relationships/tags"/><Relationship Id="rId7" Target="../tags/tag317.xml" Type="http://schemas.openxmlformats.org/officeDocument/2006/relationships/tags"/><Relationship Id="rId8" Target="../tags/tag318.xml" Type="http://schemas.openxmlformats.org/officeDocument/2006/relationships/tags"/><Relationship Id="rId9" Target="../tags/tag319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ags/tag338.xml" Type="http://schemas.openxmlformats.org/officeDocument/2006/relationships/tags"/><Relationship Id="rId3" Target="../media/image12.png" Type="http://schemas.openxmlformats.org/officeDocument/2006/relationships/image"/><Relationship Id="rId4" Target="../tags/tag339.xml" Type="http://schemas.openxmlformats.org/officeDocument/2006/relationships/tags"/><Relationship Id="rId5" Target="../tags/tag340.xml" Type="http://schemas.openxmlformats.org/officeDocument/2006/relationships/tags"/><Relationship Id="rId6" Target="../tags/tag341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ags/tag342.xml" Type="http://schemas.openxmlformats.org/officeDocument/2006/relationships/tags"/><Relationship Id="rId3" Target="../media/image13.png" Type="http://schemas.openxmlformats.org/officeDocument/2006/relationships/image"/><Relationship Id="rId4" Target="../tags/tag343.xml" Type="http://schemas.openxmlformats.org/officeDocument/2006/relationships/tags"/><Relationship Id="rId5" Target="../tags/tag344.xml" Type="http://schemas.openxmlformats.org/officeDocument/2006/relationships/tags"/><Relationship Id="rId6" Target="../tags/tag345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ags/tag346.xml" Type="http://schemas.openxmlformats.org/officeDocument/2006/relationships/tags"/><Relationship Id="rId3" Target="../media/image14.png" Type="http://schemas.openxmlformats.org/officeDocument/2006/relationships/image"/><Relationship Id="rId4" Target="../tags/tag347.xml" Type="http://schemas.openxmlformats.org/officeDocument/2006/relationships/tags"/><Relationship Id="rId5" Target="../tags/tag348.xml" Type="http://schemas.openxmlformats.org/officeDocument/2006/relationships/tags"/><Relationship Id="rId6" Target="../tags/tag349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ags/tag350.xml" Type="http://schemas.openxmlformats.org/officeDocument/2006/relationships/tags"/><Relationship Id="rId3" Target="../media/image15.png" Type="http://schemas.openxmlformats.org/officeDocument/2006/relationships/image"/><Relationship Id="rId4" Target="../tags/tag351.xml" Type="http://schemas.openxmlformats.org/officeDocument/2006/relationships/tags"/><Relationship Id="rId5" Target="../tags/tag352.xml" Type="http://schemas.openxmlformats.org/officeDocument/2006/relationships/tags"/><Relationship Id="rId6" Target="../tags/tag353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09112" y="1672328"/>
            <a:ext cx="2794807" cy="2720906"/>
          </a:xfrm>
          <a:prstGeom prst="ellipse">
            <a:avLst/>
          </a:prstGeom>
        </p:spPr>
      </p:pic>
      <p:sp>
        <p:nvSpPr>
          <p:cNvPr id="3" name="圆角矩形 2"/>
          <p:cNvSpPr/>
          <p:nvPr>
            <p:custDataLst>
              <p:tags r:id="rId5"/>
            </p:custDataLst>
          </p:nvPr>
        </p:nvSpPr>
        <p:spPr>
          <a:xfrm rot="18892708">
            <a:off x="3038123" y="1397263"/>
            <a:ext cx="921018" cy="276114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圆角矩形 3"/>
          <p:cNvSpPr/>
          <p:nvPr>
            <p:custDataLst>
              <p:tags r:id="rId6"/>
            </p:custDataLst>
          </p:nvPr>
        </p:nvSpPr>
        <p:spPr>
          <a:xfrm rot="18892708">
            <a:off x="2380242" y="1786302"/>
            <a:ext cx="269037" cy="94196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圆角矩形 4"/>
          <p:cNvSpPr/>
          <p:nvPr>
            <p:custDataLst>
              <p:tags r:id="rId7"/>
            </p:custDataLst>
          </p:nvPr>
        </p:nvSpPr>
        <p:spPr>
          <a:xfrm rot="18892708">
            <a:off x="2434368" y="1617165"/>
            <a:ext cx="196587" cy="65623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EC52A"/>
              </a:gs>
              <a:gs pos="50000">
                <a:srgbClr val="F6B646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圆角矩形 5"/>
          <p:cNvSpPr/>
          <p:nvPr>
            <p:custDataLst>
              <p:tags r:id="rId8"/>
            </p:custDataLst>
          </p:nvPr>
        </p:nvSpPr>
        <p:spPr>
          <a:xfrm rot="18892708">
            <a:off x="8418545" y="941628"/>
            <a:ext cx="2667308" cy="799638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5B647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圆角矩形 6"/>
          <p:cNvSpPr/>
          <p:nvPr>
            <p:custDataLst>
              <p:tags r:id="rId9"/>
            </p:custDataLst>
          </p:nvPr>
        </p:nvSpPr>
        <p:spPr>
          <a:xfrm rot="18892708">
            <a:off x="8972081" y="3626238"/>
            <a:ext cx="527418" cy="159442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8CBA9">
                  <a:alpha val="90000"/>
                </a:srgbClr>
              </a:gs>
              <a:gs pos="50000">
                <a:srgbClr val="30BC9B"/>
              </a:gs>
              <a:gs pos="100000">
                <a:srgbClr val="24A788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圆角矩形 7"/>
          <p:cNvSpPr/>
          <p:nvPr>
            <p:custDataLst>
              <p:tags r:id="rId10"/>
            </p:custDataLst>
          </p:nvPr>
        </p:nvSpPr>
        <p:spPr>
          <a:xfrm rot="18892708">
            <a:off x="9049920" y="3239082"/>
            <a:ext cx="467340" cy="67359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EC82B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圆角矩形 9"/>
          <p:cNvSpPr/>
          <p:nvPr>
            <p:custDataLst>
              <p:tags r:id="rId11"/>
            </p:custDataLst>
          </p:nvPr>
        </p:nvSpPr>
        <p:spPr>
          <a:xfrm rot="18892708">
            <a:off x="11575782" y="4725011"/>
            <a:ext cx="1182617" cy="592591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5B647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圆角矩形 8"/>
          <p:cNvSpPr/>
          <p:nvPr>
            <p:custDataLst>
              <p:tags r:id="rId12"/>
            </p:custDataLst>
          </p:nvPr>
        </p:nvSpPr>
        <p:spPr>
          <a:xfrm rot="18892708">
            <a:off x="10959035" y="4290578"/>
            <a:ext cx="1871352" cy="694439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06A48">
                  <a:alpha val="90000"/>
                </a:srgbClr>
              </a:gs>
              <a:gs pos="50000">
                <a:srgbClr val="E65F4D">
                  <a:alpha val="90000"/>
                </a:srgbClr>
              </a:gs>
              <a:gs pos="100000">
                <a:srgbClr val="DC5153">
                  <a:alpha val="90000"/>
                </a:srgbClr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圆角矩形 10"/>
          <p:cNvSpPr/>
          <p:nvPr>
            <p:custDataLst>
              <p:tags r:id="rId13"/>
            </p:custDataLst>
          </p:nvPr>
        </p:nvSpPr>
        <p:spPr>
          <a:xfrm flipV="1" rot="18892708">
            <a:off x="6793605" y="2080436"/>
            <a:ext cx="378038" cy="45719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8CBA9">
                  <a:alpha val="90000"/>
                </a:srgbClr>
              </a:gs>
              <a:gs pos="50000">
                <a:srgbClr val="30BC9B"/>
              </a:gs>
              <a:gs pos="100000">
                <a:srgbClr val="24A788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圆角矩形 12"/>
          <p:cNvSpPr/>
          <p:nvPr>
            <p:custDataLst>
              <p:tags r:id="rId14"/>
            </p:custDataLst>
          </p:nvPr>
        </p:nvSpPr>
        <p:spPr>
          <a:xfrm rot="18892708">
            <a:off x="4065316" y="3485864"/>
            <a:ext cx="577502" cy="176609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11A0DE"/>
              </a:gs>
              <a:gs pos="50000">
                <a:srgbClr val="2690DF"/>
              </a:gs>
              <a:gs pos="100000">
                <a:srgbClr val="3186E0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圆角矩形 14"/>
          <p:cNvSpPr/>
          <p:nvPr>
            <p:custDataLst>
              <p:tags r:id="rId15"/>
            </p:custDataLst>
          </p:nvPr>
        </p:nvSpPr>
        <p:spPr>
          <a:xfrm rot="18892708">
            <a:off x="4164412" y="3181908"/>
            <a:ext cx="500729" cy="81710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5B647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>
            <p:custDataLst>
              <p:tags r:id="rId16"/>
            </p:custDataLst>
          </p:nvPr>
        </p:nvSpPr>
        <p:spPr>
          <a:xfrm>
            <a:off x="4813300" y="2025649"/>
            <a:ext cx="2568503" cy="2568503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圆角矩形 18"/>
          <p:cNvSpPr/>
          <p:nvPr>
            <p:custDataLst>
              <p:tags r:id="rId17"/>
            </p:custDataLst>
          </p:nvPr>
        </p:nvSpPr>
        <p:spPr>
          <a:xfrm rot="18892708">
            <a:off x="2559442" y="4127433"/>
            <a:ext cx="613748" cy="74931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79C657"/>
              </a:gs>
              <a:gs pos="50000">
                <a:srgbClr val="69B048"/>
              </a:gs>
              <a:gs pos="100000">
                <a:srgbClr val="5A9D3C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圆角矩形 20"/>
          <p:cNvSpPr/>
          <p:nvPr>
            <p:custDataLst>
              <p:tags r:id="rId18"/>
            </p:custDataLst>
          </p:nvPr>
        </p:nvSpPr>
        <p:spPr>
          <a:xfrm rot="18892708">
            <a:off x="262709" y="5760972"/>
            <a:ext cx="1486854" cy="636508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55284"/>
              </a:gs>
              <a:gs pos="50000">
                <a:srgbClr val="ED487F"/>
              </a:gs>
              <a:gs pos="100000">
                <a:srgbClr val="EB457D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圆角矩形 19"/>
          <p:cNvSpPr/>
          <p:nvPr>
            <p:custDataLst>
              <p:tags r:id="rId19"/>
            </p:custDataLst>
          </p:nvPr>
        </p:nvSpPr>
        <p:spPr>
          <a:xfrm rot="18892708">
            <a:off x="-445469" y="5319922"/>
            <a:ext cx="2270857" cy="776583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19A2DF">
                  <a:alpha val="90000"/>
                </a:srgbClr>
              </a:gs>
              <a:gs pos="50000">
                <a:srgbClr val="2399E0">
                  <a:alpha val="90000"/>
                </a:srgbClr>
              </a:gs>
              <a:gs pos="100000">
                <a:srgbClr val="2D91E0">
                  <a:alpha val="90000"/>
                </a:srgbClr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圆角矩形 24"/>
          <p:cNvSpPr/>
          <p:nvPr>
            <p:custDataLst>
              <p:tags r:id="rId20"/>
            </p:custDataLst>
          </p:nvPr>
        </p:nvSpPr>
        <p:spPr>
          <a:xfrm rot="18892708">
            <a:off x="9486202" y="1264817"/>
            <a:ext cx="1387165" cy="500424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7CAA8">
                  <a:alpha val="90000"/>
                </a:srgbClr>
              </a:gs>
              <a:gs pos="50000">
                <a:srgbClr val="2AB394">
                  <a:alpha val="90000"/>
                </a:srgbClr>
              </a:gs>
              <a:gs pos="100000">
                <a:srgbClr val="22A385">
                  <a:alpha val="90000"/>
                </a:srgbClr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圆角矩形 26"/>
          <p:cNvSpPr/>
          <p:nvPr>
            <p:custDataLst>
              <p:tags r:id="rId21"/>
            </p:custDataLst>
          </p:nvPr>
        </p:nvSpPr>
        <p:spPr>
          <a:xfrm rot="18892708">
            <a:off x="13016" y="2052251"/>
            <a:ext cx="673474" cy="190552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DC62F">
                  <a:alpha val="90000"/>
                </a:srgbClr>
              </a:gs>
              <a:gs pos="50000">
                <a:srgbClr val="F5B547">
                  <a:alpha val="90000"/>
                </a:srgbClr>
              </a:gs>
              <a:gs pos="100000">
                <a:srgbClr val="F5B547">
                  <a:alpha val="90000"/>
                </a:srgbClr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圆角矩形 25"/>
          <p:cNvSpPr/>
          <p:nvPr>
            <p:custDataLst>
              <p:tags r:id="rId22"/>
            </p:custDataLst>
          </p:nvPr>
        </p:nvSpPr>
        <p:spPr>
          <a:xfrm rot="18892708">
            <a:off x="-290276" y="2470850"/>
            <a:ext cx="732519" cy="270628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78C556"/>
              </a:gs>
              <a:gs pos="50000">
                <a:srgbClr val="70BA4E"/>
              </a:gs>
              <a:gs pos="100000">
                <a:srgbClr val="61A742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圆角矩形 22"/>
          <p:cNvSpPr/>
          <p:nvPr>
            <p:custDataLst>
              <p:tags r:id="rId23"/>
            </p:custDataLst>
          </p:nvPr>
        </p:nvSpPr>
        <p:spPr>
          <a:xfrm rot="18892708">
            <a:off x="-62143" y="2161909"/>
            <a:ext cx="1524991" cy="449416"/>
          </a:xfrm>
          <a:prstGeom prst="roundRect">
            <a:avLst>
              <a:gd fmla="val 50000" name="adj"/>
            </a:avLst>
          </a:prstGeom>
          <a:solidFill>
            <a:srgbClr val="6057B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圆角矩形 21"/>
          <p:cNvSpPr/>
          <p:nvPr>
            <p:custDataLst>
              <p:tags r:id="rId24"/>
            </p:custDataLst>
          </p:nvPr>
        </p:nvSpPr>
        <p:spPr>
          <a:xfrm rot="18892708">
            <a:off x="-249264" y="2895972"/>
            <a:ext cx="1172688" cy="385766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DC62F">
                  <a:alpha val="90000"/>
                </a:srgbClr>
              </a:gs>
              <a:gs pos="50000">
                <a:srgbClr val="F5B547">
                  <a:alpha val="90000"/>
                </a:srgbClr>
              </a:gs>
              <a:gs pos="100000">
                <a:srgbClr val="F5B547">
                  <a:alpha val="90000"/>
                </a:srgbClr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>
            <p:custDataLst>
              <p:tags r:id="rId25"/>
            </p:custDataLst>
          </p:nvPr>
        </p:nvSpPr>
        <p:spPr>
          <a:xfrm>
            <a:off x="3316703" y="4695909"/>
            <a:ext cx="5508943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Flyme风格商业计划书模版</a:t>
            </a:r>
          </a:p>
        </p:txBody>
      </p:sp>
      <p:sp>
        <p:nvSpPr>
          <p:cNvPr id="28" name="文本框 27"/>
          <p:cNvSpPr txBox="1"/>
          <p:nvPr>
            <p:custDataLst>
              <p:tags r:id="rId26"/>
            </p:custDataLst>
          </p:nvPr>
        </p:nvSpPr>
        <p:spPr>
          <a:xfrm>
            <a:off x="3866683" y="5342239"/>
            <a:ext cx="44627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《魅族flyme》——互联网产品系列模版05</a:t>
            </a:r>
          </a:p>
          <a:p>
            <a:pPr algn="ctr">
              <a:lnSpc>
                <a:spcPct val="150000"/>
              </a:lnSpc>
            </a:pPr>
            <a:r>
              <a:rPr altLang="zh-CN" lang="en-US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制作人：小佑</a:t>
            </a:r>
          </a:p>
        </p:txBody>
      </p:sp>
      <p:sp>
        <p:nvSpPr>
          <p:cNvPr id="17" name="圆角矩形 16"/>
          <p:cNvSpPr/>
          <p:nvPr>
            <p:custDataLst>
              <p:tags r:id="rId27"/>
            </p:custDataLst>
          </p:nvPr>
        </p:nvSpPr>
        <p:spPr>
          <a:xfrm rot="18892708">
            <a:off x="4838720" y="4034976"/>
            <a:ext cx="327600" cy="28800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4" name="魅族Flyme5官方介绍视频_高清">
            <a:hlinkClick action="ppaction://media"/>
          </p:cNvPr>
          <p:cNvPicPr>
            <a:picLocks noChangeAspect="1"/>
          </p:cNvPicPr>
          <p:nvPr>
            <a:audioFile r:link="rId30"/>
            <p:custDataLst>
              <p:tags r:id="rId29"/>
            </p:custDataLst>
            <p:extLst>
              <p:ext uri="{DAA4B4D4-6D71-4841-9C94-3DE7FCFB9230}">
                <p14:media r:embed="rId3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-995951" y="0"/>
            <a:ext cx="609600" cy="609600"/>
          </a:xfrm>
          <a:prstGeom prst="rect">
            <a:avLst/>
          </a:prstGeom>
        </p:spPr>
      </p:pic>
      <p:sp>
        <p:nvSpPr>
          <p:cNvPr id="29" name="矩形 28"/>
          <p:cNvSpPr/>
          <p:nvPr>
            <p:custDataLst>
              <p:tags r:id="rId32"/>
            </p:custDataLst>
          </p:nvPr>
        </p:nvSpPr>
        <p:spPr>
          <a:xfrm>
            <a:off x="1343025" y="-523875"/>
            <a:ext cx="351370" cy="18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466304736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grpId="1" id="8" nodeType="withEffect" presetClass="entr" presetID="1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6" nodeType="withEffect" presetClass="entr" presetID="1" presetSubtype="0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8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0" nodeType="withEffect" presetClass="entr" presetID="1" presetSubtype="0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2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4" nodeType="withEffect" presetClass="entr" presetID="1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8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0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2" nodeType="withEffect" presetClass="entr" presetID="1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4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6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8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0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2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4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6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8" nodeType="withEffect" presetClass="path" presetID="42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6029 0.10487 L 4.16667E-06 -4.44444E-06" pathEditMode="relative" ptsTypes="AA" rAng="0">
                                      <p:cBhvr>
                                        <p:cTn dur="5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0" nodeType="withEffect" presetClass="path" presetID="42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13099 0.22801 L -1.875E-06 3.33333E-06" pathEditMode="relative" ptsTypes="AA" rAng="0">
                                      <p:cBhvr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2" nodeType="withEffect" presetClass="path" presetID="42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029 0.10487 L 4.16667E-06 -4.44444E-06" pathEditMode="relative" ptsTypes="AA" rAng="0">
                                      <p:cBhvr>
                                        <p:cTn dur="5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4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71 0.1507 L -4.16667E-06 -1.48148E-06" pathEditMode="relative" ptsTypes="AA" rAng="0">
                                      <p:cBhvr>
                                        <p:cTn dur="500" fill="hold" id="5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754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6" nodeType="withEffect" presetClass="path" presetID="42" presetSubtype="0">
                                  <p:stCondLst>
                                    <p:cond delay="640"/>
                                  </p:stCondLst>
                                  <p:childTnLst>
                                    <p:animMotion origin="layout" path="M -0.23008 0.4 L -2.29167E-06 7.40741E-07" pathEditMode="relative" ptsTypes="AA" rAng="0">
                                      <p:cBhvr>
                                        <p:cTn dur="500" fill="hold" id="5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-200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8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073 0.40139 L 2.77556E-17 -1.11111E-06" pathEditMode="relative" ptsTypes="AA" rAng="0">
                                      <p:cBhvr>
                                        <p:cTn dur="500" fill="hold" id="5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2006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0" nodeType="withEffect" presetClass="path" presetID="42" presetSubtype="0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34948 0.60787 L 8.33333E-07 -2.59259E-06" pathEditMode="relative" ptsTypes="AA" rAng="0">
                                      <p:cBhvr>
                                        <p:cTn dur="500" fill="hold" id="6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2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25352 0.44097 L 3.95833E-06 4.07407E-06" pathEditMode="relative" ptsTypes="AA" rAng="0">
                                      <p:cBhvr>
                                        <p:cTn dur="5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-220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4" nodeType="withEffect" presetClass="path" presetID="42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13099 0.22801 L -1.875E-06 3.33333E-06" pathEditMode="relative" ptsTypes="AA" rAng="0">
                                      <p:cBhvr>
                                        <p:cTn dur="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6" nodeType="withEffect" presetClass="path" presetID="42" presetSubtype="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3099 0.22801 L -1.875E-06 3.33333E-06" pathEditMode="relative" ptsTypes="AA" rAng="0">
                                      <p:cBhvr>
                                        <p:cTn dur="500" fill="hold" id="6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8" nodeType="withEffect" presetClass="path" presetID="42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21771 0.37893 L 3.33333E-06 4.07407E-06" pathEditMode="relative" ptsTypes="AA" rAng="0">
                                      <p:cBhvr>
                                        <p:cTn dur="500" fill="hold" id="6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1895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0" nodeType="withEffect" presetClass="path" presetID="42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28151 0.49004 L -8.33333E-07 2.59259E-06" pathEditMode="relative" ptsTypes="AA" rAng="0">
                                      <p:cBhvr>
                                        <p:cTn dur="500" fill="hold" id="7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2451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2" nodeType="withEffect" presetClass="path" presetID="42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58477 1.01713 L 2.08333E-07 -1.85185E-06" pathEditMode="relative" ptsTypes="AA" rAng="0">
                                      <p:cBhvr>
                                        <p:cTn dur="500" fill="hold" id="7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2" y="-508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4" nodeType="withEffect" presetClass="path" presetID="42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51329 0.89283 L 4.16667E-06 -3.33333E-06" pathEditMode="relative" ptsTypes="AA" rAng="0">
                                      <p:cBhvr>
                                        <p:cTn dur="500" fill="hold" id="7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4" y="-4465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6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4948 0.60787 L 8.33333E-07 -2.59259E-06" pathEditMode="relative" ptsTypes="AA" rAng="0">
                                      <p:cBhvr>
                                        <p:cTn dur="500" fill="hold" id="7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8" nodeType="withEffect" presetClass="path" presetID="42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34948 0.60787 L 8.33333E-07 -2.59259E-06" pathEditMode="relative" ptsTypes="AA" rAng="0">
                                      <p:cBhvr>
                                        <p:cTn dur="500" fill="hold" id="7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0" nodeType="withEffect" presetClass="path" presetID="42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34948 0.60787 L 8.33333E-07 -2.59259E-06" pathEditMode="relative" ptsTypes="AA" rAng="0">
                                      <p:cBhvr>
                                        <p:cTn dur="500" fill="hold" id="8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2" nodeType="withEffect" presetClass="path" presetID="42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4948 0.60787 L 8.33333E-07 -2.59259E-06" pathEditMode="relative" ptsTypes="AA" rAng="0">
                                      <p:cBhvr>
                                        <p:cTn dur="500" fill="hold" id="8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6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4948 0.60787 L 8.33333E-07 -2.59259E-06" pathEditMode="relative" ptsTypes="AA" rAng="0">
                                      <p:cBhvr>
                                        <p:cTn dur="500" fill="hold" id="8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8" nodeType="withEffect" presetClass="path" presetID="42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28151 0.49004 L -8.33333E-07 2.59259E-06" pathEditMode="relative" ptsTypes="AA" rAng="0">
                                      <p:cBhvr>
                                        <p:cTn dur="500" fill="hold" id="8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2451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0" nodeType="withEffect" presetClass="path" presetID="42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28151 0.49004 L -8.33333E-07 2.59259E-06" pathEditMode="relative" ptsTypes="AA" rAng="0">
                                      <p:cBhvr>
                                        <p:cTn dur="500" fill="hold" id="9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2451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21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350" id="9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0" presetSubtype="0">
                                  <p:stCondLst>
                                    <p:cond delay="18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18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 id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 id="10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7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grpId="0" spid="3"/>
      <p:bldP grpId="1" spid="3"/>
      <p:bldP grpId="0" spid="4"/>
      <p:bldP grpId="1" spid="4"/>
      <p:bldP grpId="0" spid="5"/>
      <p:bldP grpId="1" spid="5"/>
      <p:bldP grpId="0" spid="6"/>
      <p:bldP grpId="1" spid="6"/>
      <p:bldP grpId="0" spid="7"/>
      <p:bldP grpId="1" spid="7"/>
      <p:bldP grpId="0" spid="8"/>
      <p:bldP grpId="1" spid="8"/>
      <p:bldP grpId="0" spid="10"/>
      <p:bldP grpId="1" spid="10"/>
      <p:bldP grpId="0" spid="9"/>
      <p:bldP grpId="1" spid="9"/>
      <p:bldP grpId="0" spid="11"/>
      <p:bldP grpId="1" spid="11"/>
      <p:bldP grpId="0" spid="13"/>
      <p:bldP grpId="1" spid="13"/>
      <p:bldP grpId="0" spid="15"/>
      <p:bldP grpId="1" spid="15"/>
      <p:bldP grpId="0" spid="18"/>
      <p:bldP grpId="0" spid="19"/>
      <p:bldP grpId="1" spid="19"/>
      <p:bldP grpId="0" spid="21"/>
      <p:bldP grpId="1" spid="21"/>
      <p:bldP grpId="0" spid="20"/>
      <p:bldP grpId="1" spid="20"/>
      <p:bldP grpId="0" spid="25"/>
      <p:bldP grpId="1" spid="25"/>
      <p:bldP grpId="0" spid="27"/>
      <p:bldP grpId="1" spid="27"/>
      <p:bldP grpId="0" spid="26"/>
      <p:bldP grpId="1" spid="26"/>
      <p:bldP grpId="0" spid="23"/>
      <p:bldP grpId="1" spid="23"/>
      <p:bldP grpId="0" spid="22"/>
      <p:bldP grpId="1" spid="22"/>
      <p:bldP grpId="0" spid="12"/>
      <p:bldP grpId="0" spid="28"/>
      <p:bldP grpId="0" spid="17"/>
      <p:bldP grpId="1" spid="17"/>
      <p:bldP grpId="0" spid="29"/>
    </p:bldLst>
  </p:timing>
  <p:extLst mod="1">
    <p:ext uri="{E180D4A7-C9FB-4DFB-919C-405C955672EB}">
      <p14:showEvtLst>
        <p14:playEvt objId="14" time="93"/>
      </p14:showEvtLst>
    </p:ext>
  </p:extLst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" name="椭圆 11"/>
          <p:cNvSpPr/>
          <p:nvPr>
            <p:custDataLst>
              <p:tags r:id="rId3"/>
            </p:custDataLst>
          </p:nvPr>
        </p:nvSpPr>
        <p:spPr>
          <a:xfrm>
            <a:off x="8008623" y="2651400"/>
            <a:ext cx="2200275" cy="2200275"/>
          </a:xfrm>
          <a:prstGeom prst="ellipse">
            <a:avLst/>
          </a:prstGeom>
          <a:solidFill>
            <a:srgbClr val="F5B54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 </a:t>
            </a:r>
          </a:p>
        </p:txBody>
      </p:sp>
      <p:sp>
        <p:nvSpPr>
          <p:cNvPr id="13" name="椭圆 12"/>
          <p:cNvSpPr/>
          <p:nvPr>
            <p:custDataLst>
              <p:tags r:id="rId4"/>
            </p:custDataLst>
          </p:nvPr>
        </p:nvSpPr>
        <p:spPr>
          <a:xfrm>
            <a:off x="7910948" y="2787331"/>
            <a:ext cx="2307907" cy="2307907"/>
          </a:xfrm>
          <a:prstGeom prst="ellipse">
            <a:avLst/>
          </a:prstGeom>
          <a:solidFill>
            <a:srgbClr val="F5B54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 </a:t>
            </a:r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2139629" y="2746375"/>
            <a:ext cx="2307907" cy="2307907"/>
          </a:xfrm>
          <a:prstGeom prst="ellipse">
            <a:avLst/>
          </a:prstGeom>
          <a:solidFill>
            <a:srgbClr val="FE5F3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 </a:t>
            </a:r>
          </a:p>
        </p:txBody>
      </p:sp>
      <p:sp>
        <p:nvSpPr>
          <p:cNvPr id="6" name="椭圆 5"/>
          <p:cNvSpPr/>
          <p:nvPr>
            <p:custDataLst>
              <p:tags r:id="rId6"/>
            </p:custDataLst>
          </p:nvPr>
        </p:nvSpPr>
        <p:spPr>
          <a:xfrm>
            <a:off x="2039636" y="2922587"/>
            <a:ext cx="2200275" cy="2200275"/>
          </a:xfrm>
          <a:prstGeom prst="ellipse">
            <a:avLst/>
          </a:prstGeom>
          <a:solidFill>
            <a:srgbClr val="FE5F3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 </a:t>
            </a:r>
          </a:p>
        </p:txBody>
      </p:sp>
      <p:sp>
        <p:nvSpPr>
          <p:cNvPr id="4" name="椭圆 3"/>
          <p:cNvSpPr/>
          <p:nvPr>
            <p:custDataLst>
              <p:tags r:id="rId7"/>
            </p:custDataLst>
          </p:nvPr>
        </p:nvSpPr>
        <p:spPr>
          <a:xfrm>
            <a:off x="2108891" y="2813050"/>
            <a:ext cx="2200275" cy="2200275"/>
          </a:xfrm>
          <a:prstGeom prst="ellipse">
            <a:avLst/>
          </a:prstGeom>
          <a:gradFill flip="none" rotWithShape="1">
            <a:gsLst>
              <a:gs pos="0">
                <a:srgbClr val="FB6D5B"/>
              </a:gs>
              <a:gs pos="38000">
                <a:srgbClr val="FD6950"/>
              </a:gs>
              <a:gs pos="62000">
                <a:srgbClr val="FE603F"/>
              </a:gs>
              <a:gs pos="100000">
                <a:srgbClr val="FE5F3B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 </a:t>
            </a:r>
          </a:p>
        </p:txBody>
      </p:sp>
      <p:sp>
        <p:nvSpPr>
          <p:cNvPr id="5" name="椭圆 4"/>
          <p:cNvSpPr/>
          <p:nvPr>
            <p:custDataLst>
              <p:tags r:id="rId8"/>
            </p:custDataLst>
          </p:nvPr>
        </p:nvSpPr>
        <p:spPr>
          <a:xfrm>
            <a:off x="4992491" y="2787331"/>
            <a:ext cx="2199600" cy="2199600"/>
          </a:xfrm>
          <a:prstGeom prst="ellipse">
            <a:avLst/>
          </a:prstGeom>
          <a:gradFill flip="none" rotWithShape="1">
            <a:gsLst>
              <a:gs pos="0">
                <a:srgbClr val="7D6AD4"/>
              </a:gs>
              <a:gs pos="38000">
                <a:srgbClr val="6D5BC5"/>
              </a:gs>
              <a:gs pos="62000">
                <a:srgbClr val="604EB9"/>
              </a:gs>
              <a:gs pos="100000">
                <a:srgbClr val="5C49B4"/>
              </a:gs>
            </a:gsLst>
            <a:path path="circle">
              <a:fillToRect r="100000" t="100000"/>
            </a:path>
            <a:tileRect b="-100000" l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>
            <p:custDataLst>
              <p:tags r:id="rId9"/>
            </p:custDataLst>
          </p:nvPr>
        </p:nvSpPr>
        <p:spPr>
          <a:xfrm>
            <a:off x="5024883" y="2922587"/>
            <a:ext cx="2200275" cy="2200275"/>
          </a:xfrm>
          <a:prstGeom prst="ellipse">
            <a:avLst/>
          </a:prstGeom>
          <a:solidFill>
            <a:srgbClr val="6D5BC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 </a:t>
            </a:r>
          </a:p>
        </p:txBody>
      </p:sp>
      <p:sp>
        <p:nvSpPr>
          <p:cNvPr id="9" name="椭圆 8"/>
          <p:cNvSpPr/>
          <p:nvPr>
            <p:custDataLst>
              <p:tags r:id="rId10"/>
            </p:custDataLst>
          </p:nvPr>
        </p:nvSpPr>
        <p:spPr>
          <a:xfrm>
            <a:off x="4941886" y="2705418"/>
            <a:ext cx="2307907" cy="2307907"/>
          </a:xfrm>
          <a:prstGeom prst="ellipse">
            <a:avLst/>
          </a:prstGeom>
          <a:solidFill>
            <a:srgbClr val="6D5BC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 </a:t>
            </a:r>
          </a:p>
        </p:txBody>
      </p:sp>
      <p:sp>
        <p:nvSpPr>
          <p:cNvPr id="11" name="椭圆 10"/>
          <p:cNvSpPr/>
          <p:nvPr>
            <p:custDataLst>
              <p:tags r:id="rId11"/>
            </p:custDataLst>
          </p:nvPr>
        </p:nvSpPr>
        <p:spPr>
          <a:xfrm>
            <a:off x="8013939" y="2841762"/>
            <a:ext cx="2199600" cy="2199600"/>
          </a:xfrm>
          <a:prstGeom prst="ellipse">
            <a:avLst/>
          </a:prstGeom>
          <a:gradFill flip="none" rotWithShape="1">
            <a:gsLst>
              <a:gs pos="0">
                <a:srgbClr val="F5B647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>
            <p:custDataLst>
              <p:tags r:id="rId12"/>
            </p:custDataLst>
          </p:nvPr>
        </p:nvGrpSpPr>
        <p:grpSpPr>
          <a:xfrm>
            <a:off x="2480302" y="3397594"/>
            <a:ext cx="1457450" cy="1046440"/>
            <a:chOff x="2480302" y="3397594"/>
            <a:chExt cx="1457450" cy="1046440"/>
          </a:xfrm>
        </p:grpSpPr>
        <p:sp>
          <p:nvSpPr>
            <p:cNvPr id="15" name="文本框 14"/>
            <p:cNvSpPr txBox="1"/>
            <p:nvPr>
              <p:custDataLst>
                <p:tags r:id="rId13"/>
              </p:custDataLst>
            </p:nvPr>
          </p:nvSpPr>
          <p:spPr>
            <a:xfrm>
              <a:off x="2347650" y="3397594"/>
              <a:ext cx="1722755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z="4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22.9%</a:t>
              </a:r>
            </a:p>
          </p:txBody>
        </p:sp>
        <p:sp>
          <p:nvSpPr>
            <p:cNvPr id="16" name="矩形 15"/>
            <p:cNvSpPr/>
            <p:nvPr>
              <p:custDataLst>
                <p:tags r:id="rId14"/>
              </p:custDataLst>
            </p:nvPr>
          </p:nvSpPr>
          <p:spPr>
            <a:xfrm>
              <a:off x="2507234" y="4105481"/>
              <a:ext cx="1402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600">
                  <a:solidFill>
                    <a:schemeClr val="bg1">
                      <a:alpha val="90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外放视频功耗</a:t>
              </a:r>
            </a:p>
          </p:txBody>
        </p:sp>
        <p:sp>
          <p:nvSpPr>
            <p:cNvPr id="17" name="等腰三角形 16"/>
            <p:cNvSpPr/>
            <p:nvPr>
              <p:custDataLst>
                <p:tags r:id="rId15"/>
              </p:custDataLst>
            </p:nvPr>
          </p:nvSpPr>
          <p:spPr>
            <a:xfrm flipV="1">
              <a:off x="3674166" y="3558467"/>
              <a:ext cx="138370" cy="11928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16"/>
            </p:custDataLst>
          </p:nvPr>
        </p:nvGrpSpPr>
        <p:grpSpPr>
          <a:xfrm>
            <a:off x="5194336" y="3397594"/>
            <a:ext cx="1826141" cy="1040628"/>
            <a:chOff x="5194336" y="3397594"/>
            <a:chExt cx="1826141" cy="1040628"/>
          </a:xfrm>
        </p:grpSpPr>
        <p:sp>
          <p:nvSpPr>
            <p:cNvPr id="18" name="文本框 17"/>
            <p:cNvSpPr txBox="1"/>
            <p:nvPr>
              <p:custDataLst>
                <p:tags r:id="rId17"/>
              </p:custDataLst>
            </p:nvPr>
          </p:nvSpPr>
          <p:spPr>
            <a:xfrm>
              <a:off x="5294449" y="3397594"/>
              <a:ext cx="1625917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4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16.6%</a:t>
              </a:r>
            </a:p>
          </p:txBody>
        </p:sp>
        <p:sp>
          <p:nvSpPr>
            <p:cNvPr id="19" name="矩形 18"/>
            <p:cNvSpPr/>
            <p:nvPr>
              <p:custDataLst>
                <p:tags r:id="rId18"/>
              </p:custDataLst>
            </p:nvPr>
          </p:nvSpPr>
          <p:spPr>
            <a:xfrm>
              <a:off x="5194335" y="4099669"/>
              <a:ext cx="1808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1600">
                  <a:solidFill>
                    <a:schemeClr val="bg1">
                      <a:alpha val="90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主摄像头对焦功耗</a:t>
              </a:r>
            </a:p>
          </p:txBody>
        </p:sp>
        <p:sp>
          <p:nvSpPr>
            <p:cNvPr id="20" name="等腰三角形 19"/>
            <p:cNvSpPr/>
            <p:nvPr>
              <p:custDataLst>
                <p:tags r:id="rId19"/>
              </p:custDataLst>
            </p:nvPr>
          </p:nvSpPr>
          <p:spPr>
            <a:xfrm flipV="1">
              <a:off x="6572546" y="3558467"/>
              <a:ext cx="138370" cy="11928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20"/>
            </p:custDataLst>
          </p:nvPr>
        </p:nvGrpSpPr>
        <p:grpSpPr>
          <a:xfrm>
            <a:off x="8241764" y="3397594"/>
            <a:ext cx="1826141" cy="1040628"/>
            <a:chOff x="8241764" y="3397594"/>
            <a:chExt cx="1826141" cy="1040628"/>
          </a:xfrm>
        </p:grpSpPr>
        <p:sp>
          <p:nvSpPr>
            <p:cNvPr id="21" name="文本框 20"/>
            <p:cNvSpPr txBox="1"/>
            <p:nvPr>
              <p:custDataLst>
                <p:tags r:id="rId21"/>
              </p:custDataLst>
            </p:nvPr>
          </p:nvSpPr>
          <p:spPr>
            <a:xfrm>
              <a:off x="8337114" y="3397594"/>
              <a:ext cx="1635442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lang="en-US" smtClean="0" sz="4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14.5%</a:t>
              </a:r>
            </a:p>
          </p:txBody>
        </p:sp>
        <p:sp>
          <p:nvSpPr>
            <p:cNvPr id="22" name="矩形 21"/>
            <p:cNvSpPr/>
            <p:nvPr>
              <p:custDataLst>
                <p:tags r:id="rId22"/>
              </p:custDataLst>
            </p:nvPr>
          </p:nvSpPr>
          <p:spPr>
            <a:xfrm>
              <a:off x="8241764" y="4099669"/>
              <a:ext cx="1808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mtClean="0" sz="1600">
                  <a:solidFill>
                    <a:schemeClr val="bg1">
                      <a:alpha val="90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音乐外音播放功耗</a:t>
              </a:r>
            </a:p>
          </p:txBody>
        </p:sp>
        <p:sp>
          <p:nvSpPr>
            <p:cNvPr id="23" name="等腰三角形 22"/>
            <p:cNvSpPr/>
            <p:nvPr>
              <p:custDataLst>
                <p:tags r:id="rId23"/>
              </p:custDataLst>
            </p:nvPr>
          </p:nvSpPr>
          <p:spPr>
            <a:xfrm flipV="1">
              <a:off x="9619974" y="3558467"/>
              <a:ext cx="138370" cy="11928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</p:grpSp>
      <p:sp>
        <p:nvSpPr>
          <p:cNvPr id="24" name="矩形 23"/>
          <p:cNvSpPr/>
          <p:nvPr>
            <p:custDataLst>
              <p:tags r:id="rId24"/>
            </p:custDataLst>
          </p:nvPr>
        </p:nvSpPr>
        <p:spPr>
          <a:xfrm>
            <a:off x="4593565" y="852405"/>
            <a:ext cx="3027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场景式节能优化</a:t>
            </a:r>
          </a:p>
        </p:txBody>
      </p:sp>
      <p:sp>
        <p:nvSpPr>
          <p:cNvPr id="25" name="矩形 24"/>
          <p:cNvSpPr/>
          <p:nvPr>
            <p:custDataLst>
              <p:tags r:id="rId25"/>
            </p:custDataLst>
          </p:nvPr>
        </p:nvSpPr>
        <p:spPr>
          <a:xfrm>
            <a:off x="3048000" y="1619217"/>
            <a:ext cx="609600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针对上百种核心使用场景，制定相应的节能优化策略，</a:t>
            </a:r>
          </a:p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优化系统应用功耗，让系统在稳定流畅运行的同时更加省电。</a:t>
            </a:r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709" y="5569157"/>
            <a:ext cx="12192000" cy="1408853"/>
          </a:xfrm>
          <a:prstGeom prst="rect">
            <a:avLst/>
          </a:prstGeom>
        </p:spPr>
      </p:pic>
    </p:spTree>
    <p:extLst>
      <p:ext uri="{BB962C8B-B14F-4D97-AF65-F5344CB8AC3E}">
        <p14:creationId val="1199593959"/>
      </p:ext>
    </p:extLst>
  </p:cSld>
  <p:clrMapOvr>
    <a:masterClrMapping/>
  </p:clrMapOvr>
  <p:transition advClick="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2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7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2" nodeType="withEffect" presetClass="entr" presetID="53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7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2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accel="12444" decel="12444" fill="hold" grpId="0" id="63" nodeType="after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1273 C 0.00235 -0.01273 0.00521 -0.00787 0.00521 -0.00139 C 0.00521 0.00463 0.00235 0.00995 -0.00117 0.00995 C -0.00469 0.00995 -0.00742 0.00463 -0.00742 -0.00139 C -0.00742 -0.00787 -0.00469 -0.01273 -0.00117 -0.01273 Z" pathEditMode="relative" ptsTypes="AAAAA" rAng="0">
                                      <p:cBhvr>
                                        <p:cTn dur="4500" fill="hold" id="6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4"/>
                                    </p:animMotion>
                                  </p:childTnLst>
                                </p:cTn>
                              </p:par>
                              <p:par>
                                <p:cTn accel="15429" decel="15429" fill="hold" grpId="0" id="65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4.44444E-06 C 0.00351 4.44444E-06 0.00638 0.00463 0.00638 0.01111 C 0.00638 0.01736 0.00351 0.02268 2.08333E-06 0.02268 C -0.00352 0.02268 -0.00625 0.01736 -0.00625 0.01111 C -0.00625 0.00463 -0.00352 4.44444E-06 2.08333E-06 4.44444E-06 Z" pathEditMode="relative" ptsTypes="AAAAA" rAng="0">
                                      <p:cBhvr>
                                        <p:cTn dur="3500" fill="hold" id="6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4"/>
                                    </p:animMotion>
                                  </p:childTnLst>
                                </p:cTn>
                              </p:par>
                              <p:par>
                                <p:cTn accel="12444" decel="12444" fill="hold" grpId="0" id="67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1273 C 0.00234 -0.01273 0.00521 -0.00787 0.00521 -0.00139 C 0.00521 0.00463 0.00234 0.00996 -0.00117 0.00996 C -0.00469 0.00996 -0.00742 0.00463 -0.00742 -0.00139 C -0.00742 -0.00787 -0.00469 -0.01273 -0.00117 -0.01273 Z" pathEditMode="relative" ptsTypes="AAAAA" rAng="0">
                                      <p:cBhvr>
                                        <p:cTn dur="4500" fill="hold" id="6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4"/>
                                    </p:animMotion>
                                  </p:childTnLst>
                                </p:cTn>
                              </p:par>
                              <p:par>
                                <p:cTn accel="15429" decel="15429" fill="hold" grpId="0" id="69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-4.07407E-06 C 0.00352 -4.07407E-06 0.00638 0.00463 0.00638 0.01112 C 0.00638 0.01737 0.00352 0.02269 -3.75E-06 0.02269 C -0.00351 0.02269 -0.00625 0.01737 -0.00625 0.01112 C -0.00625 0.00463 -0.00351 -4.07407E-06 -3.75E-06 -4.07407E-06 Z" pathEditMode="relative" ptsTypes="AAAAA" rAng="0">
                                      <p:cBhvr>
                                        <p:cTn dur="3500" fill="hold" id="7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4"/>
                                    </p:animMotion>
                                  </p:childTnLst>
                                </p:cTn>
                              </p:par>
                              <p:par>
                                <p:cTn accel="15429" decel="15429" fill="hold" grpId="0" id="71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1.48148E-06 C 0.00352 1.48148E-06 0.00638 0.00463 0.00638 0.01111 C 0.00638 0.01736 0.00352 0.02268 4.16667E-07 0.02268 C -0.00352 0.02268 -0.00625 0.01736 -0.00625 0.01111 C -0.00625 0.00463 -0.00352 1.48148E-06 4.16667E-07 1.48148E-06 Z" pathEditMode="relative" ptsTypes="AAAAA" rAng="0">
                                      <p:cBhvr>
                                        <p:cTn dur="350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4"/>
                                    </p:animMotion>
                                  </p:childTnLst>
                                </p:cTn>
                              </p:par>
                              <p:par>
                                <p:cTn accel="12444" decel="12444" fill="hold" grpId="0" id="73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1273 C 0.00235 -0.01273 0.00521 -0.00787 0.00521 -0.00139 C 0.00521 0.00463 0.00235 0.00995 -0.00117 0.00995 C -0.00469 0.00995 -0.00742 0.00463 -0.00742 -0.00139 C -0.00742 -0.00787 -0.00469 -0.01273 -0.00117 -0.01273 Z" pathEditMode="relative" ptsTypes="AAAAA" rAng="0">
                                      <p:cBhvr>
                                        <p:cTn dur="4500" fill="hold" id="7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0" id="7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7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79"/>
                                        <p:tgtEl>
                                          <p:spTgt spid="2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80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1000" fill="hold" id="81"/>
                                        <p:tgtEl>
                                          <p:spTgt spid="26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82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500" fill="hold" id="83"/>
                                        <p:tgtEl>
                                          <p:spTgt spid="26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1" spid="12"/>
      <p:bldP grpId="0" spid="13"/>
      <p:bldP grpId="1" spid="13"/>
      <p:bldP grpId="0" spid="7"/>
      <p:bldP grpId="1" spid="7"/>
      <p:bldP grpId="0" spid="6"/>
      <p:bldP grpId="1" spid="6"/>
      <p:bldP grpId="0" spid="4"/>
      <p:bldP grpId="0" spid="5"/>
      <p:bldP grpId="0" spid="8"/>
      <p:bldP grpId="1" spid="8"/>
      <p:bldP grpId="0" spid="9"/>
      <p:bldP grpId="1" spid="9"/>
      <p:bldP grpId="0" spid="11"/>
      <p:bldP grpId="0" spid="24"/>
      <p:bldP grpId="0" spid="2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BD312C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" y="3085610"/>
            <a:ext cx="13027399" cy="15275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835399" y="4812209"/>
            <a:ext cx="13027399" cy="15275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52448" y="2156819"/>
            <a:ext cx="3487103" cy="4701181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4785360" y="604515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音乐随心而动</a:t>
            </a:r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2140221" y="1219057"/>
            <a:ext cx="790194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Flyme 音乐与虾米音乐战略合作，320K 高品质音乐覆盖率超过 92% ，超过 1400 万独家优质歌单，</a:t>
            </a:r>
          </a:p>
          <a:p>
            <a:pPr algn="ctr">
              <a:lnSpc>
                <a:spcPct val="15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绝对满足你挑剔的耳朵。加强色彩提取技术的使用，让界面色彩随内容而变，悦耳同时更悦目。</a:t>
            </a:r>
          </a:p>
        </p:txBody>
      </p:sp>
      <p:sp>
        <p:nvSpPr>
          <p:cNvPr id="5" name="矩形 4"/>
          <p:cNvSpPr/>
          <p:nvPr>
            <p:custDataLst>
              <p:tags r:id="rId11"/>
            </p:custDataLst>
          </p:nvPr>
        </p:nvSpPr>
        <p:spPr>
          <a:xfrm>
            <a:off x="190500" y="-508000"/>
            <a:ext cx="292100" cy="165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568944038"/>
      </p:ext>
    </p:extLst>
  </p:cSld>
  <p:clrMapOvr>
    <a:masterClrMapping/>
  </p:clrMapOvr>
  <p:transition advClick="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1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decel="40000"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40000" fill="hold" id="2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28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-2.59259E-06 L -0.06627 0.00023" pathEditMode="relative" ptsTypes="AA" rAng="0">
                                      <p:cBhvr>
                                        <p:cTn dur="20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06 -2.96296E-06 L 0.06796 -2.96296E-06" pathEditMode="relative" ptsTypes="AA" rAng="0">
                                      <p:cBhvr>
                                        <p:cTn dur="20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81200" y="-685800"/>
            <a:ext cx="8229600" cy="8229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36900" y="469900"/>
            <a:ext cx="5918200" cy="5918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86535" y="3067359"/>
            <a:ext cx="2418930" cy="4513943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4175760" y="1245405"/>
            <a:ext cx="3840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你想看的，这里都有</a:t>
            </a:r>
          </a:p>
        </p:txBody>
      </p: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3708400" y="2032185"/>
            <a:ext cx="477520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Flyme 联合逾 450 家在线资讯媒体，为你打造资源丰富的阅读库。根据你的阅读喜好推荐文章，让你看到的都是你关心的。</a:t>
            </a:r>
          </a:p>
        </p:txBody>
      </p:sp>
    </p:spTree>
    <p:extLst>
      <p:ext uri="{BB962C8B-B14F-4D97-AF65-F5344CB8AC3E}">
        <p14:creationId val="995073740"/>
      </p:ext>
    </p:extLst>
  </p:cSld>
  <p:clrMapOvr>
    <a:masterClrMapping/>
  </p:clrMapOvr>
  <p:transition advClick="0"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1" nodeType="withEffect" presetClass="entr" presetID="4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17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2000" fill="hold" id="18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19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2000" fill="hold" id="20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3" presetSubtype="52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3" presetSubtype="52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2" presetSubtype="4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 rot="18892708">
            <a:off x="-113984" y="2395151"/>
            <a:ext cx="673474" cy="190552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DC62F">
                  <a:alpha val="90000"/>
                </a:srgbClr>
              </a:gs>
              <a:gs pos="50000">
                <a:srgbClr val="F5B547">
                  <a:alpha val="90000"/>
                </a:srgbClr>
              </a:gs>
              <a:gs pos="100000">
                <a:srgbClr val="F5B547">
                  <a:alpha val="90000"/>
                </a:srgbClr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圆角矩形 6"/>
          <p:cNvSpPr/>
          <p:nvPr>
            <p:custDataLst>
              <p:tags r:id="rId4"/>
            </p:custDataLst>
          </p:nvPr>
        </p:nvSpPr>
        <p:spPr>
          <a:xfrm rot="18892708">
            <a:off x="-417276" y="2813750"/>
            <a:ext cx="732519" cy="270628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78C556"/>
              </a:gs>
              <a:gs pos="50000">
                <a:srgbClr val="70BA4E"/>
              </a:gs>
              <a:gs pos="100000">
                <a:srgbClr val="61A742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圆角矩形 7"/>
          <p:cNvSpPr/>
          <p:nvPr>
            <p:custDataLst>
              <p:tags r:id="rId5"/>
            </p:custDataLst>
          </p:nvPr>
        </p:nvSpPr>
        <p:spPr>
          <a:xfrm rot="18892708">
            <a:off x="-189143" y="2504809"/>
            <a:ext cx="1524991" cy="449416"/>
          </a:xfrm>
          <a:prstGeom prst="roundRect">
            <a:avLst>
              <a:gd fmla="val 50000" name="adj"/>
            </a:avLst>
          </a:prstGeom>
          <a:solidFill>
            <a:srgbClr val="6057B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圆角矩形 8"/>
          <p:cNvSpPr/>
          <p:nvPr>
            <p:custDataLst>
              <p:tags r:id="rId6"/>
            </p:custDataLst>
          </p:nvPr>
        </p:nvSpPr>
        <p:spPr>
          <a:xfrm rot="18892708">
            <a:off x="-376264" y="3238872"/>
            <a:ext cx="1172688" cy="385766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DC62F">
                  <a:alpha val="90000"/>
                </a:srgbClr>
              </a:gs>
              <a:gs pos="50000">
                <a:srgbClr val="F5B547">
                  <a:alpha val="90000"/>
                </a:srgbClr>
              </a:gs>
              <a:gs pos="100000">
                <a:srgbClr val="F5B547">
                  <a:alpha val="90000"/>
                </a:srgbClr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圆角矩形 9"/>
          <p:cNvSpPr/>
          <p:nvPr>
            <p:custDataLst>
              <p:tags r:id="rId7"/>
            </p:custDataLst>
          </p:nvPr>
        </p:nvSpPr>
        <p:spPr>
          <a:xfrm rot="18892708">
            <a:off x="-207557" y="6075040"/>
            <a:ext cx="1486854" cy="636508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55284"/>
              </a:gs>
              <a:gs pos="50000">
                <a:srgbClr val="ED487F"/>
              </a:gs>
              <a:gs pos="100000">
                <a:srgbClr val="EB457D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圆角矩形 10"/>
          <p:cNvSpPr/>
          <p:nvPr>
            <p:custDataLst>
              <p:tags r:id="rId8"/>
            </p:custDataLst>
          </p:nvPr>
        </p:nvSpPr>
        <p:spPr>
          <a:xfrm rot="18892708">
            <a:off x="-915735" y="5633990"/>
            <a:ext cx="2270857" cy="776583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19A2DF">
                  <a:alpha val="90000"/>
                </a:srgbClr>
              </a:gs>
              <a:gs pos="50000">
                <a:srgbClr val="2399E0">
                  <a:alpha val="90000"/>
                </a:srgbClr>
              </a:gs>
              <a:gs pos="100000">
                <a:srgbClr val="2D91E0">
                  <a:alpha val="90000"/>
                </a:srgbClr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圆角矩形 11"/>
          <p:cNvSpPr/>
          <p:nvPr>
            <p:custDataLst>
              <p:tags r:id="rId9"/>
            </p:custDataLst>
          </p:nvPr>
        </p:nvSpPr>
        <p:spPr>
          <a:xfrm rot="18892708">
            <a:off x="2153042" y="4483033"/>
            <a:ext cx="613748" cy="74931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79C657"/>
              </a:gs>
              <a:gs pos="50000">
                <a:srgbClr val="69B048"/>
              </a:gs>
              <a:gs pos="100000">
                <a:srgbClr val="5A9D3C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圆角矩形 12"/>
          <p:cNvSpPr/>
          <p:nvPr>
            <p:custDataLst>
              <p:tags r:id="rId10"/>
            </p:custDataLst>
          </p:nvPr>
        </p:nvSpPr>
        <p:spPr>
          <a:xfrm rot="18892708">
            <a:off x="4048532" y="-370225"/>
            <a:ext cx="1637005" cy="799638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5B647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圆角矩形 13"/>
          <p:cNvSpPr/>
          <p:nvPr>
            <p:custDataLst>
              <p:tags r:id="rId11"/>
            </p:custDataLst>
          </p:nvPr>
        </p:nvSpPr>
        <p:spPr>
          <a:xfrm rot="18892708">
            <a:off x="3314001" y="174983"/>
            <a:ext cx="1387165" cy="500424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7CAA8">
                  <a:alpha val="90000"/>
                </a:srgbClr>
              </a:gs>
              <a:gs pos="50000">
                <a:srgbClr val="2AB394">
                  <a:alpha val="90000"/>
                </a:srgbClr>
              </a:gs>
              <a:gs pos="100000">
                <a:srgbClr val="22A385">
                  <a:alpha val="90000"/>
                </a:srgbClr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圆角矩形 14"/>
          <p:cNvSpPr/>
          <p:nvPr>
            <p:custDataLst>
              <p:tags r:id="rId12"/>
            </p:custDataLst>
          </p:nvPr>
        </p:nvSpPr>
        <p:spPr>
          <a:xfrm rot="18892708">
            <a:off x="1864683" y="432064"/>
            <a:ext cx="921018" cy="276114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圆角矩形 15"/>
          <p:cNvSpPr/>
          <p:nvPr>
            <p:custDataLst>
              <p:tags r:id="rId13"/>
            </p:custDataLst>
          </p:nvPr>
        </p:nvSpPr>
        <p:spPr>
          <a:xfrm rot="18892708">
            <a:off x="2061483" y="-6527"/>
            <a:ext cx="527418" cy="159442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8CBA9">
                  <a:alpha val="90000"/>
                </a:srgbClr>
              </a:gs>
              <a:gs pos="50000">
                <a:srgbClr val="30BC9B"/>
              </a:gs>
              <a:gs pos="100000">
                <a:srgbClr val="24A788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圆角矩形 16"/>
          <p:cNvSpPr/>
          <p:nvPr>
            <p:custDataLst>
              <p:tags r:id="rId14"/>
            </p:custDataLst>
          </p:nvPr>
        </p:nvSpPr>
        <p:spPr>
          <a:xfrm rot="18892708">
            <a:off x="9363983" y="2869342"/>
            <a:ext cx="527418" cy="159442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8CBA9">
                  <a:alpha val="90000"/>
                </a:srgbClr>
              </a:gs>
              <a:gs pos="50000">
                <a:srgbClr val="30BC9B"/>
              </a:gs>
              <a:gs pos="100000">
                <a:srgbClr val="24A788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圆角矩形 18"/>
          <p:cNvSpPr/>
          <p:nvPr>
            <p:custDataLst>
              <p:tags r:id="rId15"/>
            </p:custDataLst>
          </p:nvPr>
        </p:nvSpPr>
        <p:spPr>
          <a:xfrm rot="18892708">
            <a:off x="7051462" y="1334257"/>
            <a:ext cx="269037" cy="94196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06A48"/>
              </a:gs>
              <a:gs pos="50000">
                <a:srgbClr val="E65F4D"/>
              </a:gs>
              <a:gs pos="100000">
                <a:srgbClr val="DC5153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圆角矩形 19"/>
          <p:cNvSpPr/>
          <p:nvPr>
            <p:custDataLst>
              <p:tags r:id="rId16"/>
            </p:custDataLst>
          </p:nvPr>
        </p:nvSpPr>
        <p:spPr>
          <a:xfrm rot="18892708">
            <a:off x="7105588" y="1165120"/>
            <a:ext cx="196587" cy="65623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EC52A"/>
              </a:gs>
              <a:gs pos="50000">
                <a:srgbClr val="F6B646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圆角矩形 20"/>
          <p:cNvSpPr/>
          <p:nvPr>
            <p:custDataLst>
              <p:tags r:id="rId17"/>
            </p:custDataLst>
          </p:nvPr>
        </p:nvSpPr>
        <p:spPr>
          <a:xfrm rot="18892708">
            <a:off x="9414284" y="2458853"/>
            <a:ext cx="500729" cy="81710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5B647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圆角矩形 21"/>
          <p:cNvSpPr/>
          <p:nvPr>
            <p:custDataLst>
              <p:tags r:id="rId18"/>
            </p:custDataLst>
          </p:nvPr>
        </p:nvSpPr>
        <p:spPr>
          <a:xfrm rot="18892708">
            <a:off x="11728183" y="3943575"/>
            <a:ext cx="1182617" cy="592591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5B647"/>
              </a:gs>
              <a:gs pos="50000">
                <a:srgbClr val="F5B547"/>
              </a:gs>
              <a:gs pos="100000">
                <a:srgbClr val="F5B547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圆角矩形 22"/>
          <p:cNvSpPr/>
          <p:nvPr>
            <p:custDataLst>
              <p:tags r:id="rId19"/>
            </p:custDataLst>
          </p:nvPr>
        </p:nvSpPr>
        <p:spPr>
          <a:xfrm rot="18892708">
            <a:off x="11111436" y="3509142"/>
            <a:ext cx="1871352" cy="694439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F06A48">
                  <a:alpha val="90000"/>
                </a:srgbClr>
              </a:gs>
              <a:gs pos="50000">
                <a:srgbClr val="E65F4D">
                  <a:alpha val="90000"/>
                </a:srgbClr>
              </a:gs>
              <a:gs pos="100000">
                <a:srgbClr val="DC5153">
                  <a:alpha val="90000"/>
                </a:srgbClr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圆角矩形 24"/>
          <p:cNvSpPr/>
          <p:nvPr>
            <p:custDataLst>
              <p:tags r:id="rId20"/>
            </p:custDataLst>
          </p:nvPr>
        </p:nvSpPr>
        <p:spPr>
          <a:xfrm rot="18892708">
            <a:off x="8762097" y="-356997"/>
            <a:ext cx="1678288" cy="830938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37CAA8">
                  <a:alpha val="90000"/>
                </a:srgbClr>
              </a:gs>
              <a:gs pos="50000">
                <a:srgbClr val="2AB394">
                  <a:alpha val="90000"/>
                </a:srgbClr>
              </a:gs>
              <a:gs pos="100000">
                <a:srgbClr val="22A385">
                  <a:alpha val="90000"/>
                </a:srgbClr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圆角矩形 25"/>
          <p:cNvSpPr/>
          <p:nvPr>
            <p:custDataLst>
              <p:tags r:id="rId21"/>
            </p:custDataLst>
          </p:nvPr>
        </p:nvSpPr>
        <p:spPr>
          <a:xfrm rot="18892708">
            <a:off x="7775360" y="-334460"/>
            <a:ext cx="1921564" cy="855462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685599"/>
              </a:gs>
              <a:gs pos="50000">
                <a:srgbClr val="6556A3"/>
              </a:gs>
              <a:gs pos="100000">
                <a:srgbClr val="6456A7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>
            <p:custDataLst>
              <p:tags r:id="rId22"/>
            </p:custDataLst>
          </p:nvPr>
        </p:nvSpPr>
        <p:spPr>
          <a:xfrm>
            <a:off x="5598160" y="2572779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设计</a:t>
            </a:r>
          </a:p>
        </p:txBody>
      </p:sp>
      <p:sp>
        <p:nvSpPr>
          <p:cNvPr id="28" name="矩形 27"/>
          <p:cNvSpPr/>
          <p:nvPr>
            <p:custDataLst>
              <p:tags r:id="rId23"/>
            </p:custDataLst>
          </p:nvPr>
        </p:nvSpPr>
        <p:spPr>
          <a:xfrm>
            <a:off x="4056701" y="3157554"/>
            <a:ext cx="4078605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该PPT作品素材来自：http://www.flyme.cn/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感谢魅族</a:t>
            </a:r>
          </a:p>
        </p:txBody>
      </p:sp>
      <p:pic>
        <p:nvPicPr>
          <p:cNvPr id="29" name="图片 28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4">
            <a:extLst>
              <a:ext uri="{28A0092B-C50C-407E-A947-70E740481C1C}">
                <a14:useLocalDpi val="0"/>
              </a:ext>
            </a:extLst>
          </a:blip>
          <a:srcRect l="32395" r="30664" t="69765"/>
          <a:stretch>
            <a:fillRect/>
          </a:stretch>
        </p:blipFill>
        <p:spPr>
          <a:xfrm>
            <a:off x="3844047" y="5398851"/>
            <a:ext cx="4503906" cy="1459149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6"/>
            </p:custDataLst>
          </p:nvPr>
        </p:nvSpPr>
        <p:spPr>
          <a:xfrm>
            <a:off x="303303" y="-889354"/>
            <a:ext cx="224567" cy="56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882410081"/>
      </p:ext>
    </p:extLst>
  </p:cSld>
  <p:clrMapOvr>
    <a:masterClrMapping/>
  </p:clrMapOvr>
  <p:transition advClick="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" nodeType="withEffect" presetClass="path" presetID="42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6029 0.10487 L 4.16667E-06 -4.44444E-06" pathEditMode="relative" ptsTypes="AA" rAng="0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" nodeType="withEffect" presetClass="path" presetID="42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029 0.10487 L 4.16667E-06 -4.44444E-06" pathEditMode="relative" ptsTypes="AA" rAng="0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5" nodeType="withEffect" presetClass="path" presetID="42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13099 0.22801 L -1.875E-06 3.33333E-06" pathEditMode="relative" ptsTypes="AA" rAng="0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71 0.1507 L -4.16667E-06 -1.48148E-06" pathEditMode="relative" ptsTypes="AA" rAng="0">
                                      <p:cBhvr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754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3" nodeType="withEffect" presetClass="path" presetID="42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13099 0.22801 L -1.875E-06 3.33333E-06" pathEditMode="relative" ptsTypes="AA" rAng="0">
                                      <p:cBhvr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7" nodeType="withEffect" presetClass="path" presetID="42" presetSubtype="0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3099 0.22801 L -1.875E-06 3.33333E-06" pathEditMode="relative" ptsTypes="AA" rAng="0">
                                      <p:cBhvr>
                                        <p:cTn dur="5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1" nodeType="withEffect" presetClass="path" presetID="42" presetSubtype="0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25352 0.44097 L 3.95833E-06 4.07407E-06" pathEditMode="relative" ptsTypes="AA" rAng="0">
                                      <p:cBhvr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-2206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5" nodeType="withEffect" presetClass="path" presetID="42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58477 1.01713 L 2.08333E-07 -1.85185E-06" pathEditMode="relative" ptsTypes="AA" rAng="0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2" y="-508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9" nodeType="withEffect" presetClass="path" presetID="42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51329 0.89283 L 4.16667E-06 -3.33333E-06" pathEditMode="relative" ptsTypes="AA" rAng="0">
                                      <p:cBhvr>
                                        <p:cTn dur="5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4" y="-4465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" presetSubtype="0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3" nodeType="withEffect" presetClass="path" presetID="42" presetSubtype="0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34948 0.60787 L 8.33333E-07 -2.59259E-06" pathEditMode="relative" ptsTypes="AA" rAng="0">
                                      <p:cBhvr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7" nodeType="withEffect" presetClass="path" presetID="42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34948 0.60787 L 8.33333E-07 -2.59259E-06" pathEditMode="relative" ptsTypes="AA" rAng="0">
                                      <p:cBhvr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1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073 0.40139 L 2.77556E-17 -1.11111E-06" pathEditMode="relative" ptsTypes="AA" rAng="0">
                                      <p:cBhvr>
                                        <p:cTn dur="500" fill="hold" id="5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2006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" presetSubtype="0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5" nodeType="withEffect" presetClass="path" presetID="42" presetSubtype="0">
                                  <p:stCondLst>
                                    <p:cond delay="640"/>
                                  </p:stCondLst>
                                  <p:childTnLst>
                                    <p:animMotion origin="layout" path="M -0.23008 0.4 L -2.29167E-06 7.40741E-07" pathEditMode="relative" ptsTypes="AA" rAng="0">
                                      <p:cBhvr>
                                        <p:cTn dur="5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-200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9" nodeType="withEffect" presetClass="path" presetID="42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34948 0.60787 L 8.33333E-07 -2.59259E-06" pathEditMode="relative" ptsTypes="AA" rAng="0">
                                      <p:cBhvr>
                                        <p:cTn dur="5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3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4948 0.60787 L 8.33333E-07 -2.59259E-06" pathEditMode="relative" ptsTypes="AA" rAng="0">
                                      <p:cBhvr>
                                        <p:cTn dur="500" fill="hold" id="6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7" nodeType="withEffect" presetClass="path" presetID="42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28151 0.49004 L -8.33333E-07 2.59259E-06" pathEditMode="relative" ptsTypes="AA" rAng="0">
                                      <p:cBhvr>
                                        <p:cTn dur="500" fill="hold" id="6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2451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1" nodeType="withEffect" presetClass="path" presetID="42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21771 0.37893 L 3.33333E-06 4.07407E-06" pathEditMode="relative" ptsTypes="AA" rAng="0">
                                      <p:cBhvr>
                                        <p:cTn dur="500" fill="hold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1895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5" nodeType="withEffect" presetClass="path" presetID="42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13099 0.22801 L -1.875E-06 3.33333E-06" pathEditMode="relative" ptsTypes="AA" rAng="0">
                                      <p:cBhvr>
                                        <p:cTn dur="500" fill="hold" id="7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9" nodeType="withEffect" presetClass="path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4948 0.60787 L 8.33333E-07 -2.59259E-06" pathEditMode="relative" ptsTypes="AA" rAng="0">
                                      <p:cBhvr>
                                        <p:cTn dur="500" fill="hold" id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1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grpId="0" id="9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1" spid="6"/>
      <p:bldP grpId="0" spid="7"/>
      <p:bldP grpId="1" spid="7"/>
      <p:bldP grpId="0" spid="8"/>
      <p:bldP grpId="1" spid="8"/>
      <p:bldP grpId="0" spid="9"/>
      <p:bldP grpId="1" spid="9"/>
      <p:bldP grpId="0" spid="10"/>
      <p:bldP grpId="1" spid="10"/>
      <p:bldP grpId="0" spid="11"/>
      <p:bldP grpId="1" spid="11"/>
      <p:bldP grpId="0" spid="12"/>
      <p:bldP grpId="1" spid="12"/>
      <p:bldP grpId="0" spid="13"/>
      <p:bldP grpId="1" spid="13"/>
      <p:bldP grpId="0" spid="14"/>
      <p:bldP grpId="1" spid="14"/>
      <p:bldP grpId="0" spid="15"/>
      <p:bldP grpId="1" spid="15"/>
      <p:bldP grpId="0" spid="16"/>
      <p:bldP grpId="1" spid="16"/>
      <p:bldP grpId="0" spid="17"/>
      <p:bldP grpId="1" spid="17"/>
      <p:bldP grpId="0" spid="19"/>
      <p:bldP grpId="1" spid="19"/>
      <p:bldP grpId="0" spid="20"/>
      <p:bldP grpId="1" spid="20"/>
      <p:bldP grpId="0" spid="21"/>
      <p:bldP grpId="1" spid="21"/>
      <p:bldP grpId="0" spid="22"/>
      <p:bldP grpId="1" spid="22"/>
      <p:bldP grpId="0" spid="23"/>
      <p:bldP grpId="1" spid="23"/>
      <p:bldP grpId="0" spid="25"/>
      <p:bldP grpId="1" spid="25"/>
      <p:bldP grpId="0" spid="26"/>
      <p:bldP grpId="1" spid="26"/>
      <p:bldP grpId="0" spid="27"/>
      <p:bldP grpId="0" spid="28"/>
      <p:bldP grpId="0" spid="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7877522" y="-1777875"/>
            <a:ext cx="6305131" cy="6393178"/>
          </a:xfrm>
          <a:prstGeom prst="ellipse">
            <a:avLst/>
          </a:prstGeom>
          <a:solidFill>
            <a:srgbClr val="CE403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椭圆 1"/>
          <p:cNvSpPr/>
          <p:nvPr>
            <p:custDataLst>
              <p:tags r:id="rId4"/>
            </p:custDataLst>
          </p:nvPr>
        </p:nvSpPr>
        <p:spPr>
          <a:xfrm>
            <a:off x="8092490" y="-1634343"/>
            <a:ext cx="6331433" cy="6331433"/>
          </a:xfrm>
          <a:prstGeom prst="ellipse">
            <a:avLst/>
          </a:prstGeom>
          <a:solidFill>
            <a:srgbClr val="E6614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517640" y="1961971"/>
            <a:ext cx="34340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引入更多明亮色彩</a:t>
            </a:r>
          </a:p>
          <a:p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让设计更多彩</a:t>
            </a: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1517640" y="3065546"/>
            <a:ext cx="52628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我们谨慎地从自然色中挑选出更多讨好眼球的明亮色彩，</a:t>
            </a:r>
          </a:p>
          <a:p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并且针对 AMOLED 发光特性进行修正。</a:t>
            </a:r>
          </a:p>
          <a:p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全新色系让 Flyme 5 保持了素雅之余，看起来更活泼。</a:t>
            </a:r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1694395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ED7D31"/>
              </a:gs>
              <a:gs pos="58000">
                <a:srgbClr val="EA7237"/>
              </a:gs>
              <a:gs pos="100000">
                <a:srgbClr val="E9683F"/>
              </a:gs>
            </a:gsLst>
            <a:path path="circle">
              <a:fillToRect r="100000" t="100000"/>
            </a:path>
            <a:tileRect b="-100000" l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>
            <a:hlinkClick action="ppaction://hlinksldjump" r:id="rId9"/>
          </p:cNvPr>
          <p:cNvSpPr/>
          <p:nvPr>
            <p:custDataLst>
              <p:tags r:id="rId8"/>
            </p:custDataLst>
          </p:nvPr>
        </p:nvSpPr>
        <p:spPr>
          <a:xfrm>
            <a:off x="2255108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E43E38"/>
              </a:gs>
              <a:gs pos="58000">
                <a:srgbClr val="D4332E"/>
              </a:gs>
              <a:gs pos="100000">
                <a:srgbClr val="CB2C27"/>
              </a:gs>
            </a:gsLst>
            <a:path path="circle">
              <a:fillToRect r="100000" t="100000"/>
            </a:path>
            <a:tileRect b="-100000" l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>
            <p:custDataLst>
              <p:tags r:id="rId10"/>
            </p:custDataLst>
          </p:nvPr>
        </p:nvSpPr>
        <p:spPr>
          <a:xfrm>
            <a:off x="2815821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4D91EE"/>
              </a:gs>
              <a:gs pos="58000">
                <a:srgbClr val="4C88EB"/>
              </a:gs>
              <a:gs pos="100000">
                <a:srgbClr val="4A7CE8"/>
              </a:gs>
            </a:gsLst>
            <a:path path="circle">
              <a:fillToRect r="100000" t="100000"/>
            </a:path>
            <a:tileRect b="-100000" l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>
            <p:custDataLst>
              <p:tags r:id="rId11"/>
            </p:custDataLst>
          </p:nvPr>
        </p:nvSpPr>
        <p:spPr>
          <a:xfrm>
            <a:off x="3376534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19C291"/>
              </a:gs>
              <a:gs pos="58000">
                <a:srgbClr val="0EB78E"/>
              </a:gs>
              <a:gs pos="100000">
                <a:srgbClr val="08B28C"/>
              </a:gs>
            </a:gsLst>
            <a:path path="circle">
              <a:fillToRect r="100000" t="100000"/>
            </a:path>
            <a:tileRect b="-100000" l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>
            <p:custDataLst>
              <p:tags r:id="rId12"/>
            </p:custDataLst>
          </p:nvPr>
        </p:nvSpPr>
        <p:spPr>
          <a:xfrm>
            <a:off x="3937248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EEEEEE"/>
              </a:gs>
              <a:gs pos="58000">
                <a:srgbClr val="EDEDED"/>
              </a:gs>
              <a:gs pos="100000">
                <a:srgbClr val="ECECEC"/>
              </a:gs>
            </a:gsLst>
            <a:path path="circle">
              <a:fillToRect r="100000" t="100000"/>
            </a:path>
            <a:tileRect b="-100000" l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>
            <p:custDataLst>
              <p:tags r:id="rId13"/>
            </p:custDataLst>
          </p:nvPr>
        </p:nvSpPr>
        <p:spPr>
          <a:xfrm>
            <a:off x="1623585" y="4119563"/>
            <a:ext cx="433815" cy="43381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03410" y="660811"/>
            <a:ext cx="3147010" cy="6197189"/>
          </a:xfrm>
          <a:prstGeom prst="rect">
            <a:avLst/>
          </a:prstGeom>
        </p:spPr>
      </p:pic>
    </p:spTree>
    <p:extLst>
      <p:ext uri="{BB962C8B-B14F-4D97-AF65-F5344CB8AC3E}">
        <p14:creationId val="150808660"/>
      </p:ext>
    </p:extLst>
  </p:cSld>
  <p:clrMapOvr>
    <a:masterClrMapping/>
  </p:clrMapOvr>
  <mc:AlternateContent>
    <mc:Choice Requires="p15">
      <p:transition advClick="0" advTm="4775" p14:dur="2000" spd="slow">
        <p15:prstTrans prst="wind"/>
      </p:transition>
    </mc:Choice>
    <mc:Fallback>
      <p:transition advClick="0" advTm="4775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2364" decel="12909" fill="hold" grpId="0" id="5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2.96296E-06 C 0.01198 -2.96296E-06 0.02135 0.0169 0.02135 0.03773 C 0.02135 0.05834 0.01198 0.07547 0.00039 0.07547 C -0.0112 0.07547 -0.02045 0.05834 -0.02045 0.03773 C -0.02045 0.0169 -0.0112 -2.96296E-06 0.00039 -2.96296E-06 Z" pathEditMode="relative" ptsTypes="AAAAA" rAng="0">
                                      <p:cBhvr>
                                        <p:cTn dur="5500" fill="hold" id="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"/>
                                    </p:animMotion>
                                  </p:childTnLst>
                                </p:cTn>
                              </p:par>
                              <p:par>
                                <p:cTn accel="12444" decel="12444" fill="hold" grpId="0" id="7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85185E-06 C 0.01198 1.85185E-06 0.02135 0.0169 0.02135 0.03773 C 0.02135 0.05833 0.01198 0.07546 0.00039 0.07546 C -0.0112 0.07546 -0.02045 0.05833 -0.02045 0.03773 C -0.02045 0.0169 -0.0112 1.85185E-06 0.00039 1.85185E-06 Z" pathEditMode="relative" ptsTypes="AAAAA" rAng="0">
                                      <p:cBhvr>
                                        <p:cTn dur="4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1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6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4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"/>
      <p:bldP grpId="0" spid="6"/>
      <p:bldP grpId="0" spid="7"/>
      <p:bldP grpId="0" spid="9"/>
      <p:bldP grpId="0" spid="11"/>
      <p:bldP grpId="0" spid="12"/>
      <p:bldP grpId="0" spid="13"/>
      <p:bldP grpId="0" spid="14"/>
      <p:bldP grpId="0" spid="1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7339757" y="-2200425"/>
            <a:ext cx="6305131" cy="6393178"/>
          </a:xfrm>
          <a:prstGeom prst="ellipse">
            <a:avLst/>
          </a:prstGeom>
          <a:solidFill>
            <a:srgbClr val="80A3E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>
            <p:custDataLst>
              <p:tags r:id="rId4"/>
            </p:custDataLst>
          </p:nvPr>
        </p:nvSpPr>
        <p:spPr>
          <a:xfrm>
            <a:off x="7878549" y="-1085656"/>
            <a:ext cx="6011310" cy="6095254"/>
          </a:xfrm>
          <a:prstGeom prst="ellipse">
            <a:avLst/>
          </a:prstGeom>
          <a:solidFill>
            <a:srgbClr val="B5E7D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椭圆 1"/>
          <p:cNvSpPr/>
          <p:nvPr>
            <p:custDataLst>
              <p:tags r:id="rId5"/>
            </p:custDataLst>
          </p:nvPr>
        </p:nvSpPr>
        <p:spPr>
          <a:xfrm>
            <a:off x="8092490" y="-1726519"/>
            <a:ext cx="6423610" cy="6423610"/>
          </a:xfrm>
          <a:prstGeom prst="ellipse">
            <a:avLst/>
          </a:prstGeom>
          <a:solidFill>
            <a:srgbClr val="D735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03410" y="660811"/>
            <a:ext cx="3147010" cy="6197189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1517640" y="1961971"/>
            <a:ext cx="34340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引入更多明亮色彩</a:t>
            </a:r>
          </a:p>
          <a:p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让设计更多彩</a:t>
            </a:r>
          </a:p>
        </p:txBody>
      </p:sp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1517640" y="3065546"/>
            <a:ext cx="52628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我们谨慎地从自然色中挑选出更多讨好眼球的明亮色彩，</a:t>
            </a:r>
          </a:p>
          <a:p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并且针对 AMOLED 发光特性进行修正。</a:t>
            </a:r>
          </a:p>
          <a:p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全新色系让 Flyme 5 保持了素雅之余，看起来更活泼。</a:t>
            </a:r>
          </a:p>
        </p:txBody>
      </p:sp>
      <p:sp>
        <p:nvSpPr>
          <p:cNvPr id="9" name="椭圆 8">
            <a:hlinkClick action="ppaction://hlinksldjump" r:id="rId11"/>
          </p:cNvPr>
          <p:cNvSpPr/>
          <p:nvPr>
            <p:custDataLst>
              <p:tags r:id="rId10"/>
            </p:custDataLst>
          </p:nvPr>
        </p:nvSpPr>
        <p:spPr>
          <a:xfrm>
            <a:off x="1694395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ED7D31"/>
              </a:gs>
              <a:gs pos="58000">
                <a:srgbClr val="EA7237"/>
              </a:gs>
              <a:gs pos="100000">
                <a:srgbClr val="E9683F"/>
              </a:gs>
            </a:gsLst>
            <a:path path="circle">
              <a:fillToRect r="100000" t="100000"/>
            </a:path>
            <a:tileRect b="-100000" l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>
            <p:custDataLst>
              <p:tags r:id="rId12"/>
            </p:custDataLst>
          </p:nvPr>
        </p:nvSpPr>
        <p:spPr>
          <a:xfrm>
            <a:off x="2255108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E43E38"/>
              </a:gs>
              <a:gs pos="58000">
                <a:srgbClr val="D4332E"/>
              </a:gs>
              <a:gs pos="100000">
                <a:srgbClr val="CB2C27"/>
              </a:gs>
            </a:gsLst>
            <a:path path="circle">
              <a:fillToRect r="100000" t="100000"/>
            </a:path>
            <a:tileRect b="-100000" l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>
            <p:custDataLst>
              <p:tags r:id="rId13"/>
            </p:custDataLst>
          </p:nvPr>
        </p:nvSpPr>
        <p:spPr>
          <a:xfrm>
            <a:off x="2815821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4D91EE"/>
              </a:gs>
              <a:gs pos="58000">
                <a:srgbClr val="4C88EB"/>
              </a:gs>
              <a:gs pos="100000">
                <a:srgbClr val="4A7CE8"/>
              </a:gs>
            </a:gsLst>
            <a:path path="circle">
              <a:fillToRect r="100000" t="100000"/>
            </a:path>
            <a:tileRect b="-100000" l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>
            <p:custDataLst>
              <p:tags r:id="rId14"/>
            </p:custDataLst>
          </p:nvPr>
        </p:nvSpPr>
        <p:spPr>
          <a:xfrm>
            <a:off x="3376534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19C291"/>
              </a:gs>
              <a:gs pos="58000">
                <a:srgbClr val="0EB78E"/>
              </a:gs>
              <a:gs pos="100000">
                <a:srgbClr val="08B28C"/>
              </a:gs>
            </a:gsLst>
            <a:path path="circle">
              <a:fillToRect r="100000" t="100000"/>
            </a:path>
            <a:tileRect b="-100000" l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>
            <p:custDataLst>
              <p:tags r:id="rId15"/>
            </p:custDataLst>
          </p:nvPr>
        </p:nvSpPr>
        <p:spPr>
          <a:xfrm>
            <a:off x="3937248" y="4192753"/>
            <a:ext cx="295275" cy="295275"/>
          </a:xfrm>
          <a:prstGeom prst="ellipse">
            <a:avLst/>
          </a:prstGeom>
          <a:gradFill flip="none" rotWithShape="1">
            <a:gsLst>
              <a:gs pos="0">
                <a:srgbClr val="EEEEEE"/>
              </a:gs>
              <a:gs pos="58000">
                <a:srgbClr val="EDEDED"/>
              </a:gs>
              <a:gs pos="100000">
                <a:srgbClr val="ECECEC"/>
              </a:gs>
            </a:gsLst>
            <a:path path="circle">
              <a:fillToRect r="100000" t="100000"/>
            </a:path>
            <a:tileRect b="-100000" l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>
            <p:custDataLst>
              <p:tags r:id="rId16"/>
            </p:custDataLst>
          </p:nvPr>
        </p:nvSpPr>
        <p:spPr>
          <a:xfrm>
            <a:off x="2185837" y="4123482"/>
            <a:ext cx="433815" cy="433815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26663" y="662012"/>
            <a:ext cx="3146400" cy="6195988"/>
          </a:xfrm>
          <a:prstGeom prst="rect">
            <a:avLst/>
          </a:prstGeom>
        </p:spPr>
      </p:pic>
    </p:spTree>
    <p:extLst>
      <p:ext uri="{BB962C8B-B14F-4D97-AF65-F5344CB8AC3E}">
        <p14:creationId val="882716978"/>
      </p:ext>
    </p:extLst>
  </p:cSld>
  <p:clrMapOvr>
    <a:masterClrMapping/>
  </p:clrMapOvr>
  <mc:AlternateContent>
    <mc:Choice Requires="p14">
      <p:transition advClick="0" advTm="3000" p14:dur="700" spd="med">
        <p:fade/>
      </p:transition>
    </mc:Choice>
    <mc:Fallback>
      <p:transition advClick="0" advTm="3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2 1.11111E-06 C 0.01562 1.11111E-06 0.02135 0.00995 0.02135 0.02245 C 0.02135 0.03472 0.01562 0.04514 0.00872 0.04514 C 0.00182 0.04514 -0.00365 0.03472 -0.00365 0.02245 C -0.00365 0.00995 0.00182 1.11111E-06 0.00872 1.11111E-06 Z" pathEditMode="relative" ptsTypes="AAAAA" rAng="0">
                                      <p:cBhvr>
                                        <p:cTn dur="3000" fill="hold" id="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24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9 4.81481E-06 C 0.01576 4.81481E-06 0.02136 0.00972 0.02136 0.02199 C 0.02136 0.03402 0.01576 0.04421 0.00899 0.04421 C 0.00222 0.04421 -0.00312 0.03402 -0.00312 0.02199 C -0.00312 0.00972 0.00222 4.81481E-06 0.00899 4.81481E-06 Z" pathEditMode="relative" ptsTypes="AAAAA" rAng="0">
                                      <p:cBhvr>
                                        <p:cTn dur="4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199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" nodeType="withEffect" presetClass="path" presetID="1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06 -1.11111E-06 C 0.00742 -1.11111E-06 0.01341 0.01042 0.01341 0.02384 C 0.01341 0.03681 0.00742 0.04792 -1.04167E-06 0.04792 C -0.00742 0.04792 -0.01315 0.03681 -0.01315 0.02384 C -0.01315 0.01042 -0.00742 -1.11111E-06 -1.04167E-06 -1.11111E-06 Z" pathEditMode="relative" ptsTypes="AAAAA" rAng="0">
                                      <p:cBhvr>
                                        <p:cTn dur="35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38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6"/>
      <p:bldP grpId="0" spid="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2A68CD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4938714" y="4978401"/>
            <a:ext cx="2314570" cy="672282"/>
          </a:xfrm>
          <a:prstGeom prst="roundRect">
            <a:avLst>
              <a:gd fmla="val 50000" name="adj"/>
            </a:avLst>
          </a:prstGeom>
          <a:solidFill>
            <a:schemeClr val="bg1">
              <a:alpha val="20000"/>
            </a:schemeClr>
          </a:solidFill>
          <a:ln w="1270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01326" y="0"/>
            <a:ext cx="4175250" cy="1617821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2819400" y="2150160"/>
            <a:ext cx="6553200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2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恰到好处的圆角设计</a:t>
            </a:r>
            <a:br>
              <a:rPr altLang="en-US" lang="zh-CN" sz="2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</a:br>
            <a:r>
              <a:rPr altLang="en-US" lang="zh-CN" sz="2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少了些许锋锐，多了一丝温和</a:t>
            </a: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771523" y="3262442"/>
            <a:ext cx="10668002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我们谨慎使用生硬的矩形，与魅族主品牌一同更换更贴近人的视觉风格。控件的圆角弧度跟 mBack 腰圆保持一致，</a:t>
            </a:r>
          </a:p>
          <a:p>
            <a:pPr algn="ctr"/>
            <a:r>
              <a:rPr altLang="en-US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从 ID 设计到 UI 设计的打通，种种细节体现在 Flyme 5 的各个角落。</a:t>
            </a:r>
          </a:p>
        </p:txBody>
      </p:sp>
      <p:sp>
        <p:nvSpPr>
          <p:cNvPr id="2" name="圆角矩形 1"/>
          <p:cNvSpPr/>
          <p:nvPr>
            <p:custDataLst>
              <p:tags r:id="rId8"/>
            </p:custDataLst>
          </p:nvPr>
        </p:nvSpPr>
        <p:spPr>
          <a:xfrm>
            <a:off x="4938714" y="4733131"/>
            <a:ext cx="2314570" cy="1158059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>
            <p:custDataLst>
              <p:tags r:id="rId9"/>
            </p:custDataLst>
          </p:nvPr>
        </p:nvSpPr>
        <p:spPr>
          <a:xfrm>
            <a:off x="4943476" y="4978401"/>
            <a:ext cx="672282" cy="672282"/>
          </a:xfrm>
          <a:prstGeom prst="ellipse">
            <a:avLst/>
          </a:prstGeom>
          <a:noFill/>
          <a:ln w="6350">
            <a:solidFill>
              <a:schemeClr val="bg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>
            <p:custDataLst>
              <p:tags r:id="rId10"/>
            </p:custDataLst>
          </p:nvPr>
        </p:nvSpPr>
        <p:spPr>
          <a:xfrm>
            <a:off x="5759858" y="4978401"/>
            <a:ext cx="672282" cy="672282"/>
          </a:xfrm>
          <a:prstGeom prst="ellipse">
            <a:avLst/>
          </a:prstGeom>
          <a:noFill/>
          <a:ln w="6350">
            <a:solidFill>
              <a:schemeClr val="bg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>
            <p:custDataLst>
              <p:tags r:id="rId11"/>
            </p:custDataLst>
          </p:nvPr>
        </p:nvSpPr>
        <p:spPr>
          <a:xfrm>
            <a:off x="6569097" y="4978401"/>
            <a:ext cx="672282" cy="672282"/>
          </a:xfrm>
          <a:prstGeom prst="ellipse">
            <a:avLst/>
          </a:prstGeom>
          <a:noFill/>
          <a:ln w="6350">
            <a:solidFill>
              <a:schemeClr val="bg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>
            <p:custDataLst>
              <p:tags r:id="rId12"/>
            </p:custDataLst>
          </p:nvPr>
        </p:nvSpPr>
        <p:spPr>
          <a:xfrm>
            <a:off x="4936524" y="4153387"/>
            <a:ext cx="2304855" cy="2304855"/>
          </a:xfrm>
          <a:prstGeom prst="ellipse">
            <a:avLst/>
          </a:prstGeom>
          <a:noFill/>
          <a:ln w="6350">
            <a:solidFill>
              <a:schemeClr val="bg1">
                <a:alpha val="2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>
            <p:custDataLst>
              <p:tags r:id="rId13"/>
            </p:custDataLst>
          </p:nvPr>
        </p:nvSpPr>
        <p:spPr>
          <a:xfrm>
            <a:off x="4941094" y="4733130"/>
            <a:ext cx="1158059" cy="1158059"/>
          </a:xfrm>
          <a:prstGeom prst="ellipse">
            <a:avLst/>
          </a:prstGeom>
          <a:noFill/>
          <a:ln w="6350">
            <a:solidFill>
              <a:schemeClr val="bg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>
            <p:custDataLst>
              <p:tags r:id="rId14"/>
            </p:custDataLst>
          </p:nvPr>
        </p:nvSpPr>
        <p:spPr>
          <a:xfrm>
            <a:off x="6095417" y="4733130"/>
            <a:ext cx="1158059" cy="1158059"/>
          </a:xfrm>
          <a:prstGeom prst="ellipse">
            <a:avLst/>
          </a:prstGeom>
          <a:noFill/>
          <a:ln w="6350">
            <a:solidFill>
              <a:schemeClr val="bg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>
            <p:custDataLst>
              <p:tags r:id="rId15"/>
            </p:custDataLst>
          </p:nvPr>
        </p:nvSpPr>
        <p:spPr>
          <a:xfrm>
            <a:off x="3612163" y="5266914"/>
            <a:ext cx="100012" cy="100013"/>
          </a:xfrm>
          <a:prstGeom prst="ellipse">
            <a:avLst/>
          </a:prstGeom>
          <a:noFill/>
          <a:ln>
            <a:solidFill>
              <a:schemeClr val="bg1">
                <a:alpha val="2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>
            <p:custDataLst>
              <p:tags r:id="rId16"/>
            </p:custDataLst>
          </p:nvPr>
        </p:nvSpPr>
        <p:spPr>
          <a:xfrm>
            <a:off x="8479823" y="5266914"/>
            <a:ext cx="100012" cy="100013"/>
          </a:xfrm>
          <a:prstGeom prst="ellipse">
            <a:avLst/>
          </a:prstGeom>
          <a:noFill/>
          <a:ln>
            <a:solidFill>
              <a:schemeClr val="bg1">
                <a:alpha val="2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>
            <p:custDataLst>
              <p:tags r:id="rId17"/>
            </p:custDataLst>
          </p:nvPr>
        </p:nvSpPr>
        <p:spPr>
          <a:xfrm>
            <a:off x="5519445" y="4732746"/>
            <a:ext cx="1158059" cy="1158059"/>
          </a:xfrm>
          <a:prstGeom prst="ellipse">
            <a:avLst/>
          </a:prstGeom>
          <a:noFill/>
          <a:ln w="6350">
            <a:solidFill>
              <a:schemeClr val="bg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8" name="直接连接符 17"/>
          <p:cNvCxnSpPr>
            <a:stCxn id="14" idx="6"/>
          </p:cNvCxnSpPr>
          <p:nvPr>
            <p:custDataLst>
              <p:tags r:id="rId18"/>
            </p:custDataLst>
          </p:nvPr>
        </p:nvCxnSpPr>
        <p:spPr>
          <a:xfrm>
            <a:off x="3712175" y="5316921"/>
            <a:ext cx="4765458" cy="4379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9"/>
            </p:custDataLst>
          </p:nvPr>
        </p:nvCxnSpPr>
        <p:spPr>
          <a:xfrm>
            <a:off x="5194300" y="4427344"/>
            <a:ext cx="1803112" cy="1789306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20"/>
            </p:custDataLst>
          </p:nvPr>
        </p:nvCxnSpPr>
        <p:spPr>
          <a:xfrm flipH="1">
            <a:off x="5208474" y="4427344"/>
            <a:ext cx="1780734" cy="1789306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1"/>
            </p:custDataLst>
          </p:nvPr>
        </p:nvCxnSpPr>
        <p:spPr>
          <a:xfrm flipH="1">
            <a:off x="6095417" y="4098925"/>
            <a:ext cx="7527" cy="2428875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>
            <p:custDataLst>
              <p:tags r:id="rId22"/>
            </p:custDataLst>
          </p:nvPr>
        </p:nvSpPr>
        <p:spPr>
          <a:xfrm>
            <a:off x="6688524" y="5084557"/>
            <a:ext cx="473486" cy="473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012164285"/>
      </p:ext>
    </p:extLst>
  </p:cSld>
  <p:clrMapOvr>
    <a:masterClrMapping/>
  </p:clrMapOvr>
  <p:transition advClick="0" advTm="65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-0.22152 L 8.33333E-07 -4.07407E-06" pathEditMode="relative" ptsTypes="AA" rAng="0">
                                      <p:cBhvr>
                                        <p:cTn dur="1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65"/>
                                    </p:animMotion>
                                  </p:childTnLst>
                                </p:cTn>
                              </p:par>
                              <p:par>
                                <p:cTn decel="50000" fill="hold" id="9" nodeType="withEffect" presetClass="path" presetID="42" presetSubtype="0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07 -4.07407E-06 L 8.33333E-07 -0.04699" pathEditMode="relative" ptsTypes="AA" rAng="0">
                                      <p:cBhvr>
                                        <p:cTn dur="10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2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1" presetSubtype="1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4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1" presetSubtype="1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4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1" presetSubtype="1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4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1" presetSubtype="1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1" presetSubtype="1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400" id="3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1" presetSubtype="1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4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1" presetSubtype="1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4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8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1" presetSubtype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5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1" presetSubtype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6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1" presetSubtype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6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53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1" nodeType="withEffect" presetClass="emph" presetID="26" presetSubtype="0">
                                  <p:stCondLst>
                                    <p:cond delay="5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2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3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4"/>
      <p:bldP grpId="0" spid="5"/>
      <p:bldP grpId="0" spid="2"/>
      <p:bldP grpId="0" spid="6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1" spid="1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>
            <p:custDataLst>
              <p:tags r:id="rId3"/>
            </p:custDataLst>
          </p:nvPr>
        </p:nvCxnSpPr>
        <p:spPr>
          <a:xfrm flipH="1">
            <a:off x="3203575" y="3159918"/>
            <a:ext cx="1924050" cy="1924050"/>
          </a:xfrm>
          <a:prstGeom prst="line">
            <a:avLst/>
          </a:prstGeom>
          <a:ln w="12700">
            <a:solidFill>
              <a:srgbClr val="CADC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 rot="18892708">
            <a:off x="4589399" y="3938527"/>
            <a:ext cx="672820" cy="113418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0AB38D"/>
              </a:gs>
              <a:gs pos="50000">
                <a:srgbClr val="12BA8F"/>
              </a:gs>
              <a:gs pos="100000">
                <a:srgbClr val="18C090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 rot="18892708">
            <a:off x="4205903" y="5077131"/>
            <a:ext cx="1071553" cy="359044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4EC8AC"/>
              </a:gs>
              <a:gs pos="50000">
                <a:srgbClr val="53CCAE"/>
              </a:gs>
              <a:gs pos="100000">
                <a:srgbClr val="5AD3B0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圆角矩形 10"/>
          <p:cNvSpPr/>
          <p:nvPr>
            <p:custDataLst>
              <p:tags r:id="rId6"/>
            </p:custDataLst>
          </p:nvPr>
        </p:nvSpPr>
        <p:spPr>
          <a:xfrm rot="18892708">
            <a:off x="4364583" y="5808346"/>
            <a:ext cx="1071553" cy="359044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76C650"/>
              </a:gs>
              <a:gs pos="50000">
                <a:srgbClr val="76C650"/>
              </a:gs>
              <a:gs pos="100000">
                <a:srgbClr val="76C650"/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圆角矩形 11"/>
          <p:cNvSpPr/>
          <p:nvPr>
            <p:custDataLst>
              <p:tags r:id="rId7"/>
            </p:custDataLst>
          </p:nvPr>
        </p:nvSpPr>
        <p:spPr>
          <a:xfrm rot="18892708">
            <a:off x="5299284" y="5588014"/>
            <a:ext cx="1549630" cy="525643"/>
          </a:xfrm>
          <a:prstGeom prst="roundRect">
            <a:avLst>
              <a:gd fmla="val 50000" name="adj"/>
            </a:avLst>
          </a:prstGeom>
          <a:solidFill>
            <a:srgbClr val="EE4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圆角矩形 12"/>
          <p:cNvSpPr/>
          <p:nvPr>
            <p:custDataLst>
              <p:tags r:id="rId8"/>
            </p:custDataLst>
          </p:nvPr>
        </p:nvSpPr>
        <p:spPr>
          <a:xfrm rot="18892708">
            <a:off x="6908682" y="5163614"/>
            <a:ext cx="1559200" cy="291684"/>
          </a:xfrm>
          <a:prstGeom prst="roundRect">
            <a:avLst>
              <a:gd fmla="val 50000" name="adj"/>
            </a:avLst>
          </a:prstGeom>
          <a:solidFill>
            <a:srgbClr val="645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圆角矩形 13"/>
          <p:cNvSpPr/>
          <p:nvPr>
            <p:custDataLst>
              <p:tags r:id="rId9"/>
            </p:custDataLst>
          </p:nvPr>
        </p:nvSpPr>
        <p:spPr>
          <a:xfrm rot="18892708">
            <a:off x="7658039" y="5977937"/>
            <a:ext cx="1528421" cy="522105"/>
          </a:xfrm>
          <a:prstGeom prst="roundRect">
            <a:avLst>
              <a:gd fmla="val 50000" name="adj"/>
            </a:avLst>
          </a:prstGeom>
          <a:solidFill>
            <a:srgbClr val="76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圆角矩形 17"/>
          <p:cNvSpPr/>
          <p:nvPr>
            <p:custDataLst>
              <p:tags r:id="rId10"/>
            </p:custDataLst>
          </p:nvPr>
        </p:nvSpPr>
        <p:spPr>
          <a:xfrm rot="18892708">
            <a:off x="9526055" y="4714182"/>
            <a:ext cx="437111" cy="163000"/>
          </a:xfrm>
          <a:prstGeom prst="roundRect">
            <a:avLst>
              <a:gd fmla="val 50000" name="adj"/>
            </a:avLst>
          </a:prstGeom>
          <a:solidFill>
            <a:srgbClr val="F6C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圆角矩形 18"/>
          <p:cNvSpPr/>
          <p:nvPr>
            <p:custDataLst>
              <p:tags r:id="rId11"/>
            </p:custDataLst>
          </p:nvPr>
        </p:nvSpPr>
        <p:spPr>
          <a:xfrm rot="18892708">
            <a:off x="8811651" y="2989772"/>
            <a:ext cx="464271" cy="163000"/>
          </a:xfrm>
          <a:prstGeom prst="roundRect">
            <a:avLst>
              <a:gd fmla="val 50000" name="adj"/>
            </a:avLst>
          </a:prstGeom>
          <a:solidFill>
            <a:srgbClr val="FB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圆角矩形 19"/>
          <p:cNvSpPr/>
          <p:nvPr>
            <p:custDataLst>
              <p:tags r:id="rId12"/>
            </p:custDataLst>
          </p:nvPr>
        </p:nvSpPr>
        <p:spPr>
          <a:xfrm rot="18892708">
            <a:off x="6970166" y="3519952"/>
            <a:ext cx="1561972" cy="190659"/>
          </a:xfrm>
          <a:prstGeom prst="roundRect">
            <a:avLst>
              <a:gd fmla="val 50000" name="adj"/>
            </a:avLst>
          </a:prstGeom>
          <a:solidFill>
            <a:srgbClr val="EE7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圆角矩形 20"/>
          <p:cNvSpPr/>
          <p:nvPr>
            <p:custDataLst>
              <p:tags r:id="rId13"/>
            </p:custDataLst>
          </p:nvPr>
        </p:nvSpPr>
        <p:spPr>
          <a:xfrm rot="18892708">
            <a:off x="5748212" y="4502940"/>
            <a:ext cx="523347" cy="18211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5814F"/>
              </a:gs>
              <a:gs pos="50000">
                <a:srgbClr val="E76F43"/>
              </a:gs>
              <a:gs pos="100000">
                <a:srgbClr val="DC603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圆角矩形 21"/>
          <p:cNvSpPr/>
          <p:nvPr>
            <p:custDataLst>
              <p:tags r:id="rId14"/>
            </p:custDataLst>
          </p:nvPr>
        </p:nvSpPr>
        <p:spPr>
          <a:xfrm rot="18892708">
            <a:off x="2103702" y="3631583"/>
            <a:ext cx="1549630" cy="525643"/>
          </a:xfrm>
          <a:prstGeom prst="roundRect">
            <a:avLst>
              <a:gd fmla="val 50000" name="adj"/>
            </a:avLst>
          </a:prstGeom>
          <a:solidFill>
            <a:srgbClr val="EE4C8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圆角矩形 22"/>
          <p:cNvSpPr/>
          <p:nvPr>
            <p:custDataLst>
              <p:tags r:id="rId15"/>
            </p:custDataLst>
          </p:nvPr>
        </p:nvSpPr>
        <p:spPr>
          <a:xfrm rot="18892708">
            <a:off x="3974487" y="3091957"/>
            <a:ext cx="245913" cy="101074"/>
          </a:xfrm>
          <a:prstGeom prst="roundRect">
            <a:avLst>
              <a:gd fmla="val 50000" name="adj"/>
            </a:avLst>
          </a:prstGeom>
          <a:solidFill>
            <a:srgbClr val="EE4C8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圆角矩形 23"/>
          <p:cNvSpPr/>
          <p:nvPr>
            <p:custDataLst>
              <p:tags r:id="rId16"/>
            </p:custDataLst>
          </p:nvPr>
        </p:nvSpPr>
        <p:spPr>
          <a:xfrm rot="18892708">
            <a:off x="3877879" y="2255309"/>
            <a:ext cx="673733" cy="104456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5814F"/>
              </a:gs>
              <a:gs pos="50000">
                <a:srgbClr val="E76F43"/>
              </a:gs>
              <a:gs pos="100000">
                <a:srgbClr val="DC603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圆角矩形 24"/>
          <p:cNvSpPr/>
          <p:nvPr>
            <p:custDataLst>
              <p:tags r:id="rId17"/>
            </p:custDataLst>
          </p:nvPr>
        </p:nvSpPr>
        <p:spPr>
          <a:xfrm rot="18892708">
            <a:off x="5421645" y="632393"/>
            <a:ext cx="252471" cy="96361"/>
          </a:xfrm>
          <a:prstGeom prst="roundRect">
            <a:avLst>
              <a:gd fmla="val 50000" name="adj"/>
            </a:avLst>
          </a:prstGeom>
          <a:solidFill>
            <a:srgbClr val="AAE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27" name="直接连接符 26"/>
          <p:cNvCxnSpPr/>
          <p:nvPr>
            <p:custDataLst>
              <p:tags r:id="rId18"/>
            </p:custDataLst>
          </p:nvPr>
        </p:nvCxnSpPr>
        <p:spPr>
          <a:xfrm flipV="1">
            <a:off x="5341148" y="3969"/>
            <a:ext cx="754852" cy="752475"/>
          </a:xfrm>
          <a:prstGeom prst="line">
            <a:avLst/>
          </a:prstGeom>
          <a:ln w="12700">
            <a:solidFill>
              <a:srgbClr val="D5F0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19"/>
            </p:custDataLst>
          </p:nvPr>
        </p:nvCxnSpPr>
        <p:spPr>
          <a:xfrm flipV="1">
            <a:off x="7250906" y="1173388"/>
            <a:ext cx="1090811" cy="1087375"/>
          </a:xfrm>
          <a:prstGeom prst="line">
            <a:avLst/>
          </a:prstGeom>
          <a:ln w="12700">
            <a:solidFill>
              <a:srgbClr val="FBD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>
            <p:custDataLst>
              <p:tags r:id="rId20"/>
            </p:custDataLst>
          </p:nvPr>
        </p:nvSpPr>
        <p:spPr>
          <a:xfrm rot="18892708">
            <a:off x="7119230" y="6026419"/>
            <a:ext cx="1124910" cy="172235"/>
          </a:xfrm>
          <a:prstGeom prst="roundRect">
            <a:avLst>
              <a:gd fmla="val 50000" name="adj"/>
            </a:avLst>
          </a:prstGeom>
          <a:solidFill>
            <a:srgbClr val="699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圆角矩形 31"/>
          <p:cNvSpPr/>
          <p:nvPr>
            <p:custDataLst>
              <p:tags r:id="rId21"/>
            </p:custDataLst>
          </p:nvPr>
        </p:nvSpPr>
        <p:spPr>
          <a:xfrm rot="18892708">
            <a:off x="8122845" y="2494778"/>
            <a:ext cx="769519" cy="45719"/>
          </a:xfrm>
          <a:prstGeom prst="roundRect">
            <a:avLst>
              <a:gd fmla="val 50000" name="adj"/>
            </a:avLst>
          </a:prstGeom>
          <a:solidFill>
            <a:srgbClr val="C8D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rcRect b="76501" l="14802" r="78507" t="14055"/>
          <a:stretch>
            <a:fillRect/>
          </a:stretch>
        </p:blipFill>
        <p:spPr>
          <a:xfrm>
            <a:off x="3425691" y="947667"/>
            <a:ext cx="514350" cy="6477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rcRect b="28448" l="83826" r="8120" t="62108"/>
          <a:stretch>
            <a:fillRect/>
          </a:stretch>
        </p:blipFill>
        <p:spPr>
          <a:xfrm>
            <a:off x="8734223" y="4264924"/>
            <a:ext cx="619125" cy="6477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90205" y="2613660"/>
            <a:ext cx="3411590" cy="4244340"/>
          </a:xfrm>
          <a:prstGeom prst="rect">
            <a:avLst/>
          </a:prstGeom>
        </p:spPr>
      </p:pic>
      <p:pic>
        <p:nvPicPr>
          <p:cNvPr id="30" name="anim_s01_ent">
            <a:hlinkClick action="ppaction://media"/>
          </p:cNvPr>
          <p:cNvPicPr>
            <a:picLocks noChangeAspect="1"/>
          </p:cNvPicPr>
          <p:nvPr>
            <a:videoFile r:link="rId29"/>
            <p:custDataLst>
              <p:tags r:id="rId28"/>
            </p:custDataLst>
            <p:extLst>
              <p:ext uri="{DAA4B4D4-6D71-4841-9C94-3DE7FCFB9230}">
                <p14:media r:embed="rId30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840159" y="3090477"/>
            <a:ext cx="2511682" cy="3767523"/>
          </a:xfrm>
          <a:prstGeom prst="rect">
            <a:avLst/>
          </a:prstGeom>
        </p:spPr>
      </p:pic>
      <p:sp>
        <p:nvSpPr>
          <p:cNvPr id="39" name="矩形 38"/>
          <p:cNvSpPr/>
          <p:nvPr>
            <p:custDataLst>
              <p:tags r:id="rId31"/>
            </p:custDataLst>
          </p:nvPr>
        </p:nvSpPr>
        <p:spPr>
          <a:xfrm>
            <a:off x="4385237" y="809922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更细腻的动态细节</a:t>
            </a:r>
          </a:p>
        </p:txBody>
      </p:sp>
      <p:sp>
        <p:nvSpPr>
          <p:cNvPr id="40" name="矩形 39"/>
          <p:cNvSpPr/>
          <p:nvPr>
            <p:custDataLst>
              <p:tags r:id="rId32"/>
            </p:custDataLst>
          </p:nvPr>
        </p:nvSpPr>
        <p:spPr>
          <a:xfrm>
            <a:off x="2266011" y="1653152"/>
            <a:ext cx="767334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无论由远到近，还是由上到下，亦或是形状变化，乍一看难以察觉，但细品又如此自然。</a:t>
            </a:r>
          </a:p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不刻意，不追求，这种你难以察觉之细腻，继承了 Flyme 一贯淡雅的风格。</a:t>
            </a:r>
          </a:p>
        </p:txBody>
      </p:sp>
    </p:spTree>
    <p:extLst>
      <p:ext uri="{BB962C8B-B14F-4D97-AF65-F5344CB8AC3E}">
        <p14:creationId val="4185821210"/>
      </p:ext>
    </p:extLst>
  </p:cSld>
  <p:clrMapOvr>
    <a:masterClrMapping/>
  </p:clrMapOvr>
  <mc:AlternateContent>
    <mc:Choice Requires="p14">
      <p:transition advClick="0" advTm="5500" p14:dur="800" spd="slow">
        <p:circle/>
      </p:transition>
    </mc:Choice>
    <mc:Fallback>
      <p:transition advClick="0" advTm="5500"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" nodeType="withEffect" presetClass="path" presetID="42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13099 0.22801 L -1.875E-06 3.33333E-06" pathEditMode="relative" ptsTypes="AA" rAng="0">
                                      <p:cBhvr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" nodeType="withEffect" presetClass="path" presetID="42" presetSubtype="0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34948 0.60787 L 8.33333E-07 -2.59259E-06" pathEditMode="relative" ptsTypes="AA" rAng="0">
                                      <p:cBhvr>
                                        <p:cTn dur="5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5" nodeType="withEffect" presetClass="path" presetID="42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58477 1.01713 L 2.08333E-07 -1.85185E-06" pathEditMode="relative" ptsTypes="AA" rAng="0">
                                      <p:cBhvr>
                                        <p:cTn dur="5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2" y="-508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9" nodeType="withEffect" presetClass="path" presetID="42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28151 0.49004 L -8.33333E-07 2.59259E-06" pathEditMode="relative" ptsTypes="AA" rAng="0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2451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3" nodeType="withEffect" presetClass="path" presetID="42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28151 0.49004 L -8.33333E-07 2.59259E-06" pathEditMode="relative" ptsTypes="AA" rAng="0">
                                      <p:cBhvr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2451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7" nodeType="withEffect" presetClass="path" presetID="42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34948 0.60787 L 8.33333E-07 -2.59259E-06" pathEditMode="relative" ptsTypes="AA" rAng="0">
                                      <p:cBhvr>
                                        <p:cTn dur="50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" nodeType="withEffect" presetClass="path" presetID="42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6029 0.10487 L 4.16667E-06 -4.44444E-06" pathEditMode="relative" ptsTypes="AA" rAng="0">
                                      <p:cBhvr>
                                        <p:cTn dur="500" fill="hold" id="3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5" nodeType="withEffect" presetClass="path" presetID="42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029 0.10487 L 4.16667E-06 -4.44444E-06" pathEditMode="relative" ptsTypes="AA" rAng="0">
                                      <p:cBhvr>
                                        <p:cTn dur="5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8" nodeType="withEffect" presetClass="path" presetID="42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58477 1.01713 L 2.08333E-07 -1.85185E-06" pathEditMode="relative" ptsTypes="AA" rAng="0">
                                      <p:cBhvr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2" y="-508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2" nodeType="withEffect" presetClass="path" presetID="42" presetSubtype="0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58477 1.01713 L 2.08333E-07 -1.85185E-06" pathEditMode="relative" ptsTypes="AA" rAng="0">
                                      <p:cBhvr>
                                        <p:cTn dur="5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2" y="-5085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6" nodeType="withEffect" presetClass="path" presetID="42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13099 0.22801 L -1.875E-06 3.33333E-06" pathEditMode="relative" ptsTypes="AA" rAng="0">
                                      <p:cBhvr>
                                        <p:cTn dur="5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0" nodeType="withEffect" presetClass="path" presetID="42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34948 0.60787 L 8.33333E-07 -2.59259E-06" pathEditMode="relative" ptsTypes="AA" rAng="0">
                                      <p:cBhvr>
                                        <p:cTn dur="500" fill="hold" id="6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1" presetSubtype="0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4" nodeType="withEffect" presetClass="path" presetID="42" presetSubtype="0">
                                  <p:stCondLst>
                                    <p:cond delay="640"/>
                                  </p:stCondLst>
                                  <p:childTnLst>
                                    <p:animMotion origin="layout" path="M -0.23008 0.4 L -2.29167E-06 7.40741E-07" pathEditMode="relative" ptsTypes="AA" rAng="0">
                                      <p:cBhvr>
                                        <p:cTn dur="500" fill="hold" id="6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7" y="-200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" presetSubtype="0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8" nodeType="withEffect" presetClass="path" presetID="42" presetSubtype="0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34948 0.60787 L 8.33333E-07 -2.59259E-06" pathEditMode="relative" ptsTypes="AA" rAng="0">
                                      <p:cBhvr>
                                        <p:cTn dur="500" fill="hold" id="6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2" nodeType="withEffect" presetClass="path" presetID="42" presetSubtype="0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13099 0.22801 L -1.875E-06 3.33333E-06" pathEditMode="relative" ptsTypes="AA" rAng="0">
                                      <p:cBhvr>
                                        <p:cTn dur="50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1141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6" nodeType="withEffect" presetClass="path" presetID="42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029 0.10487 L 4.16667E-06 -4.44444E-06" pathEditMode="relative" ptsTypes="AA" rAng="0">
                                      <p:cBhvr>
                                        <p:cTn dur="500" fill="hold" id="7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" presetSubtype="0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0" nodeType="withEffect" presetClass="path" presetID="42" presetSubtype="0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34948 0.60787 L 8.33333E-07 -2.59259E-06" pathEditMode="relative" ptsTypes="AA" rAng="0">
                                      <p:cBhvr>
                                        <p:cTn dur="500" fill="hold" id="8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" presetSubtype="0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4" nodeType="withEffect" presetClass="path" presetID="42" presetSubtype="0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34948 0.60787 L 8.33333E-07 -2.59259E-06" pathEditMode="relative" ptsTypes="AA" rAng="0">
                                      <p:cBhvr>
                                        <p:cTn dur="500" fill="hold" id="8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-3039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37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9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3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9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1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1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6" nodeType="withEffect" presetClass="mediacall" presetID="2" presetSubtype="0">
                                  <p:stCondLst>
                                    <p:cond delay="2500"/>
                                  </p:stCondLst>
                                  <p:childTnLst>
                                    <p:cmd cmd="togglePause" type="call">
                                      <p:cBhvr>
                                        <p:cTn dur="1" fill="hold" id="107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video>
              <p:cMediaNode vol="80000">
                <p:cTn display="0" fill="hold" id="110">
                  <p:stCondLst>
                    <p:cond delay="indefinite"/>
                  </p:stCondLst>
                  <p:endCondLst>
                    <p:cond delay="0"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  <p:bldLst>
      <p:bldP grpId="0" spid="9"/>
      <p:bldP grpId="1" spid="9"/>
      <p:bldP grpId="0" spid="10"/>
      <p:bldP grpId="1" spid="10"/>
      <p:bldP grpId="0" spid="11"/>
      <p:bldP grpId="1" spid="11"/>
      <p:bldP grpId="0" spid="12"/>
      <p:bldP grpId="1" spid="12"/>
      <p:bldP grpId="0" spid="13"/>
      <p:bldP grpId="1" spid="13"/>
      <p:bldP grpId="0" spid="14"/>
      <p:bldP grpId="1" spid="14"/>
      <p:bldP grpId="0" spid="18"/>
      <p:bldP grpId="1" spid="18"/>
      <p:bldP grpId="0" spid="19"/>
      <p:bldP grpId="1" spid="19"/>
      <p:bldP grpId="0" spid="20"/>
      <p:bldP grpId="1" spid="20"/>
      <p:bldP grpId="0" spid="21"/>
      <p:bldP grpId="1" spid="21"/>
      <p:bldP grpId="0" spid="22"/>
      <p:bldP grpId="1" spid="22"/>
      <p:bldP grpId="0" spid="23"/>
      <p:bldP grpId="1" spid="23"/>
      <p:bldP grpId="0" spid="24"/>
      <p:bldP grpId="1" spid="24"/>
      <p:bldP grpId="0" spid="25"/>
      <p:bldP grpId="1" spid="25"/>
      <p:bldP grpId="0" spid="31"/>
      <p:bldP grpId="1" spid="31"/>
      <p:bldP grpId="0" spid="32"/>
      <p:bldP grpId="1" spid="32"/>
      <p:bldP grpId="0" spid="39"/>
      <p:bldP grpId="0" spid="40"/>
    </p:bldLst>
  </p:timing>
  <p:extLst>
    <p:ext uri="{E180D4A7-C9FB-4DFB-919C-405C955672EB}">
      <p14:showEvtLst>
        <p14:playEvt objId="30" time="2517"/>
        <p14:stopEvt objId="30" time="4752"/>
      </p14:showEvtLst>
    </p:ext>
  </p:extLst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rgbClr val="056C7D"/>
            </a:gs>
            <a:gs pos="61600">
              <a:srgbClr val="2C817C"/>
            </a:gs>
            <a:gs pos="36800">
              <a:srgbClr val="308073"/>
            </a:gs>
            <a:gs pos="50000">
              <a:srgbClr val="318377"/>
            </a:gs>
            <a:gs pos="100000">
              <a:srgbClr val="056F7F"/>
            </a:gs>
          </a:gsLst>
          <a:lin ang="0" scaled="1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42556" y="914400"/>
            <a:ext cx="4256190" cy="5943600"/>
          </a:xfrm>
          <a:prstGeom prst="rect">
            <a:avLst/>
          </a:prstGeom>
        </p:spPr>
      </p:pic>
      <p:sp>
        <p:nvSpPr>
          <p:cNvPr id="5" name="椭圆 4"/>
          <p:cNvSpPr/>
          <p:nvPr>
            <p:custDataLst>
              <p:tags r:id="rId5"/>
            </p:custDataLst>
          </p:nvPr>
        </p:nvSpPr>
        <p:spPr>
          <a:xfrm>
            <a:off x="1433513" y="4502865"/>
            <a:ext cx="254794" cy="2547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1238250" y="-238125"/>
            <a:ext cx="195263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297118976"/>
      </p:ext>
    </p:extLst>
  </p:cSld>
  <p:clrMapOvr>
    <a:masterClrMapping/>
  </p:clrMapOvr>
  <p:transition advClick="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2" id="12" nodeType="afterEffect" presetClass="exit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2" spid="5"/>
      <p:bldP grpId="0" spid="9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rgbClr val="393266"/>
            </a:gs>
            <a:gs pos="89000">
              <a:srgbClr val="533670"/>
            </a:gs>
            <a:gs pos="28000">
              <a:srgbClr val="4A366B"/>
            </a:gs>
            <a:gs pos="43000">
              <a:srgbClr val="7B407A"/>
            </a:gs>
            <a:gs pos="61596">
              <a:srgbClr val="944683"/>
            </a:gs>
            <a:gs pos="55000">
              <a:srgbClr val="994988"/>
            </a:gs>
            <a:gs pos="72000">
              <a:srgbClr val="733B78"/>
            </a:gs>
            <a:gs pos="100000">
              <a:srgbClr val="3A3369"/>
            </a:gs>
          </a:gsLst>
          <a:lin ang="0" scaled="1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42556" y="914400"/>
            <a:ext cx="4256190" cy="5943599"/>
          </a:xfrm>
          <a:prstGeom prst="rect">
            <a:avLst/>
          </a:prstGeom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1433513" y="4502865"/>
            <a:ext cx="254794" cy="2547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1238250" y="-238125"/>
            <a:ext cx="195263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77880893"/>
      </p:ext>
    </p:extLst>
  </p:cSld>
  <p:clrMapOvr>
    <a:masterClrMapping/>
  </p:clrMapOvr>
  <mc:AlternateContent>
    <mc:Choice Requires="p14">
      <p:transition advClick="0" spd="slow">
        <p14:pan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301"/>
                            </p:stCondLst>
                            <p:childTnLst>
                              <p:par>
                                <p:cTn fill="hold" grpId="1" id="12" nodeType="afterEffect" presetClass="exit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0" spid="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0">
              <a:srgbClr val="F3A409"/>
            </a:gs>
            <a:gs pos="35204">
              <a:srgbClr val="EA9709"/>
            </a:gs>
            <a:gs pos="63184">
              <a:srgbClr val="EE9E0B"/>
            </a:gs>
            <a:gs pos="52000">
              <a:srgbClr val="EA970B"/>
            </a:gs>
            <a:gs pos="100000">
              <a:srgbClr val="F3A409"/>
            </a:gs>
          </a:gsLst>
          <a:lin ang="0" scaled="1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42556" y="914400"/>
            <a:ext cx="4256189" cy="5943599"/>
          </a:xfrm>
          <a:prstGeom prst="rect">
            <a:avLst/>
          </a:prstGeom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1433513" y="4502865"/>
            <a:ext cx="254794" cy="2547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238250" y="-238125"/>
            <a:ext cx="195263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464027371"/>
      </p:ext>
    </p:extLst>
  </p:cSld>
  <p:clrMapOvr>
    <a:masterClrMapping/>
  </p:clrMapOvr>
  <mc:AlternateContent>
    <mc:Choice Requires="p14">
      <p:transition advClick="0" spd="slow">
        <p14:pan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301"/>
                            </p:stCondLst>
                            <p:childTnLst>
                              <p:par>
                                <p:cTn fill="hold" grpId="1" id="12" nodeType="afterEffect" presetClass="exit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0" spid="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>
          <a:gsLst>
            <a:gs pos="17587">
              <a:srgbClr val="3C7495">
                <a:alpha val="99000"/>
              </a:srgbClr>
            </a:gs>
            <a:gs pos="0">
              <a:srgbClr val="2F6B8D"/>
            </a:gs>
            <a:gs pos="43000">
              <a:srgbClr val="1B5F84"/>
            </a:gs>
            <a:gs pos="80000">
              <a:srgbClr val="367294">
                <a:alpha val="98000"/>
              </a:srgbClr>
            </a:gs>
            <a:gs pos="65000">
              <a:srgbClr val="206084"/>
            </a:gs>
            <a:gs pos="100000">
              <a:srgbClr val="2F6B8D"/>
            </a:gs>
          </a:gsLst>
          <a:lin ang="0" scaled="1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42556" y="914400"/>
            <a:ext cx="4256189" cy="5943599"/>
          </a:xfrm>
          <a:prstGeom prst="rect">
            <a:avLst/>
          </a:prstGeom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1433513" y="4502865"/>
            <a:ext cx="254794" cy="2547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238250" y="-238125"/>
            <a:ext cx="195263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395056623"/>
      </p:ext>
    </p:extLst>
  </p:cSld>
  <p:clrMapOvr>
    <a:masterClrMapping/>
  </p:clrMapOvr>
  <mc:AlternateContent>
    <mc:Choice Requires="p14">
      <p:transition advClick="0" spd="slow">
        <p14:pan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301"/>
                            </p:stCondLst>
                            <p:childTnLst>
                              <p:par>
                                <p:cTn fill="hold" grpId="1" id="12" nodeType="afterEffect" presetClass="exit" presetID="1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0" spid="5"/>
    </p:bldLst>
  </p:timing>
</p:sld>
</file>

<file path=ppt/tags/tag1.xml><?xml version="1.0" encoding="utf-8"?>
<p:tagLst xmlns:p="http://schemas.openxmlformats.org/presentationml/2006/main">
  <p:tag name="AS_UNIQUEID" val="79"/>
</p:tagLst>
</file>

<file path=ppt/tags/tag10.xml><?xml version="1.0" encoding="utf-8"?>
<p:tagLst xmlns:p="http://schemas.openxmlformats.org/presentationml/2006/main">
  <p:tag name="AS_UNIQUEID" val="88"/>
</p:tagLst>
</file>

<file path=ppt/tags/tag100.xml><?xml version="1.0" encoding="utf-8"?>
<p:tagLst xmlns:p="http://schemas.openxmlformats.org/presentationml/2006/main">
  <p:tag name="AS_UNIQUEID" val="178"/>
</p:tagLst>
</file>

<file path=ppt/tags/tag101.xml><?xml version="1.0" encoding="utf-8"?>
<p:tagLst xmlns:p="http://schemas.openxmlformats.org/presentationml/2006/main">
  <p:tag name="AS_UNIQUEID" val="179"/>
</p:tagLst>
</file>

<file path=ppt/tags/tag102.xml><?xml version="1.0" encoding="utf-8"?>
<p:tagLst xmlns:p="http://schemas.openxmlformats.org/presentationml/2006/main">
  <p:tag name="AS_UNIQUEID" val="180"/>
</p:tagLst>
</file>

<file path=ppt/tags/tag103.xml><?xml version="1.0" encoding="utf-8"?>
<p:tagLst xmlns:p="http://schemas.openxmlformats.org/presentationml/2006/main">
  <p:tag name="AS_UNIQUEID" val="181"/>
</p:tagLst>
</file>

<file path=ppt/tags/tag104.xml><?xml version="1.0" encoding="utf-8"?>
<p:tagLst xmlns:p="http://schemas.openxmlformats.org/presentationml/2006/main">
  <p:tag name="AS_UNIQUEID" val="182"/>
</p:tagLst>
</file>

<file path=ppt/tags/tag105.xml><?xml version="1.0" encoding="utf-8"?>
<p:tagLst xmlns:p="http://schemas.openxmlformats.org/presentationml/2006/main">
  <p:tag name="AS_UNIQUEID" val="183"/>
</p:tagLst>
</file>

<file path=ppt/tags/tag106.xml><?xml version="1.0" encoding="utf-8"?>
<p:tagLst xmlns:p="http://schemas.openxmlformats.org/presentationml/2006/main">
  <p:tag name="AS_UNIQUEID" val="184"/>
</p:tagLst>
</file>

<file path=ppt/tags/tag107.xml><?xml version="1.0" encoding="utf-8"?>
<p:tagLst xmlns:p="http://schemas.openxmlformats.org/presentationml/2006/main">
  <p:tag name="AS_UNIQUEID" val="185"/>
</p:tagLst>
</file>

<file path=ppt/tags/tag108.xml><?xml version="1.0" encoding="utf-8"?>
<p:tagLst xmlns:p="http://schemas.openxmlformats.org/presentationml/2006/main">
  <p:tag name="AS_UNIQUEID" val="186"/>
</p:tagLst>
</file>

<file path=ppt/tags/tag109.xml><?xml version="1.0" encoding="utf-8"?>
<p:tagLst xmlns:p="http://schemas.openxmlformats.org/presentationml/2006/main">
  <p:tag name="AS_UNIQUEID" val="187"/>
</p:tagLst>
</file>

<file path=ppt/tags/tag11.xml><?xml version="1.0" encoding="utf-8"?>
<p:tagLst xmlns:p="http://schemas.openxmlformats.org/presentationml/2006/main">
  <p:tag name="AS_UNIQUEID" val="89"/>
</p:tagLst>
</file>

<file path=ppt/tags/tag110.xml><?xml version="1.0" encoding="utf-8"?>
<p:tagLst xmlns:p="http://schemas.openxmlformats.org/presentationml/2006/main">
  <p:tag name="AS_UNIQUEID" val="188"/>
</p:tagLst>
</file>

<file path=ppt/tags/tag111.xml><?xml version="1.0" encoding="utf-8"?>
<p:tagLst xmlns:p="http://schemas.openxmlformats.org/presentationml/2006/main">
  <p:tag name="AS_UNIQUEID" val="189"/>
</p:tagLst>
</file>

<file path=ppt/tags/tag112.xml><?xml version="1.0" encoding="utf-8"?>
<p:tagLst xmlns:p="http://schemas.openxmlformats.org/presentationml/2006/main">
  <p:tag name="AS_UNIQUEID" val="190"/>
</p:tagLst>
</file>

<file path=ppt/tags/tag113.xml><?xml version="1.0" encoding="utf-8"?>
<p:tagLst xmlns:p="http://schemas.openxmlformats.org/presentationml/2006/main">
  <p:tag name="AS_UNIQUEID" val="191"/>
</p:tagLst>
</file>

<file path=ppt/tags/tag114.xml><?xml version="1.0" encoding="utf-8"?>
<p:tagLst xmlns:p="http://schemas.openxmlformats.org/presentationml/2006/main">
  <p:tag name="AS_UNIQUEID" val="192"/>
</p:tagLst>
</file>

<file path=ppt/tags/tag115.xml><?xml version="1.0" encoding="utf-8"?>
<p:tagLst xmlns:p="http://schemas.openxmlformats.org/presentationml/2006/main">
  <p:tag name="AS_UNIQUEID" val="193"/>
</p:tagLst>
</file>

<file path=ppt/tags/tag116.xml><?xml version="1.0" encoding="utf-8"?>
<p:tagLst xmlns:p="http://schemas.openxmlformats.org/presentationml/2006/main">
  <p:tag name="AS_UNIQUEID" val="194"/>
</p:tagLst>
</file>

<file path=ppt/tags/tag117.xml><?xml version="1.0" encoding="utf-8"?>
<p:tagLst xmlns:p="http://schemas.openxmlformats.org/presentationml/2006/main">
  <p:tag name="AS_UNIQUEID" val="195"/>
</p:tagLst>
</file>

<file path=ppt/tags/tag118.xml><?xml version="1.0" encoding="utf-8"?>
<p:tagLst xmlns:p="http://schemas.openxmlformats.org/presentationml/2006/main">
  <p:tag name="AS_UNIQUEID" val="196"/>
</p:tagLst>
</file>

<file path=ppt/tags/tag119.xml><?xml version="1.0" encoding="utf-8"?>
<p:tagLst xmlns:p="http://schemas.openxmlformats.org/presentationml/2006/main">
  <p:tag name="AS_UNIQUEID" val="197"/>
</p:tagLst>
</file>

<file path=ppt/tags/tag12.xml><?xml version="1.0" encoding="utf-8"?>
<p:tagLst xmlns:p="http://schemas.openxmlformats.org/presentationml/2006/main">
  <p:tag name="AS_UNIQUEID" val="90"/>
</p:tagLst>
</file>

<file path=ppt/tags/tag120.xml><?xml version="1.0" encoding="utf-8"?>
<p:tagLst xmlns:p="http://schemas.openxmlformats.org/presentationml/2006/main">
  <p:tag name="AS_UNIQUEID" val="198"/>
</p:tagLst>
</file>

<file path=ppt/tags/tag121.xml><?xml version="1.0" encoding="utf-8"?>
<p:tagLst xmlns:p="http://schemas.openxmlformats.org/presentationml/2006/main">
  <p:tag name="AS_UNIQUEID" val="199"/>
</p:tagLst>
</file>

<file path=ppt/tags/tag122.xml><?xml version="1.0" encoding="utf-8"?>
<p:tagLst xmlns:p="http://schemas.openxmlformats.org/presentationml/2006/main">
  <p:tag name="AS_UNIQUEID" val="200"/>
</p:tagLst>
</file>

<file path=ppt/tags/tag123.xml><?xml version="1.0" encoding="utf-8"?>
<p:tagLst xmlns:p="http://schemas.openxmlformats.org/presentationml/2006/main">
  <p:tag name="AS_UNIQUEID" val="201"/>
</p:tagLst>
</file>

<file path=ppt/tags/tag124.xml><?xml version="1.0" encoding="utf-8"?>
<p:tagLst xmlns:p="http://schemas.openxmlformats.org/presentationml/2006/main">
  <p:tag name="AS_UNIQUEID" val="202"/>
</p:tagLst>
</file>

<file path=ppt/tags/tag125.xml><?xml version="1.0" encoding="utf-8"?>
<p:tagLst xmlns:p="http://schemas.openxmlformats.org/presentationml/2006/main">
  <p:tag name="AS_UNIQUEID" val="203"/>
</p:tagLst>
</file>

<file path=ppt/tags/tag126.xml><?xml version="1.0" encoding="utf-8"?>
<p:tagLst xmlns:p="http://schemas.openxmlformats.org/presentationml/2006/main">
  <p:tag name="AS_UNIQUEID" val="204"/>
</p:tagLst>
</file>

<file path=ppt/tags/tag127.xml><?xml version="1.0" encoding="utf-8"?>
<p:tagLst xmlns:p="http://schemas.openxmlformats.org/presentationml/2006/main">
  <p:tag name="AS_UNIQUEID" val="205"/>
</p:tagLst>
</file>

<file path=ppt/tags/tag128.xml><?xml version="1.0" encoding="utf-8"?>
<p:tagLst xmlns:p="http://schemas.openxmlformats.org/presentationml/2006/main">
  <p:tag name="AS_UNIQUEID" val="206"/>
</p:tagLst>
</file>

<file path=ppt/tags/tag129.xml><?xml version="1.0" encoding="utf-8"?>
<p:tagLst xmlns:p="http://schemas.openxmlformats.org/presentationml/2006/main">
  <p:tag name="AS_UNIQUEID" val="207"/>
</p:tagLst>
</file>

<file path=ppt/tags/tag13.xml><?xml version="1.0" encoding="utf-8"?>
<p:tagLst xmlns:p="http://schemas.openxmlformats.org/presentationml/2006/main">
  <p:tag name="AS_UNIQUEID" val="91"/>
</p:tagLst>
</file>

<file path=ppt/tags/tag130.xml><?xml version="1.0" encoding="utf-8"?>
<p:tagLst xmlns:p="http://schemas.openxmlformats.org/presentationml/2006/main">
  <p:tag name="AS_UNIQUEID" val="208"/>
</p:tagLst>
</file>

<file path=ppt/tags/tag131.xml><?xml version="1.0" encoding="utf-8"?>
<p:tagLst xmlns:p="http://schemas.openxmlformats.org/presentationml/2006/main">
  <p:tag name="AS_UNIQUEID" val="209"/>
</p:tagLst>
</file>

<file path=ppt/tags/tag132.xml><?xml version="1.0" encoding="utf-8"?>
<p:tagLst xmlns:p="http://schemas.openxmlformats.org/presentationml/2006/main">
  <p:tag name="AS_UNIQUEID" val="210"/>
</p:tagLst>
</file>

<file path=ppt/tags/tag133.xml><?xml version="1.0" encoding="utf-8"?>
<p:tagLst xmlns:p="http://schemas.openxmlformats.org/presentationml/2006/main">
  <p:tag name="AS_UNIQUEID" val="211"/>
</p:tagLst>
</file>

<file path=ppt/tags/tag134.xml><?xml version="1.0" encoding="utf-8"?>
<p:tagLst xmlns:p="http://schemas.openxmlformats.org/presentationml/2006/main">
  <p:tag name="AS_UNIQUEID" val="212"/>
</p:tagLst>
</file>

<file path=ppt/tags/tag135.xml><?xml version="1.0" encoding="utf-8"?>
<p:tagLst xmlns:p="http://schemas.openxmlformats.org/presentationml/2006/main">
  <p:tag name="AS_UNIQUEID" val="213"/>
</p:tagLst>
</file>

<file path=ppt/tags/tag136.xml><?xml version="1.0" encoding="utf-8"?>
<p:tagLst xmlns:p="http://schemas.openxmlformats.org/presentationml/2006/main">
  <p:tag name="AS_UNIQUEID" val="214"/>
</p:tagLst>
</file>

<file path=ppt/tags/tag137.xml><?xml version="1.0" encoding="utf-8"?>
<p:tagLst xmlns:p="http://schemas.openxmlformats.org/presentationml/2006/main">
  <p:tag name="AS_UNIQUEID" val="215"/>
</p:tagLst>
</file>

<file path=ppt/tags/tag138.xml><?xml version="1.0" encoding="utf-8"?>
<p:tagLst xmlns:p="http://schemas.openxmlformats.org/presentationml/2006/main">
  <p:tag name="AS_UNIQUEID" val="216"/>
</p:tagLst>
</file>

<file path=ppt/tags/tag139.xml><?xml version="1.0" encoding="utf-8"?>
<p:tagLst xmlns:p="http://schemas.openxmlformats.org/presentationml/2006/main">
  <p:tag name="AS_UNIQUEID" val="217"/>
</p:tagLst>
</file>

<file path=ppt/tags/tag14.xml><?xml version="1.0" encoding="utf-8"?>
<p:tagLst xmlns:p="http://schemas.openxmlformats.org/presentationml/2006/main">
  <p:tag name="AS_UNIQUEID" val="92"/>
</p:tagLst>
</file>

<file path=ppt/tags/tag140.xml><?xml version="1.0" encoding="utf-8"?>
<p:tagLst xmlns:p="http://schemas.openxmlformats.org/presentationml/2006/main">
  <p:tag name="AS_UNIQUEID" val="218"/>
</p:tagLst>
</file>

<file path=ppt/tags/tag141.xml><?xml version="1.0" encoding="utf-8"?>
<p:tagLst xmlns:p="http://schemas.openxmlformats.org/presentationml/2006/main">
  <p:tag name="AS_UNIQUEID" val="219"/>
</p:tagLst>
</file>

<file path=ppt/tags/tag142.xml><?xml version="1.0" encoding="utf-8"?>
<p:tagLst xmlns:p="http://schemas.openxmlformats.org/presentationml/2006/main">
  <p:tag name="AS_UNIQUEID" val="220"/>
</p:tagLst>
</file>

<file path=ppt/tags/tag143.xml><?xml version="1.0" encoding="utf-8"?>
<p:tagLst xmlns:p="http://schemas.openxmlformats.org/presentationml/2006/main">
  <p:tag name="AS_UNIQUEID" val="221"/>
</p:tagLst>
</file>

<file path=ppt/tags/tag144.xml><?xml version="1.0" encoding="utf-8"?>
<p:tagLst xmlns:p="http://schemas.openxmlformats.org/presentationml/2006/main">
  <p:tag name="AS_UNIQUEID" val="222"/>
</p:tagLst>
</file>

<file path=ppt/tags/tag145.xml><?xml version="1.0" encoding="utf-8"?>
<p:tagLst xmlns:p="http://schemas.openxmlformats.org/presentationml/2006/main">
  <p:tag name="AS_UNIQUEID" val="223"/>
</p:tagLst>
</file>

<file path=ppt/tags/tag146.xml><?xml version="1.0" encoding="utf-8"?>
<p:tagLst xmlns:p="http://schemas.openxmlformats.org/presentationml/2006/main">
  <p:tag name="AS_UNIQUEID" val="224"/>
</p:tagLst>
</file>

<file path=ppt/tags/tag147.xml><?xml version="1.0" encoding="utf-8"?>
<p:tagLst xmlns:p="http://schemas.openxmlformats.org/presentationml/2006/main">
  <p:tag name="AS_UNIQUEID" val="225"/>
</p:tagLst>
</file>

<file path=ppt/tags/tag148.xml><?xml version="1.0" encoding="utf-8"?>
<p:tagLst xmlns:p="http://schemas.openxmlformats.org/presentationml/2006/main">
  <p:tag name="AS_UNIQUEID" val="226"/>
</p:tagLst>
</file>

<file path=ppt/tags/tag149.xml><?xml version="1.0" encoding="utf-8"?>
<p:tagLst xmlns:p="http://schemas.openxmlformats.org/presentationml/2006/main">
  <p:tag name="AS_UNIQUEID" val="227"/>
</p:tagLst>
</file>

<file path=ppt/tags/tag15.xml><?xml version="1.0" encoding="utf-8"?>
<p:tagLst xmlns:p="http://schemas.openxmlformats.org/presentationml/2006/main">
  <p:tag name="AS_UNIQUEID" val="93"/>
</p:tagLst>
</file>

<file path=ppt/tags/tag150.xml><?xml version="1.0" encoding="utf-8"?>
<p:tagLst xmlns:p="http://schemas.openxmlformats.org/presentationml/2006/main">
  <p:tag name="AS_UNIQUEID" val="228"/>
</p:tagLst>
</file>

<file path=ppt/tags/tag151.xml><?xml version="1.0" encoding="utf-8"?>
<p:tagLst xmlns:p="http://schemas.openxmlformats.org/presentationml/2006/main">
  <p:tag name="AS_UNIQUEID" val="229"/>
</p:tagLst>
</file>

<file path=ppt/tags/tag152.xml><?xml version="1.0" encoding="utf-8"?>
<p:tagLst xmlns:p="http://schemas.openxmlformats.org/presentationml/2006/main">
  <p:tag name="AS_UNIQUEID" val="230"/>
</p:tagLst>
</file>

<file path=ppt/tags/tag153.xml><?xml version="1.0" encoding="utf-8"?>
<p:tagLst xmlns:p="http://schemas.openxmlformats.org/presentationml/2006/main">
  <p:tag name="AS_UNIQUEID" val="231"/>
</p:tagLst>
</file>

<file path=ppt/tags/tag154.xml><?xml version="1.0" encoding="utf-8"?>
<p:tagLst xmlns:p="http://schemas.openxmlformats.org/presentationml/2006/main">
  <p:tag name="AS_UNIQUEID" val="232"/>
</p:tagLst>
</file>

<file path=ppt/tags/tag155.xml><?xml version="1.0" encoding="utf-8"?>
<p:tagLst xmlns:p="http://schemas.openxmlformats.org/presentationml/2006/main">
  <p:tag name="AS_UNIQUEID" val="233"/>
</p:tagLst>
</file>

<file path=ppt/tags/tag156.xml><?xml version="1.0" encoding="utf-8"?>
<p:tagLst xmlns:p="http://schemas.openxmlformats.org/presentationml/2006/main">
  <p:tag name="AS_UNIQUEID" val="234"/>
</p:tagLst>
</file>

<file path=ppt/tags/tag157.xml><?xml version="1.0" encoding="utf-8"?>
<p:tagLst xmlns:p="http://schemas.openxmlformats.org/presentationml/2006/main">
  <p:tag name="AS_UNIQUEID" val="235"/>
</p:tagLst>
</file>

<file path=ppt/tags/tag158.xml><?xml version="1.0" encoding="utf-8"?>
<p:tagLst xmlns:p="http://schemas.openxmlformats.org/presentationml/2006/main">
  <p:tag name="AS_UNIQUEID" val="236"/>
</p:tagLst>
</file>

<file path=ppt/tags/tag159.xml><?xml version="1.0" encoding="utf-8"?>
<p:tagLst xmlns:p="http://schemas.openxmlformats.org/presentationml/2006/main">
  <p:tag name="AS_UNIQUEID" val="237"/>
</p:tagLst>
</file>

<file path=ppt/tags/tag16.xml><?xml version="1.0" encoding="utf-8"?>
<p:tagLst xmlns:p="http://schemas.openxmlformats.org/presentationml/2006/main">
  <p:tag name="AS_UNIQUEID" val="94"/>
</p:tagLst>
</file>

<file path=ppt/tags/tag160.xml><?xml version="1.0" encoding="utf-8"?>
<p:tagLst xmlns:p="http://schemas.openxmlformats.org/presentationml/2006/main">
  <p:tag name="AS_UNIQUEID" val="238"/>
</p:tagLst>
</file>

<file path=ppt/tags/tag161.xml><?xml version="1.0" encoding="utf-8"?>
<p:tagLst xmlns:p="http://schemas.openxmlformats.org/presentationml/2006/main">
  <p:tag name="AS_UNIQUEID" val="239"/>
</p:tagLst>
</file>

<file path=ppt/tags/tag162.xml><?xml version="1.0" encoding="utf-8"?>
<p:tagLst xmlns:p="http://schemas.openxmlformats.org/presentationml/2006/main">
  <p:tag name="AS_UNIQUEID" val="240"/>
</p:tagLst>
</file>

<file path=ppt/tags/tag163.xml><?xml version="1.0" encoding="utf-8"?>
<p:tagLst xmlns:p="http://schemas.openxmlformats.org/presentationml/2006/main">
  <p:tag name="AS_UNIQUEID" val="241"/>
</p:tagLst>
</file>

<file path=ppt/tags/tag164.xml><?xml version="1.0" encoding="utf-8"?>
<p:tagLst xmlns:p="http://schemas.openxmlformats.org/presentationml/2006/main">
  <p:tag name="AS_UNIQUEID" val="242"/>
</p:tagLst>
</file>

<file path=ppt/tags/tag165.xml><?xml version="1.0" encoding="utf-8"?>
<p:tagLst xmlns:p="http://schemas.openxmlformats.org/presentationml/2006/main">
  <p:tag name="AS_UNIQUEID" val="243"/>
</p:tagLst>
</file>

<file path=ppt/tags/tag166.xml><?xml version="1.0" encoding="utf-8"?>
<p:tagLst xmlns:p="http://schemas.openxmlformats.org/presentationml/2006/main">
  <p:tag name="AS_UNIQUEID" val="244"/>
</p:tagLst>
</file>

<file path=ppt/tags/tag167.xml><?xml version="1.0" encoding="utf-8"?>
<p:tagLst xmlns:p="http://schemas.openxmlformats.org/presentationml/2006/main">
  <p:tag name="AS_UNIQUEID" val="245"/>
</p:tagLst>
</file>

<file path=ppt/tags/tag168.xml><?xml version="1.0" encoding="utf-8"?>
<p:tagLst xmlns:p="http://schemas.openxmlformats.org/presentationml/2006/main">
  <p:tag name="AS_UNIQUEID" val="246"/>
</p:tagLst>
</file>

<file path=ppt/tags/tag169.xml><?xml version="1.0" encoding="utf-8"?>
<p:tagLst xmlns:p="http://schemas.openxmlformats.org/presentationml/2006/main">
  <p:tag name="AS_UNIQUEID" val="247"/>
</p:tagLst>
</file>

<file path=ppt/tags/tag17.xml><?xml version="1.0" encoding="utf-8"?>
<p:tagLst xmlns:p="http://schemas.openxmlformats.org/presentationml/2006/main">
  <p:tag name="AS_UNIQUEID" val="95"/>
</p:tagLst>
</file>

<file path=ppt/tags/tag170.xml><?xml version="1.0" encoding="utf-8"?>
<p:tagLst xmlns:p="http://schemas.openxmlformats.org/presentationml/2006/main">
  <p:tag name="AS_UNIQUEID" val="248"/>
</p:tagLst>
</file>

<file path=ppt/tags/tag171.xml><?xml version="1.0" encoding="utf-8"?>
<p:tagLst xmlns:p="http://schemas.openxmlformats.org/presentationml/2006/main">
  <p:tag name="AS_UNIQUEID" val="249"/>
</p:tagLst>
</file>

<file path=ppt/tags/tag172.xml><?xml version="1.0" encoding="utf-8"?>
<p:tagLst xmlns:p="http://schemas.openxmlformats.org/presentationml/2006/main">
  <p:tag name="AS_UNIQUEID" val="250"/>
</p:tagLst>
</file>

<file path=ppt/tags/tag173.xml><?xml version="1.0" encoding="utf-8"?>
<p:tagLst xmlns:p="http://schemas.openxmlformats.org/presentationml/2006/main">
  <p:tag name="AS_UNIQUEID" val="251"/>
</p:tagLst>
</file>

<file path=ppt/tags/tag174.xml><?xml version="1.0" encoding="utf-8"?>
<p:tagLst xmlns:p="http://schemas.openxmlformats.org/presentationml/2006/main">
  <p:tag name="AS_UNIQUEID" val="252"/>
</p:tagLst>
</file>

<file path=ppt/tags/tag175.xml><?xml version="1.0" encoding="utf-8"?>
<p:tagLst xmlns:p="http://schemas.openxmlformats.org/presentationml/2006/main">
  <p:tag name="AS_UNIQUEID" val="253"/>
</p:tagLst>
</file>

<file path=ppt/tags/tag176.xml><?xml version="1.0" encoding="utf-8"?>
<p:tagLst xmlns:p="http://schemas.openxmlformats.org/presentationml/2006/main">
  <p:tag name="AS_UNIQUEID" val="254"/>
</p:tagLst>
</file>

<file path=ppt/tags/tag177.xml><?xml version="1.0" encoding="utf-8"?>
<p:tagLst xmlns:p="http://schemas.openxmlformats.org/presentationml/2006/main">
  <p:tag name="AS_UNIQUEID" val="255"/>
</p:tagLst>
</file>

<file path=ppt/tags/tag178.xml><?xml version="1.0" encoding="utf-8"?>
<p:tagLst xmlns:p="http://schemas.openxmlformats.org/presentationml/2006/main">
  <p:tag name="AS_UNIQUEID" val="256"/>
</p:tagLst>
</file>

<file path=ppt/tags/tag179.xml><?xml version="1.0" encoding="utf-8"?>
<p:tagLst xmlns:p="http://schemas.openxmlformats.org/presentationml/2006/main">
  <p:tag name="AS_UNIQUEID" val="257"/>
</p:tagLst>
</file>

<file path=ppt/tags/tag18.xml><?xml version="1.0" encoding="utf-8"?>
<p:tagLst xmlns:p="http://schemas.openxmlformats.org/presentationml/2006/main">
  <p:tag name="AS_UNIQUEID" val="96"/>
</p:tagLst>
</file>

<file path=ppt/tags/tag180.xml><?xml version="1.0" encoding="utf-8"?>
<p:tagLst xmlns:p="http://schemas.openxmlformats.org/presentationml/2006/main">
  <p:tag name="AS_UNIQUEID" val="258"/>
</p:tagLst>
</file>

<file path=ppt/tags/tag181.xml><?xml version="1.0" encoding="utf-8"?>
<p:tagLst xmlns:p="http://schemas.openxmlformats.org/presentationml/2006/main">
  <p:tag name="AS_UNIQUEID" val="259"/>
</p:tagLst>
</file>

<file path=ppt/tags/tag182.xml><?xml version="1.0" encoding="utf-8"?>
<p:tagLst xmlns:p="http://schemas.openxmlformats.org/presentationml/2006/main">
  <p:tag name="AS_UNIQUEID" val="260"/>
</p:tagLst>
</file>

<file path=ppt/tags/tag183.xml><?xml version="1.0" encoding="utf-8"?>
<p:tagLst xmlns:p="http://schemas.openxmlformats.org/presentationml/2006/main">
  <p:tag name="AS_UNIQUEID" val="261"/>
</p:tagLst>
</file>

<file path=ppt/tags/tag184.xml><?xml version="1.0" encoding="utf-8"?>
<p:tagLst xmlns:p="http://schemas.openxmlformats.org/presentationml/2006/main">
  <p:tag name="AS_UNIQUEID" val="262"/>
</p:tagLst>
</file>

<file path=ppt/tags/tag185.xml><?xml version="1.0" encoding="utf-8"?>
<p:tagLst xmlns:p="http://schemas.openxmlformats.org/presentationml/2006/main">
  <p:tag name="AS_UNIQUEID" val="263"/>
</p:tagLst>
</file>

<file path=ppt/tags/tag186.xml><?xml version="1.0" encoding="utf-8"?>
<p:tagLst xmlns:p="http://schemas.openxmlformats.org/presentationml/2006/main">
  <p:tag name="AS_UNIQUEID" val="264"/>
</p:tagLst>
</file>

<file path=ppt/tags/tag187.xml><?xml version="1.0" encoding="utf-8"?>
<p:tagLst xmlns:p="http://schemas.openxmlformats.org/presentationml/2006/main">
  <p:tag name="AS_UNIQUEID" val="265"/>
</p:tagLst>
</file>

<file path=ppt/tags/tag188.xml><?xml version="1.0" encoding="utf-8"?>
<p:tagLst xmlns:p="http://schemas.openxmlformats.org/presentationml/2006/main">
  <p:tag name="AS_UNIQUEID" val="266"/>
</p:tagLst>
</file>

<file path=ppt/tags/tag189.xml><?xml version="1.0" encoding="utf-8"?>
<p:tagLst xmlns:p="http://schemas.openxmlformats.org/presentationml/2006/main">
  <p:tag name="AS_UNIQUEID" val="267"/>
</p:tagLst>
</file>

<file path=ppt/tags/tag19.xml><?xml version="1.0" encoding="utf-8"?>
<p:tagLst xmlns:p="http://schemas.openxmlformats.org/presentationml/2006/main">
  <p:tag name="AS_UNIQUEID" val="97"/>
</p:tagLst>
</file>

<file path=ppt/tags/tag190.xml><?xml version="1.0" encoding="utf-8"?>
<p:tagLst xmlns:p="http://schemas.openxmlformats.org/presentationml/2006/main">
  <p:tag name="AS_UNIQUEID" val="268"/>
</p:tagLst>
</file>

<file path=ppt/tags/tag191.xml><?xml version="1.0" encoding="utf-8"?>
<p:tagLst xmlns:p="http://schemas.openxmlformats.org/presentationml/2006/main">
  <p:tag name="AS_UNIQUEID" val="269"/>
</p:tagLst>
</file>

<file path=ppt/tags/tag192.xml><?xml version="1.0" encoding="utf-8"?>
<p:tagLst xmlns:p="http://schemas.openxmlformats.org/presentationml/2006/main">
  <p:tag name="AS_UNIQUEID" val="270"/>
</p:tagLst>
</file>

<file path=ppt/tags/tag193.xml><?xml version="1.0" encoding="utf-8"?>
<p:tagLst xmlns:p="http://schemas.openxmlformats.org/presentationml/2006/main">
  <p:tag name="AS_UNIQUEID" val="271"/>
</p:tagLst>
</file>

<file path=ppt/tags/tag194.xml><?xml version="1.0" encoding="utf-8"?>
<p:tagLst xmlns:p="http://schemas.openxmlformats.org/presentationml/2006/main">
  <p:tag name="AS_UNIQUEID" val="272"/>
</p:tagLst>
</file>

<file path=ppt/tags/tag195.xml><?xml version="1.0" encoding="utf-8"?>
<p:tagLst xmlns:p="http://schemas.openxmlformats.org/presentationml/2006/main">
  <p:tag name="AS_UNIQUEID" val="273"/>
</p:tagLst>
</file>

<file path=ppt/tags/tag196.xml><?xml version="1.0" encoding="utf-8"?>
<p:tagLst xmlns:p="http://schemas.openxmlformats.org/presentationml/2006/main">
  <p:tag name="AS_UNIQUEID" val="274"/>
</p:tagLst>
</file>

<file path=ppt/tags/tag197.xml><?xml version="1.0" encoding="utf-8"?>
<p:tagLst xmlns:p="http://schemas.openxmlformats.org/presentationml/2006/main">
  <p:tag name="AS_UNIQUEID" val="275"/>
</p:tagLst>
</file>

<file path=ppt/tags/tag198.xml><?xml version="1.0" encoding="utf-8"?>
<p:tagLst xmlns:p="http://schemas.openxmlformats.org/presentationml/2006/main">
  <p:tag name="AS_UNIQUEID" val="276"/>
</p:tagLst>
</file>

<file path=ppt/tags/tag199.xml><?xml version="1.0" encoding="utf-8"?>
<p:tagLst xmlns:p="http://schemas.openxmlformats.org/presentationml/2006/main">
  <p:tag name="AS_UNIQUEID" val="277"/>
</p:tagLst>
</file>

<file path=ppt/tags/tag2.xml><?xml version="1.0" encoding="utf-8"?>
<p:tagLst xmlns:p="http://schemas.openxmlformats.org/presentationml/2006/main">
  <p:tag name="AS_UNIQUEID" val="80"/>
</p:tagLst>
</file>

<file path=ppt/tags/tag20.xml><?xml version="1.0" encoding="utf-8"?>
<p:tagLst xmlns:p="http://schemas.openxmlformats.org/presentationml/2006/main">
  <p:tag name="AS_UNIQUEID" val="98"/>
</p:tagLst>
</file>

<file path=ppt/tags/tag200.xml><?xml version="1.0" encoding="utf-8"?>
<p:tagLst xmlns:p="http://schemas.openxmlformats.org/presentationml/2006/main">
  <p:tag name="AS_UNIQUEID" val="278"/>
</p:tagLst>
</file>

<file path=ppt/tags/tag201.xml><?xml version="1.0" encoding="utf-8"?>
<p:tagLst xmlns:p="http://schemas.openxmlformats.org/presentationml/2006/main">
  <p:tag name="AS_UNIQUEID" val="279"/>
</p:tagLst>
</file>

<file path=ppt/tags/tag202.xml><?xml version="1.0" encoding="utf-8"?>
<p:tagLst xmlns:p="http://schemas.openxmlformats.org/presentationml/2006/main">
  <p:tag name="AS_UNIQUEID" val="280"/>
</p:tagLst>
</file>

<file path=ppt/tags/tag203.xml><?xml version="1.0" encoding="utf-8"?>
<p:tagLst xmlns:p="http://schemas.openxmlformats.org/presentationml/2006/main">
  <p:tag name="AS_UNIQUEID" val="281"/>
</p:tagLst>
</file>

<file path=ppt/tags/tag204.xml><?xml version="1.0" encoding="utf-8"?>
<p:tagLst xmlns:p="http://schemas.openxmlformats.org/presentationml/2006/main">
  <p:tag name="AS_UNIQUEID" val="282"/>
</p:tagLst>
</file>

<file path=ppt/tags/tag205.xml><?xml version="1.0" encoding="utf-8"?>
<p:tagLst xmlns:p="http://schemas.openxmlformats.org/presentationml/2006/main">
  <p:tag name="AS_UNIQUEID" val="283"/>
</p:tagLst>
</file>

<file path=ppt/tags/tag206.xml><?xml version="1.0" encoding="utf-8"?>
<p:tagLst xmlns:p="http://schemas.openxmlformats.org/presentationml/2006/main">
  <p:tag name="AS_UNIQUEID" val="284"/>
</p:tagLst>
</file>

<file path=ppt/tags/tag207.xml><?xml version="1.0" encoding="utf-8"?>
<p:tagLst xmlns:p="http://schemas.openxmlformats.org/presentationml/2006/main">
  <p:tag name="AS_UNIQUEID" val="285"/>
</p:tagLst>
</file>

<file path=ppt/tags/tag208.xml><?xml version="1.0" encoding="utf-8"?>
<p:tagLst xmlns:p="http://schemas.openxmlformats.org/presentationml/2006/main">
  <p:tag name="AS_UNIQUEID" val="286"/>
</p:tagLst>
</file>

<file path=ppt/tags/tag209.xml><?xml version="1.0" encoding="utf-8"?>
<p:tagLst xmlns:p="http://schemas.openxmlformats.org/presentationml/2006/main">
  <p:tag name="AS_UNIQUEID" val="287"/>
</p:tagLst>
</file>

<file path=ppt/tags/tag21.xml><?xml version="1.0" encoding="utf-8"?>
<p:tagLst xmlns:p="http://schemas.openxmlformats.org/presentationml/2006/main">
  <p:tag name="AS_UNIQUEID" val="99"/>
</p:tagLst>
</file>

<file path=ppt/tags/tag210.xml><?xml version="1.0" encoding="utf-8"?>
<p:tagLst xmlns:p="http://schemas.openxmlformats.org/presentationml/2006/main">
  <p:tag name="AS_UNIQUEID" val="288"/>
</p:tagLst>
</file>

<file path=ppt/tags/tag211.xml><?xml version="1.0" encoding="utf-8"?>
<p:tagLst xmlns:p="http://schemas.openxmlformats.org/presentationml/2006/main">
  <p:tag name="AS_UNIQUEID" val="289"/>
</p:tagLst>
</file>

<file path=ppt/tags/tag212.xml><?xml version="1.0" encoding="utf-8"?>
<p:tagLst xmlns:p="http://schemas.openxmlformats.org/presentationml/2006/main">
  <p:tag name="AS_UNIQUEID" val="290"/>
</p:tagLst>
</file>

<file path=ppt/tags/tag213.xml><?xml version="1.0" encoding="utf-8"?>
<p:tagLst xmlns:p="http://schemas.openxmlformats.org/presentationml/2006/main">
  <p:tag name="AS_UNIQUEID" val="291"/>
</p:tagLst>
</file>

<file path=ppt/tags/tag214.xml><?xml version="1.0" encoding="utf-8"?>
<p:tagLst xmlns:p="http://schemas.openxmlformats.org/presentationml/2006/main">
  <p:tag name="AS_UNIQUEID" val="292"/>
</p:tagLst>
</file>

<file path=ppt/tags/tag215.xml><?xml version="1.0" encoding="utf-8"?>
<p:tagLst xmlns:p="http://schemas.openxmlformats.org/presentationml/2006/main">
  <p:tag name="AS_UNIQUEID" val="293"/>
</p:tagLst>
</file>

<file path=ppt/tags/tag216.xml><?xml version="1.0" encoding="utf-8"?>
<p:tagLst xmlns:p="http://schemas.openxmlformats.org/presentationml/2006/main">
  <p:tag name="AS_UNIQUEID" val="294"/>
</p:tagLst>
</file>

<file path=ppt/tags/tag217.xml><?xml version="1.0" encoding="utf-8"?>
<p:tagLst xmlns:p="http://schemas.openxmlformats.org/presentationml/2006/main">
  <p:tag name="AS_UNIQUEID" val="295"/>
</p:tagLst>
</file>

<file path=ppt/tags/tag218.xml><?xml version="1.0" encoding="utf-8"?>
<p:tagLst xmlns:p="http://schemas.openxmlformats.org/presentationml/2006/main">
  <p:tag name="AS_UNIQUEID" val="296"/>
</p:tagLst>
</file>

<file path=ppt/tags/tag219.xml><?xml version="1.0" encoding="utf-8"?>
<p:tagLst xmlns:p="http://schemas.openxmlformats.org/presentationml/2006/main">
  <p:tag name="AS_UNIQUEID" val="297"/>
</p:tagLst>
</file>

<file path=ppt/tags/tag22.xml><?xml version="1.0" encoding="utf-8"?>
<p:tagLst xmlns:p="http://schemas.openxmlformats.org/presentationml/2006/main">
  <p:tag name="AS_UNIQUEID" val="100"/>
</p:tagLst>
</file>

<file path=ppt/tags/tag220.xml><?xml version="1.0" encoding="utf-8"?>
<p:tagLst xmlns:p="http://schemas.openxmlformats.org/presentationml/2006/main">
  <p:tag name="AS_UNIQUEID" val="298"/>
</p:tagLst>
</file>

<file path=ppt/tags/tag221.xml><?xml version="1.0" encoding="utf-8"?>
<p:tagLst xmlns:p="http://schemas.openxmlformats.org/presentationml/2006/main">
  <p:tag name="AS_UNIQUEID" val="299"/>
</p:tagLst>
</file>

<file path=ppt/tags/tag222.xml><?xml version="1.0" encoding="utf-8"?>
<p:tagLst xmlns:p="http://schemas.openxmlformats.org/presentationml/2006/main">
  <p:tag name="AS_UNIQUEID" val="300"/>
</p:tagLst>
</file>

<file path=ppt/tags/tag223.xml><?xml version="1.0" encoding="utf-8"?>
<p:tagLst xmlns:p="http://schemas.openxmlformats.org/presentationml/2006/main">
  <p:tag name="AS_UNIQUEID" val="301"/>
</p:tagLst>
</file>

<file path=ppt/tags/tag224.xml><?xml version="1.0" encoding="utf-8"?>
<p:tagLst xmlns:p="http://schemas.openxmlformats.org/presentationml/2006/main">
  <p:tag name="AS_UNIQUEID" val="302"/>
</p:tagLst>
</file>

<file path=ppt/tags/tag225.xml><?xml version="1.0" encoding="utf-8"?>
<p:tagLst xmlns:p="http://schemas.openxmlformats.org/presentationml/2006/main">
  <p:tag name="AS_UNIQUEID" val="303"/>
</p:tagLst>
</file>

<file path=ppt/tags/tag226.xml><?xml version="1.0" encoding="utf-8"?>
<p:tagLst xmlns:p="http://schemas.openxmlformats.org/presentationml/2006/main">
  <p:tag name="AS_UNIQUEID" val="304"/>
</p:tagLst>
</file>

<file path=ppt/tags/tag227.xml><?xml version="1.0" encoding="utf-8"?>
<p:tagLst xmlns:p="http://schemas.openxmlformats.org/presentationml/2006/main">
  <p:tag name="AS_UNIQUEID" val="305"/>
</p:tagLst>
</file>

<file path=ppt/tags/tag228.xml><?xml version="1.0" encoding="utf-8"?>
<p:tagLst xmlns:p="http://schemas.openxmlformats.org/presentationml/2006/main">
  <p:tag name="AS_UNIQUEID" val="306"/>
</p:tagLst>
</file>

<file path=ppt/tags/tag229.xml><?xml version="1.0" encoding="utf-8"?>
<p:tagLst xmlns:p="http://schemas.openxmlformats.org/presentationml/2006/main">
  <p:tag name="AS_UNIQUEID" val="307"/>
</p:tagLst>
</file>

<file path=ppt/tags/tag23.xml><?xml version="1.0" encoding="utf-8"?>
<p:tagLst xmlns:p="http://schemas.openxmlformats.org/presentationml/2006/main">
  <p:tag name="AS_UNIQUEID" val="101"/>
</p:tagLst>
</file>

<file path=ppt/tags/tag230.xml><?xml version="1.0" encoding="utf-8"?>
<p:tagLst xmlns:p="http://schemas.openxmlformats.org/presentationml/2006/main">
  <p:tag name="AS_UNIQUEID" val="308"/>
</p:tagLst>
</file>

<file path=ppt/tags/tag231.xml><?xml version="1.0" encoding="utf-8"?>
<p:tagLst xmlns:p="http://schemas.openxmlformats.org/presentationml/2006/main">
  <p:tag name="AS_UNIQUEID" val="309"/>
</p:tagLst>
</file>

<file path=ppt/tags/tag232.xml><?xml version="1.0" encoding="utf-8"?>
<p:tagLst xmlns:p="http://schemas.openxmlformats.org/presentationml/2006/main">
  <p:tag name="AS_UNIQUEID" val="310"/>
</p:tagLst>
</file>

<file path=ppt/tags/tag233.xml><?xml version="1.0" encoding="utf-8"?>
<p:tagLst xmlns:p="http://schemas.openxmlformats.org/presentationml/2006/main">
  <p:tag name="AS_UNIQUEID" val="311"/>
</p:tagLst>
</file>

<file path=ppt/tags/tag234.xml><?xml version="1.0" encoding="utf-8"?>
<p:tagLst xmlns:p="http://schemas.openxmlformats.org/presentationml/2006/main">
  <p:tag name="AS_UNIQUEID" val="312"/>
</p:tagLst>
</file>

<file path=ppt/tags/tag235.xml><?xml version="1.0" encoding="utf-8"?>
<p:tagLst xmlns:p="http://schemas.openxmlformats.org/presentationml/2006/main">
  <p:tag name="AS_UNIQUEID" val="313"/>
</p:tagLst>
</file>

<file path=ppt/tags/tag236.xml><?xml version="1.0" encoding="utf-8"?>
<p:tagLst xmlns:p="http://schemas.openxmlformats.org/presentationml/2006/main">
  <p:tag name="AS_UNIQUEID" val="314"/>
</p:tagLst>
</file>

<file path=ppt/tags/tag237.xml><?xml version="1.0" encoding="utf-8"?>
<p:tagLst xmlns:p="http://schemas.openxmlformats.org/presentationml/2006/main">
  <p:tag name="AS_UNIQUEID" val="315"/>
</p:tagLst>
</file>

<file path=ppt/tags/tag238.xml><?xml version="1.0" encoding="utf-8"?>
<p:tagLst xmlns:p="http://schemas.openxmlformats.org/presentationml/2006/main">
  <p:tag name="AS_UNIQUEID" val="316"/>
</p:tagLst>
</file>

<file path=ppt/tags/tag239.xml><?xml version="1.0" encoding="utf-8"?>
<p:tagLst xmlns:p="http://schemas.openxmlformats.org/presentationml/2006/main">
  <p:tag name="AS_UNIQUEID" val="317"/>
</p:tagLst>
</file>

<file path=ppt/tags/tag24.xml><?xml version="1.0" encoding="utf-8"?>
<p:tagLst xmlns:p="http://schemas.openxmlformats.org/presentationml/2006/main">
  <p:tag name="AS_UNIQUEID" val="102"/>
</p:tagLst>
</file>

<file path=ppt/tags/tag240.xml><?xml version="1.0" encoding="utf-8"?>
<p:tagLst xmlns:p="http://schemas.openxmlformats.org/presentationml/2006/main">
  <p:tag name="AS_UNIQUEID" val="318"/>
</p:tagLst>
</file>

<file path=ppt/tags/tag241.xml><?xml version="1.0" encoding="utf-8"?>
<p:tagLst xmlns:p="http://schemas.openxmlformats.org/presentationml/2006/main">
  <p:tag name="AS_UNIQUEID" val="319"/>
</p:tagLst>
</file>

<file path=ppt/tags/tag242.xml><?xml version="1.0" encoding="utf-8"?>
<p:tagLst xmlns:p="http://schemas.openxmlformats.org/presentationml/2006/main">
  <p:tag name="AS_UNIQUEID" val="320"/>
</p:tagLst>
</file>

<file path=ppt/tags/tag243.xml><?xml version="1.0" encoding="utf-8"?>
<p:tagLst xmlns:p="http://schemas.openxmlformats.org/presentationml/2006/main">
  <p:tag name="AS_UNIQUEID" val="321"/>
</p:tagLst>
</file>

<file path=ppt/tags/tag244.xml><?xml version="1.0" encoding="utf-8"?>
<p:tagLst xmlns:p="http://schemas.openxmlformats.org/presentationml/2006/main">
  <p:tag name="AS_UNIQUEID" val="322"/>
</p:tagLst>
</file>

<file path=ppt/tags/tag245.xml><?xml version="1.0" encoding="utf-8"?>
<p:tagLst xmlns:p="http://schemas.openxmlformats.org/presentationml/2006/main">
  <p:tag name="AS_UNIQUEID" val="323"/>
</p:tagLst>
</file>

<file path=ppt/tags/tag246.xml><?xml version="1.0" encoding="utf-8"?>
<p:tagLst xmlns:p="http://schemas.openxmlformats.org/presentationml/2006/main">
  <p:tag name="AS_UNIQUEID" val="324"/>
</p:tagLst>
</file>

<file path=ppt/tags/tag247.xml><?xml version="1.0" encoding="utf-8"?>
<p:tagLst xmlns:p="http://schemas.openxmlformats.org/presentationml/2006/main">
  <p:tag name="AS_UNIQUEID" val="325"/>
</p:tagLst>
</file>

<file path=ppt/tags/tag248.xml><?xml version="1.0" encoding="utf-8"?>
<p:tagLst xmlns:p="http://schemas.openxmlformats.org/presentationml/2006/main">
  <p:tag name="AS_UNIQUEID" val="326"/>
</p:tagLst>
</file>

<file path=ppt/tags/tag249.xml><?xml version="1.0" encoding="utf-8"?>
<p:tagLst xmlns:p="http://schemas.openxmlformats.org/presentationml/2006/main">
  <p:tag name="AS_UNIQUEID" val="327"/>
</p:tagLst>
</file>

<file path=ppt/tags/tag25.xml><?xml version="1.0" encoding="utf-8"?>
<p:tagLst xmlns:p="http://schemas.openxmlformats.org/presentationml/2006/main">
  <p:tag name="AS_UNIQUEID" val="103"/>
</p:tagLst>
</file>

<file path=ppt/tags/tag250.xml><?xml version="1.0" encoding="utf-8"?>
<p:tagLst xmlns:p="http://schemas.openxmlformats.org/presentationml/2006/main">
  <p:tag name="AS_UNIQUEID" val="328"/>
</p:tagLst>
</file>

<file path=ppt/tags/tag251.xml><?xml version="1.0" encoding="utf-8"?>
<p:tagLst xmlns:p="http://schemas.openxmlformats.org/presentationml/2006/main">
  <p:tag name="AS_UNIQUEID" val="329"/>
</p:tagLst>
</file>

<file path=ppt/tags/tag252.xml><?xml version="1.0" encoding="utf-8"?>
<p:tagLst xmlns:p="http://schemas.openxmlformats.org/presentationml/2006/main">
  <p:tag name="AS_UNIQUEID" val="330"/>
</p:tagLst>
</file>

<file path=ppt/tags/tag253.xml><?xml version="1.0" encoding="utf-8"?>
<p:tagLst xmlns:p="http://schemas.openxmlformats.org/presentationml/2006/main">
  <p:tag name="AS_UNIQUEID" val="331"/>
</p:tagLst>
</file>

<file path=ppt/tags/tag254.xml><?xml version="1.0" encoding="utf-8"?>
<p:tagLst xmlns:p="http://schemas.openxmlformats.org/presentationml/2006/main">
  <p:tag name="AS_UNIQUEID" val="332"/>
</p:tagLst>
</file>

<file path=ppt/tags/tag255.xml><?xml version="1.0" encoding="utf-8"?>
<p:tagLst xmlns:p="http://schemas.openxmlformats.org/presentationml/2006/main">
  <p:tag name="AS_UNIQUEID" val="333"/>
</p:tagLst>
</file>

<file path=ppt/tags/tag256.xml><?xml version="1.0" encoding="utf-8"?>
<p:tagLst xmlns:p="http://schemas.openxmlformats.org/presentationml/2006/main">
  <p:tag name="AS_UNIQUEID" val="334"/>
</p:tagLst>
</file>

<file path=ppt/tags/tag257.xml><?xml version="1.0" encoding="utf-8"?>
<p:tagLst xmlns:p="http://schemas.openxmlformats.org/presentationml/2006/main">
  <p:tag name="AS_UNIQUEID" val="335"/>
</p:tagLst>
</file>

<file path=ppt/tags/tag258.xml><?xml version="1.0" encoding="utf-8"?>
<p:tagLst xmlns:p="http://schemas.openxmlformats.org/presentationml/2006/main">
  <p:tag name="AS_UNIQUEID" val="336"/>
</p:tagLst>
</file>

<file path=ppt/tags/tag259.xml><?xml version="1.0" encoding="utf-8"?>
<p:tagLst xmlns:p="http://schemas.openxmlformats.org/presentationml/2006/main">
  <p:tag name="AS_UNIQUEID" val="337"/>
</p:tagLst>
</file>

<file path=ppt/tags/tag26.xml><?xml version="1.0" encoding="utf-8"?>
<p:tagLst xmlns:p="http://schemas.openxmlformats.org/presentationml/2006/main">
  <p:tag name="AS_UNIQUEID" val="104"/>
</p:tagLst>
</file>

<file path=ppt/tags/tag260.xml><?xml version="1.0" encoding="utf-8"?>
<p:tagLst xmlns:p="http://schemas.openxmlformats.org/presentationml/2006/main">
  <p:tag name="AS_UNIQUEID" val="338"/>
</p:tagLst>
</file>

<file path=ppt/tags/tag261.xml><?xml version="1.0" encoding="utf-8"?>
<p:tagLst xmlns:p="http://schemas.openxmlformats.org/presentationml/2006/main">
  <p:tag name="AS_UNIQUEID" val="339"/>
</p:tagLst>
</file>

<file path=ppt/tags/tag262.xml><?xml version="1.0" encoding="utf-8"?>
<p:tagLst xmlns:p="http://schemas.openxmlformats.org/presentationml/2006/main">
  <p:tag name="AS_UNIQUEID" val="340"/>
</p:tagLst>
</file>

<file path=ppt/tags/tag263.xml><?xml version="1.0" encoding="utf-8"?>
<p:tagLst xmlns:p="http://schemas.openxmlformats.org/presentationml/2006/main">
  <p:tag name="AS_UNIQUEID" val="341"/>
</p:tagLst>
</file>

<file path=ppt/tags/tag264.xml><?xml version="1.0" encoding="utf-8"?>
<p:tagLst xmlns:p="http://schemas.openxmlformats.org/presentationml/2006/main">
  <p:tag name="AS_UNIQUEID" val="342"/>
</p:tagLst>
</file>

<file path=ppt/tags/tag265.xml><?xml version="1.0" encoding="utf-8"?>
<p:tagLst xmlns:p="http://schemas.openxmlformats.org/presentationml/2006/main">
  <p:tag name="AS_UNIQUEID" val="343"/>
</p:tagLst>
</file>

<file path=ppt/tags/tag266.xml><?xml version="1.0" encoding="utf-8"?>
<p:tagLst xmlns:p="http://schemas.openxmlformats.org/presentationml/2006/main">
  <p:tag name="AS_UNIQUEID" val="344"/>
</p:tagLst>
</file>

<file path=ppt/tags/tag267.xml><?xml version="1.0" encoding="utf-8"?>
<p:tagLst xmlns:p="http://schemas.openxmlformats.org/presentationml/2006/main">
  <p:tag name="AS_UNIQUEID" val="345"/>
</p:tagLst>
</file>

<file path=ppt/tags/tag268.xml><?xml version="1.0" encoding="utf-8"?>
<p:tagLst xmlns:p="http://schemas.openxmlformats.org/presentationml/2006/main">
  <p:tag name="AS_UNIQUEID" val="346"/>
</p:tagLst>
</file>

<file path=ppt/tags/tag269.xml><?xml version="1.0" encoding="utf-8"?>
<p:tagLst xmlns:p="http://schemas.openxmlformats.org/presentationml/2006/main">
  <p:tag name="AS_UNIQUEID" val="347"/>
</p:tagLst>
</file>

<file path=ppt/tags/tag27.xml><?xml version="1.0" encoding="utf-8"?>
<p:tagLst xmlns:p="http://schemas.openxmlformats.org/presentationml/2006/main">
  <p:tag name="AS_UNIQUEID" val="105"/>
</p:tagLst>
</file>

<file path=ppt/tags/tag270.xml><?xml version="1.0" encoding="utf-8"?>
<p:tagLst xmlns:p="http://schemas.openxmlformats.org/presentationml/2006/main">
  <p:tag name="AS_UNIQUEID" val="348"/>
</p:tagLst>
</file>

<file path=ppt/tags/tag271.xml><?xml version="1.0" encoding="utf-8"?>
<p:tagLst xmlns:p="http://schemas.openxmlformats.org/presentationml/2006/main">
  <p:tag name="AS_UNIQUEID" val="349"/>
</p:tagLst>
</file>

<file path=ppt/tags/tag272.xml><?xml version="1.0" encoding="utf-8"?>
<p:tagLst xmlns:p="http://schemas.openxmlformats.org/presentationml/2006/main">
  <p:tag name="AS_UNIQUEID" val="350"/>
</p:tagLst>
</file>

<file path=ppt/tags/tag273.xml><?xml version="1.0" encoding="utf-8"?>
<p:tagLst xmlns:p="http://schemas.openxmlformats.org/presentationml/2006/main">
  <p:tag name="AS_UNIQUEID" val="351"/>
</p:tagLst>
</file>

<file path=ppt/tags/tag274.xml><?xml version="1.0" encoding="utf-8"?>
<p:tagLst xmlns:p="http://schemas.openxmlformats.org/presentationml/2006/main">
  <p:tag name="AS_UNIQUEID" val="352"/>
</p:tagLst>
</file>

<file path=ppt/tags/tag275.xml><?xml version="1.0" encoding="utf-8"?>
<p:tagLst xmlns:p="http://schemas.openxmlformats.org/presentationml/2006/main">
  <p:tag name="AS_UNIQUEID" val="353"/>
</p:tagLst>
</file>

<file path=ppt/tags/tag276.xml><?xml version="1.0" encoding="utf-8"?>
<p:tagLst xmlns:p="http://schemas.openxmlformats.org/presentationml/2006/main">
  <p:tag name="AS_UNIQUEID" val="354"/>
</p:tagLst>
</file>

<file path=ppt/tags/tag277.xml><?xml version="1.0" encoding="utf-8"?>
<p:tagLst xmlns:p="http://schemas.openxmlformats.org/presentationml/2006/main">
  <p:tag name="AS_UNIQUEID" val="355"/>
</p:tagLst>
</file>

<file path=ppt/tags/tag278.xml><?xml version="1.0" encoding="utf-8"?>
<p:tagLst xmlns:p="http://schemas.openxmlformats.org/presentationml/2006/main">
  <p:tag name="AS_UNIQUEID" val="356"/>
</p:tagLst>
</file>

<file path=ppt/tags/tag279.xml><?xml version="1.0" encoding="utf-8"?>
<p:tagLst xmlns:p="http://schemas.openxmlformats.org/presentationml/2006/main">
  <p:tag name="AS_UNIQUEID" val="357"/>
</p:tagLst>
</file>

<file path=ppt/tags/tag28.xml><?xml version="1.0" encoding="utf-8"?>
<p:tagLst xmlns:p="http://schemas.openxmlformats.org/presentationml/2006/main">
  <p:tag name="AS_UNIQUEID" val="106"/>
</p:tagLst>
</file>

<file path=ppt/tags/tag280.xml><?xml version="1.0" encoding="utf-8"?>
<p:tagLst xmlns:p="http://schemas.openxmlformats.org/presentationml/2006/main">
  <p:tag name="AS_UNIQUEID" val="358"/>
</p:tagLst>
</file>

<file path=ppt/tags/tag281.xml><?xml version="1.0" encoding="utf-8"?>
<p:tagLst xmlns:p="http://schemas.openxmlformats.org/presentationml/2006/main">
  <p:tag name="AS_UNIQUEID" val="359"/>
</p:tagLst>
</file>

<file path=ppt/tags/tag282.xml><?xml version="1.0" encoding="utf-8"?>
<p:tagLst xmlns:p="http://schemas.openxmlformats.org/presentationml/2006/main">
  <p:tag name="AS_UNIQUEID" val="360"/>
</p:tagLst>
</file>

<file path=ppt/tags/tag283.xml><?xml version="1.0" encoding="utf-8"?>
<p:tagLst xmlns:p="http://schemas.openxmlformats.org/presentationml/2006/main">
  <p:tag name="AS_UNIQUEID" val="361"/>
</p:tagLst>
</file>

<file path=ppt/tags/tag284.xml><?xml version="1.0" encoding="utf-8"?>
<p:tagLst xmlns:p="http://schemas.openxmlformats.org/presentationml/2006/main">
  <p:tag name="AS_UNIQUEID" val="362"/>
</p:tagLst>
</file>

<file path=ppt/tags/tag285.xml><?xml version="1.0" encoding="utf-8"?>
<p:tagLst xmlns:p="http://schemas.openxmlformats.org/presentationml/2006/main">
  <p:tag name="AS_UNIQUEID" val="363"/>
</p:tagLst>
</file>

<file path=ppt/tags/tag286.xml><?xml version="1.0" encoding="utf-8"?>
<p:tagLst xmlns:p="http://schemas.openxmlformats.org/presentationml/2006/main">
  <p:tag name="AS_UNIQUEID" val="364"/>
</p:tagLst>
</file>

<file path=ppt/tags/tag287.xml><?xml version="1.0" encoding="utf-8"?>
<p:tagLst xmlns:p="http://schemas.openxmlformats.org/presentationml/2006/main">
  <p:tag name="AS_UNIQUEID" val="365"/>
</p:tagLst>
</file>

<file path=ppt/tags/tag288.xml><?xml version="1.0" encoding="utf-8"?>
<p:tagLst xmlns:p="http://schemas.openxmlformats.org/presentationml/2006/main">
  <p:tag name="AS_UNIQUEID" val="366"/>
</p:tagLst>
</file>

<file path=ppt/tags/tag289.xml><?xml version="1.0" encoding="utf-8"?>
<p:tagLst xmlns:p="http://schemas.openxmlformats.org/presentationml/2006/main">
  <p:tag name="AS_UNIQUEID" val="367"/>
</p:tagLst>
</file>

<file path=ppt/tags/tag29.xml><?xml version="1.0" encoding="utf-8"?>
<p:tagLst xmlns:p="http://schemas.openxmlformats.org/presentationml/2006/main">
  <p:tag name="AS_UNIQUEID" val="107"/>
</p:tagLst>
</file>

<file path=ppt/tags/tag290.xml><?xml version="1.0" encoding="utf-8"?>
<p:tagLst xmlns:p="http://schemas.openxmlformats.org/presentationml/2006/main">
  <p:tag name="AS_UNIQUEID" val="368"/>
</p:tagLst>
</file>

<file path=ppt/tags/tag291.xml><?xml version="1.0" encoding="utf-8"?>
<p:tagLst xmlns:p="http://schemas.openxmlformats.org/presentationml/2006/main">
  <p:tag name="AS_UNIQUEID" val="369"/>
</p:tagLst>
</file>

<file path=ppt/tags/tag292.xml><?xml version="1.0" encoding="utf-8"?>
<p:tagLst xmlns:p="http://schemas.openxmlformats.org/presentationml/2006/main">
  <p:tag name="AS_UNIQUEID" val="370"/>
</p:tagLst>
</file>

<file path=ppt/tags/tag293.xml><?xml version="1.0" encoding="utf-8"?>
<p:tagLst xmlns:p="http://schemas.openxmlformats.org/presentationml/2006/main">
  <p:tag name="AS_UNIQUEID" val="371"/>
</p:tagLst>
</file>

<file path=ppt/tags/tag294.xml><?xml version="1.0" encoding="utf-8"?>
<p:tagLst xmlns:p="http://schemas.openxmlformats.org/presentationml/2006/main">
  <p:tag name="AS_UNIQUEID" val="372"/>
</p:tagLst>
</file>

<file path=ppt/tags/tag295.xml><?xml version="1.0" encoding="utf-8"?>
<p:tagLst xmlns:p="http://schemas.openxmlformats.org/presentationml/2006/main">
  <p:tag name="AS_UNIQUEID" val="373"/>
</p:tagLst>
</file>

<file path=ppt/tags/tag296.xml><?xml version="1.0" encoding="utf-8"?>
<p:tagLst xmlns:p="http://schemas.openxmlformats.org/presentationml/2006/main">
  <p:tag name="AS_UNIQUEID" val="374"/>
</p:tagLst>
</file>

<file path=ppt/tags/tag297.xml><?xml version="1.0" encoding="utf-8"?>
<p:tagLst xmlns:p="http://schemas.openxmlformats.org/presentationml/2006/main">
  <p:tag name="AS_UNIQUEID" val="375"/>
</p:tagLst>
</file>

<file path=ppt/tags/tag298.xml><?xml version="1.0" encoding="utf-8"?>
<p:tagLst xmlns:p="http://schemas.openxmlformats.org/presentationml/2006/main">
  <p:tag name="AS_UNIQUEID" val="376"/>
</p:tagLst>
</file>

<file path=ppt/tags/tag299.xml><?xml version="1.0" encoding="utf-8"?>
<p:tagLst xmlns:p="http://schemas.openxmlformats.org/presentationml/2006/main">
  <p:tag name="AS_UNIQUEID" val="377"/>
</p:tagLst>
</file>

<file path=ppt/tags/tag3.xml><?xml version="1.0" encoding="utf-8"?>
<p:tagLst xmlns:p="http://schemas.openxmlformats.org/presentationml/2006/main">
  <p:tag name="AS_UNIQUEID" val="81"/>
</p:tagLst>
</file>

<file path=ppt/tags/tag30.xml><?xml version="1.0" encoding="utf-8"?>
<p:tagLst xmlns:p="http://schemas.openxmlformats.org/presentationml/2006/main">
  <p:tag name="AS_UNIQUEID" val="108"/>
</p:tagLst>
</file>

<file path=ppt/tags/tag300.xml><?xml version="1.0" encoding="utf-8"?>
<p:tagLst xmlns:p="http://schemas.openxmlformats.org/presentationml/2006/main">
  <p:tag name="AS_UNIQUEID" val="378"/>
</p:tagLst>
</file>

<file path=ppt/tags/tag301.xml><?xml version="1.0" encoding="utf-8"?>
<p:tagLst xmlns:p="http://schemas.openxmlformats.org/presentationml/2006/main">
  <p:tag name="AS_UNIQUEID" val="379"/>
</p:tagLst>
</file>

<file path=ppt/tags/tag302.xml><?xml version="1.0" encoding="utf-8"?>
<p:tagLst xmlns:p="http://schemas.openxmlformats.org/presentationml/2006/main">
  <p:tag name="AS_UNIQUEID" val="380"/>
</p:tagLst>
</file>

<file path=ppt/tags/tag303.xml><?xml version="1.0" encoding="utf-8"?>
<p:tagLst xmlns:p="http://schemas.openxmlformats.org/presentationml/2006/main">
  <p:tag name="AS_UNIQUEID" val="381"/>
</p:tagLst>
</file>

<file path=ppt/tags/tag304.xml><?xml version="1.0" encoding="utf-8"?>
<p:tagLst xmlns:p="http://schemas.openxmlformats.org/presentationml/2006/main">
  <p:tag name="AS_UNIQUEID" val="382"/>
</p:tagLst>
</file>

<file path=ppt/tags/tag305.xml><?xml version="1.0" encoding="utf-8"?>
<p:tagLst xmlns:p="http://schemas.openxmlformats.org/presentationml/2006/main">
  <p:tag name="AS_UNIQUEID" val="383"/>
</p:tagLst>
</file>

<file path=ppt/tags/tag306.xml><?xml version="1.0" encoding="utf-8"?>
<p:tagLst xmlns:p="http://schemas.openxmlformats.org/presentationml/2006/main">
  <p:tag name="AS_UNIQUEID" val="384"/>
</p:tagLst>
</file>

<file path=ppt/tags/tag307.xml><?xml version="1.0" encoding="utf-8"?>
<p:tagLst xmlns:p="http://schemas.openxmlformats.org/presentationml/2006/main">
  <p:tag name="AS_UNIQUEID" val="385"/>
</p:tagLst>
</file>

<file path=ppt/tags/tag308.xml><?xml version="1.0" encoding="utf-8"?>
<p:tagLst xmlns:p="http://schemas.openxmlformats.org/presentationml/2006/main">
  <p:tag name="AS_UNIQUEID" val="386"/>
</p:tagLst>
</file>

<file path=ppt/tags/tag309.xml><?xml version="1.0" encoding="utf-8"?>
<p:tagLst xmlns:p="http://schemas.openxmlformats.org/presentationml/2006/main">
  <p:tag name="AS_UNIQUEID" val="387"/>
</p:tagLst>
</file>

<file path=ppt/tags/tag31.xml><?xml version="1.0" encoding="utf-8"?>
<p:tagLst xmlns:p="http://schemas.openxmlformats.org/presentationml/2006/main">
  <p:tag name="AS_UNIQUEID" val="109"/>
</p:tagLst>
</file>

<file path=ppt/tags/tag310.xml><?xml version="1.0" encoding="utf-8"?>
<p:tagLst xmlns:p="http://schemas.openxmlformats.org/presentationml/2006/main">
  <p:tag name="AS_UNIQUEID" val="388"/>
</p:tagLst>
</file>

<file path=ppt/tags/tag311.xml><?xml version="1.0" encoding="utf-8"?>
<p:tagLst xmlns:p="http://schemas.openxmlformats.org/presentationml/2006/main">
  <p:tag name="AS_UNIQUEID" val="389"/>
</p:tagLst>
</file>

<file path=ppt/tags/tag312.xml><?xml version="1.0" encoding="utf-8"?>
<p:tagLst xmlns:p="http://schemas.openxmlformats.org/presentationml/2006/main">
  <p:tag name="AS_UNIQUEID" val="390"/>
</p:tagLst>
</file>

<file path=ppt/tags/tag313.xml><?xml version="1.0" encoding="utf-8"?>
<p:tagLst xmlns:p="http://schemas.openxmlformats.org/presentationml/2006/main">
  <p:tag name="AS_UNIQUEID" val="391"/>
</p:tagLst>
</file>

<file path=ppt/tags/tag314.xml><?xml version="1.0" encoding="utf-8"?>
<p:tagLst xmlns:p="http://schemas.openxmlformats.org/presentationml/2006/main">
  <p:tag name="AS_UNIQUEID" val="392"/>
</p:tagLst>
</file>

<file path=ppt/tags/tag315.xml><?xml version="1.0" encoding="utf-8"?>
<p:tagLst xmlns:p="http://schemas.openxmlformats.org/presentationml/2006/main">
  <p:tag name="AS_UNIQUEID" val="393"/>
</p:tagLst>
</file>

<file path=ppt/tags/tag316.xml><?xml version="1.0" encoding="utf-8"?>
<p:tagLst xmlns:p="http://schemas.openxmlformats.org/presentationml/2006/main">
  <p:tag name="AS_UNIQUEID" val="394"/>
</p:tagLst>
</file>

<file path=ppt/tags/tag317.xml><?xml version="1.0" encoding="utf-8"?>
<p:tagLst xmlns:p="http://schemas.openxmlformats.org/presentationml/2006/main">
  <p:tag name="AS_UNIQUEID" val="395"/>
</p:tagLst>
</file>

<file path=ppt/tags/tag318.xml><?xml version="1.0" encoding="utf-8"?>
<p:tagLst xmlns:p="http://schemas.openxmlformats.org/presentationml/2006/main">
  <p:tag name="AS_UNIQUEID" val="396"/>
</p:tagLst>
</file>

<file path=ppt/tags/tag319.xml><?xml version="1.0" encoding="utf-8"?>
<p:tagLst xmlns:p="http://schemas.openxmlformats.org/presentationml/2006/main">
  <p:tag name="AS_UNIQUEID" val="397"/>
</p:tagLst>
</file>

<file path=ppt/tags/tag32.xml><?xml version="1.0" encoding="utf-8"?>
<p:tagLst xmlns:p="http://schemas.openxmlformats.org/presentationml/2006/main">
  <p:tag name="AS_UNIQUEID" val="110"/>
</p:tagLst>
</file>

<file path=ppt/tags/tag320.xml><?xml version="1.0" encoding="utf-8"?>
<p:tagLst xmlns:p="http://schemas.openxmlformats.org/presentationml/2006/main">
  <p:tag name="AS_UNIQUEID" val="398"/>
</p:tagLst>
</file>

<file path=ppt/tags/tag321.xml><?xml version="1.0" encoding="utf-8"?>
<p:tagLst xmlns:p="http://schemas.openxmlformats.org/presentationml/2006/main">
  <p:tag name="AS_UNIQUEID" val="399"/>
</p:tagLst>
</file>

<file path=ppt/tags/tag322.xml><?xml version="1.0" encoding="utf-8"?>
<p:tagLst xmlns:p="http://schemas.openxmlformats.org/presentationml/2006/main">
  <p:tag name="AS_UNIQUEID" val="400"/>
</p:tagLst>
</file>

<file path=ppt/tags/tag323.xml><?xml version="1.0" encoding="utf-8"?>
<p:tagLst xmlns:p="http://schemas.openxmlformats.org/presentationml/2006/main">
  <p:tag name="AS_UNIQUEID" val="401"/>
</p:tagLst>
</file>

<file path=ppt/tags/tag324.xml><?xml version="1.0" encoding="utf-8"?>
<p:tagLst xmlns:p="http://schemas.openxmlformats.org/presentationml/2006/main">
  <p:tag name="AS_UNIQUEID" val="402"/>
</p:tagLst>
</file>

<file path=ppt/tags/tag325.xml><?xml version="1.0" encoding="utf-8"?>
<p:tagLst xmlns:p="http://schemas.openxmlformats.org/presentationml/2006/main">
  <p:tag name="AS_UNIQUEID" val="403"/>
</p:tagLst>
</file>

<file path=ppt/tags/tag326.xml><?xml version="1.0" encoding="utf-8"?>
<p:tagLst xmlns:p="http://schemas.openxmlformats.org/presentationml/2006/main">
  <p:tag name="AS_UNIQUEID" val="404"/>
</p:tagLst>
</file>

<file path=ppt/tags/tag327.xml><?xml version="1.0" encoding="utf-8"?>
<p:tagLst xmlns:p="http://schemas.openxmlformats.org/presentationml/2006/main">
  <p:tag name="AS_UNIQUEID" val="405"/>
</p:tagLst>
</file>

<file path=ppt/tags/tag328.xml><?xml version="1.0" encoding="utf-8"?>
<p:tagLst xmlns:p="http://schemas.openxmlformats.org/presentationml/2006/main">
  <p:tag name="AS_UNIQUEID" val="406"/>
</p:tagLst>
</file>

<file path=ppt/tags/tag329.xml><?xml version="1.0" encoding="utf-8"?>
<p:tagLst xmlns:p="http://schemas.openxmlformats.org/presentationml/2006/main">
  <p:tag name="AS_UNIQUEID" val="407"/>
</p:tagLst>
</file>

<file path=ppt/tags/tag33.xml><?xml version="1.0" encoding="utf-8"?>
<p:tagLst xmlns:p="http://schemas.openxmlformats.org/presentationml/2006/main">
  <p:tag name="AS_UNIQUEID" val="111"/>
</p:tagLst>
</file>

<file path=ppt/tags/tag330.xml><?xml version="1.0" encoding="utf-8"?>
<p:tagLst xmlns:p="http://schemas.openxmlformats.org/presentationml/2006/main">
  <p:tag name="AS_UNIQUEID" val="408"/>
</p:tagLst>
</file>

<file path=ppt/tags/tag331.xml><?xml version="1.0" encoding="utf-8"?>
<p:tagLst xmlns:p="http://schemas.openxmlformats.org/presentationml/2006/main">
  <p:tag name="AS_UNIQUEID" val="409"/>
</p:tagLst>
</file>

<file path=ppt/tags/tag332.xml><?xml version="1.0" encoding="utf-8"?>
<p:tagLst xmlns:p="http://schemas.openxmlformats.org/presentationml/2006/main">
  <p:tag name="AS_UNIQUEID" val="410"/>
</p:tagLst>
</file>

<file path=ppt/tags/tag333.xml><?xml version="1.0" encoding="utf-8"?>
<p:tagLst xmlns:p="http://schemas.openxmlformats.org/presentationml/2006/main">
  <p:tag name="AS_UNIQUEID" val="411"/>
</p:tagLst>
</file>

<file path=ppt/tags/tag334.xml><?xml version="1.0" encoding="utf-8"?>
<p:tagLst xmlns:p="http://schemas.openxmlformats.org/presentationml/2006/main">
  <p:tag name="AS_UNIQUEID" val="412"/>
</p:tagLst>
</file>

<file path=ppt/tags/tag335.xml><?xml version="1.0" encoding="utf-8"?>
<p:tagLst xmlns:p="http://schemas.openxmlformats.org/presentationml/2006/main">
  <p:tag name="AS_UNIQUEID" val="413"/>
</p:tagLst>
</file>

<file path=ppt/tags/tag336.xml><?xml version="1.0" encoding="utf-8"?>
<p:tagLst xmlns:p="http://schemas.openxmlformats.org/presentationml/2006/main">
  <p:tag name="AS_UNIQUEID" val="414"/>
</p:tagLst>
</file>

<file path=ppt/tags/tag337.xml><?xml version="1.0" encoding="utf-8"?>
<p:tagLst xmlns:p="http://schemas.openxmlformats.org/presentationml/2006/main">
  <p:tag name="AS_UNIQUEID" val="415"/>
</p:tagLst>
</file>

<file path=ppt/tags/tag338.xml><?xml version="1.0" encoding="utf-8"?>
<p:tagLst xmlns:p="http://schemas.openxmlformats.org/presentationml/2006/main">
  <p:tag name="AS_UNIQUEID" val="1"/>
</p:tagLst>
</file>

<file path=ppt/tags/tag339.xml><?xml version="1.0" encoding="utf-8"?>
<p:tagLst xmlns:p="http://schemas.openxmlformats.org/presentationml/2006/main">
  <p:tag name="AS_UNIQUEID" val="2"/>
</p:tagLst>
</file>

<file path=ppt/tags/tag34.xml><?xml version="1.0" encoding="utf-8"?>
<p:tagLst xmlns:p="http://schemas.openxmlformats.org/presentationml/2006/main">
  <p:tag name="AS_UNIQUEID" val="112"/>
</p:tagLst>
</file>

<file path=ppt/tags/tag340.xml><?xml version="1.0" encoding="utf-8"?>
<p:tagLst xmlns:p="http://schemas.openxmlformats.org/presentationml/2006/main">
  <p:tag name="AS_UNIQUEID" val="3"/>
</p:tagLst>
</file>

<file path=ppt/tags/tag341.xml><?xml version="1.0" encoding="utf-8"?>
<p:tagLst xmlns:p="http://schemas.openxmlformats.org/presentationml/2006/main">
  <p:tag name="AS_UNIQUEID" val="4"/>
</p:tagLst>
</file>

<file path=ppt/tags/tag342.xml><?xml version="1.0" encoding="utf-8"?>
<p:tagLst xmlns:p="http://schemas.openxmlformats.org/presentationml/2006/main">
  <p:tag name="AS_UNIQUEID" val="5"/>
</p:tagLst>
</file>

<file path=ppt/tags/tag343.xml><?xml version="1.0" encoding="utf-8"?>
<p:tagLst xmlns:p="http://schemas.openxmlformats.org/presentationml/2006/main">
  <p:tag name="AS_UNIQUEID" val="6"/>
</p:tagLst>
</file>

<file path=ppt/tags/tag344.xml><?xml version="1.0" encoding="utf-8"?>
<p:tagLst xmlns:p="http://schemas.openxmlformats.org/presentationml/2006/main">
  <p:tag name="AS_UNIQUEID" val="7"/>
</p:tagLst>
</file>

<file path=ppt/tags/tag345.xml><?xml version="1.0" encoding="utf-8"?>
<p:tagLst xmlns:p="http://schemas.openxmlformats.org/presentationml/2006/main">
  <p:tag name="AS_UNIQUEID" val="8"/>
</p:tagLst>
</file>

<file path=ppt/tags/tag346.xml><?xml version="1.0" encoding="utf-8"?>
<p:tagLst xmlns:p="http://schemas.openxmlformats.org/presentationml/2006/main">
  <p:tag name="AS_UNIQUEID" val="9"/>
</p:tagLst>
</file>

<file path=ppt/tags/tag347.xml><?xml version="1.0" encoding="utf-8"?>
<p:tagLst xmlns:p="http://schemas.openxmlformats.org/presentationml/2006/main">
  <p:tag name="AS_UNIQUEID" val="10"/>
</p:tagLst>
</file>

<file path=ppt/tags/tag348.xml><?xml version="1.0" encoding="utf-8"?>
<p:tagLst xmlns:p="http://schemas.openxmlformats.org/presentationml/2006/main">
  <p:tag name="AS_UNIQUEID" val="11"/>
</p:tagLst>
</file>

<file path=ppt/tags/tag349.xml><?xml version="1.0" encoding="utf-8"?>
<p:tagLst xmlns:p="http://schemas.openxmlformats.org/presentationml/2006/main">
  <p:tag name="AS_UNIQUEID" val="12"/>
</p:tagLst>
</file>

<file path=ppt/tags/tag35.xml><?xml version="1.0" encoding="utf-8"?>
<p:tagLst xmlns:p="http://schemas.openxmlformats.org/presentationml/2006/main">
  <p:tag name="AS_UNIQUEID" val="113"/>
</p:tagLst>
</file>

<file path=ppt/tags/tag350.xml><?xml version="1.0" encoding="utf-8"?>
<p:tagLst xmlns:p="http://schemas.openxmlformats.org/presentationml/2006/main">
  <p:tag name="AS_UNIQUEID" val="13"/>
</p:tagLst>
</file>

<file path=ppt/tags/tag351.xml><?xml version="1.0" encoding="utf-8"?>
<p:tagLst xmlns:p="http://schemas.openxmlformats.org/presentationml/2006/main">
  <p:tag name="AS_UNIQUEID" val="14"/>
</p:tagLst>
</file>

<file path=ppt/tags/tag352.xml><?xml version="1.0" encoding="utf-8"?>
<p:tagLst xmlns:p="http://schemas.openxmlformats.org/presentationml/2006/main">
  <p:tag name="AS_UNIQUEID" val="15"/>
</p:tagLst>
</file>

<file path=ppt/tags/tag353.xml><?xml version="1.0" encoding="utf-8"?>
<p:tagLst xmlns:p="http://schemas.openxmlformats.org/presentationml/2006/main">
  <p:tag name="AS_UNIQUEID" val="16"/>
</p:tagLst>
</file>

<file path=ppt/tags/tag354.xml><?xml version="1.0" encoding="utf-8"?>
<p:tagLst xmlns:p="http://schemas.openxmlformats.org/presentationml/2006/main">
  <p:tag name="AS_UNIQUEID" val="17"/>
</p:tagLst>
</file>

<file path=ppt/tags/tag355.xml><?xml version="1.0" encoding="utf-8"?>
<p:tagLst xmlns:p="http://schemas.openxmlformats.org/presentationml/2006/main">
  <p:tag name="AS_UNIQUEID" val="18"/>
</p:tagLst>
</file>

<file path=ppt/tags/tag356.xml><?xml version="1.0" encoding="utf-8"?>
<p:tagLst xmlns:p="http://schemas.openxmlformats.org/presentationml/2006/main">
  <p:tag name="AS_UNIQUEID" val="19"/>
</p:tagLst>
</file>

<file path=ppt/tags/tag357.xml><?xml version="1.0" encoding="utf-8"?>
<p:tagLst xmlns:p="http://schemas.openxmlformats.org/presentationml/2006/main">
  <p:tag name="AS_UNIQUEID" val="20"/>
</p:tagLst>
</file>

<file path=ppt/tags/tag358.xml><?xml version="1.0" encoding="utf-8"?>
<p:tagLst xmlns:p="http://schemas.openxmlformats.org/presentationml/2006/main">
  <p:tag name="AS_UNIQUEID" val="21"/>
</p:tagLst>
</file>

<file path=ppt/tags/tag359.xml><?xml version="1.0" encoding="utf-8"?>
<p:tagLst xmlns:p="http://schemas.openxmlformats.org/presentationml/2006/main">
  <p:tag name="AS_UNIQUEID" val="22"/>
</p:tagLst>
</file>

<file path=ppt/tags/tag36.xml><?xml version="1.0" encoding="utf-8"?>
<p:tagLst xmlns:p="http://schemas.openxmlformats.org/presentationml/2006/main">
  <p:tag name="AS_UNIQUEID" val="114"/>
</p:tagLst>
</file>

<file path=ppt/tags/tag360.xml><?xml version="1.0" encoding="utf-8"?>
<p:tagLst xmlns:p="http://schemas.openxmlformats.org/presentationml/2006/main">
  <p:tag name="AS_UNIQUEID" val="23"/>
</p:tagLst>
</file>

<file path=ppt/tags/tag361.xml><?xml version="1.0" encoding="utf-8"?>
<p:tagLst xmlns:p="http://schemas.openxmlformats.org/presentationml/2006/main">
  <p:tag name="AS_UNIQUEID" val="24"/>
</p:tagLst>
</file>

<file path=ppt/tags/tag362.xml><?xml version="1.0" encoding="utf-8"?>
<p:tagLst xmlns:p="http://schemas.openxmlformats.org/presentationml/2006/main">
  <p:tag name="AS_UNIQUEID" val="25"/>
</p:tagLst>
</file>

<file path=ppt/tags/tag363.xml><?xml version="1.0" encoding="utf-8"?>
<p:tagLst xmlns:p="http://schemas.openxmlformats.org/presentationml/2006/main">
  <p:tag name="AS_UNIQUEID" val="26"/>
</p:tagLst>
</file>

<file path=ppt/tags/tag364.xml><?xml version="1.0" encoding="utf-8"?>
<p:tagLst xmlns:p="http://schemas.openxmlformats.org/presentationml/2006/main">
  <p:tag name="AS_UNIQUEID" val="27"/>
</p:tagLst>
</file>

<file path=ppt/tags/tag365.xml><?xml version="1.0" encoding="utf-8"?>
<p:tagLst xmlns:p="http://schemas.openxmlformats.org/presentationml/2006/main">
  <p:tag name="AS_UNIQUEID" val="28"/>
</p:tagLst>
</file>

<file path=ppt/tags/tag366.xml><?xml version="1.0" encoding="utf-8"?>
<p:tagLst xmlns:p="http://schemas.openxmlformats.org/presentationml/2006/main">
  <p:tag name="AS_UNIQUEID" val="29"/>
</p:tagLst>
</file>

<file path=ppt/tags/tag367.xml><?xml version="1.0" encoding="utf-8"?>
<p:tagLst xmlns:p="http://schemas.openxmlformats.org/presentationml/2006/main">
  <p:tag name="AS_UNIQUEID" val="30"/>
</p:tagLst>
</file>

<file path=ppt/tags/tag368.xml><?xml version="1.0" encoding="utf-8"?>
<p:tagLst xmlns:p="http://schemas.openxmlformats.org/presentationml/2006/main">
  <p:tag name="AS_UNIQUEID" val="31"/>
</p:tagLst>
</file>

<file path=ppt/tags/tag369.xml><?xml version="1.0" encoding="utf-8"?>
<p:tagLst xmlns:p="http://schemas.openxmlformats.org/presentationml/2006/main">
  <p:tag name="AS_UNIQUEID" val="32"/>
</p:tagLst>
</file>

<file path=ppt/tags/tag37.xml><?xml version="1.0" encoding="utf-8"?>
<p:tagLst xmlns:p="http://schemas.openxmlformats.org/presentationml/2006/main">
  <p:tag name="AS_UNIQUEID" val="115"/>
</p:tagLst>
</file>

<file path=ppt/tags/tag370.xml><?xml version="1.0" encoding="utf-8"?>
<p:tagLst xmlns:p="http://schemas.openxmlformats.org/presentationml/2006/main">
  <p:tag name="AS_UNIQUEID" val="33"/>
</p:tagLst>
</file>

<file path=ppt/tags/tag371.xml><?xml version="1.0" encoding="utf-8"?>
<p:tagLst xmlns:p="http://schemas.openxmlformats.org/presentationml/2006/main">
  <p:tag name="AS_UNIQUEID" val="34"/>
</p:tagLst>
</file>

<file path=ppt/tags/tag372.xml><?xml version="1.0" encoding="utf-8"?>
<p:tagLst xmlns:p="http://schemas.openxmlformats.org/presentationml/2006/main">
  <p:tag name="AS_UNIQUEID" val="35"/>
</p:tagLst>
</file>

<file path=ppt/tags/tag373.xml><?xml version="1.0" encoding="utf-8"?>
<p:tagLst xmlns:p="http://schemas.openxmlformats.org/presentationml/2006/main">
  <p:tag name="AS_UNIQUEID" val="36"/>
</p:tagLst>
</file>

<file path=ppt/tags/tag374.xml><?xml version="1.0" encoding="utf-8"?>
<p:tagLst xmlns:p="http://schemas.openxmlformats.org/presentationml/2006/main">
  <p:tag name="AS_UNIQUEID" val="37"/>
</p:tagLst>
</file>

<file path=ppt/tags/tag375.xml><?xml version="1.0" encoding="utf-8"?>
<p:tagLst xmlns:p="http://schemas.openxmlformats.org/presentationml/2006/main">
  <p:tag name="AS_UNIQUEID" val="38"/>
</p:tagLst>
</file>

<file path=ppt/tags/tag376.xml><?xml version="1.0" encoding="utf-8"?>
<p:tagLst xmlns:p="http://schemas.openxmlformats.org/presentationml/2006/main">
  <p:tag name="AS_UNIQUEID" val="39"/>
</p:tagLst>
</file>

<file path=ppt/tags/tag377.xml><?xml version="1.0" encoding="utf-8"?>
<p:tagLst xmlns:p="http://schemas.openxmlformats.org/presentationml/2006/main">
  <p:tag name="AS_UNIQUEID" val="40"/>
</p:tagLst>
</file>

<file path=ppt/tags/tag378.xml><?xml version="1.0" encoding="utf-8"?>
<p:tagLst xmlns:p="http://schemas.openxmlformats.org/presentationml/2006/main">
  <p:tag name="AS_UNIQUEID" val="41"/>
</p:tagLst>
</file>

<file path=ppt/tags/tag379.xml><?xml version="1.0" encoding="utf-8"?>
<p:tagLst xmlns:p="http://schemas.openxmlformats.org/presentationml/2006/main">
  <p:tag name="AS_UNIQUEID" val="42"/>
</p:tagLst>
</file>

<file path=ppt/tags/tag38.xml><?xml version="1.0" encoding="utf-8"?>
<p:tagLst xmlns:p="http://schemas.openxmlformats.org/presentationml/2006/main">
  <p:tag name="AS_UNIQUEID" val="116"/>
</p:tagLst>
</file>

<file path=ppt/tags/tag380.xml><?xml version="1.0" encoding="utf-8"?>
<p:tagLst xmlns:p="http://schemas.openxmlformats.org/presentationml/2006/main">
  <p:tag name="AS_UNIQUEID" val="43"/>
</p:tagLst>
</file>

<file path=ppt/tags/tag381.xml><?xml version="1.0" encoding="utf-8"?>
<p:tagLst xmlns:p="http://schemas.openxmlformats.org/presentationml/2006/main">
  <p:tag name="AS_UNIQUEID" val="44"/>
</p:tagLst>
</file>

<file path=ppt/tags/tag382.xml><?xml version="1.0" encoding="utf-8"?>
<p:tagLst xmlns:p="http://schemas.openxmlformats.org/presentationml/2006/main">
  <p:tag name="AS_UNIQUEID" val="45"/>
</p:tagLst>
</file>

<file path=ppt/tags/tag383.xml><?xml version="1.0" encoding="utf-8"?>
<p:tagLst xmlns:p="http://schemas.openxmlformats.org/presentationml/2006/main">
  <p:tag name="AS_UNIQUEID" val="46"/>
</p:tagLst>
</file>

<file path=ppt/tags/tag384.xml><?xml version="1.0" encoding="utf-8"?>
<p:tagLst xmlns:p="http://schemas.openxmlformats.org/presentationml/2006/main">
  <p:tag name="AS_UNIQUEID" val="47"/>
</p:tagLst>
</file>

<file path=ppt/tags/tag385.xml><?xml version="1.0" encoding="utf-8"?>
<p:tagLst xmlns:p="http://schemas.openxmlformats.org/presentationml/2006/main">
  <p:tag name="AS_UNIQUEID" val="48"/>
</p:tagLst>
</file>

<file path=ppt/tags/tag386.xml><?xml version="1.0" encoding="utf-8"?>
<p:tagLst xmlns:p="http://schemas.openxmlformats.org/presentationml/2006/main">
  <p:tag name="AS_UNIQUEID" val="49"/>
</p:tagLst>
</file>

<file path=ppt/tags/tag387.xml><?xml version="1.0" encoding="utf-8"?>
<p:tagLst xmlns:p="http://schemas.openxmlformats.org/presentationml/2006/main">
  <p:tag name="AS_UNIQUEID" val="50"/>
</p:tagLst>
</file>

<file path=ppt/tags/tag388.xml><?xml version="1.0" encoding="utf-8"?>
<p:tagLst xmlns:p="http://schemas.openxmlformats.org/presentationml/2006/main">
  <p:tag name="AS_UNIQUEID" val="51"/>
</p:tagLst>
</file>

<file path=ppt/tags/tag389.xml><?xml version="1.0" encoding="utf-8"?>
<p:tagLst xmlns:p="http://schemas.openxmlformats.org/presentationml/2006/main">
  <p:tag name="AS_UNIQUEID" val="52"/>
</p:tagLst>
</file>

<file path=ppt/tags/tag39.xml><?xml version="1.0" encoding="utf-8"?>
<p:tagLst xmlns:p="http://schemas.openxmlformats.org/presentationml/2006/main">
  <p:tag name="AS_UNIQUEID" val="117"/>
</p:tagLst>
</file>

<file path=ppt/tags/tag390.xml><?xml version="1.0" encoding="utf-8"?>
<p:tagLst xmlns:p="http://schemas.openxmlformats.org/presentationml/2006/main">
  <p:tag name="AS_UNIQUEID" val="53"/>
</p:tagLst>
</file>

<file path=ppt/tags/tag391.xml><?xml version="1.0" encoding="utf-8"?>
<p:tagLst xmlns:p="http://schemas.openxmlformats.org/presentationml/2006/main">
  <p:tag name="AS_UNIQUEID" val="54"/>
</p:tagLst>
</file>

<file path=ppt/tags/tag392.xml><?xml version="1.0" encoding="utf-8"?>
<p:tagLst xmlns:p="http://schemas.openxmlformats.org/presentationml/2006/main">
  <p:tag name="AS_UNIQUEID" val="55"/>
</p:tagLst>
</file>

<file path=ppt/tags/tag393.xml><?xml version="1.0" encoding="utf-8"?>
<p:tagLst xmlns:p="http://schemas.openxmlformats.org/presentationml/2006/main">
  <p:tag name="AS_UNIQUEID" val="56"/>
</p:tagLst>
</file>

<file path=ppt/tags/tag394.xml><?xml version="1.0" encoding="utf-8"?>
<p:tagLst xmlns:p="http://schemas.openxmlformats.org/presentationml/2006/main">
  <p:tag name="AS_UNIQUEID" val="57"/>
</p:tagLst>
</file>

<file path=ppt/tags/tag395.xml><?xml version="1.0" encoding="utf-8"?>
<p:tagLst xmlns:p="http://schemas.openxmlformats.org/presentationml/2006/main">
  <p:tag name="AS_UNIQUEID" val="58"/>
</p:tagLst>
</file>

<file path=ppt/tags/tag396.xml><?xml version="1.0" encoding="utf-8"?>
<p:tagLst xmlns:p="http://schemas.openxmlformats.org/presentationml/2006/main">
  <p:tag name="AS_UNIQUEID" val="59"/>
</p:tagLst>
</file>

<file path=ppt/tags/tag397.xml><?xml version="1.0" encoding="utf-8"?>
<p:tagLst xmlns:p="http://schemas.openxmlformats.org/presentationml/2006/main">
  <p:tag name="AS_UNIQUEID" val="60"/>
</p:tagLst>
</file>

<file path=ppt/tags/tag398.xml><?xml version="1.0" encoding="utf-8"?>
<p:tagLst xmlns:p="http://schemas.openxmlformats.org/presentationml/2006/main">
  <p:tag name="AS_UNIQUEID" val="61"/>
</p:tagLst>
</file>

<file path=ppt/tags/tag399.xml><?xml version="1.0" encoding="utf-8"?>
<p:tagLst xmlns:p="http://schemas.openxmlformats.org/presentationml/2006/main">
  <p:tag name="AS_UNIQUEID" val="62"/>
</p:tagLst>
</file>

<file path=ppt/tags/tag4.xml><?xml version="1.0" encoding="utf-8"?>
<p:tagLst xmlns:p="http://schemas.openxmlformats.org/presentationml/2006/main">
  <p:tag name="AS_UNIQUEID" val="82"/>
</p:tagLst>
</file>

<file path=ppt/tags/tag40.xml><?xml version="1.0" encoding="utf-8"?>
<p:tagLst xmlns:p="http://schemas.openxmlformats.org/presentationml/2006/main">
  <p:tag name="AS_UNIQUEID" val="118"/>
</p:tagLst>
</file>

<file path=ppt/tags/tag400.xml><?xml version="1.0" encoding="utf-8"?>
<p:tagLst xmlns:p="http://schemas.openxmlformats.org/presentationml/2006/main">
  <p:tag name="AS_UNIQUEID" val="63"/>
</p:tagLst>
</file>

<file path=ppt/tags/tag401.xml><?xml version="1.0" encoding="utf-8"?>
<p:tagLst xmlns:p="http://schemas.openxmlformats.org/presentationml/2006/main">
  <p:tag name="AS_UNIQUEID" val="64"/>
</p:tagLst>
</file>

<file path=ppt/tags/tag402.xml><?xml version="1.0" encoding="utf-8"?>
<p:tagLst xmlns:p="http://schemas.openxmlformats.org/presentationml/2006/main">
  <p:tag name="AS_UNIQUEID" val="65"/>
</p:tagLst>
</file>

<file path=ppt/tags/tag403.xml><?xml version="1.0" encoding="utf-8"?>
<p:tagLst xmlns:p="http://schemas.openxmlformats.org/presentationml/2006/main">
  <p:tag name="AS_UNIQUEID" val="66"/>
</p:tagLst>
</file>

<file path=ppt/tags/tag404.xml><?xml version="1.0" encoding="utf-8"?>
<p:tagLst xmlns:p="http://schemas.openxmlformats.org/presentationml/2006/main">
  <p:tag name="AS_UNIQUEID" val="67"/>
</p:tagLst>
</file>

<file path=ppt/tags/tag405.xml><?xml version="1.0" encoding="utf-8"?>
<p:tagLst xmlns:p="http://schemas.openxmlformats.org/presentationml/2006/main">
  <p:tag name="AS_UNIQUEID" val="68"/>
</p:tagLst>
</file>

<file path=ppt/tags/tag406.xml><?xml version="1.0" encoding="utf-8"?>
<p:tagLst xmlns:p="http://schemas.openxmlformats.org/presentationml/2006/main">
  <p:tag name="AS_UNIQUEID" val="69"/>
</p:tagLst>
</file>

<file path=ppt/tags/tag407.xml><?xml version="1.0" encoding="utf-8"?>
<p:tagLst xmlns:p="http://schemas.openxmlformats.org/presentationml/2006/main">
  <p:tag name="AS_UNIQUEID" val="70"/>
</p:tagLst>
</file>

<file path=ppt/tags/tag408.xml><?xml version="1.0" encoding="utf-8"?>
<p:tagLst xmlns:p="http://schemas.openxmlformats.org/presentationml/2006/main">
  <p:tag name="AS_UNIQUEID" val="71"/>
</p:tagLst>
</file>

<file path=ppt/tags/tag409.xml><?xml version="1.0" encoding="utf-8"?>
<p:tagLst xmlns:p="http://schemas.openxmlformats.org/presentationml/2006/main">
  <p:tag name="AS_UNIQUEID" val="72"/>
</p:tagLst>
</file>

<file path=ppt/tags/tag41.xml><?xml version="1.0" encoding="utf-8"?>
<p:tagLst xmlns:p="http://schemas.openxmlformats.org/presentationml/2006/main">
  <p:tag name="AS_UNIQUEID" val="119"/>
</p:tagLst>
</file>

<file path=ppt/tags/tag410.xml><?xml version="1.0" encoding="utf-8"?>
<p:tagLst xmlns:p="http://schemas.openxmlformats.org/presentationml/2006/main">
  <p:tag name="AS_UNIQUEID" val="73"/>
</p:tagLst>
</file>

<file path=ppt/tags/tag411.xml><?xml version="1.0" encoding="utf-8"?>
<p:tagLst xmlns:p="http://schemas.openxmlformats.org/presentationml/2006/main">
  <p:tag name="AS_UNIQUEID" val="74"/>
</p:tagLst>
</file>

<file path=ppt/tags/tag412.xml><?xml version="1.0" encoding="utf-8"?>
<p:tagLst xmlns:p="http://schemas.openxmlformats.org/presentationml/2006/main">
  <p:tag name="AS_UNIQUEID" val="75"/>
</p:tagLst>
</file>

<file path=ppt/tags/tag413.xml><?xml version="1.0" encoding="utf-8"?>
<p:tagLst xmlns:p="http://schemas.openxmlformats.org/presentationml/2006/main">
  <p:tag name="AS_UNIQUEID" val="76"/>
</p:tagLst>
</file>

<file path=ppt/tags/tag414.xml><?xml version="1.0" encoding="utf-8"?>
<p:tagLst xmlns:p="http://schemas.openxmlformats.org/presentationml/2006/main">
  <p:tag name="AS_UNIQUEID" val="77"/>
</p:tagLst>
</file>

<file path=ppt/tags/tag415.xml><?xml version="1.0" encoding="utf-8"?>
<p:tagLst xmlns:p="http://schemas.openxmlformats.org/presentationml/2006/main">
  <p:tag name="AS_UNIQUEID" val="78"/>
</p:tagLst>
</file>

<file path=ppt/tags/tag416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42.xml><?xml version="1.0" encoding="utf-8"?>
<p:tagLst xmlns:p="http://schemas.openxmlformats.org/presentationml/2006/main">
  <p:tag name="AS_UNIQUEID" val="120"/>
</p:tagLst>
</file>

<file path=ppt/tags/tag43.xml><?xml version="1.0" encoding="utf-8"?>
<p:tagLst xmlns:p="http://schemas.openxmlformats.org/presentationml/2006/main">
  <p:tag name="AS_UNIQUEID" val="121"/>
</p:tagLst>
</file>

<file path=ppt/tags/tag44.xml><?xml version="1.0" encoding="utf-8"?>
<p:tagLst xmlns:p="http://schemas.openxmlformats.org/presentationml/2006/main">
  <p:tag name="AS_UNIQUEID" val="122"/>
</p:tagLst>
</file>

<file path=ppt/tags/tag45.xml><?xml version="1.0" encoding="utf-8"?>
<p:tagLst xmlns:p="http://schemas.openxmlformats.org/presentationml/2006/main">
  <p:tag name="AS_UNIQUEID" val="123"/>
</p:tagLst>
</file>

<file path=ppt/tags/tag46.xml><?xml version="1.0" encoding="utf-8"?>
<p:tagLst xmlns:p="http://schemas.openxmlformats.org/presentationml/2006/main">
  <p:tag name="AS_UNIQUEID" val="124"/>
</p:tagLst>
</file>

<file path=ppt/tags/tag47.xml><?xml version="1.0" encoding="utf-8"?>
<p:tagLst xmlns:p="http://schemas.openxmlformats.org/presentationml/2006/main">
  <p:tag name="AS_UNIQUEID" val="125"/>
</p:tagLst>
</file>

<file path=ppt/tags/tag48.xml><?xml version="1.0" encoding="utf-8"?>
<p:tagLst xmlns:p="http://schemas.openxmlformats.org/presentationml/2006/main">
  <p:tag name="AS_UNIQUEID" val="126"/>
</p:tagLst>
</file>

<file path=ppt/tags/tag49.xml><?xml version="1.0" encoding="utf-8"?>
<p:tagLst xmlns:p="http://schemas.openxmlformats.org/presentationml/2006/main">
  <p:tag name="AS_UNIQUEID" val="127"/>
</p:tagLst>
</file>

<file path=ppt/tags/tag5.xml><?xml version="1.0" encoding="utf-8"?>
<p:tagLst xmlns:p="http://schemas.openxmlformats.org/presentationml/2006/main">
  <p:tag name="AS_UNIQUEID" val="83"/>
</p:tagLst>
</file>

<file path=ppt/tags/tag50.xml><?xml version="1.0" encoding="utf-8"?>
<p:tagLst xmlns:p="http://schemas.openxmlformats.org/presentationml/2006/main">
  <p:tag name="AS_UNIQUEID" val="128"/>
</p:tagLst>
</file>

<file path=ppt/tags/tag51.xml><?xml version="1.0" encoding="utf-8"?>
<p:tagLst xmlns:p="http://schemas.openxmlformats.org/presentationml/2006/main">
  <p:tag name="AS_UNIQUEID" val="129"/>
</p:tagLst>
</file>

<file path=ppt/tags/tag52.xml><?xml version="1.0" encoding="utf-8"?>
<p:tagLst xmlns:p="http://schemas.openxmlformats.org/presentationml/2006/main">
  <p:tag name="AS_UNIQUEID" val="130"/>
</p:tagLst>
</file>

<file path=ppt/tags/tag53.xml><?xml version="1.0" encoding="utf-8"?>
<p:tagLst xmlns:p="http://schemas.openxmlformats.org/presentationml/2006/main">
  <p:tag name="AS_UNIQUEID" val="131"/>
</p:tagLst>
</file>

<file path=ppt/tags/tag54.xml><?xml version="1.0" encoding="utf-8"?>
<p:tagLst xmlns:p="http://schemas.openxmlformats.org/presentationml/2006/main">
  <p:tag name="AS_UNIQUEID" val="132"/>
</p:tagLst>
</file>

<file path=ppt/tags/tag55.xml><?xml version="1.0" encoding="utf-8"?>
<p:tagLst xmlns:p="http://schemas.openxmlformats.org/presentationml/2006/main">
  <p:tag name="AS_UNIQUEID" val="133"/>
</p:tagLst>
</file>

<file path=ppt/tags/tag56.xml><?xml version="1.0" encoding="utf-8"?>
<p:tagLst xmlns:p="http://schemas.openxmlformats.org/presentationml/2006/main">
  <p:tag name="AS_UNIQUEID" val="134"/>
</p:tagLst>
</file>

<file path=ppt/tags/tag57.xml><?xml version="1.0" encoding="utf-8"?>
<p:tagLst xmlns:p="http://schemas.openxmlformats.org/presentationml/2006/main">
  <p:tag name="AS_UNIQUEID" val="135"/>
</p:tagLst>
</file>

<file path=ppt/tags/tag58.xml><?xml version="1.0" encoding="utf-8"?>
<p:tagLst xmlns:p="http://schemas.openxmlformats.org/presentationml/2006/main">
  <p:tag name="AS_UNIQUEID" val="136"/>
</p:tagLst>
</file>

<file path=ppt/tags/tag59.xml><?xml version="1.0" encoding="utf-8"?>
<p:tagLst xmlns:p="http://schemas.openxmlformats.org/presentationml/2006/main">
  <p:tag name="AS_UNIQUEID" val="137"/>
</p:tagLst>
</file>

<file path=ppt/tags/tag6.xml><?xml version="1.0" encoding="utf-8"?>
<p:tagLst xmlns:p="http://schemas.openxmlformats.org/presentationml/2006/main">
  <p:tag name="AS_UNIQUEID" val="84"/>
</p:tagLst>
</file>

<file path=ppt/tags/tag60.xml><?xml version="1.0" encoding="utf-8"?>
<p:tagLst xmlns:p="http://schemas.openxmlformats.org/presentationml/2006/main">
  <p:tag name="AS_UNIQUEID" val="138"/>
</p:tagLst>
</file>

<file path=ppt/tags/tag61.xml><?xml version="1.0" encoding="utf-8"?>
<p:tagLst xmlns:p="http://schemas.openxmlformats.org/presentationml/2006/main">
  <p:tag name="AS_UNIQUEID" val="139"/>
</p:tagLst>
</file>

<file path=ppt/tags/tag62.xml><?xml version="1.0" encoding="utf-8"?>
<p:tagLst xmlns:p="http://schemas.openxmlformats.org/presentationml/2006/main">
  <p:tag name="AS_UNIQUEID" val="140"/>
</p:tagLst>
</file>

<file path=ppt/tags/tag63.xml><?xml version="1.0" encoding="utf-8"?>
<p:tagLst xmlns:p="http://schemas.openxmlformats.org/presentationml/2006/main">
  <p:tag name="AS_UNIQUEID" val="141"/>
</p:tagLst>
</file>

<file path=ppt/tags/tag64.xml><?xml version="1.0" encoding="utf-8"?>
<p:tagLst xmlns:p="http://schemas.openxmlformats.org/presentationml/2006/main">
  <p:tag name="AS_UNIQUEID" val="142"/>
</p:tagLst>
</file>

<file path=ppt/tags/tag65.xml><?xml version="1.0" encoding="utf-8"?>
<p:tagLst xmlns:p="http://schemas.openxmlformats.org/presentationml/2006/main">
  <p:tag name="AS_UNIQUEID" val="143"/>
</p:tagLst>
</file>

<file path=ppt/tags/tag66.xml><?xml version="1.0" encoding="utf-8"?>
<p:tagLst xmlns:p="http://schemas.openxmlformats.org/presentationml/2006/main">
  <p:tag name="AS_UNIQUEID" val="144"/>
</p:tagLst>
</file>

<file path=ppt/tags/tag67.xml><?xml version="1.0" encoding="utf-8"?>
<p:tagLst xmlns:p="http://schemas.openxmlformats.org/presentationml/2006/main">
  <p:tag name="AS_UNIQUEID" val="145"/>
</p:tagLst>
</file>

<file path=ppt/tags/tag68.xml><?xml version="1.0" encoding="utf-8"?>
<p:tagLst xmlns:p="http://schemas.openxmlformats.org/presentationml/2006/main">
  <p:tag name="AS_UNIQUEID" val="146"/>
</p:tagLst>
</file>

<file path=ppt/tags/tag69.xml><?xml version="1.0" encoding="utf-8"?>
<p:tagLst xmlns:p="http://schemas.openxmlformats.org/presentationml/2006/main">
  <p:tag name="AS_UNIQUEID" val="147"/>
</p:tagLst>
</file>

<file path=ppt/tags/tag7.xml><?xml version="1.0" encoding="utf-8"?>
<p:tagLst xmlns:p="http://schemas.openxmlformats.org/presentationml/2006/main">
  <p:tag name="AS_UNIQUEID" val="85"/>
</p:tagLst>
</file>

<file path=ppt/tags/tag70.xml><?xml version="1.0" encoding="utf-8"?>
<p:tagLst xmlns:p="http://schemas.openxmlformats.org/presentationml/2006/main">
  <p:tag name="AS_UNIQUEID" val="148"/>
</p:tagLst>
</file>

<file path=ppt/tags/tag71.xml><?xml version="1.0" encoding="utf-8"?>
<p:tagLst xmlns:p="http://schemas.openxmlformats.org/presentationml/2006/main">
  <p:tag name="AS_UNIQUEID" val="149"/>
</p:tagLst>
</file>

<file path=ppt/tags/tag72.xml><?xml version="1.0" encoding="utf-8"?>
<p:tagLst xmlns:p="http://schemas.openxmlformats.org/presentationml/2006/main">
  <p:tag name="AS_UNIQUEID" val="150"/>
</p:tagLst>
</file>

<file path=ppt/tags/tag73.xml><?xml version="1.0" encoding="utf-8"?>
<p:tagLst xmlns:p="http://schemas.openxmlformats.org/presentationml/2006/main">
  <p:tag name="AS_UNIQUEID" val="151"/>
</p:tagLst>
</file>

<file path=ppt/tags/tag74.xml><?xml version="1.0" encoding="utf-8"?>
<p:tagLst xmlns:p="http://schemas.openxmlformats.org/presentationml/2006/main">
  <p:tag name="AS_UNIQUEID" val="152"/>
</p:tagLst>
</file>

<file path=ppt/tags/tag75.xml><?xml version="1.0" encoding="utf-8"?>
<p:tagLst xmlns:p="http://schemas.openxmlformats.org/presentationml/2006/main">
  <p:tag name="AS_UNIQUEID" val="153"/>
</p:tagLst>
</file>

<file path=ppt/tags/tag76.xml><?xml version="1.0" encoding="utf-8"?>
<p:tagLst xmlns:p="http://schemas.openxmlformats.org/presentationml/2006/main">
  <p:tag name="AS_UNIQUEID" val="154"/>
</p:tagLst>
</file>

<file path=ppt/tags/tag77.xml><?xml version="1.0" encoding="utf-8"?>
<p:tagLst xmlns:p="http://schemas.openxmlformats.org/presentationml/2006/main">
  <p:tag name="AS_UNIQUEID" val="155"/>
</p:tagLst>
</file>

<file path=ppt/tags/tag78.xml><?xml version="1.0" encoding="utf-8"?>
<p:tagLst xmlns:p="http://schemas.openxmlformats.org/presentationml/2006/main">
  <p:tag name="AS_UNIQUEID" val="156"/>
</p:tagLst>
</file>

<file path=ppt/tags/tag79.xml><?xml version="1.0" encoding="utf-8"?>
<p:tagLst xmlns:p="http://schemas.openxmlformats.org/presentationml/2006/main">
  <p:tag name="AS_UNIQUEID" val="157"/>
</p:tagLst>
</file>

<file path=ppt/tags/tag8.xml><?xml version="1.0" encoding="utf-8"?>
<p:tagLst xmlns:p="http://schemas.openxmlformats.org/presentationml/2006/main">
  <p:tag name="AS_UNIQUEID" val="86"/>
</p:tagLst>
</file>

<file path=ppt/tags/tag80.xml><?xml version="1.0" encoding="utf-8"?>
<p:tagLst xmlns:p="http://schemas.openxmlformats.org/presentationml/2006/main">
  <p:tag name="AS_UNIQUEID" val="158"/>
</p:tagLst>
</file>

<file path=ppt/tags/tag81.xml><?xml version="1.0" encoding="utf-8"?>
<p:tagLst xmlns:p="http://schemas.openxmlformats.org/presentationml/2006/main">
  <p:tag name="AS_UNIQUEID" val="159"/>
</p:tagLst>
</file>

<file path=ppt/tags/tag82.xml><?xml version="1.0" encoding="utf-8"?>
<p:tagLst xmlns:p="http://schemas.openxmlformats.org/presentationml/2006/main">
  <p:tag name="AS_UNIQUEID" val="160"/>
</p:tagLst>
</file>

<file path=ppt/tags/tag83.xml><?xml version="1.0" encoding="utf-8"?>
<p:tagLst xmlns:p="http://schemas.openxmlformats.org/presentationml/2006/main">
  <p:tag name="AS_UNIQUEID" val="161"/>
</p:tagLst>
</file>

<file path=ppt/tags/tag84.xml><?xml version="1.0" encoding="utf-8"?>
<p:tagLst xmlns:p="http://schemas.openxmlformats.org/presentationml/2006/main">
  <p:tag name="AS_UNIQUEID" val="162"/>
</p:tagLst>
</file>

<file path=ppt/tags/tag85.xml><?xml version="1.0" encoding="utf-8"?>
<p:tagLst xmlns:p="http://schemas.openxmlformats.org/presentationml/2006/main">
  <p:tag name="AS_UNIQUEID" val="163"/>
</p:tagLst>
</file>

<file path=ppt/tags/tag86.xml><?xml version="1.0" encoding="utf-8"?>
<p:tagLst xmlns:p="http://schemas.openxmlformats.org/presentationml/2006/main">
  <p:tag name="AS_UNIQUEID" val="164"/>
</p:tagLst>
</file>

<file path=ppt/tags/tag87.xml><?xml version="1.0" encoding="utf-8"?>
<p:tagLst xmlns:p="http://schemas.openxmlformats.org/presentationml/2006/main">
  <p:tag name="AS_UNIQUEID" val="165"/>
</p:tagLst>
</file>

<file path=ppt/tags/tag88.xml><?xml version="1.0" encoding="utf-8"?>
<p:tagLst xmlns:p="http://schemas.openxmlformats.org/presentationml/2006/main">
  <p:tag name="AS_UNIQUEID" val="166"/>
</p:tagLst>
</file>

<file path=ppt/tags/tag89.xml><?xml version="1.0" encoding="utf-8"?>
<p:tagLst xmlns:p="http://schemas.openxmlformats.org/presentationml/2006/main">
  <p:tag name="AS_UNIQUEID" val="167"/>
</p:tagLst>
</file>

<file path=ppt/tags/tag9.xml><?xml version="1.0" encoding="utf-8"?>
<p:tagLst xmlns:p="http://schemas.openxmlformats.org/presentationml/2006/main">
  <p:tag name="AS_UNIQUEID" val="87"/>
</p:tagLst>
</file>

<file path=ppt/tags/tag90.xml><?xml version="1.0" encoding="utf-8"?>
<p:tagLst xmlns:p="http://schemas.openxmlformats.org/presentationml/2006/main">
  <p:tag name="AS_UNIQUEID" val="168"/>
</p:tagLst>
</file>

<file path=ppt/tags/tag91.xml><?xml version="1.0" encoding="utf-8"?>
<p:tagLst xmlns:p="http://schemas.openxmlformats.org/presentationml/2006/main">
  <p:tag name="AS_UNIQUEID" val="169"/>
</p:tagLst>
</file>

<file path=ppt/tags/tag92.xml><?xml version="1.0" encoding="utf-8"?>
<p:tagLst xmlns:p="http://schemas.openxmlformats.org/presentationml/2006/main">
  <p:tag name="AS_UNIQUEID" val="170"/>
</p:tagLst>
</file>

<file path=ppt/tags/tag93.xml><?xml version="1.0" encoding="utf-8"?>
<p:tagLst xmlns:p="http://schemas.openxmlformats.org/presentationml/2006/main">
  <p:tag name="AS_UNIQUEID" val="171"/>
</p:tagLst>
</file>

<file path=ppt/tags/tag94.xml><?xml version="1.0" encoding="utf-8"?>
<p:tagLst xmlns:p="http://schemas.openxmlformats.org/presentationml/2006/main">
  <p:tag name="AS_UNIQUEID" val="172"/>
</p:tagLst>
</file>

<file path=ppt/tags/tag95.xml><?xml version="1.0" encoding="utf-8"?>
<p:tagLst xmlns:p="http://schemas.openxmlformats.org/presentationml/2006/main">
  <p:tag name="AS_UNIQUEID" val="173"/>
</p:tagLst>
</file>

<file path=ppt/tags/tag96.xml><?xml version="1.0" encoding="utf-8"?>
<p:tagLst xmlns:p="http://schemas.openxmlformats.org/presentationml/2006/main">
  <p:tag name="AS_UNIQUEID" val="174"/>
</p:tagLst>
</file>

<file path=ppt/tags/tag97.xml><?xml version="1.0" encoding="utf-8"?>
<p:tagLst xmlns:p="http://schemas.openxmlformats.org/presentationml/2006/main">
  <p:tag name="AS_UNIQUEID" val="175"/>
</p:tagLst>
</file>

<file path=ppt/tags/tag98.xml><?xml version="1.0" encoding="utf-8"?>
<p:tagLst xmlns:p="http://schemas.openxmlformats.org/presentationml/2006/main">
  <p:tag name="AS_UNIQUEID" val="176"/>
</p:tagLst>
</file>

<file path=ppt/tags/tag99.xml><?xml version="1.0" encoding="utf-8"?>
<p:tagLst xmlns:p="http://schemas.openxmlformats.org/presentationml/2006/main">
  <p:tag name="AS_UNIQUEID" val="177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8282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AE6F2518-B084-4896-AF52-66CC2144AA26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43</Paragraphs>
  <Slides>13</Slides>
  <Notes>0</Notes>
  <TotalTime>0</TotalTime>
  <HiddenSlides>0</HiddenSlides>
  <MMClips>2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2">
      <vt:lpstr>Arial</vt:lpstr>
      <vt:lpstr>Calibri Light</vt:lpstr>
      <vt:lpstr>Calibri</vt:lpstr>
      <vt:lpstr>微软雅黑 Light</vt:lpstr>
      <vt:lpstr>Century Gothic</vt:lpstr>
      <vt:lpstr>微软雅黑</vt:lpstr>
      <vt:lpstr>等线 Light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2021-08-22T11:50:55Z</dcterms:created>
  <cp:lastPrinted>2021-08-22T11:50:55Z</cp:lastPrinted>
  <dcterms:modified xsi:type="dcterms:W3CDTF">2021-08-22T05:37:38Z</dcterms:modified>
  <cp:revision>1</cp:revision>
</cp:coreProperties>
</file>