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vnd.ms-photo" Extension="wdp"/>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7" r:id="rId4"/>
    <p:sldId id="258" r:id="rId5"/>
    <p:sldId id="260" r:id="rId6"/>
    <p:sldId id="261" r:id="rId7"/>
    <p:sldId id="268" r:id="rId8"/>
    <p:sldId id="266" r:id="rId9"/>
    <p:sldId id="267" r:id="rId10"/>
    <p:sldId id="262" r:id="rId11"/>
    <p:sldId id="270" r:id="rId12"/>
    <p:sldId id="271" r:id="rId13"/>
    <p:sldId id="272" r:id="rId14"/>
    <p:sldId id="274" r:id="rId15"/>
    <p:sldId id="273" r:id="rId16"/>
    <p:sldId id="275" r:id="rId17"/>
    <p:sldId id="263" r:id="rId18"/>
    <p:sldId id="276" r:id="rId19"/>
    <p:sldId id="269" r:id="rId20"/>
    <p:sldId id="278" r:id="rId21"/>
    <p:sldId id="277" r:id="rId22"/>
    <p:sldId id="279" r:id="rId23"/>
    <p:sldId id="280" r:id="rId24"/>
    <p:sldId id="264" r:id="rId25"/>
    <p:sldId id="281" r:id="rId26"/>
    <p:sldId id="282" r:id="rId27"/>
    <p:sldId id="283" r:id="rId28"/>
    <p:sldId id="284" r:id="rId29"/>
    <p:sldId id="285" r:id="rId30"/>
    <p:sldId id="286" r:id="rId31"/>
    <p:sldId id="265" r:id="rId32"/>
    <p:sldId id="287" r:id="rId33"/>
    <p:sldId id="288" r:id="rId34"/>
    <p:sldId id="289" r:id="rId35"/>
    <p:sldId id="290" r:id="rId36"/>
    <p:sldId id="291" r:id="rId37"/>
    <p:sldId id="293" r:id="rId38"/>
  </p:sldIdLst>
  <p:sldSz cx="9144000" cy="5143500" type="screen16x9"/>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402" y="96"/>
      </p:cViewPr>
      <p:guideLst>
        <p:guide orient="horz" pos="1620"/>
        <p:guide pos="2880"/>
      </p:guideLst>
    </p:cSldViewPr>
  </p:slideViewPr>
  <p:notesTextViewPr>
    <p:cViewPr>
      <p:scale>
        <a:sx n="100" d="100"/>
        <a:sy n="100" d="100"/>
      </p:scale>
      <p:origin x="0" y="0"/>
    </p:cViewPr>
  </p:notesTextViewPr>
  <p:sorterViewPr>
    <p:cViewPr>
      <p:scale>
        <a:sx n="50" d="100"/>
        <a:sy n="5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tags/tag40.xml" Type="http://schemas.openxmlformats.org/officeDocument/2006/relationships/tags"/><Relationship Id="rId4" Target="slides/slide1.xml" Type="http://schemas.openxmlformats.org/officeDocument/2006/relationships/slide"/><Relationship Id="rId40" Target="presProps.xml" Type="http://schemas.openxmlformats.org/officeDocument/2006/relationships/presProps"/><Relationship Id="rId41" Target="viewProps.xml" Type="http://schemas.openxmlformats.org/officeDocument/2006/relationships/viewProps"/><Relationship Id="rId42" Target="theme/theme1.xml" Type="http://schemas.openxmlformats.org/officeDocument/2006/relationships/theme"/><Relationship Id="rId43" Target="tableStyles.xml" Type="http://schemas.openxmlformats.org/officeDocument/2006/relationships/tableStyles"/><Relationship Id="rId44" Target="revisionInfo.xml" Type="http://schemas.microsoft.com/office/2015/10/relationships/revisionInfo"/><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a:pPr>
            <a:r>
              <a:rPr lang="zh-CN"/>
              <a:t>添加文本信息</a:t>
            </a:r>
          </a:p>
        </c:rich>
      </c:tx>
      <c:overlay val="0"/>
    </c:title>
    <c:autoTitleDeleted val="0"/>
    <c:plotArea>
      <c:barChart>
        <c:barDir val="col"/>
        <c:grouping val="clustered"/>
        <c:varyColors val="0"/>
        <c:ser>
          <c:idx val="0"/>
          <c:order val="0"/>
          <c:tx>
            <c:strRef>
              <c:f>Sheet1!$B$1</c:f>
              <c:strCache>
                <c:ptCount val="1"/>
                <c:pt idx="0">
                  <c:v>系列 1</c:v>
                </c:pt>
              </c:strCache>
            </c:strRef>
          </c:tx>
          <c:spPr>
            <a:solidFill>
              <a:srgbClr val="C00000"/>
            </a:solidFill>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0173-4C8E-9166-7E5EB5F6CD32}"/>
            </c:ext>
          </c:extLst>
        </c:ser>
        <c:dLbls>
          <c:showLegendKey val="0"/>
          <c:showVal val="0"/>
          <c:showCatName val="0"/>
          <c:showSerName val="0"/>
          <c:showPercent val="0"/>
          <c:showBubbleSize val="0"/>
          <c:showLeaderLines val="0"/>
        </c:dLbls>
        <c:gapWidth/>
        <c:overlap/>
        <c:axId val="685362880"/>
        <c:axId val="685363440"/>
      </c:barChart>
      <c:catAx>
        <c:axId val="685362880"/>
        <c:scaling>
          <c:orientation/>
        </c:scaling>
        <c:delete val="0"/>
        <c:axPos val="b"/>
        <c:numFmt formatCode="General" sourceLinked="0"/>
        <c:majorTickMark val="out"/>
        <c:minorTickMark val="none"/>
        <c:crossAx val="685363440"/>
        <c:crosses val="autoZero"/>
        <c:auto val="0"/>
        <c:lblAlgn val="ctr"/>
        <c:lblOffset/>
        <c:noMultiLvlLbl val="0"/>
      </c:catAx>
      <c:valAx>
        <c:axId val="685363440"/>
        <c:scaling>
          <c:orientation/>
        </c:scaling>
        <c:delete val="0"/>
        <c:axPos val="l"/>
        <c:majorGridlines/>
        <c:numFmt formatCode="General" sourceLinked="1"/>
        <c:majorTickMark val="out"/>
        <c:minorTickMark val="none"/>
        <c:crossAx val="685362880"/>
        <c:crosses val="autoZero"/>
        <c:crossBetween val="between"/>
      </c:valAx>
    </c:plotArea>
    <c:plotVisOnly val="1"/>
    <c:dispBlanksAs val="gap"/>
    <c:showDLblsOverMax val="0"/>
  </c:chart>
  <c:txPr>
    <a:bodyPr/>
    <a:p>
      <a:pPr>
        <a:defRPr sz="1800" smtId="4294967295">
          <a:latin typeface="微软雅黑" panose="020b0503020204020204" pitchFamily="34" charset="-122"/>
          <a:ea typeface="微软雅黑" panose="020b0503020204020204" pitchFamily="34" charset="-122"/>
          <a:sym typeface="微软雅黑" panose="020b0503020204020204" pitchFamily="34" charset="-122"/>
        </a:defRPr>
      </a:pPr>
      <a:endParaRPr sz="1800" smtId="4294967295">
        <a:latin typeface="微软雅黑" panose="020b0503020204020204" pitchFamily="34" charset="-122"/>
        <a:ea typeface="微软雅黑" panose="020b0503020204020204" pitchFamily="34" charset="-122"/>
        <a:sym typeface="微软雅黑" panose="020b0503020204020204" pitchFamily="34" charset="-122"/>
      </a:endParaRPr>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dPt>
            <c:idx val="0"/>
            <c:invertIfNegative val="1"/>
            <c:spPr>
              <a:solidFill>
                <a:srgbClr val="C00000"/>
              </a:solidFill>
              <a:ln w="19050">
                <a:solidFill>
                  <a:schemeClr val="lt1"/>
                </a:solidFill>
              </a:ln>
              <a:effectLst/>
            </c:spPr>
            <c:extLst>
              <c:ext xmlns:c16="http://schemas.microsoft.com/office/drawing/2014/chart" uri="{C3380CC4-5D6E-409C-BE32-E72D297353CC}">
                <c16:uniqueId val="{00000001-81CF-4F11-B64E-CA4DCE078066}"/>
              </c:ext>
            </c:extLst>
          </c:dPt>
          <c:dPt>
            <c:idx val="1"/>
            <c:invertIfNegative val="1"/>
            <c:spPr>
              <a:solidFill>
                <a:schemeClr val="bg1">
                  <a:lumMod val="85000"/>
                </a:schemeClr>
              </a:solidFill>
              <a:ln w="19050">
                <a:solidFill>
                  <a:schemeClr val="lt1"/>
                </a:solidFill>
              </a:ln>
              <a:effectLst/>
            </c:spPr>
            <c:extLst>
              <c:ext xmlns:c16="http://schemas.microsoft.com/office/drawing/2014/chart" uri="{C3380CC4-5D6E-409C-BE32-E72D297353CC}">
                <c16:uniqueId val="{00000003-81CF-4F11-B64E-CA4DCE078066}"/>
              </c:ext>
            </c:extLst>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81CF-4F11-B64E-CA4DCE078066}"/>
            </c:ext>
          </c:extLst>
        </c:ser>
        <c:dLbls>
          <c:showLegendKey val="0"/>
          <c:showVal val="0"/>
          <c:showCatName val="0"/>
          <c:showSerName val="0"/>
          <c:showPercent val="0"/>
          <c:showBubbleSize val="0"/>
          <c:showLeaderLines val="0"/>
        </c:dLbls>
        <c:firstSliceAng/>
        <c:holeSize val="68"/>
      </c:doughnutChart>
      <c:spPr>
        <a:noFill/>
        <a:ln>
          <a:noFill/>
        </a:ln>
        <a:effectLst/>
      </c:spPr>
    </c:plotArea>
    <c:plotVisOnly val="1"/>
    <c:dispBlanksAs val="gap"/>
    <c:showDLblsOverMax val="0"/>
  </c:chart>
  <c:spPr>
    <a:noFill/>
    <a:ln>
      <a:noFill/>
    </a:ln>
    <a:effectLst/>
  </c:spPr>
  <c:txPr>
    <a:bodyPr/>
    <a:p>
      <a:pPr>
        <a:defRPr smtId="4294967295">
          <a:latin typeface="微软雅黑" panose="020b0503020204020204" pitchFamily="34" charset="-122"/>
          <a:ea typeface="微软雅黑" panose="020b0503020204020204" pitchFamily="34" charset="-122"/>
          <a:sym typeface="微软雅黑" panose="020b0503020204020204" pitchFamily="34" charset="-122"/>
        </a:defRPr>
      </a:pPr>
      <a:endParaRPr smtId="4294967295">
        <a:latin typeface="微软雅黑" panose="020b0503020204020204" pitchFamily="34" charset="-122"/>
        <a:ea typeface="微软雅黑" panose="020b0503020204020204" pitchFamily="34" charset="-122"/>
        <a:sym typeface="微软雅黑" panose="020b0503020204020204" pitchFamily="34" charset="-122"/>
      </a:endParaRPr>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solidFill>
              <a:schemeClr val="tx1">
                <a:lumMod val="65000"/>
                <a:lumOff val="35000"/>
              </a:schemeClr>
            </a:solidFill>
          </c:spPr>
          <c:dPt>
            <c:idx val="0"/>
            <c:invertIfNegative val="1"/>
            <c:spPr>
              <a:solidFill>
                <a:srgbClr val="C00000"/>
              </a:solidFill>
              <a:ln w="19050">
                <a:solidFill>
                  <a:schemeClr val="lt1"/>
                </a:solidFill>
              </a:ln>
              <a:effectLst/>
            </c:spPr>
            <c:extLst>
              <c:ext xmlns:c16="http://schemas.microsoft.com/office/drawing/2014/chart" uri="{C3380CC4-5D6E-409C-BE32-E72D297353CC}">
                <c16:uniqueId val="{00000001-55C2-4A5E-971F-560F6945A111}"/>
              </c:ext>
            </c:extLst>
          </c:dPt>
          <c:dPt>
            <c:idx val="1"/>
            <c:invertIfNegative val="1"/>
            <c:spPr>
              <a:solidFill>
                <a:schemeClr val="bg1">
                  <a:lumMod val="85000"/>
                </a:schemeClr>
              </a:solidFill>
              <a:ln w="19050">
                <a:solidFill>
                  <a:schemeClr val="lt1"/>
                </a:solidFill>
              </a:ln>
              <a:effectLst/>
            </c:spPr>
            <c:extLst>
              <c:ext xmlns:c16="http://schemas.microsoft.com/office/drawing/2014/chart" uri="{C3380CC4-5D6E-409C-BE32-E72D297353CC}">
                <c16:uniqueId val="{00000003-55C2-4A5E-971F-560F6945A111}"/>
              </c:ext>
            </c:extLst>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55C2-4A5E-971F-560F6945A111}"/>
            </c:ext>
          </c:extLst>
        </c:ser>
        <c:dLbls>
          <c:showLegendKey val="0"/>
          <c:showVal val="0"/>
          <c:showCatName val="0"/>
          <c:showSerName val="0"/>
          <c:showPercent val="0"/>
          <c:showBubbleSize val="0"/>
          <c:showLeaderLines val="0"/>
        </c:dLbls>
        <c:firstSliceAng/>
        <c:holeSize val="68"/>
      </c:doughnutChart>
      <c:spPr>
        <a:noFill/>
        <a:ln>
          <a:noFill/>
        </a:ln>
        <a:effectLst/>
      </c:spPr>
    </c:plotArea>
    <c:plotVisOnly val="1"/>
    <c:dispBlanksAs val="gap"/>
    <c:showDLblsOverMax val="0"/>
  </c:chart>
  <c:spPr>
    <a:noFill/>
    <a:ln>
      <a:noFill/>
    </a:ln>
    <a:effectLst/>
  </c:spPr>
  <c:txPr>
    <a:bodyPr/>
    <a:p>
      <a:pPr>
        <a:defRPr smtId="4294967295">
          <a:latin typeface="微软雅黑" panose="020b0503020204020204" pitchFamily="34" charset="-122"/>
          <a:ea typeface="微软雅黑" panose="020b0503020204020204" pitchFamily="34" charset="-122"/>
          <a:sym typeface="微软雅黑" panose="020b0503020204020204" pitchFamily="34" charset="-122"/>
        </a:defRPr>
      </a:pPr>
      <a:endParaRPr smtId="4294967295">
        <a:latin typeface="微软雅黑" panose="020b0503020204020204" pitchFamily="34" charset="-122"/>
        <a:ea typeface="微软雅黑" panose="020b0503020204020204" pitchFamily="34" charset="-122"/>
        <a:sym typeface="微软雅黑" panose="020b0503020204020204" pitchFamily="34" charset="-122"/>
      </a:endParaRPr>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solidFill>
              <a:srgbClr val="00CC99"/>
            </a:solidFill>
          </c:spPr>
          <c:dPt>
            <c:idx val="0"/>
            <c:invertIfNegative val="1"/>
            <c:spPr>
              <a:solidFill>
                <a:srgbClr val="C00000"/>
              </a:solidFill>
              <a:ln w="19050">
                <a:solidFill>
                  <a:schemeClr val="lt1"/>
                </a:solidFill>
              </a:ln>
              <a:effectLst/>
            </c:spPr>
            <c:extLst>
              <c:ext xmlns:c16="http://schemas.microsoft.com/office/drawing/2014/chart" uri="{C3380CC4-5D6E-409C-BE32-E72D297353CC}">
                <c16:uniqueId val="{00000001-7731-4234-B4D4-90511C1AE5A4}"/>
              </c:ext>
            </c:extLst>
          </c:dPt>
          <c:dPt>
            <c:idx val="1"/>
            <c:invertIfNegative val="1"/>
            <c:spPr>
              <a:solidFill>
                <a:schemeClr val="bg1">
                  <a:lumMod val="85000"/>
                </a:schemeClr>
              </a:solidFill>
              <a:ln w="19050">
                <a:solidFill>
                  <a:schemeClr val="lt1"/>
                </a:solidFill>
              </a:ln>
              <a:effectLst/>
            </c:spPr>
            <c:extLst>
              <c:ext xmlns:c16="http://schemas.microsoft.com/office/drawing/2014/chart" uri="{C3380CC4-5D6E-409C-BE32-E72D297353CC}">
                <c16:uniqueId val="{00000003-7731-4234-B4D4-90511C1AE5A4}"/>
              </c:ext>
            </c:extLst>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General</c:formatCode>
                <c:ptCount val="2"/>
                <c:pt idx="0">
                  <c:v>5</c:v>
                </c:pt>
                <c:pt idx="1">
                  <c:v>5</c:v>
                </c:pt>
              </c:numCache>
            </c:numRef>
          </c:val>
          <c:extLst>
            <c:ext xmlns:c16="http://schemas.microsoft.com/office/drawing/2014/chart" uri="{C3380CC4-5D6E-409C-BE32-E72D297353CC}">
              <c16:uniqueId val="{00000004-7731-4234-B4D4-90511C1AE5A4}"/>
            </c:ext>
          </c:extLst>
        </c:ser>
        <c:dLbls>
          <c:showLegendKey val="0"/>
          <c:showVal val="0"/>
          <c:showCatName val="0"/>
          <c:showSerName val="0"/>
          <c:showPercent val="0"/>
          <c:showBubbleSize val="0"/>
          <c:showLeaderLines val="0"/>
        </c:dLbls>
        <c:firstSliceAng/>
        <c:holeSize val="68"/>
      </c:doughnutChart>
      <c:spPr>
        <a:noFill/>
        <a:ln>
          <a:noFill/>
        </a:ln>
        <a:effectLst/>
      </c:spPr>
    </c:plotArea>
    <c:plotVisOnly val="1"/>
    <c:dispBlanksAs val="gap"/>
    <c:showDLblsOverMax val="0"/>
  </c:chart>
  <c:spPr>
    <a:noFill/>
    <a:ln>
      <a:noFill/>
    </a:ln>
    <a:effectLst/>
  </c:spPr>
  <c:txPr>
    <a:bodyPr/>
    <a:p>
      <a:pPr>
        <a:defRPr smtId="4294967295">
          <a:latin typeface="微软雅黑" panose="020b0503020204020204" pitchFamily="34" charset="-122"/>
          <a:ea typeface="微软雅黑" panose="020b0503020204020204" pitchFamily="34" charset="-122"/>
          <a:sym typeface="微软雅黑" panose="020b0503020204020204" pitchFamily="34" charset="-122"/>
        </a:defRPr>
      </a:pPr>
      <a:endParaRPr smtId="4294967295">
        <a:latin typeface="微软雅黑" panose="020b0503020204020204" pitchFamily="34" charset="-122"/>
        <a:ea typeface="微软雅黑" panose="020b0503020204020204" pitchFamily="34" charset="-122"/>
        <a:sym typeface="微软雅黑" panose="020b0503020204020204" pitchFamily="34" charset="-122"/>
      </a:endParaRPr>
    </a:p>
  </c:txPr>
  <c:externalData r:id="rId1">
    <c:autoUpdate val="0"/>
  </c:externalData>
</c:chartSpac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7F5D49-EBA4-4F16-A9A6-255F6330B54D}" type="datetimeFigureOut">
              <a:rPr lang="zh-CN" altLang="en-US" smtClean="0"/>
              <a:t>2018/6/21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91E38A-3192-4307-ADB7-614C9B73D5AE}" type="slidenum">
              <a:rPr lang="zh-CN" altLang="en-US" smtClean="0"/>
              <a:t>‹#›</a:t>
            </a:fld>
            <a:endParaRPr lang="zh-CN" altLang="en-US"/>
          </a:p>
        </p:txBody>
      </p:sp>
    </p:spTree>
    <p:extLst>
      <p:ext uri="{BB962C8B-B14F-4D97-AF65-F5344CB8AC3E}">
        <p14:creationId val="533370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35.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23316035"/>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64486244"/>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64486244"/>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64486244"/>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64486244"/>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64486244"/>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88873550"/>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64486244"/>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64486244"/>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64486244"/>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64486244"/>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49810173"/>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64486244"/>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64486244"/>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88873550"/>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64486244"/>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64486244"/>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64486244"/>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64486244"/>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64486244"/>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64486244"/>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88873550"/>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88263278"/>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64486244"/>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64486244"/>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64486244"/>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64486244"/>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64486244"/>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36439012"/>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88873550"/>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64486244"/>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64486244"/>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64486244"/>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64486244"/>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64486244"/>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2018/6/21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2018/6/21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2018/6/21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05756739"/>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40289180"/>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72104430"/>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99998301"/>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31719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51798330"/>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73457252"/>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02469394"/>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2018/6/21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29931405"/>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58477607"/>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6837729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2018/6/21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2018/6/21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2018/6/21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2018/6/21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2018/6/21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2018/6/21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2018/6/21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pn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2018/6/21</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
        <p:nvSpPr>
          <p:cNvPr id="7" name="矩形 6"/>
          <p:cNvSpPr/>
          <p:nvPr userDrawn="1"/>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80BA246A-9970-4A8A-B296-0266E5C2BE72}"/>
              </a:ext>
            </a:extLst>
          </p:cNvPr>
          <p:cNvPicPr>
            <a:picLocks noChangeAspect="1"/>
          </p:cNvPicPr>
          <p:nvPr userDrawn="1"/>
        </p:nvPicPr>
        <p:blipFill>
          <a:blip r:embed="rId12">
            <a:extLst>
              <a:ext uri="{28A0092B-C50C-407E-A947-70E740481C1C}">
                <a14:useLocalDpi val="0"/>
              </a:ext>
            </a:extLst>
          </a:blip>
          <a:srcRect l="27772" t="-366" r="992" b="366"/>
          <a:stretch>
            <a:fillRect/>
          </a:stretch>
        </p:blipFill>
        <p:spPr>
          <a:xfrm>
            <a:off x="-1" y="0"/>
            <a:ext cx="9144001" cy="5143500"/>
          </a:xfrm>
          <a:prstGeom prst="rect">
            <a:avLst/>
          </a:prstGeom>
        </p:spPr>
      </p:pic>
      <p:sp>
        <p:nvSpPr>
          <p:cNvPr id="10" name="矩形 9">
            <a:extLst>
              <a:ext uri="{FF2B5EF4-FFF2-40B4-BE49-F238E27FC236}">
                <a16:creationId xmlns:a16="http://schemas.microsoft.com/office/drawing/2014/main" id="{E6FA7D8E-5D30-45D8-8710-31C719FAA002}"/>
              </a:ext>
            </a:extLst>
          </p:cNvPr>
          <p:cNvSpPr/>
          <p:nvPr userDrawn="1"/>
        </p:nvSpPr>
        <p:spPr>
          <a:xfrm>
            <a:off x="0" y="-10170"/>
            <a:ext cx="9144000" cy="5143500"/>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2018/6/21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515116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 Id="rId4" Target="../media/image3.wdp" Type="http://schemas.microsoft.com/office/2007/relationships/hdphoto"/><Relationship Id="rId5" Target="../media/image4.png" Type="http://schemas.openxmlformats.org/officeDocument/2006/relationships/image"/><Relationship Id="rId6" Target="../media/image5.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9.png" Type="http://schemas.openxmlformats.org/officeDocument/2006/relationships/image"/><Relationship Id="rId4" Target="../media/image15.jpeg" Type="http://schemas.openxmlformats.org/officeDocument/2006/relationships/image"/><Relationship Id="rId5" Target="../media/image16.jpeg" Type="http://schemas.openxmlformats.org/officeDocument/2006/relationships/image"/><Relationship Id="rId6" Target="../media/image17.jpeg" Type="http://schemas.openxmlformats.org/officeDocument/2006/relationships/image"/><Relationship Id="rId7" Target="../media/image18.jpeg" Type="http://schemas.openxmlformats.org/officeDocument/2006/relationships/image"/><Relationship Id="rId8" Target="../media/image19.jpeg" Type="http://schemas.openxmlformats.org/officeDocument/2006/relationships/image"/><Relationship Id="rId9" Target="../media/image20.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9.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9.png" Type="http://schemas.openxmlformats.org/officeDocument/2006/relationships/image"/><Relationship Id="rId4" Target="../media/image21.jpeg" Type="http://schemas.openxmlformats.org/officeDocument/2006/relationships/image"/><Relationship Id="rId5" Target="../media/image22.jpeg" Type="http://schemas.openxmlformats.org/officeDocument/2006/relationships/image"/><Relationship Id="rId6" Target="../media/image23.jpeg" Type="http://schemas.openxmlformats.org/officeDocument/2006/relationships/image"/><Relationship Id="rId7" Target="../media/image24.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9.png" Type="http://schemas.openxmlformats.org/officeDocument/2006/relationships/image"/><Relationship Id="rId4" Target="../tags/tag10.xml" Type="http://schemas.openxmlformats.org/officeDocument/2006/relationships/tags"/><Relationship Id="rId5" Target="../tags/tag11.xml" Type="http://schemas.openxmlformats.org/officeDocument/2006/relationships/tags"/><Relationship Id="rId6" Target="../tags/tag12.xml" Type="http://schemas.openxmlformats.org/officeDocument/2006/relationships/tags"/><Relationship Id="rId7" Target="../tags/tag13.xml" Type="http://schemas.openxmlformats.org/officeDocument/2006/relationships/tags"/><Relationship Id="rId8" Target="../tags/tag14.xml" Type="http://schemas.openxmlformats.org/officeDocument/2006/relationships/tags"/><Relationship Id="rId9" Target="../tags/tag15.xml" Type="http://schemas.openxmlformats.org/officeDocument/2006/relationships/tags"/></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9.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7.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21.xml" Type="http://schemas.openxmlformats.org/officeDocument/2006/relationships/tags"/><Relationship Id="rId11" Target="../tags/tag22.xml" Type="http://schemas.openxmlformats.org/officeDocument/2006/relationships/tags"/><Relationship Id="rId12" Target="../tags/tag23.xml" Type="http://schemas.openxmlformats.org/officeDocument/2006/relationships/tags"/><Relationship Id="rId13" Target="../tags/tag24.xml" Type="http://schemas.openxmlformats.org/officeDocument/2006/relationships/tags"/><Relationship Id="rId2" Target="../notesSlides/notesSlide16.xml" Type="http://schemas.openxmlformats.org/officeDocument/2006/relationships/notesSlide"/><Relationship Id="rId3" Target="../media/image9.png" Type="http://schemas.openxmlformats.org/officeDocument/2006/relationships/image"/><Relationship Id="rId4" Target="../tags/tag16.xml" Type="http://schemas.openxmlformats.org/officeDocument/2006/relationships/tags"/><Relationship Id="rId5" Target="../media/image25.png" Type="http://schemas.openxmlformats.org/officeDocument/2006/relationships/image"/><Relationship Id="rId6" Target="../tags/tag17.xml" Type="http://schemas.openxmlformats.org/officeDocument/2006/relationships/tags"/><Relationship Id="rId7" Target="../tags/tag18.xml" Type="http://schemas.openxmlformats.org/officeDocument/2006/relationships/tags"/><Relationship Id="rId8" Target="../tags/tag19.xml" Type="http://schemas.openxmlformats.org/officeDocument/2006/relationships/tags"/><Relationship Id="rId9" Target="../tags/tag20.xml" Type="http://schemas.openxmlformats.org/officeDocument/2006/relationships/tags"/></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9.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9.png" Type="http://schemas.openxmlformats.org/officeDocument/2006/relationships/image"/><Relationship Id="rId4" Target="../media/image26.jpeg" Type="http://schemas.openxmlformats.org/officeDocument/2006/relationships/image"/><Relationship Id="rId5" Target="../media/image27.jpeg" Type="http://schemas.openxmlformats.org/officeDocument/2006/relationships/image"/><Relationship Id="rId6" Target="../media/image28.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media/image9.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9.png" Type="http://schemas.openxmlformats.org/officeDocument/2006/relationships/image"/><Relationship Id="rId4" Target="../charts/chart1.xml" Type="http://schemas.openxmlformats.org/officeDocument/2006/relationships/char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9.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7.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31.xml" Type="http://schemas.openxmlformats.org/officeDocument/2006/relationships/tags"/><Relationship Id="rId11" Target="../tags/tag32.xml" Type="http://schemas.openxmlformats.org/officeDocument/2006/relationships/tags"/><Relationship Id="rId12" Target="../tags/tag33.xml" Type="http://schemas.openxmlformats.org/officeDocument/2006/relationships/tags"/><Relationship Id="rId13" Target="../tags/tag34.xml" Type="http://schemas.openxmlformats.org/officeDocument/2006/relationships/tags"/><Relationship Id="rId14" Target="../tags/tag35.xml" Type="http://schemas.openxmlformats.org/officeDocument/2006/relationships/tags"/><Relationship Id="rId15" Target="../tags/tag36.xml" Type="http://schemas.openxmlformats.org/officeDocument/2006/relationships/tags"/><Relationship Id="rId16" Target="../tags/tag37.xml" Type="http://schemas.openxmlformats.org/officeDocument/2006/relationships/tags"/><Relationship Id="rId17" Target="../tags/tag38.xml" Type="http://schemas.openxmlformats.org/officeDocument/2006/relationships/tags"/><Relationship Id="rId18" Target="../tags/tag39.xml" Type="http://schemas.openxmlformats.org/officeDocument/2006/relationships/tags"/><Relationship Id="rId2" Target="../notesSlides/notesSlide23.xml" Type="http://schemas.openxmlformats.org/officeDocument/2006/relationships/notesSlide"/><Relationship Id="rId3" Target="../media/image9.png" Type="http://schemas.openxmlformats.org/officeDocument/2006/relationships/image"/><Relationship Id="rId4" Target="../tags/tag25.xml" Type="http://schemas.openxmlformats.org/officeDocument/2006/relationships/tags"/><Relationship Id="rId5" Target="../tags/tag26.xml" Type="http://schemas.openxmlformats.org/officeDocument/2006/relationships/tags"/><Relationship Id="rId6" Target="../tags/tag27.xml" Type="http://schemas.openxmlformats.org/officeDocument/2006/relationships/tags"/><Relationship Id="rId7" Target="../tags/tag28.xml" Type="http://schemas.openxmlformats.org/officeDocument/2006/relationships/tags"/><Relationship Id="rId8" Target="../tags/tag29.xml" Type="http://schemas.openxmlformats.org/officeDocument/2006/relationships/tags"/><Relationship Id="rId9" Target="../tags/tag30.xml" Type="http://schemas.openxmlformats.org/officeDocument/2006/relationships/tags"/></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 Id="rId3" Target="../media/image9.png" Type="http://schemas.openxmlformats.org/officeDocument/2006/relationships/image"/><Relationship Id="rId4" Target="../media/image29.jpeg" Type="http://schemas.openxmlformats.org/officeDocument/2006/relationships/image"/><Relationship Id="rId5" Target="../media/image30.jpeg" Type="http://schemas.openxmlformats.org/officeDocument/2006/relationships/image"/><Relationship Id="rId6" Target="../media/image31.jpeg" Type="http://schemas.openxmlformats.org/officeDocument/2006/relationships/image"/><Relationship Id="rId7" Target="../media/image32.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 Id="rId3" Target="../media/image9.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 Id="rId3" Target="../media/image9.png" Type="http://schemas.openxmlformats.org/officeDocument/2006/relationships/image"/><Relationship Id="rId4" Target="../charts/chart2.xml" Type="http://schemas.openxmlformats.org/officeDocument/2006/relationships/chart"/><Relationship Id="rId5" Target="../charts/chart3.xml" Type="http://schemas.openxmlformats.org/officeDocument/2006/relationships/chart"/><Relationship Id="rId6" Target="../charts/chart4.xml" Type="http://schemas.openxmlformats.org/officeDocument/2006/relationships/chart"/></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 Id="rId3" Target="../media/image9.png" Type="http://schemas.openxmlformats.org/officeDocument/2006/relationships/image"/><Relationship Id="rId4" Target="../media/image33.jpeg" Type="http://schemas.openxmlformats.org/officeDocument/2006/relationships/image"/><Relationship Id="rId5" Target="../media/image34.jpe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8.xml" Type="http://schemas.openxmlformats.org/officeDocument/2006/relationships/notesSlide"/><Relationship Id="rId3" Target="../media/image9.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9.xml" Type="http://schemas.openxmlformats.org/officeDocument/2006/relationships/notesSlide"/><Relationship Id="rId3" Target="../media/image7.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2.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0.xml" Type="http://schemas.openxmlformats.org/officeDocument/2006/relationships/notesSlide"/><Relationship Id="rId3" Target="../media/image9.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1.xml" Type="http://schemas.openxmlformats.org/officeDocument/2006/relationships/notesSlide"/><Relationship Id="rId3" Target="../media/image9.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2.xml" Type="http://schemas.openxmlformats.org/officeDocument/2006/relationships/notesSlide"/><Relationship Id="rId3" Target="../media/image9.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3.xml" Type="http://schemas.openxmlformats.org/officeDocument/2006/relationships/notesSlide"/><Relationship Id="rId3" Target="../media/image9.png" Type="http://schemas.openxmlformats.org/officeDocument/2006/relationships/image"/><Relationship Id="rId4" Target="http://www.shangwuppt.com/" TargetMode="External" Type="http://schemas.openxmlformats.org/officeDocument/2006/relationships/hyperlink"/></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4.xml" Type="http://schemas.openxmlformats.org/officeDocument/2006/relationships/notesSlide"/><Relationship Id="rId3" Target="../media/image9.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5.xml" Type="http://schemas.openxmlformats.org/officeDocument/2006/relationships/notesSlide"/><Relationship Id="rId3" Target="../media/image6.png" Type="http://schemas.openxmlformats.org/officeDocument/2006/relationships/image"/><Relationship Id="rId4" Target="../media/image5.png" Type="http://schemas.openxmlformats.org/officeDocument/2006/relationships/image"/><Relationship Id="rId5" Target="../media/image7.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7.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6.xml" Type="http://schemas.openxmlformats.org/officeDocument/2006/relationships/tags"/><Relationship Id="rId11" Target="../tags/tag7.xml" Type="http://schemas.openxmlformats.org/officeDocument/2006/relationships/tags"/><Relationship Id="rId12" Target="../tags/tag8.xml" Type="http://schemas.openxmlformats.org/officeDocument/2006/relationships/tags"/><Relationship Id="rId13" Target="../tags/tag9.xml" Type="http://schemas.openxmlformats.org/officeDocument/2006/relationships/tags"/><Relationship Id="rId2" Target="../notesSlides/notesSlide5.xml" Type="http://schemas.openxmlformats.org/officeDocument/2006/relationships/notesSlide"/><Relationship Id="rId3" Target="../media/image9.png" Type="http://schemas.openxmlformats.org/officeDocument/2006/relationships/image"/><Relationship Id="rId4" Target="../tags/tag1.xml" Type="http://schemas.openxmlformats.org/officeDocument/2006/relationships/tags"/><Relationship Id="rId5" Target="../media/image10.png" Type="http://schemas.openxmlformats.org/officeDocument/2006/relationships/image"/><Relationship Id="rId6" Target="../tags/tag2.xml" Type="http://schemas.openxmlformats.org/officeDocument/2006/relationships/tags"/><Relationship Id="rId7" Target="../tags/tag3.xml" Type="http://schemas.openxmlformats.org/officeDocument/2006/relationships/tags"/><Relationship Id="rId8" Target="../tags/tag4.xml" Type="http://schemas.openxmlformats.org/officeDocument/2006/relationships/tags"/><Relationship Id="rId9" Target="../tags/tag5.xml" Type="http://schemas.openxmlformats.org/officeDocument/2006/relationships/tags"/></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9.png" Type="http://schemas.openxmlformats.org/officeDocument/2006/relationships/image"/><Relationship Id="rId4" Target="http://www.shangwuppt.com/" TargetMode="External" Type="http://schemas.openxmlformats.org/officeDocument/2006/relationships/hyperlink"/></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9.png" Type="http://schemas.openxmlformats.org/officeDocument/2006/relationships/image"/><Relationship Id="rId4" Target="../media/image11.jpeg" Type="http://schemas.openxmlformats.org/officeDocument/2006/relationships/image"/><Relationship Id="rId5" Target="../media/image12.jpeg" Type="http://schemas.openxmlformats.org/officeDocument/2006/relationships/image"/><Relationship Id="rId6" Target="../media/image13.jpeg" Type="http://schemas.openxmlformats.org/officeDocument/2006/relationships/image"/><Relationship Id="rId7" Target="../media/image14.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9.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9.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淘宝网chenying0907出品 4"/>
          <p:cNvPicPr>
            <a:picLocks noChangeAspect="1"/>
          </p:cNvPicPr>
          <p:nvPr/>
        </p:nvPicPr>
        <p:blipFill>
          <a:blip r:embed="rId3">
            <a:extLst>
              <a:ext uri="{BEBA8EAE-BF5A-486C-A8C5-ECC9F3942E4B}">
                <a14:imgProps>
                  <a14:imgLayer r:embed="rId4">
                    <a14:imgEffect>
                      <a14:saturation sat="400000"/>
                    </a14:imgEffect>
                    <a14:imgEffect>
                      <a14:brightnessContrast contrast="40000"/>
                    </a14:imgEffect>
                  </a14:imgLayer>
                </a14:imgProps>
              </a:ext>
              <a:ext uri="{28A0092B-C50C-407E-A947-70E740481C1C}">
                <a14:useLocalDpi val="0"/>
              </a:ext>
            </a:extLst>
          </a:blip>
          <a:stretch>
            <a:fillRect/>
          </a:stretch>
        </p:blipFill>
        <p:spPr>
          <a:xfrm>
            <a:off x="3491880" y="280003"/>
            <a:ext cx="1712250" cy="1557435"/>
          </a:xfrm>
          <a:prstGeom prst="rect">
            <a:avLst/>
          </a:prstGeom>
          <a:effectLst>
            <a:outerShdw algn="ctr" blurRad="63500" rotWithShape="0" sx="102000" sy="102000">
              <a:prstClr val="black">
                <a:alpha val="40000"/>
              </a:prstClr>
            </a:outerShdw>
          </a:effectLst>
        </p:spPr>
      </p:pic>
      <p:sp>
        <p:nvSpPr>
          <p:cNvPr id="10" name="淘宝网chenying0907出品 9"/>
          <p:cNvSpPr/>
          <p:nvPr/>
        </p:nvSpPr>
        <p:spPr>
          <a:xfrm>
            <a:off x="539552" y="1851670"/>
            <a:ext cx="8064896" cy="777806"/>
          </a:xfrm>
          <a:prstGeom prst="rect">
            <a:avLst/>
          </a:prstGeom>
          <a:effectLst>
            <a:outerShdw algn="ctr" blurRad="63500" dir="1260000" rotWithShape="0" sx="102000" sy="102000">
              <a:prstClr val="black">
                <a:alpha val="40000"/>
              </a:prstClr>
            </a:outerShdw>
          </a:effectLst>
        </p:spPr>
        <p:txBody>
          <a:bodyPr bIns="23143" lIns="46286" rIns="46286" tIns="23143" wrap="square">
            <a:spAutoFit/>
          </a:bodyPr>
          <a:lstStyle/>
          <a:p>
            <a:pPr algn="ctr"/>
            <a:r>
              <a:rPr altLang="en-US" b="1" lang="zh-CN" sz="4800">
                <a:solidFill>
                  <a:srgbClr val="C00000"/>
                </a:solidFill>
                <a:effectLst>
                  <a:glow rad="101600">
                    <a:schemeClr val="bg1"/>
                  </a:glow>
                </a:effectLst>
                <a:latin charset="-122" panose="020b0503020204020204" pitchFamily="34" typeface="微软雅黑"/>
                <a:ea charset="-122" panose="020b0503020204020204" pitchFamily="34" typeface="微软雅黑"/>
                <a:sym charset="-122" panose="020b0503020204020204" pitchFamily="34" typeface="微软雅黑"/>
              </a:rPr>
              <a:t>中国共青团汇报总结PPT模板</a:t>
            </a:r>
          </a:p>
        </p:txBody>
      </p:sp>
      <p:sp>
        <p:nvSpPr>
          <p:cNvPr id="11" name="淘宝网chenying0907出品 10"/>
          <p:cNvSpPr/>
          <p:nvPr/>
        </p:nvSpPr>
        <p:spPr>
          <a:xfrm>
            <a:off x="2483588" y="2643758"/>
            <a:ext cx="4176464" cy="366514"/>
          </a:xfrm>
          <a:prstGeom prst="rect">
            <a:avLst/>
          </a:prstGeom>
        </p:spPr>
        <p:txBody>
          <a:bodyPr bIns="30857" lIns="61715" rIns="61715" tIns="30857" wrap="square">
            <a:spAutoFit/>
          </a:bodyPr>
          <a:lstStyle/>
          <a:p>
            <a:pPr algn="ctr"/>
            <a:r>
              <a:rPr altLang="en-US" lang="zh-CN" sz="20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共青团专用简约工作演示文稿</a:t>
            </a:r>
          </a:p>
        </p:txBody>
      </p:sp>
      <p:pic>
        <p:nvPicPr>
          <p:cNvPr id="12" name="淘宝网chenying0907出品 11"/>
          <p:cNvPicPr>
            <a:picLocks noChangeAspect="1"/>
          </p:cNvPicPr>
          <p:nvPr/>
        </p:nvPicPr>
        <p:blipFill>
          <a:blip r:embed="rId5">
            <a:extLst>
              <a:ext uri="{BEBA8EAE-BF5A-486C-A8C5-ECC9F3942E4B}">
                <a14:imgProps>
                  <a14:imgLayer xmlns:d3p1="http://schemas.openxmlformats.org/officeDocument/2006/relationships" d3p1:embed="">
                    <a14:imgEffect>
                      <a14:saturation sat="400000"/>
                    </a14:imgEffect>
                  </a14:imgLayer>
                </a14:imgProps>
              </a:ext>
              <a:ext uri="{28A0092B-C50C-407E-A947-70E740481C1C}">
                <a14:useLocalDpi val="0"/>
              </a:ext>
            </a:extLst>
          </a:blip>
          <a:srcRect l="78752" t="48337"/>
          <a:stretch>
            <a:fillRect/>
          </a:stretch>
        </p:blipFill>
        <p:spPr>
          <a:xfrm>
            <a:off x="7200900" y="2866814"/>
            <a:ext cx="1942844" cy="2657264"/>
          </a:xfrm>
          <a:prstGeom prst="rect">
            <a:avLst/>
          </a:prstGeom>
        </p:spPr>
      </p:pic>
      <p:pic>
        <p:nvPicPr>
          <p:cNvPr id="6" name="淘宝网chenying0907出品 5"/>
          <p:cNvPicPr>
            <a:picLocks noChangeAspect="1"/>
          </p:cNvPicPr>
          <p:nvPr/>
        </p:nvPicPr>
        <p:blipFill>
          <a:blip r:embed="rId6">
            <a:extLst>
              <a:ext uri="{BEBA8EAE-BF5A-486C-A8C5-ECC9F3942E4B}">
                <a14:imgProps>
                  <a14:imgLayer xmlns:d3p1="http://schemas.openxmlformats.org/officeDocument/2006/relationships" d3p1:embed="">
                    <a14:imgEffect>
                      <a14:saturation sat="400000"/>
                    </a14:imgEffect>
                  </a14:imgLayer>
                </a14:imgProps>
              </a:ext>
              <a:ext uri="{28A0092B-C50C-407E-A947-70E740481C1C}">
                <a14:useLocalDpi val="0"/>
              </a:ext>
            </a:extLst>
          </a:blip>
          <a:srcRect t="70968"/>
          <a:stretch>
            <a:fillRect/>
          </a:stretch>
        </p:blipFill>
        <p:spPr>
          <a:xfrm>
            <a:off x="0" y="3650396"/>
            <a:ext cx="9143640" cy="1493248"/>
          </a:xfrm>
          <a:prstGeom prst="rect">
            <a:avLst/>
          </a:prstGeom>
        </p:spPr>
      </p:pic>
      <p:sp>
        <p:nvSpPr>
          <p:cNvPr id="13" name="矩形 12">
            <a:extLst>
              <a:ext uri="{FF2B5EF4-FFF2-40B4-BE49-F238E27FC236}">
                <a16:creationId xmlns:a16="http://schemas.microsoft.com/office/drawing/2014/main" id="{AA1C2E5C-6D64-4E73-9BD5-EC5E0A43F7E2}"/>
              </a:ext>
            </a:extLst>
          </p:cNvPr>
          <p:cNvSpPr/>
          <p:nvPr/>
        </p:nvSpPr>
        <p:spPr>
          <a:xfrm>
            <a:off x="3888226" y="3202594"/>
            <a:ext cx="1367188" cy="259058"/>
          </a:xfrm>
          <a:prstGeom prst="rect">
            <a:avLst/>
          </a:prstGeom>
          <a:ln>
            <a:solidFill>
              <a:schemeClr val="tx1">
                <a:lumMod val="50000"/>
                <a:lumOff val="50000"/>
              </a:schemeClr>
            </a:solidFill>
          </a:ln>
        </p:spPr>
        <p:txBody>
          <a:bodyPr anchor="ctr" bIns="38089" lIns="76179" rIns="76179" tIns="38089" wrap="square">
            <a:spAutoFit/>
          </a:bodyPr>
          <a:lstStyle/>
          <a:p>
            <a:r>
              <a:rPr altLang="en-US" b="1" lang="zh-CN" sz="1200">
                <a:latin charset="-122" panose="020b0503020204020204" pitchFamily="34" typeface="微软雅黑"/>
                <a:ea charset="-122" panose="020b0503020204020204" pitchFamily="34" typeface="微软雅黑"/>
                <a:sym charset="-122" panose="020b0503020204020204" pitchFamily="34" typeface="微软雅黑"/>
              </a:rPr>
              <a:t>汇报人：优页PPT</a:t>
            </a:r>
          </a:p>
        </p:txBody>
      </p:sp>
    </p:spTree>
    <p:extLst>
      <p:ext uri="{BB962C8B-B14F-4D97-AF65-F5344CB8AC3E}">
        <p14:creationId val="525560965"/>
      </p:ext>
    </p:extLst>
  </p:cSld>
  <p:clrMapOvr>
    <a:masterClrMapping/>
  </p:clrMapOvr>
  <mc:AlternateContent>
    <mc:Choice Requires="p14">
      <p:transition p14:dur="1600" spd="slow"/>
    </mc:Choice>
    <mc:Fallback>
      <p:transition spd="slow"/>
    </mc:Fallback>
  </mc:AlternateConten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淘宝网chenying0907出品 1"/>
          <p:cNvSpPr/>
          <p:nvPr/>
        </p:nvSpPr>
        <p:spPr>
          <a:xfrm>
            <a:off x="0" y="0"/>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 name="淘宝网chenying0907出品 2"/>
          <p:cNvSpPr/>
          <p:nvPr/>
        </p:nvSpPr>
        <p:spPr>
          <a:xfrm>
            <a:off x="0" y="590024"/>
            <a:ext cx="9144000" cy="5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 name="淘宝网chenying0907出品 3"/>
          <p:cNvSpPr/>
          <p:nvPr/>
        </p:nvSpPr>
        <p:spPr>
          <a:xfrm>
            <a:off x="0" y="14025"/>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pic>
        <p:nvPicPr>
          <p:cNvPr id="5" name="淘宝网chenying0907出品 4"/>
          <p:cNvPicPr>
            <a:picLocks noChangeAspect="1"/>
          </p:cNvPicPr>
          <p:nvPr/>
        </p:nvPicPr>
        <p:blipFill>
          <a:blip r:embed="rId3">
            <a:extLst>
              <a:ext uri="{BEBA8EAE-BF5A-486C-A8C5-ECC9F3942E4B}">
                <a14:imgProps>
                  <a14:imgLayer xmlns:d3p1="http://schemas.openxmlformats.org/officeDocument/2006/relationships" d3p1:embed="">
                    <a14:imgEffect>
                      <a14:saturation sat="400000"/>
                    </a14:imgEffect>
                    <a14:imgEffect>
                      <a14:brightnessContrast contrast="40000"/>
                    </a14:imgEffect>
                  </a14:imgLayer>
                </a14:imgProps>
              </a:ext>
              <a:ext uri="{28A0092B-C50C-407E-A947-70E740481C1C}">
                <a14:useLocalDpi val="0"/>
              </a:ext>
            </a:extLst>
          </a:blip>
          <a:stretch>
            <a:fillRect/>
          </a:stretch>
        </p:blipFill>
        <p:spPr>
          <a:xfrm>
            <a:off x="197813" y="108000"/>
            <a:ext cx="442504" cy="402495"/>
          </a:xfrm>
          <a:prstGeom prst="rect">
            <a:avLst/>
          </a:prstGeom>
          <a:effectLst>
            <a:outerShdw algn="tl" blurRad="50800" dir="2700000" dist="38100" rotWithShape="0">
              <a:prstClr val="black">
                <a:alpha val="40000"/>
              </a:prstClr>
            </a:outerShdw>
          </a:effectLst>
        </p:spPr>
      </p:pic>
      <p:sp>
        <p:nvSpPr>
          <p:cNvPr id="6" name="淘宝网chenying0907出品 5"/>
          <p:cNvSpPr/>
          <p:nvPr/>
        </p:nvSpPr>
        <p:spPr>
          <a:xfrm>
            <a:off x="678290" y="124581"/>
            <a:ext cx="201168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单击添加文本标题</a:t>
            </a:r>
          </a:p>
        </p:txBody>
      </p:sp>
      <p:sp>
        <p:nvSpPr>
          <p:cNvPr id="7" name="淘宝网chenying0907出品 6"/>
          <p:cNvSpPr/>
          <p:nvPr/>
        </p:nvSpPr>
        <p:spPr>
          <a:xfrm>
            <a:off x="8624773" y="170748"/>
            <a:ext cx="324000" cy="276999"/>
          </a:xfrm>
          <a:prstGeom prst="rect">
            <a:avLst/>
          </a:prstGeom>
        </p:spPr>
        <p:txBody>
          <a:bodyPr anchor="ctr" bIns="0" lIns="0" rIns="0" tIns="0" wrap="none">
            <a:noAutofit/>
          </a:bodyPr>
          <a:lstStyle/>
          <a:p>
            <a:pPr algn="ctr"/>
            <a:fld id="{AA96AE6C-EAF8-4035-9CC2-5166761F961A}" type="slidenum">
              <a:rPr altLang="en-US" lang="zh-CN" sz="2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pPr algn="ctr"/>
              <a:t>10</a:t>
            </a:fld>
          </a:p>
        </p:txBody>
      </p:sp>
      <p:sp>
        <p:nvSpPr>
          <p:cNvPr id="8" name="Rectangle 2"/>
          <p:cNvSpPr/>
          <p:nvPr/>
        </p:nvSpPr>
        <p:spPr>
          <a:xfrm>
            <a:off x="914401" y="1131590"/>
            <a:ext cx="2336006" cy="1580654"/>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eaLnBrk="1" fontAlgn="auto" hangingPunct="1">
              <a:spcBef>
                <a:spcPct val="0"/>
              </a:spcBef>
              <a:spcAft>
                <a:spcPct val="0"/>
              </a:spcAft>
              <a:defRPr/>
            </a:pPr>
            <a:endParaRPr lang="en-US">
              <a:solidFill>
                <a:schemeClr val="tx1">
                  <a:lumMod val="85000"/>
                  <a:lumOff val="1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9" name="Rectangle 9"/>
          <p:cNvSpPr/>
          <p:nvPr/>
        </p:nvSpPr>
        <p:spPr>
          <a:xfrm>
            <a:off x="5893594" y="1131590"/>
            <a:ext cx="2336006" cy="1580654"/>
          </a:xfrm>
          <a:prstGeom prst="rect">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eaLnBrk="1" fontAlgn="auto" hangingPunct="1">
              <a:spcBef>
                <a:spcPct val="0"/>
              </a:spcBef>
              <a:spcAft>
                <a:spcPct val="0"/>
              </a:spcAft>
              <a:defRPr/>
            </a:pPr>
            <a:endParaRPr lang="en-US">
              <a:solidFill>
                <a:schemeClr val="tx1">
                  <a:lumMod val="85000"/>
                  <a:lumOff val="1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0" name="Rectangle 10"/>
          <p:cNvSpPr/>
          <p:nvPr/>
        </p:nvSpPr>
        <p:spPr>
          <a:xfrm>
            <a:off x="3403998" y="1131590"/>
            <a:ext cx="2336006" cy="1580654"/>
          </a:xfrm>
          <a:prstGeom prst="rect">
            <a:avLst/>
          </a:prstGeom>
          <a:blipFill dpi="0" rotWithShape="1">
            <a:blip r:embed="rId6">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eaLnBrk="1" fontAlgn="auto" hangingPunct="1">
              <a:spcBef>
                <a:spcPct val="0"/>
              </a:spcBef>
              <a:spcAft>
                <a:spcPct val="0"/>
              </a:spcAft>
              <a:defRPr/>
            </a:pPr>
            <a:endParaRPr lang="en-US">
              <a:solidFill>
                <a:schemeClr val="tx1">
                  <a:lumMod val="85000"/>
                  <a:lumOff val="1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1" name="Rectangle 12"/>
          <p:cNvSpPr/>
          <p:nvPr/>
        </p:nvSpPr>
        <p:spPr>
          <a:xfrm>
            <a:off x="914401" y="3007320"/>
            <a:ext cx="2336006" cy="1580654"/>
          </a:xfrm>
          <a:prstGeom prst="rect">
            <a:avLst/>
          </a:prstGeom>
          <a:blipFill dpi="0" rotWithShape="1">
            <a:blip r:embed="rId7">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eaLnBrk="1" fontAlgn="auto" hangingPunct="1">
              <a:spcBef>
                <a:spcPct val="0"/>
              </a:spcBef>
              <a:spcAft>
                <a:spcPct val="0"/>
              </a:spcAft>
              <a:defRPr/>
            </a:pPr>
            <a:endParaRPr lang="en-US">
              <a:solidFill>
                <a:schemeClr val="tx1">
                  <a:lumMod val="85000"/>
                  <a:lumOff val="1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2" name="Rectangle 13"/>
          <p:cNvSpPr/>
          <p:nvPr/>
        </p:nvSpPr>
        <p:spPr>
          <a:xfrm>
            <a:off x="5893594" y="3007320"/>
            <a:ext cx="2336006" cy="1580654"/>
          </a:xfrm>
          <a:prstGeom prst="rect">
            <a:avLst/>
          </a:prstGeom>
          <a:blipFill dpi="0" rotWithShape="1">
            <a:blip r:embed="rId8">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eaLnBrk="1" fontAlgn="auto" hangingPunct="1">
              <a:spcBef>
                <a:spcPct val="0"/>
              </a:spcBef>
              <a:spcAft>
                <a:spcPct val="0"/>
              </a:spcAft>
              <a:defRPr/>
            </a:pPr>
            <a:endParaRPr lang="en-US">
              <a:solidFill>
                <a:schemeClr val="tx1">
                  <a:lumMod val="85000"/>
                  <a:lumOff val="1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3" name="Rectangle 14"/>
          <p:cNvSpPr/>
          <p:nvPr/>
        </p:nvSpPr>
        <p:spPr>
          <a:xfrm>
            <a:off x="3403998" y="3007320"/>
            <a:ext cx="2336006" cy="1580654"/>
          </a:xfrm>
          <a:prstGeom prst="rect">
            <a:avLst/>
          </a:prstGeom>
          <a:blipFill dpi="0" rotWithShape="1">
            <a:blip r:embed="rId9">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eaLnBrk="1" fontAlgn="auto" hangingPunct="1">
              <a:spcBef>
                <a:spcPct val="0"/>
              </a:spcBef>
              <a:spcAft>
                <a:spcPct val="0"/>
              </a:spcAft>
              <a:defRPr/>
            </a:pPr>
            <a:endParaRPr lang="en-US">
              <a:solidFill>
                <a:schemeClr val="tx1">
                  <a:lumMod val="85000"/>
                  <a:lumOff val="1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4" name="Rectangle 15"/>
          <p:cNvSpPr/>
          <p:nvPr/>
        </p:nvSpPr>
        <p:spPr>
          <a:xfrm>
            <a:off x="914401" y="2395315"/>
            <a:ext cx="2336006" cy="316929"/>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eaLnBrk="1" fontAlgn="auto" hangingPunct="1">
              <a:spcBef>
                <a:spcPct val="0"/>
              </a:spcBef>
              <a:spcAft>
                <a:spcPct val="0"/>
              </a:spcAft>
              <a:defRPr/>
            </a:pPr>
            <a:r>
              <a:rPr altLang="en-US" lang="zh-CN" sz="1100">
                <a:solidFill>
                  <a:schemeClr val="bg1">
                    <a:lumMod val="95000"/>
                  </a:schemeClr>
                </a:solidFill>
                <a:latin charset="-122" panose="020b0503020204020204" pitchFamily="34" typeface="微软雅黑"/>
                <a:ea charset="-122" panose="020b0503020204020204" pitchFamily="34" typeface="微软雅黑"/>
                <a:sym charset="-122" panose="020b0503020204020204" pitchFamily="34" typeface="微软雅黑"/>
              </a:rPr>
              <a:t>添加文本说明</a:t>
            </a:r>
          </a:p>
        </p:txBody>
      </p:sp>
      <p:sp>
        <p:nvSpPr>
          <p:cNvPr id="15" name="Rectangle 20"/>
          <p:cNvSpPr/>
          <p:nvPr/>
        </p:nvSpPr>
        <p:spPr>
          <a:xfrm>
            <a:off x="3403998" y="2395315"/>
            <a:ext cx="2336006" cy="316929"/>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a:defRPr/>
            </a:pPr>
            <a:r>
              <a:rPr altLang="en-US" lang="zh-CN" sz="1100">
                <a:solidFill>
                  <a:schemeClr val="bg1">
                    <a:lumMod val="95000"/>
                  </a:schemeClr>
                </a:solidFill>
                <a:latin charset="-122" panose="020b0503020204020204" pitchFamily="34" typeface="微软雅黑"/>
                <a:ea charset="-122" panose="020b0503020204020204" pitchFamily="34" typeface="微软雅黑"/>
                <a:sym charset="-122" panose="020b0503020204020204" pitchFamily="34" typeface="微软雅黑"/>
              </a:rPr>
              <a:t>添加文本说明</a:t>
            </a:r>
          </a:p>
        </p:txBody>
      </p:sp>
      <p:sp>
        <p:nvSpPr>
          <p:cNvPr id="16" name="Rectangle 21"/>
          <p:cNvSpPr/>
          <p:nvPr/>
        </p:nvSpPr>
        <p:spPr>
          <a:xfrm>
            <a:off x="5893594" y="2395315"/>
            <a:ext cx="2336006" cy="316929"/>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a:defRPr/>
            </a:pPr>
            <a:r>
              <a:rPr altLang="en-US" lang="zh-CN" sz="1100">
                <a:solidFill>
                  <a:schemeClr val="bg1">
                    <a:lumMod val="95000"/>
                  </a:schemeClr>
                </a:solidFill>
                <a:latin charset="-122" panose="020b0503020204020204" pitchFamily="34" typeface="微软雅黑"/>
                <a:ea charset="-122" panose="020b0503020204020204" pitchFamily="34" typeface="微软雅黑"/>
                <a:sym charset="-122" panose="020b0503020204020204" pitchFamily="34" typeface="微软雅黑"/>
              </a:rPr>
              <a:t>添加文本说明</a:t>
            </a:r>
          </a:p>
        </p:txBody>
      </p:sp>
      <p:sp>
        <p:nvSpPr>
          <p:cNvPr id="17" name="Rectangle 22"/>
          <p:cNvSpPr/>
          <p:nvPr/>
        </p:nvSpPr>
        <p:spPr>
          <a:xfrm>
            <a:off x="914401" y="4270152"/>
            <a:ext cx="2336006" cy="315442"/>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a:defRPr/>
            </a:pPr>
            <a:r>
              <a:rPr altLang="en-US" lang="zh-CN" sz="1100">
                <a:solidFill>
                  <a:schemeClr val="bg1">
                    <a:lumMod val="95000"/>
                  </a:schemeClr>
                </a:solidFill>
                <a:latin charset="-122" panose="020b0503020204020204" pitchFamily="34" typeface="微软雅黑"/>
                <a:ea charset="-122" panose="020b0503020204020204" pitchFamily="34" typeface="微软雅黑"/>
                <a:sym charset="-122" panose="020b0503020204020204" pitchFamily="34" typeface="微软雅黑"/>
              </a:rPr>
              <a:t>添加文本说明</a:t>
            </a:r>
          </a:p>
        </p:txBody>
      </p:sp>
      <p:sp>
        <p:nvSpPr>
          <p:cNvPr id="18" name="Rectangle 23"/>
          <p:cNvSpPr/>
          <p:nvPr/>
        </p:nvSpPr>
        <p:spPr>
          <a:xfrm>
            <a:off x="3403998" y="4270152"/>
            <a:ext cx="2336006" cy="315442"/>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a:defRPr/>
            </a:pPr>
            <a:r>
              <a:rPr altLang="en-US" lang="zh-CN" sz="1100">
                <a:solidFill>
                  <a:schemeClr val="bg1">
                    <a:lumMod val="95000"/>
                  </a:schemeClr>
                </a:solidFill>
                <a:latin charset="-122" panose="020b0503020204020204" pitchFamily="34" typeface="微软雅黑"/>
                <a:ea charset="-122" panose="020b0503020204020204" pitchFamily="34" typeface="微软雅黑"/>
                <a:sym charset="-122" panose="020b0503020204020204" pitchFamily="34" typeface="微软雅黑"/>
              </a:rPr>
              <a:t>添加文本说明</a:t>
            </a:r>
          </a:p>
        </p:txBody>
      </p:sp>
      <p:sp>
        <p:nvSpPr>
          <p:cNvPr id="19" name="Rectangle 24"/>
          <p:cNvSpPr/>
          <p:nvPr/>
        </p:nvSpPr>
        <p:spPr>
          <a:xfrm>
            <a:off x="5893594" y="4270152"/>
            <a:ext cx="2336006" cy="315442"/>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a:defRPr/>
            </a:pPr>
            <a:r>
              <a:rPr altLang="en-US" lang="zh-CN" sz="1100">
                <a:solidFill>
                  <a:schemeClr val="bg1">
                    <a:lumMod val="95000"/>
                  </a:schemeClr>
                </a:solidFill>
                <a:latin charset="-122" panose="020b0503020204020204" pitchFamily="34" typeface="微软雅黑"/>
                <a:ea charset="-122" panose="020b0503020204020204" pitchFamily="34" typeface="微软雅黑"/>
                <a:sym charset="-122" panose="020b0503020204020204" pitchFamily="34" typeface="微软雅黑"/>
              </a:rPr>
              <a:t>添加文本说明</a:t>
            </a:r>
          </a:p>
        </p:txBody>
      </p:sp>
    </p:spTree>
    <p:extLst>
      <p:ext uri="{BB962C8B-B14F-4D97-AF65-F5344CB8AC3E}">
        <p14:creationId val="1906993938"/>
      </p:ext>
    </p:extLst>
  </p:cSld>
  <p:clrMapOvr>
    <a:masterClrMapping/>
  </p:clrMapOvr>
  <mc:AlternateContent>
    <mc:Choice Requires="p14">
      <p:transition p14:dur="1100" spd="slow"/>
    </mc:Choice>
    <mc:Fallback>
      <p:transition spd="slow"/>
    </mc:Fallback>
  </mc:AlternateConten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淘宝网chenying0907出品 1"/>
          <p:cNvSpPr/>
          <p:nvPr/>
        </p:nvSpPr>
        <p:spPr>
          <a:xfrm>
            <a:off x="0" y="0"/>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 name="淘宝网chenying0907出品 2"/>
          <p:cNvSpPr/>
          <p:nvPr/>
        </p:nvSpPr>
        <p:spPr>
          <a:xfrm>
            <a:off x="0" y="590024"/>
            <a:ext cx="9144000" cy="5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 name="淘宝网chenying0907出品 3"/>
          <p:cNvSpPr/>
          <p:nvPr/>
        </p:nvSpPr>
        <p:spPr>
          <a:xfrm>
            <a:off x="0" y="14025"/>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pic>
        <p:nvPicPr>
          <p:cNvPr id="5" name="淘宝网chenying0907出品 4"/>
          <p:cNvPicPr>
            <a:picLocks noChangeAspect="1"/>
          </p:cNvPicPr>
          <p:nvPr/>
        </p:nvPicPr>
        <p:blipFill>
          <a:blip r:embed="rId3">
            <a:extLst>
              <a:ext uri="{BEBA8EAE-BF5A-486C-A8C5-ECC9F3942E4B}">
                <a14:imgProps>
                  <a14:imgLayer xmlns:d3p1="http://schemas.openxmlformats.org/officeDocument/2006/relationships" d3p1:embed="">
                    <a14:imgEffect>
                      <a14:saturation sat="400000"/>
                    </a14:imgEffect>
                    <a14:imgEffect>
                      <a14:brightnessContrast contrast="40000"/>
                    </a14:imgEffect>
                  </a14:imgLayer>
                </a14:imgProps>
              </a:ext>
              <a:ext uri="{28A0092B-C50C-407E-A947-70E740481C1C}">
                <a14:useLocalDpi val="0"/>
              </a:ext>
            </a:extLst>
          </a:blip>
          <a:stretch>
            <a:fillRect/>
          </a:stretch>
        </p:blipFill>
        <p:spPr>
          <a:xfrm>
            <a:off x="197813" y="108000"/>
            <a:ext cx="442504" cy="402495"/>
          </a:xfrm>
          <a:prstGeom prst="rect">
            <a:avLst/>
          </a:prstGeom>
          <a:effectLst>
            <a:outerShdw algn="tl" blurRad="50800" dir="2700000" dist="38100" rotWithShape="0">
              <a:prstClr val="black">
                <a:alpha val="40000"/>
              </a:prstClr>
            </a:outerShdw>
          </a:effectLst>
        </p:spPr>
      </p:pic>
      <p:sp>
        <p:nvSpPr>
          <p:cNvPr id="6" name="淘宝网chenying0907出品 5"/>
          <p:cNvSpPr/>
          <p:nvPr/>
        </p:nvSpPr>
        <p:spPr>
          <a:xfrm>
            <a:off x="678290" y="124581"/>
            <a:ext cx="201168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单击添加文本标题</a:t>
            </a:r>
          </a:p>
        </p:txBody>
      </p:sp>
      <p:sp>
        <p:nvSpPr>
          <p:cNvPr id="7" name="淘宝网chenying0907出品 6"/>
          <p:cNvSpPr/>
          <p:nvPr/>
        </p:nvSpPr>
        <p:spPr>
          <a:xfrm>
            <a:off x="8624773" y="170748"/>
            <a:ext cx="324000" cy="276999"/>
          </a:xfrm>
          <a:prstGeom prst="rect">
            <a:avLst/>
          </a:prstGeom>
        </p:spPr>
        <p:txBody>
          <a:bodyPr anchor="ctr" bIns="0" lIns="0" rIns="0" tIns="0" wrap="none">
            <a:noAutofit/>
          </a:bodyPr>
          <a:lstStyle/>
          <a:p>
            <a:pPr algn="ctr"/>
            <a:fld id="{47790396-26EA-4DA9-B958-960EEA48FBFC}" type="slidenum">
              <a:rPr altLang="en-US" lang="zh-CN" sz="2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pPr algn="ctr"/>
              <a:t>11</a:t>
            </a:fld>
          </a:p>
        </p:txBody>
      </p:sp>
      <p:sp>
        <p:nvSpPr>
          <p:cNvPr id="8" name="淘宝网chenying0907出品 7"/>
          <p:cNvSpPr>
            <a:spLocks noChangeAspect="1"/>
          </p:cNvSpPr>
          <p:nvPr/>
        </p:nvSpPr>
        <p:spPr>
          <a:xfrm>
            <a:off x="611560" y="2186967"/>
            <a:ext cx="1566168" cy="1566168"/>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600">
                <a:latin charset="-122" panose="020b0503020204020204" pitchFamily="34" typeface="微软雅黑"/>
                <a:ea charset="-122" panose="020b0503020204020204" pitchFamily="34" typeface="微软雅黑"/>
                <a:sym charset="-122" panose="020b0503020204020204" pitchFamily="34" typeface="微软雅黑"/>
              </a:rPr>
              <a:t>添加文本标题</a:t>
            </a:r>
          </a:p>
        </p:txBody>
      </p:sp>
      <p:sp>
        <p:nvSpPr>
          <p:cNvPr id="9" name="淘宝网chenying0907出品 8"/>
          <p:cNvSpPr>
            <a:spLocks noChangeAspect="1"/>
          </p:cNvSpPr>
          <p:nvPr/>
        </p:nvSpPr>
        <p:spPr>
          <a:xfrm>
            <a:off x="1786186" y="2186967"/>
            <a:ext cx="1957710" cy="195771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600">
                <a:latin charset="-122" panose="020b0503020204020204" pitchFamily="34" typeface="微软雅黑"/>
                <a:ea charset="-122" panose="020b0503020204020204" pitchFamily="34" typeface="微软雅黑"/>
                <a:sym charset="-122" panose="020b0503020204020204" pitchFamily="34" typeface="微软雅黑"/>
              </a:rPr>
              <a:t>添加文本标题</a:t>
            </a:r>
          </a:p>
        </p:txBody>
      </p:sp>
      <p:sp>
        <p:nvSpPr>
          <p:cNvPr id="10" name="淘宝网chenying0907出品 9"/>
          <p:cNvSpPr>
            <a:spLocks noChangeAspect="1"/>
          </p:cNvSpPr>
          <p:nvPr/>
        </p:nvSpPr>
        <p:spPr>
          <a:xfrm>
            <a:off x="1198873" y="3165822"/>
            <a:ext cx="1566168" cy="156616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600">
                <a:latin charset="-122" panose="020b0503020204020204" pitchFamily="34" typeface="微软雅黑"/>
                <a:ea charset="-122" panose="020b0503020204020204" pitchFamily="34" typeface="微软雅黑"/>
                <a:sym charset="-122" panose="020b0503020204020204" pitchFamily="34" typeface="微软雅黑"/>
              </a:rPr>
              <a:t>添加文本标题</a:t>
            </a:r>
          </a:p>
        </p:txBody>
      </p:sp>
      <p:sp>
        <p:nvSpPr>
          <p:cNvPr id="11" name="淘宝网chenying0907出品 7"/>
          <p:cNvSpPr txBox="1">
            <a:spLocks noChangeArrowheads="1"/>
          </p:cNvSpPr>
          <p:nvPr/>
        </p:nvSpPr>
        <p:spPr bwMode="auto">
          <a:xfrm>
            <a:off x="755577" y="1072219"/>
            <a:ext cx="2988320" cy="10427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eaLnBrk="1" hangingPunct="1"/>
            <a:r>
              <a:rPr altLang="en-US" lang="zh-CN" sz="1600">
                <a:solidFill>
                  <a:schemeClr val="tx1">
                    <a:lumMod val="85000"/>
                    <a:lumOff val="15000"/>
                  </a:schemeClr>
                </a:solidFill>
                <a:latin charset="-122" panose="020b0503020204020204" pitchFamily="34" typeface="微软雅黑"/>
                <a:sym charset="-122" panose="020b0503020204020204" pitchFamily="34" typeface="微软雅黑"/>
              </a:rPr>
              <a:t>添加文本</a:t>
            </a:r>
          </a:p>
          <a:p>
            <a:pPr eaLnBrk="1" hangingPunct="1"/>
            <a:r>
              <a:rPr altLang="en-US" lang="zh-CN" sz="1600">
                <a:solidFill>
                  <a:schemeClr val="tx1">
                    <a:lumMod val="85000"/>
                    <a:lumOff val="15000"/>
                  </a:schemeClr>
                </a:solidFill>
                <a:latin charset="-122" panose="020b0503020204020204" pitchFamily="34" typeface="微软雅黑"/>
                <a:sym charset="-122" panose="020b0503020204020204" pitchFamily="34" typeface="微软雅黑"/>
              </a:rPr>
              <a:t>单击此处添加说明文字单击此处添加说明文字单击此处添加说明文字。</a:t>
            </a:r>
          </a:p>
        </p:txBody>
      </p:sp>
      <p:sp>
        <p:nvSpPr>
          <p:cNvPr id="12" name="六边形 11"/>
          <p:cNvSpPr/>
          <p:nvPr/>
        </p:nvSpPr>
        <p:spPr>
          <a:xfrm rot="16200000">
            <a:off x="4673539" y="1509758"/>
            <a:ext cx="669472" cy="577130"/>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eaVert"/>
          <a:lstStyle/>
          <a:p>
            <a:pPr algn="ctr"/>
            <a:r>
              <a:rPr altLang="zh-CN" b="1" lang="en-US">
                <a:latin charset="-122" panose="020b0503020204020204" pitchFamily="34" typeface="微软雅黑"/>
                <a:ea charset="-122" panose="020b0503020204020204" pitchFamily="34" typeface="微软雅黑"/>
                <a:sym charset="-122" panose="020b0503020204020204" pitchFamily="34" typeface="微软雅黑"/>
              </a:rPr>
              <a:t>01</a:t>
            </a:r>
          </a:p>
        </p:txBody>
      </p:sp>
      <p:sp>
        <p:nvSpPr>
          <p:cNvPr id="13" name="淘宝网chenying0907出品 7"/>
          <p:cNvSpPr txBox="1">
            <a:spLocks noChangeArrowheads="1"/>
          </p:cNvSpPr>
          <p:nvPr/>
        </p:nvSpPr>
        <p:spPr bwMode="auto">
          <a:xfrm>
            <a:off x="5436392" y="1322871"/>
            <a:ext cx="2664000" cy="9509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eaLnBrk="1" hangingPunct="1"/>
            <a:r>
              <a:rPr altLang="en-US" b="1" lang="zh-CN" sz="1400">
                <a:solidFill>
                  <a:schemeClr val="tx1">
                    <a:lumMod val="85000"/>
                    <a:lumOff val="15000"/>
                  </a:schemeClr>
                </a:solidFill>
                <a:latin charset="-122" panose="020b0503020204020204" pitchFamily="34" typeface="微软雅黑"/>
                <a:sym charset="-122" panose="020b0503020204020204" pitchFamily="34" typeface="微软雅黑"/>
              </a:rPr>
              <a:t>添加文本信息</a:t>
            </a:r>
          </a:p>
          <a:p>
            <a:pPr eaLnBrk="1" hangingPunct="1"/>
            <a:r>
              <a:rPr altLang="en-US" b="1" lang="zh-CN" sz="1400">
                <a:solidFill>
                  <a:schemeClr val="tx1">
                    <a:lumMod val="85000"/>
                    <a:lumOff val="15000"/>
                  </a:schemeClr>
                </a:solidFill>
                <a:latin charset="-122" panose="020b0503020204020204" pitchFamily="34" typeface="微软雅黑"/>
                <a:sym charset="-122" panose="020b0503020204020204" pitchFamily="34" typeface="微软雅黑"/>
              </a:rPr>
              <a:t>单击此处添加说明文字单击此处添加说明文字单击此处添加说明文字单击此处添加说明文字单击此处</a:t>
            </a:r>
          </a:p>
        </p:txBody>
      </p:sp>
      <p:sp>
        <p:nvSpPr>
          <p:cNvPr id="14" name="六边形 13"/>
          <p:cNvSpPr/>
          <p:nvPr/>
        </p:nvSpPr>
        <p:spPr>
          <a:xfrm rot="16200000">
            <a:off x="4646863" y="2690490"/>
            <a:ext cx="669472" cy="577130"/>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eaVert"/>
          <a:lstStyle/>
          <a:p>
            <a:pPr algn="ctr"/>
            <a:r>
              <a:rPr altLang="zh-CN" b="1" lang="en-US">
                <a:latin charset="-122" panose="020b0503020204020204" pitchFamily="34" typeface="微软雅黑"/>
                <a:ea charset="-122" panose="020b0503020204020204" pitchFamily="34" typeface="微软雅黑"/>
                <a:sym charset="-122" panose="020b0503020204020204" pitchFamily="34" typeface="微软雅黑"/>
              </a:rPr>
              <a:t>02</a:t>
            </a:r>
          </a:p>
        </p:txBody>
      </p:sp>
      <p:sp>
        <p:nvSpPr>
          <p:cNvPr id="15" name="淘宝网chenying0907出品 7"/>
          <p:cNvSpPr txBox="1">
            <a:spLocks noChangeArrowheads="1"/>
          </p:cNvSpPr>
          <p:nvPr/>
        </p:nvSpPr>
        <p:spPr bwMode="auto">
          <a:xfrm>
            <a:off x="5409717" y="2503604"/>
            <a:ext cx="2664000" cy="9509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eaLnBrk="1" hangingPunct="1"/>
            <a:r>
              <a:rPr altLang="en-US" b="1" lang="zh-CN" sz="1400">
                <a:solidFill>
                  <a:schemeClr val="tx1">
                    <a:lumMod val="85000"/>
                    <a:lumOff val="15000"/>
                  </a:schemeClr>
                </a:solidFill>
                <a:latin charset="-122" panose="020b0503020204020204" pitchFamily="34" typeface="微软雅黑"/>
                <a:sym charset="-122" panose="020b0503020204020204" pitchFamily="34" typeface="微软雅黑"/>
              </a:rPr>
              <a:t>添加文本信息</a:t>
            </a:r>
          </a:p>
          <a:p>
            <a:pPr eaLnBrk="1" hangingPunct="1"/>
            <a:r>
              <a:rPr altLang="en-US" b="1" lang="zh-CN" sz="1400">
                <a:solidFill>
                  <a:schemeClr val="tx1">
                    <a:lumMod val="85000"/>
                    <a:lumOff val="15000"/>
                  </a:schemeClr>
                </a:solidFill>
                <a:latin charset="-122" panose="020b0503020204020204" pitchFamily="34" typeface="微软雅黑"/>
                <a:sym charset="-122" panose="020b0503020204020204" pitchFamily="34" typeface="微软雅黑"/>
              </a:rPr>
              <a:t>单击此处添加说明文字单击此处添加说明文字单击此处添加说明文字单击此处添加说明文字单击此处</a:t>
            </a:r>
          </a:p>
        </p:txBody>
      </p:sp>
      <p:sp>
        <p:nvSpPr>
          <p:cNvPr id="16" name="六边形 15"/>
          <p:cNvSpPr/>
          <p:nvPr/>
        </p:nvSpPr>
        <p:spPr>
          <a:xfrm rot="16200000">
            <a:off x="4646863" y="3871223"/>
            <a:ext cx="669472" cy="577130"/>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eaVert"/>
          <a:lstStyle/>
          <a:p>
            <a:pPr algn="ctr"/>
            <a:r>
              <a:rPr altLang="zh-CN" b="1" lang="en-US">
                <a:latin charset="-122" panose="020b0503020204020204" pitchFamily="34" typeface="微软雅黑"/>
                <a:ea charset="-122" panose="020b0503020204020204" pitchFamily="34" typeface="微软雅黑"/>
                <a:sym charset="-122" panose="020b0503020204020204" pitchFamily="34" typeface="微软雅黑"/>
              </a:rPr>
              <a:t>03</a:t>
            </a:r>
          </a:p>
        </p:txBody>
      </p:sp>
      <p:sp>
        <p:nvSpPr>
          <p:cNvPr id="17" name="淘宝网chenying0907出品 7"/>
          <p:cNvSpPr txBox="1">
            <a:spLocks noChangeArrowheads="1"/>
          </p:cNvSpPr>
          <p:nvPr/>
        </p:nvSpPr>
        <p:spPr bwMode="auto">
          <a:xfrm>
            <a:off x="5409717" y="3684337"/>
            <a:ext cx="2664000" cy="9509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eaLnBrk="1" hangingPunct="1"/>
            <a:r>
              <a:rPr altLang="en-US" b="1" lang="zh-CN" sz="1400">
                <a:solidFill>
                  <a:schemeClr val="tx1">
                    <a:lumMod val="85000"/>
                    <a:lumOff val="15000"/>
                  </a:schemeClr>
                </a:solidFill>
                <a:latin charset="-122" panose="020b0503020204020204" pitchFamily="34" typeface="微软雅黑"/>
                <a:sym charset="-122" panose="020b0503020204020204" pitchFamily="34" typeface="微软雅黑"/>
              </a:rPr>
              <a:t>添加文本信息</a:t>
            </a:r>
          </a:p>
          <a:p>
            <a:pPr eaLnBrk="1" hangingPunct="1"/>
            <a:r>
              <a:rPr altLang="en-US" b="1" lang="zh-CN" sz="1400">
                <a:solidFill>
                  <a:schemeClr val="tx1">
                    <a:lumMod val="85000"/>
                    <a:lumOff val="15000"/>
                  </a:schemeClr>
                </a:solidFill>
                <a:latin charset="-122" panose="020b0503020204020204" pitchFamily="34" typeface="微软雅黑"/>
                <a:sym charset="-122" panose="020b0503020204020204" pitchFamily="34" typeface="微软雅黑"/>
              </a:rPr>
              <a:t>单击此处添加说明文字单击此处添加说明文字单击此处添加说明文字单击此处添加说明文字单击此处</a:t>
            </a:r>
          </a:p>
        </p:txBody>
      </p:sp>
    </p:spTree>
    <p:extLst>
      <p:ext uri="{BB962C8B-B14F-4D97-AF65-F5344CB8AC3E}">
        <p14:creationId val="1906993938"/>
      </p:ext>
    </p:extLst>
  </p:cSld>
  <p:clrMapOvr>
    <a:masterClrMapping/>
  </p:clrMapOvr>
  <mc:AlternateContent>
    <mc:Choice Requires="p14">
      <p:transition p14:dur="1100" spd="slow"/>
    </mc:Choice>
    <mc:Fallback>
      <p:transition spd="slow"/>
    </mc:Fallback>
  </mc:AlternateConten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淘宝网chenying0907出品 1"/>
          <p:cNvSpPr/>
          <p:nvPr/>
        </p:nvSpPr>
        <p:spPr>
          <a:xfrm>
            <a:off x="0" y="0"/>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 name="淘宝网chenying0907出品 2"/>
          <p:cNvSpPr/>
          <p:nvPr/>
        </p:nvSpPr>
        <p:spPr>
          <a:xfrm>
            <a:off x="0" y="590024"/>
            <a:ext cx="9144000" cy="5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 name="淘宝网chenying0907出品 3"/>
          <p:cNvSpPr/>
          <p:nvPr/>
        </p:nvSpPr>
        <p:spPr>
          <a:xfrm>
            <a:off x="0" y="14025"/>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pic>
        <p:nvPicPr>
          <p:cNvPr id="5" name="淘宝网chenying0907出品 4"/>
          <p:cNvPicPr>
            <a:picLocks noChangeAspect="1"/>
          </p:cNvPicPr>
          <p:nvPr/>
        </p:nvPicPr>
        <p:blipFill>
          <a:blip r:embed="rId3">
            <a:extLst>
              <a:ext uri="{BEBA8EAE-BF5A-486C-A8C5-ECC9F3942E4B}">
                <a14:imgProps>
                  <a14:imgLayer xmlns:d3p1="http://schemas.openxmlformats.org/officeDocument/2006/relationships" d3p1:embed="">
                    <a14:imgEffect>
                      <a14:saturation sat="400000"/>
                    </a14:imgEffect>
                    <a14:imgEffect>
                      <a14:brightnessContrast contrast="40000"/>
                    </a14:imgEffect>
                  </a14:imgLayer>
                </a14:imgProps>
              </a:ext>
              <a:ext uri="{28A0092B-C50C-407E-A947-70E740481C1C}">
                <a14:useLocalDpi val="0"/>
              </a:ext>
            </a:extLst>
          </a:blip>
          <a:stretch>
            <a:fillRect/>
          </a:stretch>
        </p:blipFill>
        <p:spPr>
          <a:xfrm>
            <a:off x="197813" y="108000"/>
            <a:ext cx="442504" cy="402495"/>
          </a:xfrm>
          <a:prstGeom prst="rect">
            <a:avLst/>
          </a:prstGeom>
          <a:effectLst>
            <a:outerShdw algn="tl" blurRad="50800" dir="2700000" dist="38100" rotWithShape="0">
              <a:prstClr val="black">
                <a:alpha val="40000"/>
              </a:prstClr>
            </a:outerShdw>
          </a:effectLst>
        </p:spPr>
      </p:pic>
      <p:sp>
        <p:nvSpPr>
          <p:cNvPr id="6" name="淘宝网chenying0907出品 5"/>
          <p:cNvSpPr/>
          <p:nvPr/>
        </p:nvSpPr>
        <p:spPr>
          <a:xfrm>
            <a:off x="678290" y="124581"/>
            <a:ext cx="201168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单击添加文本标题</a:t>
            </a:r>
          </a:p>
        </p:txBody>
      </p:sp>
      <p:sp>
        <p:nvSpPr>
          <p:cNvPr id="7" name="淘宝网chenying0907出品 6"/>
          <p:cNvSpPr/>
          <p:nvPr/>
        </p:nvSpPr>
        <p:spPr>
          <a:xfrm>
            <a:off x="8624773" y="170748"/>
            <a:ext cx="324000" cy="276999"/>
          </a:xfrm>
          <a:prstGeom prst="rect">
            <a:avLst/>
          </a:prstGeom>
        </p:spPr>
        <p:txBody>
          <a:bodyPr anchor="ctr" bIns="0" lIns="0" rIns="0" tIns="0" wrap="none">
            <a:noAutofit/>
          </a:bodyPr>
          <a:lstStyle/>
          <a:p>
            <a:pPr algn="ctr"/>
            <a:fld id="{4788FB18-C3DA-44EB-B0AD-9F25DBB12368}" type="slidenum">
              <a:rPr altLang="en-US" lang="zh-CN" sz="2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pPr algn="ctr"/>
              <a:t>12</a:t>
            </a:fld>
          </a:p>
        </p:txBody>
      </p:sp>
      <p:sp>
        <p:nvSpPr>
          <p:cNvPr id="8" name="平行四边形 7"/>
          <p:cNvSpPr/>
          <p:nvPr/>
        </p:nvSpPr>
        <p:spPr>
          <a:xfrm>
            <a:off x="4452375" y="1542711"/>
            <a:ext cx="2051487" cy="2064080"/>
          </a:xfrm>
          <a:prstGeom prst="parallelogram">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lvl="0">
              <a:lnSpc>
                <a:spcPct val="150000"/>
              </a:lnSpc>
            </a:pPr>
            <a:endParaRPr altLang="en-US" lang="zh-CN">
              <a:solidFill>
                <a:prstClr val="white"/>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9" name="平行四边形 4"/>
          <p:cNvSpPr/>
          <p:nvPr/>
        </p:nvSpPr>
        <p:spPr>
          <a:xfrm>
            <a:off x="6262796" y="1542711"/>
            <a:ext cx="2051487" cy="2064080"/>
          </a:xfrm>
          <a:prstGeom prst="parallelogram">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lvl="0">
              <a:lnSpc>
                <a:spcPct val="150000"/>
              </a:lnSpc>
            </a:pPr>
            <a:endParaRPr altLang="en-US" lang="zh-CN">
              <a:solidFill>
                <a:prstClr val="white"/>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0" name="平行四边形 2"/>
          <p:cNvSpPr/>
          <p:nvPr/>
        </p:nvSpPr>
        <p:spPr>
          <a:xfrm>
            <a:off x="829718" y="1542711"/>
            <a:ext cx="2051487" cy="2064080"/>
          </a:xfrm>
          <a:prstGeom prst="parallelogram">
            <a:avLst/>
          </a:prstGeom>
          <a:blipFill dpi="0" rotWithShape="1">
            <a:blip r:embed="rId6">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lvl="0">
              <a:lnSpc>
                <a:spcPct val="150000"/>
              </a:lnSpc>
            </a:pPr>
            <a:endParaRPr altLang="en-US" lang="zh-CN">
              <a:solidFill>
                <a:prstClr val="white"/>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1" name="平行四边形 3"/>
          <p:cNvSpPr/>
          <p:nvPr/>
        </p:nvSpPr>
        <p:spPr>
          <a:xfrm>
            <a:off x="2640138" y="1542711"/>
            <a:ext cx="2053304" cy="2064080"/>
          </a:xfrm>
          <a:prstGeom prst="parallelogram">
            <a:avLst/>
          </a:prstGeom>
          <a:blipFill dpi="0" rotWithShape="1">
            <a:blip r:embed="rId7">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lvl="0">
              <a:lnSpc>
                <a:spcPct val="150000"/>
              </a:lnSpc>
            </a:pPr>
            <a:endParaRPr altLang="en-US" lang="zh-CN">
              <a:solidFill>
                <a:prstClr val="white"/>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2" name="淘宝网chenying0907出品 11"/>
          <p:cNvSpPr/>
          <p:nvPr/>
        </p:nvSpPr>
        <p:spPr>
          <a:xfrm>
            <a:off x="829718" y="3743464"/>
            <a:ext cx="1404000" cy="872976"/>
          </a:xfrm>
          <a:prstGeom prst="rect">
            <a:avLst/>
          </a:prstGeom>
        </p:spPr>
        <p:txBody>
          <a:bodyPr bIns="0" lIns="0" rIns="0" tIns="0" wrap="square">
            <a:noAutofit/>
          </a:bodyPr>
          <a:lstStyle/>
          <a:p>
            <a:pPr algn="ctr">
              <a:lnSpc>
                <a:spcPct val="130000"/>
              </a:lnSpc>
              <a:defRPr/>
            </a:pPr>
            <a:r>
              <a:rPr altLang="en-US" lang="zh-CN" sz="1200">
                <a:solidFill>
                  <a:schemeClr val="tx1">
                    <a:lumMod val="85000"/>
                    <a:lumOff val="15000"/>
                  </a:schemeClr>
                </a:solidFill>
                <a:latin charset="-122" panose="020b0503020204020204" pitchFamily="34" typeface="微软雅黑"/>
                <a:ea charset="-122" panose="020b0503020204020204" pitchFamily="34" typeface="微软雅黑"/>
                <a:sym charset="-122" panose="020b0503020204020204" pitchFamily="34" typeface="微软雅黑"/>
              </a:rPr>
              <a:t>根据需要添加适当的文字，一页的文字最好不要超过200字</a:t>
            </a:r>
          </a:p>
        </p:txBody>
      </p:sp>
      <p:sp>
        <p:nvSpPr>
          <p:cNvPr id="13" name="淘宝网chenying0907出品 12"/>
          <p:cNvSpPr/>
          <p:nvPr/>
        </p:nvSpPr>
        <p:spPr>
          <a:xfrm>
            <a:off x="2640138" y="3743464"/>
            <a:ext cx="1404000" cy="872976"/>
          </a:xfrm>
          <a:prstGeom prst="rect">
            <a:avLst/>
          </a:prstGeom>
        </p:spPr>
        <p:txBody>
          <a:bodyPr bIns="0" lIns="0" rIns="0" tIns="0" wrap="square">
            <a:noAutofit/>
          </a:bodyPr>
          <a:lstStyle/>
          <a:p>
            <a:pPr algn="ctr">
              <a:lnSpc>
                <a:spcPct val="130000"/>
              </a:lnSpc>
              <a:defRPr/>
            </a:pPr>
            <a:r>
              <a:rPr altLang="en-US" lang="zh-CN" sz="1200">
                <a:solidFill>
                  <a:schemeClr val="tx1">
                    <a:lumMod val="85000"/>
                    <a:lumOff val="15000"/>
                  </a:schemeClr>
                </a:solidFill>
                <a:latin charset="-122" panose="020b0503020204020204" pitchFamily="34" typeface="微软雅黑"/>
                <a:ea charset="-122" panose="020b0503020204020204" pitchFamily="34" typeface="微软雅黑"/>
                <a:sym charset="-122" panose="020b0503020204020204" pitchFamily="34" typeface="微软雅黑"/>
              </a:rPr>
              <a:t>根据需要添加适当的文字，一页的文字最好不要超过200字</a:t>
            </a:r>
          </a:p>
        </p:txBody>
      </p:sp>
      <p:sp>
        <p:nvSpPr>
          <p:cNvPr id="14" name="淘宝网chenying0907出品 13"/>
          <p:cNvSpPr/>
          <p:nvPr/>
        </p:nvSpPr>
        <p:spPr>
          <a:xfrm>
            <a:off x="4512365" y="3743464"/>
            <a:ext cx="1404000" cy="872976"/>
          </a:xfrm>
          <a:prstGeom prst="rect">
            <a:avLst/>
          </a:prstGeom>
        </p:spPr>
        <p:txBody>
          <a:bodyPr bIns="0" lIns="0" rIns="0" tIns="0" wrap="square">
            <a:noAutofit/>
          </a:bodyPr>
          <a:lstStyle/>
          <a:p>
            <a:pPr algn="ctr">
              <a:lnSpc>
                <a:spcPct val="130000"/>
              </a:lnSpc>
              <a:defRPr/>
            </a:pPr>
            <a:r>
              <a:rPr altLang="en-US" lang="zh-CN" sz="1200">
                <a:solidFill>
                  <a:schemeClr val="tx1">
                    <a:lumMod val="85000"/>
                    <a:lumOff val="15000"/>
                  </a:schemeClr>
                </a:solidFill>
                <a:latin charset="-122" panose="020b0503020204020204" pitchFamily="34" typeface="微软雅黑"/>
                <a:ea charset="-122" panose="020b0503020204020204" pitchFamily="34" typeface="微软雅黑"/>
                <a:sym charset="-122" panose="020b0503020204020204" pitchFamily="34" typeface="微软雅黑"/>
              </a:rPr>
              <a:t>根据需要添加适当的文字，一页的文字最好不要超过200字</a:t>
            </a:r>
          </a:p>
        </p:txBody>
      </p:sp>
      <p:sp>
        <p:nvSpPr>
          <p:cNvPr id="15" name="淘宝网chenying0907出品 14"/>
          <p:cNvSpPr/>
          <p:nvPr/>
        </p:nvSpPr>
        <p:spPr>
          <a:xfrm>
            <a:off x="6262796" y="3743464"/>
            <a:ext cx="1404000" cy="872976"/>
          </a:xfrm>
          <a:prstGeom prst="rect">
            <a:avLst/>
          </a:prstGeom>
        </p:spPr>
        <p:txBody>
          <a:bodyPr bIns="0" lIns="0" rIns="0" tIns="0" wrap="square">
            <a:noAutofit/>
          </a:bodyPr>
          <a:lstStyle/>
          <a:p>
            <a:pPr algn="ctr">
              <a:lnSpc>
                <a:spcPct val="130000"/>
              </a:lnSpc>
              <a:defRPr/>
            </a:pPr>
            <a:r>
              <a:rPr altLang="en-US" lang="zh-CN" sz="1200">
                <a:solidFill>
                  <a:schemeClr val="tx1">
                    <a:lumMod val="85000"/>
                    <a:lumOff val="15000"/>
                  </a:schemeClr>
                </a:solidFill>
                <a:latin charset="-122" panose="020b0503020204020204" pitchFamily="34" typeface="微软雅黑"/>
                <a:ea charset="-122" panose="020b0503020204020204" pitchFamily="34" typeface="微软雅黑"/>
                <a:sym charset="-122" panose="020b0503020204020204" pitchFamily="34" typeface="微软雅黑"/>
              </a:rPr>
              <a:t>根据需要添加适当的文字，一页的文字最好不要超过200字</a:t>
            </a:r>
          </a:p>
        </p:txBody>
      </p:sp>
    </p:spTree>
    <p:extLst>
      <p:ext uri="{BB962C8B-B14F-4D97-AF65-F5344CB8AC3E}">
        <p14:creationId val="1906993938"/>
      </p:ext>
    </p:extLst>
  </p:cSld>
  <p:clrMapOvr>
    <a:masterClrMapping/>
  </p:clrMapOvr>
  <mc:AlternateContent>
    <mc:Choice Requires="p14">
      <p:transition p14:dur="1100" spd="slow"/>
    </mc:Choice>
    <mc:Fallback>
      <p:transition spd="slow"/>
    </mc:Fallback>
  </mc:AlternateConten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淘宝网chenying0907出品 1"/>
          <p:cNvSpPr/>
          <p:nvPr/>
        </p:nvSpPr>
        <p:spPr>
          <a:xfrm>
            <a:off x="0" y="0"/>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 name="淘宝网chenying0907出品 2"/>
          <p:cNvSpPr/>
          <p:nvPr/>
        </p:nvSpPr>
        <p:spPr>
          <a:xfrm>
            <a:off x="0" y="590024"/>
            <a:ext cx="9144000" cy="5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 name="淘宝网chenying0907出品 3"/>
          <p:cNvSpPr/>
          <p:nvPr/>
        </p:nvSpPr>
        <p:spPr>
          <a:xfrm>
            <a:off x="0" y="14025"/>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pic>
        <p:nvPicPr>
          <p:cNvPr id="5" name="淘宝网chenying0907出品 4"/>
          <p:cNvPicPr>
            <a:picLocks noChangeAspect="1"/>
          </p:cNvPicPr>
          <p:nvPr/>
        </p:nvPicPr>
        <p:blipFill>
          <a:blip r:embed="rId3">
            <a:extLst>
              <a:ext uri="{BEBA8EAE-BF5A-486C-A8C5-ECC9F3942E4B}">
                <a14:imgProps>
                  <a14:imgLayer xmlns:d3p1="http://schemas.openxmlformats.org/officeDocument/2006/relationships" d3p1:embed="">
                    <a14:imgEffect>
                      <a14:saturation sat="400000"/>
                    </a14:imgEffect>
                    <a14:imgEffect>
                      <a14:brightnessContrast contrast="40000"/>
                    </a14:imgEffect>
                  </a14:imgLayer>
                </a14:imgProps>
              </a:ext>
              <a:ext uri="{28A0092B-C50C-407E-A947-70E740481C1C}">
                <a14:useLocalDpi val="0"/>
              </a:ext>
            </a:extLst>
          </a:blip>
          <a:stretch>
            <a:fillRect/>
          </a:stretch>
        </p:blipFill>
        <p:spPr>
          <a:xfrm>
            <a:off x="197813" y="108000"/>
            <a:ext cx="442504" cy="402495"/>
          </a:xfrm>
          <a:prstGeom prst="rect">
            <a:avLst/>
          </a:prstGeom>
          <a:effectLst>
            <a:outerShdw algn="tl" blurRad="50800" dir="2700000" dist="38100" rotWithShape="0">
              <a:prstClr val="black">
                <a:alpha val="40000"/>
              </a:prstClr>
            </a:outerShdw>
          </a:effectLst>
        </p:spPr>
      </p:pic>
      <p:sp>
        <p:nvSpPr>
          <p:cNvPr id="6" name="淘宝网chenying0907出品 5"/>
          <p:cNvSpPr/>
          <p:nvPr/>
        </p:nvSpPr>
        <p:spPr>
          <a:xfrm>
            <a:off x="678290" y="124581"/>
            <a:ext cx="201168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单击添加文本标题</a:t>
            </a:r>
          </a:p>
        </p:txBody>
      </p:sp>
      <p:sp>
        <p:nvSpPr>
          <p:cNvPr id="7" name="淘宝网chenying0907出品 6"/>
          <p:cNvSpPr/>
          <p:nvPr/>
        </p:nvSpPr>
        <p:spPr>
          <a:xfrm>
            <a:off x="8624773" y="170748"/>
            <a:ext cx="324000" cy="276999"/>
          </a:xfrm>
          <a:prstGeom prst="rect">
            <a:avLst/>
          </a:prstGeom>
        </p:spPr>
        <p:txBody>
          <a:bodyPr anchor="ctr" bIns="0" lIns="0" rIns="0" tIns="0" wrap="none">
            <a:noAutofit/>
          </a:bodyPr>
          <a:lstStyle/>
          <a:p>
            <a:pPr algn="ctr"/>
            <a:fld id="{7E4293FA-6B95-4571-8826-A86BDE087D8D}" type="slidenum">
              <a:rPr altLang="en-US" lang="zh-CN" sz="2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pPr algn="ctr"/>
              <a:t>13</a:t>
            </a:fld>
          </a:p>
        </p:txBody>
      </p:sp>
      <p:sp>
        <p:nvSpPr>
          <p:cNvPr id="8" name="MH_SubTitle_1"/>
          <p:cNvSpPr/>
          <p:nvPr>
            <p:custDataLst>
              <p:tags r:id="rId4"/>
            </p:custDataLst>
          </p:nvPr>
        </p:nvSpPr>
        <p:spPr>
          <a:xfrm>
            <a:off x="1628775" y="1625954"/>
            <a:ext cx="1651000" cy="1651000"/>
          </a:xfrm>
          <a:prstGeom prst="diamond">
            <a:avLst/>
          </a:prstGeom>
          <a:solidFill>
            <a:srgbClr val="C0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fontAlgn="auto" hangingPunct="1">
              <a:spcBef>
                <a:spcPct val="0"/>
              </a:spcBef>
              <a:spcAft>
                <a:spcPct val="0"/>
              </a:spcAft>
              <a:defRPr/>
            </a:pPr>
            <a:r>
              <a:rPr altLang="en-US" lang="zh-CN" sz="16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输入文本</a:t>
            </a:r>
          </a:p>
        </p:txBody>
      </p:sp>
      <p:sp>
        <p:nvSpPr>
          <p:cNvPr id="9" name="MH_SubTitle_2"/>
          <p:cNvSpPr/>
          <p:nvPr>
            <p:custDataLst>
              <p:tags r:id="rId5"/>
            </p:custDataLst>
          </p:nvPr>
        </p:nvSpPr>
        <p:spPr>
          <a:xfrm>
            <a:off x="2481263" y="2464154"/>
            <a:ext cx="1651000" cy="1651000"/>
          </a:xfrm>
          <a:prstGeom prst="diamond">
            <a:avLst/>
          </a:prstGeom>
          <a:no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a:defRPr/>
            </a:pPr>
            <a:r>
              <a:rPr altLang="en-US" b="1" lang="zh-CN" sz="1600">
                <a:solidFill>
                  <a:srgbClr val="C00000"/>
                </a:solidFill>
                <a:latin charset="-122" panose="020b0503020204020204" pitchFamily="34" typeface="微软雅黑"/>
                <a:ea charset="-122" panose="020b0503020204020204" pitchFamily="34" typeface="微软雅黑"/>
                <a:sym charset="-122" panose="020b0503020204020204" pitchFamily="34" typeface="微软雅黑"/>
              </a:rPr>
              <a:t>输入文本</a:t>
            </a:r>
          </a:p>
        </p:txBody>
      </p:sp>
      <p:sp>
        <p:nvSpPr>
          <p:cNvPr id="10" name="MH_SubTitle_3"/>
          <p:cNvSpPr/>
          <p:nvPr>
            <p:custDataLst>
              <p:tags r:id="rId6"/>
            </p:custDataLst>
          </p:nvPr>
        </p:nvSpPr>
        <p:spPr>
          <a:xfrm>
            <a:off x="3335338" y="1625954"/>
            <a:ext cx="1651000" cy="1651000"/>
          </a:xfrm>
          <a:prstGeom prst="diamond">
            <a:avLst/>
          </a:prstGeom>
          <a:solidFill>
            <a:srgbClr val="C0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a:defRPr/>
            </a:pPr>
            <a:r>
              <a:rPr altLang="en-US" lang="zh-CN" sz="16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输入文本</a:t>
            </a:r>
          </a:p>
        </p:txBody>
      </p:sp>
      <p:sp>
        <p:nvSpPr>
          <p:cNvPr id="11" name="MH_SubTitle_4"/>
          <p:cNvSpPr/>
          <p:nvPr>
            <p:custDataLst>
              <p:tags r:id="rId7"/>
            </p:custDataLst>
          </p:nvPr>
        </p:nvSpPr>
        <p:spPr>
          <a:xfrm>
            <a:off x="4189413" y="2464154"/>
            <a:ext cx="1651000" cy="1651000"/>
          </a:xfrm>
          <a:prstGeom prst="diamond">
            <a:avLst/>
          </a:prstGeom>
          <a:no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a:defRPr/>
            </a:pPr>
            <a:r>
              <a:rPr altLang="en-US" b="1" lang="zh-CN" sz="1600">
                <a:solidFill>
                  <a:srgbClr val="C00000"/>
                </a:solidFill>
                <a:latin charset="-122" panose="020b0503020204020204" pitchFamily="34" typeface="微软雅黑"/>
                <a:ea charset="-122" panose="020b0503020204020204" pitchFamily="34" typeface="微软雅黑"/>
                <a:sym charset="-122" panose="020b0503020204020204" pitchFamily="34" typeface="微软雅黑"/>
              </a:rPr>
              <a:t>输入文本</a:t>
            </a:r>
          </a:p>
        </p:txBody>
      </p:sp>
      <p:sp>
        <p:nvSpPr>
          <p:cNvPr id="12" name="MH_SubTitle_5"/>
          <p:cNvSpPr/>
          <p:nvPr>
            <p:custDataLst>
              <p:tags r:id="rId8"/>
            </p:custDataLst>
          </p:nvPr>
        </p:nvSpPr>
        <p:spPr>
          <a:xfrm>
            <a:off x="5041900" y="1625954"/>
            <a:ext cx="1651000" cy="1651000"/>
          </a:xfrm>
          <a:prstGeom prst="diamond">
            <a:avLst/>
          </a:prstGeom>
          <a:solidFill>
            <a:srgbClr val="C0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a:defRPr/>
            </a:pPr>
            <a:r>
              <a:rPr altLang="en-US" lang="zh-CN" sz="16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输入文本</a:t>
            </a:r>
          </a:p>
        </p:txBody>
      </p:sp>
      <p:sp>
        <p:nvSpPr>
          <p:cNvPr id="13" name="MH_SubTitle_6"/>
          <p:cNvSpPr/>
          <p:nvPr>
            <p:custDataLst>
              <p:tags r:id="rId9"/>
            </p:custDataLst>
          </p:nvPr>
        </p:nvSpPr>
        <p:spPr>
          <a:xfrm>
            <a:off x="5895975" y="2464154"/>
            <a:ext cx="1651000" cy="1651000"/>
          </a:xfrm>
          <a:prstGeom prst="diamond">
            <a:avLst/>
          </a:prstGeom>
          <a:no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a:defRPr/>
            </a:pPr>
            <a:r>
              <a:rPr altLang="en-US" b="1" lang="zh-CN" sz="1600">
                <a:solidFill>
                  <a:srgbClr val="C00000"/>
                </a:solidFill>
                <a:latin charset="-122" panose="020b0503020204020204" pitchFamily="34" typeface="微软雅黑"/>
                <a:ea charset="-122" panose="020b0503020204020204" pitchFamily="34" typeface="微软雅黑"/>
                <a:sym charset="-122" panose="020b0503020204020204" pitchFamily="34" typeface="微软雅黑"/>
              </a:rPr>
              <a:t>输入文本</a:t>
            </a:r>
          </a:p>
        </p:txBody>
      </p:sp>
      <p:sp>
        <p:nvSpPr>
          <p:cNvPr id="14" name="淘宝网chenying0907出品 13"/>
          <p:cNvSpPr/>
          <p:nvPr/>
        </p:nvSpPr>
        <p:spPr>
          <a:xfrm>
            <a:off x="2483768" y="4115154"/>
            <a:ext cx="1629367" cy="640080"/>
          </a:xfrm>
          <a:prstGeom prst="rect">
            <a:avLst/>
          </a:prstGeom>
        </p:spPr>
        <p:txBody>
          <a:bodyPr wrap="square">
            <a:spAutoFit/>
          </a:bodyPr>
          <a:lstStyle/>
          <a:p>
            <a:pPr algn="ctr">
              <a:lnSpc>
                <a:spcPct val="150000"/>
              </a:lnSpc>
            </a:pPr>
            <a:r>
              <a:rPr altLang="en-US" lang="zh-CN" sz="1200">
                <a:solidFill>
                  <a:prstClr val="black">
                    <a:lumMod val="75000"/>
                    <a:lumOff val="25000"/>
                  </a:prstClr>
                </a:solidFill>
                <a:latin charset="-122" panose="020b0503020204020204" pitchFamily="34" typeface="微软雅黑"/>
                <a:ea charset="-122" panose="020b0503020204020204" pitchFamily="34" typeface="微软雅黑"/>
                <a:sym charset="-122" panose="020b0503020204020204" pitchFamily="34" typeface="微软雅黑"/>
              </a:rPr>
              <a:t>添加适当文字，一页最好不要超过200</a:t>
            </a:r>
          </a:p>
        </p:txBody>
      </p:sp>
      <p:sp>
        <p:nvSpPr>
          <p:cNvPr id="15" name="淘宝网chenying0907出品 14"/>
          <p:cNvSpPr/>
          <p:nvPr/>
        </p:nvSpPr>
        <p:spPr>
          <a:xfrm>
            <a:off x="4238777" y="4115154"/>
            <a:ext cx="1629367" cy="640080"/>
          </a:xfrm>
          <a:prstGeom prst="rect">
            <a:avLst/>
          </a:prstGeom>
        </p:spPr>
        <p:txBody>
          <a:bodyPr wrap="square">
            <a:spAutoFit/>
          </a:bodyPr>
          <a:lstStyle/>
          <a:p>
            <a:pPr algn="ctr">
              <a:lnSpc>
                <a:spcPct val="150000"/>
              </a:lnSpc>
            </a:pPr>
            <a:r>
              <a:rPr altLang="en-US" lang="zh-CN" sz="1200">
                <a:solidFill>
                  <a:prstClr val="black">
                    <a:lumMod val="75000"/>
                    <a:lumOff val="25000"/>
                  </a:prstClr>
                </a:solidFill>
                <a:latin charset="-122" panose="020b0503020204020204" pitchFamily="34" typeface="微软雅黑"/>
                <a:ea charset="-122" panose="020b0503020204020204" pitchFamily="34" typeface="微软雅黑"/>
                <a:sym charset="-122" panose="020b0503020204020204" pitchFamily="34" typeface="微软雅黑"/>
              </a:rPr>
              <a:t>添加适当文字，一页最好不要超过200</a:t>
            </a:r>
          </a:p>
        </p:txBody>
      </p:sp>
      <p:sp>
        <p:nvSpPr>
          <p:cNvPr id="16" name="淘宝网chenying0907出品 15"/>
          <p:cNvSpPr/>
          <p:nvPr/>
        </p:nvSpPr>
        <p:spPr>
          <a:xfrm>
            <a:off x="5930804" y="4115154"/>
            <a:ext cx="1629367" cy="640080"/>
          </a:xfrm>
          <a:prstGeom prst="rect">
            <a:avLst/>
          </a:prstGeom>
        </p:spPr>
        <p:txBody>
          <a:bodyPr wrap="square">
            <a:spAutoFit/>
          </a:bodyPr>
          <a:lstStyle/>
          <a:p>
            <a:pPr algn="ctr">
              <a:lnSpc>
                <a:spcPct val="150000"/>
              </a:lnSpc>
            </a:pPr>
            <a:r>
              <a:rPr altLang="en-US" lang="zh-CN" sz="1200">
                <a:solidFill>
                  <a:prstClr val="black">
                    <a:lumMod val="75000"/>
                    <a:lumOff val="25000"/>
                  </a:prstClr>
                </a:solidFill>
                <a:latin charset="-122" panose="020b0503020204020204" pitchFamily="34" typeface="微软雅黑"/>
                <a:ea charset="-122" panose="020b0503020204020204" pitchFamily="34" typeface="微软雅黑"/>
                <a:sym charset="-122" panose="020b0503020204020204" pitchFamily="34" typeface="微软雅黑"/>
              </a:rPr>
              <a:t>添加适当文字，一页最好不要超过200</a:t>
            </a:r>
          </a:p>
        </p:txBody>
      </p:sp>
      <p:sp>
        <p:nvSpPr>
          <p:cNvPr id="17" name="淘宝网chenying0907出品 16"/>
          <p:cNvSpPr/>
          <p:nvPr/>
        </p:nvSpPr>
        <p:spPr>
          <a:xfrm>
            <a:off x="1619672" y="1006680"/>
            <a:ext cx="1629367" cy="640080"/>
          </a:xfrm>
          <a:prstGeom prst="rect">
            <a:avLst/>
          </a:prstGeom>
        </p:spPr>
        <p:txBody>
          <a:bodyPr wrap="square">
            <a:spAutoFit/>
          </a:bodyPr>
          <a:lstStyle/>
          <a:p>
            <a:pPr algn="ctr">
              <a:lnSpc>
                <a:spcPct val="150000"/>
              </a:lnSpc>
            </a:pPr>
            <a:r>
              <a:rPr altLang="en-US" lang="zh-CN" sz="1200">
                <a:solidFill>
                  <a:prstClr val="black">
                    <a:lumMod val="75000"/>
                    <a:lumOff val="25000"/>
                  </a:prstClr>
                </a:solidFill>
                <a:latin charset="-122" panose="020b0503020204020204" pitchFamily="34" typeface="微软雅黑"/>
                <a:ea charset="-122" panose="020b0503020204020204" pitchFamily="34" typeface="微软雅黑"/>
                <a:sym charset="-122" panose="020b0503020204020204" pitchFamily="34" typeface="微软雅黑"/>
              </a:rPr>
              <a:t>添加适当文字，一页最好不要超过200</a:t>
            </a:r>
          </a:p>
        </p:txBody>
      </p:sp>
      <p:sp>
        <p:nvSpPr>
          <p:cNvPr id="18" name="淘宝网chenying0907出品 17"/>
          <p:cNvSpPr/>
          <p:nvPr/>
        </p:nvSpPr>
        <p:spPr>
          <a:xfrm>
            <a:off x="3374681" y="1006680"/>
            <a:ext cx="1629367" cy="640080"/>
          </a:xfrm>
          <a:prstGeom prst="rect">
            <a:avLst/>
          </a:prstGeom>
        </p:spPr>
        <p:txBody>
          <a:bodyPr wrap="square">
            <a:spAutoFit/>
          </a:bodyPr>
          <a:lstStyle/>
          <a:p>
            <a:pPr algn="ctr">
              <a:lnSpc>
                <a:spcPct val="150000"/>
              </a:lnSpc>
            </a:pPr>
            <a:r>
              <a:rPr altLang="en-US" lang="zh-CN" sz="1200">
                <a:solidFill>
                  <a:prstClr val="black">
                    <a:lumMod val="75000"/>
                    <a:lumOff val="25000"/>
                  </a:prstClr>
                </a:solidFill>
                <a:latin charset="-122" panose="020b0503020204020204" pitchFamily="34" typeface="微软雅黑"/>
                <a:ea charset="-122" panose="020b0503020204020204" pitchFamily="34" typeface="微软雅黑"/>
                <a:sym charset="-122" panose="020b0503020204020204" pitchFamily="34" typeface="微软雅黑"/>
              </a:rPr>
              <a:t>添加适当文字，一页最好不要超过200</a:t>
            </a:r>
          </a:p>
        </p:txBody>
      </p:sp>
      <p:sp>
        <p:nvSpPr>
          <p:cNvPr id="19" name="淘宝网chenying0907出品 18"/>
          <p:cNvSpPr/>
          <p:nvPr/>
        </p:nvSpPr>
        <p:spPr>
          <a:xfrm>
            <a:off x="5066708" y="1006680"/>
            <a:ext cx="1629367" cy="640080"/>
          </a:xfrm>
          <a:prstGeom prst="rect">
            <a:avLst/>
          </a:prstGeom>
        </p:spPr>
        <p:txBody>
          <a:bodyPr wrap="square">
            <a:spAutoFit/>
          </a:bodyPr>
          <a:lstStyle/>
          <a:p>
            <a:pPr algn="ctr">
              <a:lnSpc>
                <a:spcPct val="150000"/>
              </a:lnSpc>
            </a:pPr>
            <a:r>
              <a:rPr altLang="en-US" lang="zh-CN" sz="1200">
                <a:solidFill>
                  <a:prstClr val="black">
                    <a:lumMod val="75000"/>
                    <a:lumOff val="25000"/>
                  </a:prstClr>
                </a:solidFill>
                <a:latin charset="-122" panose="020b0503020204020204" pitchFamily="34" typeface="微软雅黑"/>
                <a:ea charset="-122" panose="020b0503020204020204" pitchFamily="34" typeface="微软雅黑"/>
                <a:sym charset="-122" panose="020b0503020204020204" pitchFamily="34" typeface="微软雅黑"/>
              </a:rPr>
              <a:t>添加适当文字，一页最好不要超过200</a:t>
            </a:r>
          </a:p>
        </p:txBody>
      </p:sp>
    </p:spTree>
    <p:extLst>
      <p:ext uri="{BB962C8B-B14F-4D97-AF65-F5344CB8AC3E}">
        <p14:creationId val="1906993938"/>
      </p:ext>
    </p:extLst>
  </p:cSld>
  <p:clrMapOvr>
    <a:masterClrMapping/>
  </p:clrMapOvr>
  <mc:AlternateContent>
    <mc:Choice Requires="p14">
      <p:transition p14:dur="1100" spd="slow"/>
    </mc:Choice>
    <mc:Fallback>
      <p:transition spd="slow"/>
    </mc:Fallback>
  </mc:AlternateConten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淘宝网chenying0907出品 1"/>
          <p:cNvSpPr/>
          <p:nvPr/>
        </p:nvSpPr>
        <p:spPr>
          <a:xfrm>
            <a:off x="0" y="0"/>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 name="淘宝网chenying0907出品 2"/>
          <p:cNvSpPr/>
          <p:nvPr/>
        </p:nvSpPr>
        <p:spPr>
          <a:xfrm>
            <a:off x="0" y="590024"/>
            <a:ext cx="9144000" cy="5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 name="淘宝网chenying0907出品 3"/>
          <p:cNvSpPr/>
          <p:nvPr/>
        </p:nvSpPr>
        <p:spPr>
          <a:xfrm>
            <a:off x="0" y="14025"/>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pic>
        <p:nvPicPr>
          <p:cNvPr id="5" name="淘宝网chenying0907出品 4"/>
          <p:cNvPicPr>
            <a:picLocks noChangeAspect="1"/>
          </p:cNvPicPr>
          <p:nvPr/>
        </p:nvPicPr>
        <p:blipFill>
          <a:blip r:embed="rId3">
            <a:extLst>
              <a:ext uri="{BEBA8EAE-BF5A-486C-A8C5-ECC9F3942E4B}">
                <a14:imgProps>
                  <a14:imgLayer xmlns:d3p1="http://schemas.openxmlformats.org/officeDocument/2006/relationships" d3p1:embed="">
                    <a14:imgEffect>
                      <a14:saturation sat="400000"/>
                    </a14:imgEffect>
                    <a14:imgEffect>
                      <a14:brightnessContrast contrast="40000"/>
                    </a14:imgEffect>
                  </a14:imgLayer>
                </a14:imgProps>
              </a:ext>
              <a:ext uri="{28A0092B-C50C-407E-A947-70E740481C1C}">
                <a14:useLocalDpi val="0"/>
              </a:ext>
            </a:extLst>
          </a:blip>
          <a:stretch>
            <a:fillRect/>
          </a:stretch>
        </p:blipFill>
        <p:spPr>
          <a:xfrm>
            <a:off x="197813" y="108000"/>
            <a:ext cx="442504" cy="402495"/>
          </a:xfrm>
          <a:prstGeom prst="rect">
            <a:avLst/>
          </a:prstGeom>
          <a:effectLst>
            <a:outerShdw algn="tl" blurRad="50800" dir="2700000" dist="38100" rotWithShape="0">
              <a:prstClr val="black">
                <a:alpha val="40000"/>
              </a:prstClr>
            </a:outerShdw>
          </a:effectLst>
        </p:spPr>
      </p:pic>
      <p:sp>
        <p:nvSpPr>
          <p:cNvPr id="6" name="淘宝网chenying0907出品 5"/>
          <p:cNvSpPr/>
          <p:nvPr/>
        </p:nvSpPr>
        <p:spPr>
          <a:xfrm>
            <a:off x="678290" y="124581"/>
            <a:ext cx="201168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单击添加文本标题</a:t>
            </a:r>
          </a:p>
        </p:txBody>
      </p:sp>
      <p:sp>
        <p:nvSpPr>
          <p:cNvPr id="7" name="淘宝网chenying0907出品 6"/>
          <p:cNvSpPr/>
          <p:nvPr/>
        </p:nvSpPr>
        <p:spPr>
          <a:xfrm>
            <a:off x="8624773" y="170748"/>
            <a:ext cx="324000" cy="276999"/>
          </a:xfrm>
          <a:prstGeom prst="rect">
            <a:avLst/>
          </a:prstGeom>
        </p:spPr>
        <p:txBody>
          <a:bodyPr anchor="ctr" bIns="0" lIns="0" rIns="0" tIns="0" wrap="none">
            <a:noAutofit/>
          </a:bodyPr>
          <a:lstStyle/>
          <a:p>
            <a:pPr algn="ctr"/>
            <a:fld id="{C8E99CF5-029C-45F2-995D-8037D0AD1892}" type="slidenum">
              <a:rPr altLang="en-US" lang="zh-CN" sz="2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pPr algn="ctr"/>
              <a:t>14</a:t>
            </a:fld>
          </a:p>
        </p:txBody>
      </p:sp>
      <p:sp>
        <p:nvSpPr>
          <p:cNvPr id="8" name="流程图: 离页连接符 7"/>
          <p:cNvSpPr/>
          <p:nvPr/>
        </p:nvSpPr>
        <p:spPr>
          <a:xfrm>
            <a:off x="3563888" y="3384922"/>
            <a:ext cx="2016224" cy="1008112"/>
          </a:xfrm>
          <a:prstGeom prst="flowChartOffpage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9" name="流程图: 离页连接符 8"/>
          <p:cNvSpPr/>
          <p:nvPr/>
        </p:nvSpPr>
        <p:spPr>
          <a:xfrm flipV="1">
            <a:off x="3563888" y="1296690"/>
            <a:ext cx="2016224" cy="1823938"/>
          </a:xfrm>
          <a:prstGeom prst="flowChartOffpage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0" name="淘宝网chenying0907出品 9"/>
          <p:cNvSpPr/>
          <p:nvPr/>
        </p:nvSpPr>
        <p:spPr>
          <a:xfrm>
            <a:off x="3774122" y="1525488"/>
            <a:ext cx="1595755" cy="914400"/>
          </a:xfrm>
          <a:prstGeom prst="rect">
            <a:avLst/>
          </a:prstGeom>
        </p:spPr>
        <p:txBody>
          <a:bodyPr wrap="none">
            <a:spAutoFit/>
          </a:bodyPr>
          <a:lstStyle/>
          <a:p>
            <a:pPr algn="ctr" lvl="0"/>
            <a:r>
              <a:rPr altLang="zh-CN" lang="en-US" sz="5400">
                <a:solidFill>
                  <a:prstClr val="white"/>
                </a:solidFill>
                <a:latin charset="-122" panose="020b0503020204020204" pitchFamily="34" typeface="微软雅黑"/>
                <a:ea charset="-122" panose="020b0503020204020204" pitchFamily="34" typeface="微软雅黑"/>
                <a:sym charset="-122" panose="020b0503020204020204" pitchFamily="34" typeface="微软雅黑"/>
              </a:rPr>
              <a:t>72%</a:t>
            </a:r>
          </a:p>
        </p:txBody>
      </p:sp>
      <p:sp>
        <p:nvSpPr>
          <p:cNvPr id="11" name="淘宝网chenying0907出品 7"/>
          <p:cNvSpPr txBox="1">
            <a:spLocks noChangeArrowheads="1"/>
          </p:cNvSpPr>
          <p:nvPr/>
        </p:nvSpPr>
        <p:spPr bwMode="auto">
          <a:xfrm>
            <a:off x="3703958" y="2376810"/>
            <a:ext cx="1736082" cy="682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ctr" eaLnBrk="1" hangingPunct="1"/>
            <a:r>
              <a:rPr altLang="en-US" lang="zh-CN" sz="1200">
                <a:solidFill>
                  <a:schemeClr val="bg1"/>
                </a:solidFill>
                <a:latin charset="-122" panose="020b0503020204020204" pitchFamily="34" typeface="微软雅黑"/>
                <a:sym charset="-122" panose="020b0503020204020204" pitchFamily="34" typeface="微软雅黑"/>
              </a:rPr>
              <a:t>添加文本</a:t>
            </a:r>
          </a:p>
          <a:p>
            <a:pPr algn="ctr" eaLnBrk="1" hangingPunct="1"/>
            <a:r>
              <a:rPr altLang="en-US" lang="zh-CN" sz="1200">
                <a:solidFill>
                  <a:schemeClr val="bg1"/>
                </a:solidFill>
                <a:latin charset="-122" panose="020b0503020204020204" pitchFamily="34" typeface="微软雅黑"/>
                <a:sym charset="-122" panose="020b0503020204020204" pitchFamily="34" typeface="微软雅黑"/>
              </a:rPr>
              <a:t>单击此处添加说明文字单击此处添加说明文字</a:t>
            </a:r>
          </a:p>
        </p:txBody>
      </p:sp>
      <p:sp>
        <p:nvSpPr>
          <p:cNvPr id="12" name="淘宝网chenying0907出品 7"/>
          <p:cNvSpPr txBox="1">
            <a:spLocks noChangeArrowheads="1"/>
          </p:cNvSpPr>
          <p:nvPr/>
        </p:nvSpPr>
        <p:spPr bwMode="auto">
          <a:xfrm>
            <a:off x="395536" y="2248420"/>
            <a:ext cx="2736304" cy="17730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lvl="0">
              <a:lnSpc>
                <a:spcPct val="120000"/>
              </a:lnSpc>
              <a:spcBef>
                <a:spcPts val="300"/>
              </a:spcBef>
            </a:pPr>
            <a:r>
              <a:rPr altLang="en-US" b="1" lang="zh-CN" sz="1400">
                <a:solidFill>
                  <a:prstClr val="black">
                    <a:lumMod val="85000"/>
                    <a:lumOff val="15000"/>
                  </a:prstClr>
                </a:solidFill>
                <a:latin charset="-122" panose="020b0503020204020204" pitchFamily="34" typeface="微软雅黑"/>
                <a:sym charset="-122" panose="020b0503020204020204" pitchFamily="34" typeface="微软雅黑"/>
              </a:rPr>
              <a:t>添加文本</a:t>
            </a:r>
          </a:p>
          <a:p>
            <a:pPr lvl="0">
              <a:lnSpc>
                <a:spcPct val="120000"/>
              </a:lnSpc>
              <a:spcBef>
                <a:spcPts val="300"/>
              </a:spcBef>
            </a:pPr>
            <a:r>
              <a:rPr altLang="en-US" b="1" lang="zh-CN" sz="1400">
                <a:solidFill>
                  <a:prstClr val="black">
                    <a:lumMod val="85000"/>
                    <a:lumOff val="15000"/>
                  </a:prstClr>
                </a:solidFill>
                <a:latin charset="-122" panose="020b0503020204020204" pitchFamily="34" typeface="微软雅黑"/>
                <a:sym charset="-122" panose="020b0503020204020204" pitchFamily="34" typeface="微软雅黑"/>
              </a:rPr>
              <a:t>单击此处添加说明文字单击此处添加说明文字单击此处添加说明文字单击此处添加说明文字单击此处添加说明文字单击此处添加说明文字单击此处添加说明文字单击此处添加说明文字单击此处添加说明文字。</a:t>
            </a:r>
          </a:p>
        </p:txBody>
      </p:sp>
      <p:sp>
        <p:nvSpPr>
          <p:cNvPr id="13" name="下弧形箭头 12"/>
          <p:cNvSpPr/>
          <p:nvPr/>
        </p:nvSpPr>
        <p:spPr>
          <a:xfrm>
            <a:off x="5940152" y="3661514"/>
            <a:ext cx="1800200" cy="720000"/>
          </a:xfrm>
          <a:prstGeom prst="curved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4" name="上弧形箭头 13"/>
          <p:cNvSpPr/>
          <p:nvPr/>
        </p:nvSpPr>
        <p:spPr>
          <a:xfrm flipH="1">
            <a:off x="846939" y="1296690"/>
            <a:ext cx="1800000" cy="756000"/>
          </a:xfrm>
          <a:prstGeom prst="curved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5" name="淘宝网chenying0907出品 7"/>
          <p:cNvSpPr txBox="1">
            <a:spLocks noChangeArrowheads="1"/>
          </p:cNvSpPr>
          <p:nvPr/>
        </p:nvSpPr>
        <p:spPr bwMode="auto">
          <a:xfrm>
            <a:off x="6012160" y="1776182"/>
            <a:ext cx="2736304" cy="16087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lvl="0">
              <a:lnSpc>
                <a:spcPct val="120000"/>
              </a:lnSpc>
              <a:spcBef>
                <a:spcPts val="300"/>
              </a:spcBef>
            </a:pPr>
            <a:r>
              <a:rPr altLang="en-US" b="1" lang="zh-CN" sz="1400">
                <a:solidFill>
                  <a:prstClr val="black">
                    <a:lumMod val="85000"/>
                    <a:lumOff val="15000"/>
                  </a:prstClr>
                </a:solidFill>
                <a:latin charset="-122" panose="020b0503020204020204" pitchFamily="34" typeface="微软雅黑"/>
                <a:sym charset="-122" panose="020b0503020204020204" pitchFamily="34" typeface="微软雅黑"/>
              </a:rPr>
              <a:t>添加文本</a:t>
            </a:r>
          </a:p>
          <a:p>
            <a:pPr lvl="0">
              <a:lnSpc>
                <a:spcPct val="120000"/>
              </a:lnSpc>
              <a:spcBef>
                <a:spcPts val="300"/>
              </a:spcBef>
            </a:pPr>
            <a:r>
              <a:rPr altLang="en-US" b="1" lang="zh-CN" sz="1400">
                <a:solidFill>
                  <a:prstClr val="black">
                    <a:lumMod val="85000"/>
                    <a:lumOff val="15000"/>
                  </a:prstClr>
                </a:solidFill>
                <a:latin charset="-122" panose="020b0503020204020204" pitchFamily="34" typeface="微软雅黑"/>
                <a:sym charset="-122" panose="020b0503020204020204" pitchFamily="34" typeface="微软雅黑"/>
              </a:rPr>
              <a:t>单击此处添加说明文字单击此处添加说明文字单击此处添加说明文字单击此处添加说明文字单击此处添加说明文字单击此处添加说明文字单击此处添加说明文字。</a:t>
            </a:r>
          </a:p>
        </p:txBody>
      </p:sp>
      <p:sp>
        <p:nvSpPr>
          <p:cNvPr id="16" name="淘宝网chenying0907出品 15"/>
          <p:cNvSpPr/>
          <p:nvPr/>
        </p:nvSpPr>
        <p:spPr>
          <a:xfrm>
            <a:off x="3774122" y="3397696"/>
            <a:ext cx="1595755" cy="914400"/>
          </a:xfrm>
          <a:prstGeom prst="rect">
            <a:avLst/>
          </a:prstGeom>
        </p:spPr>
        <p:txBody>
          <a:bodyPr wrap="none">
            <a:spAutoFit/>
          </a:bodyPr>
          <a:lstStyle/>
          <a:p>
            <a:pPr algn="ctr" lvl="0"/>
            <a:r>
              <a:rPr altLang="zh-CN" lang="en-US" sz="5400">
                <a:solidFill>
                  <a:prstClr val="white"/>
                </a:solidFill>
                <a:latin charset="-122" panose="020b0503020204020204" pitchFamily="34" typeface="微软雅黑"/>
                <a:ea charset="-122" panose="020b0503020204020204" pitchFamily="34" typeface="微软雅黑"/>
                <a:sym charset="-122" panose="020b0503020204020204" pitchFamily="34" typeface="微软雅黑"/>
              </a:rPr>
              <a:t>28%</a:t>
            </a:r>
          </a:p>
        </p:txBody>
      </p:sp>
    </p:spTree>
    <p:extLst>
      <p:ext uri="{BB962C8B-B14F-4D97-AF65-F5344CB8AC3E}">
        <p14:creationId val="1906993938"/>
      </p:ext>
    </p:extLst>
  </p:cSld>
  <p:clrMapOvr>
    <a:masterClrMapping/>
  </p:clrMapOvr>
  <mc:AlternateContent>
    <mc:Choice Requires="p14">
      <p:transition p14:dur="1100" spd="slow"/>
    </mc:Choice>
    <mc:Fallback>
      <p:transition spd="slow"/>
    </mc:Fallback>
  </mc:AlternateConten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圆角淘宝网chenying0907出品 12"/>
          <p:cNvSpPr/>
          <p:nvPr/>
        </p:nvSpPr>
        <p:spPr>
          <a:xfrm>
            <a:off x="1476064" y="2797320"/>
            <a:ext cx="6191872" cy="962598"/>
          </a:xfrm>
          <a:prstGeom prst="roundRect">
            <a:avLst>
              <a:gd fmla="val 5561" name="adj"/>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1" lIns="91424" rIns="91424" rtlCol="0" tIns="45711"/>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7" name="淘宝网chenying0907出品 7"/>
          <p:cNvSpPr/>
          <p:nvPr/>
        </p:nvSpPr>
        <p:spPr bwMode="auto">
          <a:xfrm>
            <a:off x="1476064" y="2797320"/>
            <a:ext cx="1224000" cy="962598"/>
          </a:xfrm>
          <a:custGeom>
            <a:gdLst>
              <a:gd fmla="*/ 3022 w 3022" name="T0"/>
              <a:gd fmla="*/ 0 h 2098" name="T1"/>
              <a:gd fmla="*/ 0 w 3022" name="T2"/>
              <a:gd fmla="*/ 0 h 2098" name="T3"/>
              <a:gd fmla="*/ 0 w 3022" name="T4"/>
              <a:gd fmla="*/ 2098 h 2098" name="T5"/>
              <a:gd fmla="*/ 2165 w 3022" name="T6"/>
              <a:gd fmla="*/ 2098 h 2098" name="T7"/>
              <a:gd fmla="*/ 3022 w 3022" name="T8"/>
              <a:gd fmla="*/ 0 h 2098" name="T9"/>
            </a:gdLst>
            <a:cxnLst>
              <a:cxn ang="0">
                <a:pos x="T0" y="T1"/>
              </a:cxn>
              <a:cxn ang="0">
                <a:pos x="T2" y="T3"/>
              </a:cxn>
              <a:cxn ang="0">
                <a:pos x="T4" y="T5"/>
              </a:cxn>
              <a:cxn ang="0">
                <a:pos x="T6" y="T7"/>
              </a:cxn>
              <a:cxn ang="0">
                <a:pos x="T8" y="T9"/>
              </a:cxn>
            </a:cxnLst>
            <a:rect b="b" l="0" r="r" t="0"/>
            <a:pathLst>
              <a:path h="2098" w="3022">
                <a:moveTo>
                  <a:pt x="3022" y="0"/>
                </a:moveTo>
                <a:lnTo>
                  <a:pt x="0" y="0"/>
                </a:lnTo>
                <a:lnTo>
                  <a:pt x="0" y="2098"/>
                </a:lnTo>
                <a:lnTo>
                  <a:pt x="2165" y="2098"/>
                </a:lnTo>
                <a:lnTo>
                  <a:pt x="3022" y="0"/>
                </a:lnTo>
                <a:close/>
              </a:path>
            </a:pathLst>
          </a:custGeom>
          <a:solidFill>
            <a:schemeClr val="bg1">
              <a:lumMod val="95000"/>
            </a:schemeClr>
          </a:solidFill>
          <a:ln>
            <a:noFill/>
          </a:ln>
        </p:spPr>
        <p:txBody>
          <a:bodyPr anchor="ctr" anchorCtr="0" bIns="34281" compatLnSpc="1" lIns="0" numCol="1" rIns="180000" tIns="0" vert="horz" wrap="square">
            <a:prstTxWarp prst="textNoShape">
              <a:avLst/>
            </a:prstTxWarp>
          </a:bodyPr>
          <a:lstStyle/>
          <a:p>
            <a:pPr algn="ctr"/>
            <a:endParaRPr altLang="en-US" b="1" lang="zh-CN" sz="4800">
              <a:solidFill>
                <a:srgbClr val="C00000"/>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6" name="淘宝网chenying0907出品 25"/>
          <p:cNvSpPr txBox="1"/>
          <p:nvPr/>
        </p:nvSpPr>
        <p:spPr>
          <a:xfrm>
            <a:off x="3347863" y="3059338"/>
            <a:ext cx="3456384" cy="434322"/>
          </a:xfrm>
          <a:prstGeom prst="rect">
            <a:avLst/>
          </a:prstGeom>
          <a:noFill/>
        </p:spPr>
        <p:txBody>
          <a:bodyPr bIns="34281" lIns="68562" rIns="68562" rtlCol="0" tIns="34281" wrap="square">
            <a:spAutoFit/>
          </a:bodyPr>
          <a:lstStyle/>
          <a:p>
            <a:r>
              <a:rPr altLang="en-US" b="1" lang="zh-CN" sz="2400">
                <a:latin charset="-122" panose="020b0503020204020204" pitchFamily="34" typeface="微软雅黑"/>
                <a:ea charset="-122" panose="020b0503020204020204" pitchFamily="34" typeface="微软雅黑"/>
                <a:sym charset="-122" panose="020b0503020204020204" pitchFamily="34" typeface="微软雅黑"/>
              </a:rPr>
              <a:t>实用共青团工作报告</a:t>
            </a:r>
          </a:p>
        </p:txBody>
      </p:sp>
      <p:sp>
        <p:nvSpPr>
          <p:cNvPr id="27" name="淘宝网chenying0907出品 26"/>
          <p:cNvSpPr/>
          <p:nvPr/>
        </p:nvSpPr>
        <p:spPr>
          <a:xfrm>
            <a:off x="1511974" y="2863121"/>
            <a:ext cx="871855" cy="762000"/>
          </a:xfrm>
          <a:prstGeom prst="rect">
            <a:avLst/>
          </a:prstGeom>
        </p:spPr>
        <p:txBody>
          <a:bodyPr wrap="none">
            <a:spAutoFit/>
          </a:bodyPr>
          <a:lstStyle/>
          <a:p>
            <a:pPr algn="ctr" lvl="0"/>
            <a:r>
              <a:rPr altLang="zh-CN" b="1" lang="en-US" sz="4400">
                <a:solidFill>
                  <a:srgbClr val="C00000"/>
                </a:solidFill>
                <a:latin charset="-122" panose="020b0503020204020204" pitchFamily="34" typeface="微软雅黑"/>
                <a:ea charset="-122" panose="020b0503020204020204" pitchFamily="34" typeface="微软雅黑"/>
                <a:sym charset="-122" panose="020b0503020204020204" pitchFamily="34" typeface="微软雅黑"/>
              </a:rPr>
              <a:t>02</a:t>
            </a:r>
          </a:p>
        </p:txBody>
      </p:sp>
      <p:pic>
        <p:nvPicPr>
          <p:cNvPr id="8" name="淘宝网chenying0907出品 7"/>
          <p:cNvPicPr>
            <a:picLocks noChangeAspect="1"/>
          </p:cNvPicPr>
          <p:nvPr/>
        </p:nvPicPr>
        <p:blipFill>
          <a:blip r:embed="rId3">
            <a:extLst>
              <a:ext uri="{BEBA8EAE-BF5A-486C-A8C5-ECC9F3942E4B}">
                <a14:imgProps>
                  <a14:imgLayer xmlns:d3p1="http://schemas.openxmlformats.org/officeDocument/2006/relationships" d3p1:embed="">
                    <a14:imgEffect>
                      <a14:saturation sat="400000"/>
                    </a14:imgEffect>
                    <a14:imgEffect>
                      <a14:brightnessContrast contrast="40000"/>
                    </a14:imgEffect>
                  </a14:imgLayer>
                </a14:imgProps>
              </a:ext>
              <a:ext uri="{28A0092B-C50C-407E-A947-70E740481C1C}">
                <a14:useLocalDpi val="0"/>
              </a:ext>
            </a:extLst>
          </a:blip>
          <a:stretch>
            <a:fillRect/>
          </a:stretch>
        </p:blipFill>
        <p:spPr>
          <a:xfrm>
            <a:off x="3557056" y="771550"/>
            <a:ext cx="2045458" cy="1860514"/>
          </a:xfrm>
          <a:prstGeom prst="rect">
            <a:avLst/>
          </a:prstGeom>
          <a:effectLst>
            <a:outerShdw algn="ctr" blurRad="254000" rotWithShape="0" sx="109000" sy="109000">
              <a:prstClr val="black">
                <a:alpha val="40000"/>
              </a:prstClr>
            </a:outerShdw>
          </a:effectLst>
        </p:spPr>
      </p:pic>
    </p:spTree>
    <p:extLst>
      <p:ext uri="{BB962C8B-B14F-4D97-AF65-F5344CB8AC3E}">
        <p14:creationId val="4114442115"/>
      </p:ext>
    </p:extLst>
  </p:cSld>
  <p:clrMapOvr>
    <a:masterClrMapping/>
  </p:clrMapOvr>
  <mc:AlternateContent>
    <mc:Choice Requires="p14">
      <p:transition p14:dur="900" spd="slow"/>
    </mc:Choice>
    <mc:Fallback>
      <p:transition spd="slow"/>
    </mc:Fallback>
  </mc:AlternateConten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淘宝网chenying0907出品 1"/>
          <p:cNvSpPr/>
          <p:nvPr/>
        </p:nvSpPr>
        <p:spPr>
          <a:xfrm>
            <a:off x="0" y="0"/>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 name="淘宝网chenying0907出品 2"/>
          <p:cNvSpPr/>
          <p:nvPr/>
        </p:nvSpPr>
        <p:spPr>
          <a:xfrm>
            <a:off x="0" y="590024"/>
            <a:ext cx="9144000" cy="5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 name="淘宝网chenying0907出品 3"/>
          <p:cNvSpPr/>
          <p:nvPr/>
        </p:nvSpPr>
        <p:spPr>
          <a:xfrm>
            <a:off x="0" y="14025"/>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pic>
        <p:nvPicPr>
          <p:cNvPr id="5" name="淘宝网chenying0907出品 4"/>
          <p:cNvPicPr>
            <a:picLocks noChangeAspect="1"/>
          </p:cNvPicPr>
          <p:nvPr/>
        </p:nvPicPr>
        <p:blipFill>
          <a:blip r:embed="rId3">
            <a:extLst>
              <a:ext uri="{BEBA8EAE-BF5A-486C-A8C5-ECC9F3942E4B}">
                <a14:imgProps>
                  <a14:imgLayer xmlns:d3p1="http://schemas.openxmlformats.org/officeDocument/2006/relationships" d3p1:embed="">
                    <a14:imgEffect>
                      <a14:saturation sat="400000"/>
                    </a14:imgEffect>
                    <a14:imgEffect>
                      <a14:brightnessContrast contrast="40000"/>
                    </a14:imgEffect>
                  </a14:imgLayer>
                </a14:imgProps>
              </a:ext>
              <a:ext uri="{28A0092B-C50C-407E-A947-70E740481C1C}">
                <a14:useLocalDpi val="0"/>
              </a:ext>
            </a:extLst>
          </a:blip>
          <a:stretch>
            <a:fillRect/>
          </a:stretch>
        </p:blipFill>
        <p:spPr>
          <a:xfrm>
            <a:off x="197813" y="108000"/>
            <a:ext cx="442504" cy="402495"/>
          </a:xfrm>
          <a:prstGeom prst="rect">
            <a:avLst/>
          </a:prstGeom>
          <a:effectLst>
            <a:outerShdw algn="tl" blurRad="50800" dir="2700000" dist="38100" rotWithShape="0">
              <a:prstClr val="black">
                <a:alpha val="40000"/>
              </a:prstClr>
            </a:outerShdw>
          </a:effectLst>
        </p:spPr>
      </p:pic>
      <p:sp>
        <p:nvSpPr>
          <p:cNvPr id="6" name="淘宝网chenying0907出品 5"/>
          <p:cNvSpPr/>
          <p:nvPr/>
        </p:nvSpPr>
        <p:spPr>
          <a:xfrm>
            <a:off x="678290" y="124581"/>
            <a:ext cx="201168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单击添加文本标题</a:t>
            </a:r>
          </a:p>
        </p:txBody>
      </p:sp>
      <p:sp>
        <p:nvSpPr>
          <p:cNvPr id="7" name="淘宝网chenying0907出品 6"/>
          <p:cNvSpPr/>
          <p:nvPr/>
        </p:nvSpPr>
        <p:spPr>
          <a:xfrm>
            <a:off x="8624773" y="170748"/>
            <a:ext cx="324000" cy="276999"/>
          </a:xfrm>
          <a:prstGeom prst="rect">
            <a:avLst/>
          </a:prstGeom>
        </p:spPr>
        <p:txBody>
          <a:bodyPr anchor="ctr" bIns="0" lIns="0" rIns="0" tIns="0" wrap="none">
            <a:noAutofit/>
          </a:bodyPr>
          <a:lstStyle/>
          <a:p>
            <a:pPr algn="ctr"/>
            <a:fld id="{B85C6B4B-506C-480A-9A5F-A157B3B3A1B9}" type="slidenum">
              <a:rPr altLang="en-US" lang="zh-CN" sz="2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pPr algn="ctr"/>
              <a:t>16</a:t>
            </a:fld>
          </a:p>
        </p:txBody>
      </p:sp>
      <p:sp>
        <p:nvSpPr>
          <p:cNvPr id="8" name="MH_Other_1"/>
          <p:cNvSpPr/>
          <p:nvPr>
            <p:custDataLst>
              <p:tags r:id="rId4"/>
            </p:custDataLst>
          </p:nvPr>
        </p:nvSpPr>
        <p:spPr>
          <a:xfrm>
            <a:off x="1169988" y="1787624"/>
            <a:ext cx="1520825" cy="749300"/>
          </a:xfrm>
          <a:custGeom>
            <a:gdLst>
              <a:gd fmla="*/ 0 w 1521440" name="connsiteX0"/>
              <a:gd fmla="*/ 0 h 749300" name="connsiteY0"/>
              <a:gd fmla="*/ 1521440 w 1521440" name="connsiteX1"/>
              <a:gd fmla="*/ 0 h 749300" name="connsiteY1"/>
              <a:gd fmla="*/ 1507239 w 1521440" name="connsiteX2"/>
              <a:gd fmla="*/ 140870 h 749300" name="connsiteY2"/>
              <a:gd fmla="*/ 760720 w 1521440" name="connsiteX3"/>
              <a:gd fmla="*/ 749300 h 749300" name="connsiteY3"/>
              <a:gd fmla="*/ 14201 w 1521440" name="connsiteX4"/>
              <a:gd fmla="*/ 140870 h 7493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49300" w="152144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zh-CN" b="1" lang="en-US" sz="32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01</a:t>
            </a:r>
          </a:p>
        </p:txBody>
      </p:sp>
      <p:pic>
        <p:nvPicPr>
          <p:cNvPr id="9" name="MH_Other_2"/>
          <p:cNvPicPr/>
          <p:nvPr>
            <p:custDataLst>
              <p:tags r:id="rId6"/>
            </p:custDataLst>
          </p:nvPr>
        </p:nvPicPr>
        <p:blipFill>
          <a:blip r:embed="rId5">
            <a:extLst>
              <a:ext uri="{28A0092B-C50C-407E-A947-70E740481C1C}">
                <a14:useLocalDpi val="0"/>
              </a:ext>
            </a:extLst>
          </a:blip>
          <a:srcRect t="50887"/>
          <a:stretch>
            <a:fillRect/>
          </a:stretch>
        </p:blipFill>
        <p:spPr bwMode="auto">
          <a:xfrm>
            <a:off x="669925" y="1787624"/>
            <a:ext cx="2520950" cy="1079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0" name="MH_Other_4"/>
          <p:cNvSpPr/>
          <p:nvPr>
            <p:custDataLst>
              <p:tags r:id="rId7"/>
            </p:custDataLst>
          </p:nvPr>
        </p:nvSpPr>
        <p:spPr>
          <a:xfrm>
            <a:off x="3811588" y="1787624"/>
            <a:ext cx="1520825" cy="749300"/>
          </a:xfrm>
          <a:custGeom>
            <a:gdLst>
              <a:gd fmla="*/ 0 w 1521440" name="connsiteX0"/>
              <a:gd fmla="*/ 0 h 749300" name="connsiteY0"/>
              <a:gd fmla="*/ 1521440 w 1521440" name="connsiteX1"/>
              <a:gd fmla="*/ 0 h 749300" name="connsiteY1"/>
              <a:gd fmla="*/ 1507239 w 1521440" name="connsiteX2"/>
              <a:gd fmla="*/ 140870 h 749300" name="connsiteY2"/>
              <a:gd fmla="*/ 760720 w 1521440" name="connsiteX3"/>
              <a:gd fmla="*/ 749300 h 749300" name="connsiteY3"/>
              <a:gd fmla="*/ 14201 w 1521440" name="connsiteX4"/>
              <a:gd fmla="*/ 140870 h 7493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49300" w="152144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zh-CN" b="1" lang="en-US" sz="32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02</a:t>
            </a:r>
          </a:p>
        </p:txBody>
      </p:sp>
      <p:pic>
        <p:nvPicPr>
          <p:cNvPr id="11" name="MH_Other_5"/>
          <p:cNvPicPr/>
          <p:nvPr>
            <p:custDataLst>
              <p:tags r:id="rId8"/>
            </p:custDataLst>
          </p:nvPr>
        </p:nvPicPr>
        <p:blipFill>
          <a:blip r:embed="rId5">
            <a:extLst>
              <a:ext uri="{28A0092B-C50C-407E-A947-70E740481C1C}">
                <a14:useLocalDpi val="0"/>
              </a:ext>
            </a:extLst>
          </a:blip>
          <a:srcRect t="50887"/>
          <a:stretch>
            <a:fillRect/>
          </a:stretch>
        </p:blipFill>
        <p:spPr bwMode="auto">
          <a:xfrm>
            <a:off x="3311525" y="1787624"/>
            <a:ext cx="2520950" cy="1079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2" name="MH_Other_7"/>
          <p:cNvSpPr/>
          <p:nvPr>
            <p:custDataLst>
              <p:tags r:id="rId9"/>
            </p:custDataLst>
          </p:nvPr>
        </p:nvSpPr>
        <p:spPr>
          <a:xfrm>
            <a:off x="6453188" y="1787624"/>
            <a:ext cx="1520825" cy="749300"/>
          </a:xfrm>
          <a:custGeom>
            <a:gdLst>
              <a:gd fmla="*/ 0 w 1521440" name="connsiteX0"/>
              <a:gd fmla="*/ 0 h 749300" name="connsiteY0"/>
              <a:gd fmla="*/ 1521440 w 1521440" name="connsiteX1"/>
              <a:gd fmla="*/ 0 h 749300" name="connsiteY1"/>
              <a:gd fmla="*/ 1507239 w 1521440" name="connsiteX2"/>
              <a:gd fmla="*/ 140870 h 749300" name="connsiteY2"/>
              <a:gd fmla="*/ 760720 w 1521440" name="connsiteX3"/>
              <a:gd fmla="*/ 749300 h 749300" name="connsiteY3"/>
              <a:gd fmla="*/ 14201 w 1521440" name="connsiteX4"/>
              <a:gd fmla="*/ 140870 h 7493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49300" w="152144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zh-CN" b="1" lang="en-US" sz="32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03</a:t>
            </a:r>
          </a:p>
        </p:txBody>
      </p:sp>
      <p:pic>
        <p:nvPicPr>
          <p:cNvPr id="13" name="MH_Other_8"/>
          <p:cNvPicPr/>
          <p:nvPr>
            <p:custDataLst>
              <p:tags r:id="rId10"/>
            </p:custDataLst>
          </p:nvPr>
        </p:nvPicPr>
        <p:blipFill>
          <a:blip r:embed="rId5">
            <a:extLst>
              <a:ext uri="{28A0092B-C50C-407E-A947-70E740481C1C}">
                <a14:useLocalDpi val="0"/>
              </a:ext>
            </a:extLst>
          </a:blip>
          <a:srcRect t="50887"/>
          <a:stretch>
            <a:fillRect/>
          </a:stretch>
        </p:blipFill>
        <p:spPr bwMode="auto">
          <a:xfrm>
            <a:off x="5953125" y="1787624"/>
            <a:ext cx="2520950" cy="1079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4" name="MH_SubTitle_4"/>
          <p:cNvSpPr/>
          <p:nvPr>
            <p:custDataLst>
              <p:tags r:id="rId11"/>
            </p:custDataLst>
          </p:nvPr>
        </p:nvSpPr>
        <p:spPr>
          <a:xfrm>
            <a:off x="787946" y="2787774"/>
            <a:ext cx="2271886" cy="1296144"/>
          </a:xfrm>
          <a:prstGeom prst="rect">
            <a:avLst/>
          </a:prstGeom>
        </p:spPr>
        <p:txBody>
          <a:bodyPr anchor="ctr"/>
          <a:lstStyle/>
          <a:p>
            <a:pPr algn="ctr" lvl="0">
              <a:lnSpc>
                <a:spcPct val="150000"/>
              </a:lnSpc>
              <a:spcBef>
                <a:spcPct val="0"/>
              </a:spcBef>
            </a:pPr>
            <a:r>
              <a:rPr altLang="en-US" b="1" lang="zh-CN" sz="1400">
                <a:solidFill>
                  <a:srgbClr val="C00000"/>
                </a:solidFill>
                <a:latin charset="-122" panose="020b0503020204020204" pitchFamily="34" typeface="微软雅黑"/>
                <a:ea charset="-122" panose="020b0503020204020204" pitchFamily="34" typeface="微软雅黑"/>
                <a:sym charset="-122" panose="020b0503020204020204" pitchFamily="34" typeface="微软雅黑"/>
              </a:rPr>
              <a:t>添加文本</a:t>
            </a:r>
          </a:p>
          <a:p>
            <a:pPr algn="ctr" lvl="0">
              <a:lnSpc>
                <a:spcPct val="150000"/>
              </a:lnSpc>
              <a:spcBef>
                <a:spcPct val="0"/>
              </a:spcBef>
            </a:pPr>
            <a:r>
              <a:rPr altLang="en-US" b="1" lang="zh-CN" sz="1400">
                <a:solidFill>
                  <a:srgbClr val="C00000"/>
                </a:solidFill>
                <a:latin charset="-122" panose="020b0503020204020204" pitchFamily="34" typeface="微软雅黑"/>
                <a:ea charset="-122" panose="020b0503020204020204" pitchFamily="34" typeface="微软雅黑"/>
                <a:sym charset="-122" panose="020b0503020204020204" pitchFamily="34" typeface="微软雅黑"/>
              </a:rPr>
              <a:t>添加适当的文字，最好不要超过200字,添加适当的文字，最好不要超过200字</a:t>
            </a:r>
          </a:p>
        </p:txBody>
      </p:sp>
      <p:sp>
        <p:nvSpPr>
          <p:cNvPr id="15" name="MH_SubTitle_4"/>
          <p:cNvSpPr/>
          <p:nvPr>
            <p:custDataLst>
              <p:tags r:id="rId12"/>
            </p:custDataLst>
          </p:nvPr>
        </p:nvSpPr>
        <p:spPr>
          <a:xfrm>
            <a:off x="3436057" y="2787774"/>
            <a:ext cx="2271886" cy="1296144"/>
          </a:xfrm>
          <a:prstGeom prst="rect">
            <a:avLst/>
          </a:prstGeom>
        </p:spPr>
        <p:txBody>
          <a:bodyPr anchor="ctr"/>
          <a:lstStyle/>
          <a:p>
            <a:pPr algn="ctr" lvl="0">
              <a:lnSpc>
                <a:spcPct val="150000"/>
              </a:lnSpc>
              <a:spcBef>
                <a:spcPct val="0"/>
              </a:spcBef>
            </a:pPr>
            <a:r>
              <a:rPr altLang="en-US" b="1" lang="zh-CN" sz="1400">
                <a:solidFill>
                  <a:srgbClr val="C00000"/>
                </a:solidFill>
                <a:latin charset="-122" panose="020b0503020204020204" pitchFamily="34" typeface="微软雅黑"/>
                <a:ea charset="-122" panose="020b0503020204020204" pitchFamily="34" typeface="微软雅黑"/>
                <a:sym charset="-122" panose="020b0503020204020204" pitchFamily="34" typeface="微软雅黑"/>
              </a:rPr>
              <a:t>添加文本</a:t>
            </a:r>
          </a:p>
          <a:p>
            <a:pPr algn="ctr" lvl="0">
              <a:lnSpc>
                <a:spcPct val="150000"/>
              </a:lnSpc>
              <a:spcBef>
                <a:spcPct val="0"/>
              </a:spcBef>
            </a:pPr>
            <a:r>
              <a:rPr altLang="en-US" b="1" lang="zh-CN" sz="1400">
                <a:solidFill>
                  <a:srgbClr val="C00000"/>
                </a:solidFill>
                <a:latin charset="-122" panose="020b0503020204020204" pitchFamily="34" typeface="微软雅黑"/>
                <a:ea charset="-122" panose="020b0503020204020204" pitchFamily="34" typeface="微软雅黑"/>
                <a:sym charset="-122" panose="020b0503020204020204" pitchFamily="34" typeface="微软雅黑"/>
              </a:rPr>
              <a:t>添加适当的文字，最好不要超过200字,添加适当的文字，最好不要超过200字</a:t>
            </a:r>
          </a:p>
        </p:txBody>
      </p:sp>
      <p:sp>
        <p:nvSpPr>
          <p:cNvPr id="16" name="MH_SubTitle_4"/>
          <p:cNvSpPr/>
          <p:nvPr>
            <p:custDataLst>
              <p:tags r:id="rId13"/>
            </p:custDataLst>
          </p:nvPr>
        </p:nvSpPr>
        <p:spPr>
          <a:xfrm>
            <a:off x="6077657" y="2787774"/>
            <a:ext cx="2271886" cy="1296144"/>
          </a:xfrm>
          <a:prstGeom prst="rect">
            <a:avLst/>
          </a:prstGeom>
        </p:spPr>
        <p:txBody>
          <a:bodyPr anchor="ctr"/>
          <a:lstStyle/>
          <a:p>
            <a:pPr algn="ctr" lvl="0">
              <a:lnSpc>
                <a:spcPct val="150000"/>
              </a:lnSpc>
              <a:spcBef>
                <a:spcPct val="0"/>
              </a:spcBef>
            </a:pPr>
            <a:r>
              <a:rPr altLang="en-US" b="1" lang="zh-CN" sz="1400">
                <a:solidFill>
                  <a:srgbClr val="C00000"/>
                </a:solidFill>
                <a:latin charset="-122" panose="020b0503020204020204" pitchFamily="34" typeface="微软雅黑"/>
                <a:ea charset="-122" panose="020b0503020204020204" pitchFamily="34" typeface="微软雅黑"/>
                <a:sym charset="-122" panose="020b0503020204020204" pitchFamily="34" typeface="微软雅黑"/>
              </a:rPr>
              <a:t>添加文本</a:t>
            </a:r>
          </a:p>
          <a:p>
            <a:pPr algn="ctr" lvl="0">
              <a:lnSpc>
                <a:spcPct val="150000"/>
              </a:lnSpc>
              <a:spcBef>
                <a:spcPct val="0"/>
              </a:spcBef>
            </a:pPr>
            <a:r>
              <a:rPr altLang="en-US" b="1" lang="zh-CN" sz="1400">
                <a:solidFill>
                  <a:srgbClr val="C00000"/>
                </a:solidFill>
                <a:latin charset="-122" panose="020b0503020204020204" pitchFamily="34" typeface="微软雅黑"/>
                <a:ea charset="-122" panose="020b0503020204020204" pitchFamily="34" typeface="微软雅黑"/>
                <a:sym charset="-122" panose="020b0503020204020204" pitchFamily="34" typeface="微软雅黑"/>
              </a:rPr>
              <a:t>添加适当的文字，最好不要超过200字,添加适当的文字，最好不要超过200字</a:t>
            </a:r>
          </a:p>
        </p:txBody>
      </p:sp>
    </p:spTree>
    <p:extLst>
      <p:ext uri="{BB962C8B-B14F-4D97-AF65-F5344CB8AC3E}">
        <p14:creationId val="1906993938"/>
      </p:ext>
    </p:extLst>
  </p:cSld>
  <p:clrMapOvr>
    <a:masterClrMapping/>
  </p:clrMapOvr>
  <mc:AlternateContent>
    <mc:Choice Requires="p14">
      <p:transition p14:dur="1100" spd="slow"/>
    </mc:Choice>
    <mc:Fallback>
      <p:transition spd="slow"/>
    </mc:Fallback>
  </mc:AlternateConten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淘宝网chenying0907出品 1"/>
          <p:cNvSpPr/>
          <p:nvPr/>
        </p:nvSpPr>
        <p:spPr>
          <a:xfrm>
            <a:off x="0" y="0"/>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 name="淘宝网chenying0907出品 2"/>
          <p:cNvSpPr/>
          <p:nvPr/>
        </p:nvSpPr>
        <p:spPr>
          <a:xfrm>
            <a:off x="0" y="590024"/>
            <a:ext cx="9144000" cy="5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 name="淘宝网chenying0907出品 3"/>
          <p:cNvSpPr/>
          <p:nvPr/>
        </p:nvSpPr>
        <p:spPr>
          <a:xfrm>
            <a:off x="0" y="14025"/>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pic>
        <p:nvPicPr>
          <p:cNvPr id="5" name="淘宝网chenying0907出品 4"/>
          <p:cNvPicPr>
            <a:picLocks noChangeAspect="1"/>
          </p:cNvPicPr>
          <p:nvPr/>
        </p:nvPicPr>
        <p:blipFill>
          <a:blip r:embed="rId3">
            <a:extLst>
              <a:ext uri="{BEBA8EAE-BF5A-486C-A8C5-ECC9F3942E4B}">
                <a14:imgProps>
                  <a14:imgLayer xmlns:d3p1="http://schemas.openxmlformats.org/officeDocument/2006/relationships" d3p1:embed="">
                    <a14:imgEffect>
                      <a14:saturation sat="400000"/>
                    </a14:imgEffect>
                    <a14:imgEffect>
                      <a14:brightnessContrast contrast="40000"/>
                    </a14:imgEffect>
                  </a14:imgLayer>
                </a14:imgProps>
              </a:ext>
              <a:ext uri="{28A0092B-C50C-407E-A947-70E740481C1C}">
                <a14:useLocalDpi val="0"/>
              </a:ext>
            </a:extLst>
          </a:blip>
          <a:stretch>
            <a:fillRect/>
          </a:stretch>
        </p:blipFill>
        <p:spPr>
          <a:xfrm>
            <a:off x="197813" y="108000"/>
            <a:ext cx="442504" cy="402495"/>
          </a:xfrm>
          <a:prstGeom prst="rect">
            <a:avLst/>
          </a:prstGeom>
          <a:effectLst>
            <a:outerShdw algn="tl" blurRad="50800" dir="2700000" dist="38100" rotWithShape="0">
              <a:prstClr val="black">
                <a:alpha val="40000"/>
              </a:prstClr>
            </a:outerShdw>
          </a:effectLst>
        </p:spPr>
      </p:pic>
      <p:sp>
        <p:nvSpPr>
          <p:cNvPr id="6" name="淘宝网chenying0907出品 5"/>
          <p:cNvSpPr/>
          <p:nvPr/>
        </p:nvSpPr>
        <p:spPr>
          <a:xfrm>
            <a:off x="678290" y="124581"/>
            <a:ext cx="201168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单击添加文本标题</a:t>
            </a:r>
          </a:p>
        </p:txBody>
      </p:sp>
      <p:sp>
        <p:nvSpPr>
          <p:cNvPr id="7" name="淘宝网chenying0907出品 6"/>
          <p:cNvSpPr/>
          <p:nvPr/>
        </p:nvSpPr>
        <p:spPr>
          <a:xfrm>
            <a:off x="8624773" y="170748"/>
            <a:ext cx="324000" cy="276999"/>
          </a:xfrm>
          <a:prstGeom prst="rect">
            <a:avLst/>
          </a:prstGeom>
        </p:spPr>
        <p:txBody>
          <a:bodyPr anchor="ctr" bIns="0" lIns="0" rIns="0" tIns="0" wrap="none">
            <a:noAutofit/>
          </a:bodyPr>
          <a:lstStyle/>
          <a:p>
            <a:pPr algn="ctr"/>
            <a:fld id="{016B5E9F-3EE0-4181-861C-C1BA6855F0B1}" type="slidenum">
              <a:rPr altLang="en-US" lang="zh-CN" sz="2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pPr algn="ctr"/>
              <a:t>17</a:t>
            </a:fld>
          </a:p>
        </p:txBody>
      </p:sp>
      <p:sp>
        <p:nvSpPr>
          <p:cNvPr id="8" name="菱形 7"/>
          <p:cNvSpPr/>
          <p:nvPr/>
        </p:nvSpPr>
        <p:spPr>
          <a:xfrm>
            <a:off x="994084" y="1608632"/>
            <a:ext cx="1302115" cy="1302036"/>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3202" lIns="86404" rIns="86404" tIns="43202"/>
          <a:lstStyle/>
          <a:p>
            <a:pPr algn="ctr">
              <a:defRPr/>
            </a:pPr>
            <a:r>
              <a:rPr altLang="en-US" lang="zh-CN" sz="1400">
                <a:latin charset="-122" panose="020b0503020204020204" pitchFamily="34" typeface="微软雅黑"/>
                <a:ea charset="-122" panose="020b0503020204020204" pitchFamily="34" typeface="微软雅黑"/>
                <a:sym charset="-122" panose="020b0503020204020204" pitchFamily="34" typeface="微软雅黑"/>
              </a:rPr>
              <a:t>副标题一</a:t>
            </a:r>
          </a:p>
        </p:txBody>
      </p:sp>
      <p:sp>
        <p:nvSpPr>
          <p:cNvPr id="9" name="菱形 8"/>
          <p:cNvSpPr/>
          <p:nvPr/>
        </p:nvSpPr>
        <p:spPr>
          <a:xfrm>
            <a:off x="994084" y="2919667"/>
            <a:ext cx="1302115" cy="1303535"/>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3202" lIns="86404" rIns="86404" tIns="43202"/>
          <a:lstStyle/>
          <a:p>
            <a:pPr algn="ctr">
              <a:defRPr/>
            </a:pPr>
            <a:r>
              <a:rPr altLang="en-US" lang="zh-CN" sz="1400">
                <a:latin charset="-122" panose="020b0503020204020204" pitchFamily="34" typeface="微软雅黑"/>
                <a:ea charset="-122" panose="020b0503020204020204" pitchFamily="34" typeface="微软雅黑"/>
                <a:sym charset="-122" panose="020b0503020204020204" pitchFamily="34" typeface="微软雅黑"/>
              </a:rPr>
              <a:t>副标题三</a:t>
            </a:r>
          </a:p>
        </p:txBody>
      </p:sp>
      <p:sp>
        <p:nvSpPr>
          <p:cNvPr id="10" name="菱形 9"/>
          <p:cNvSpPr/>
          <p:nvPr/>
        </p:nvSpPr>
        <p:spPr>
          <a:xfrm>
            <a:off x="323528" y="2264152"/>
            <a:ext cx="1303614" cy="1303534"/>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3202" lIns="86404" rIns="86404" tIns="43202"/>
          <a:lstStyle/>
          <a:p>
            <a:pPr algn="ctr">
              <a:defRPr/>
            </a:pPr>
            <a:r>
              <a:rPr altLang="en-US" lang="zh-CN" sz="1400">
                <a:latin charset="-122" panose="020b0503020204020204" pitchFamily="34" typeface="微软雅黑"/>
                <a:ea charset="-122" panose="020b0503020204020204" pitchFamily="34" typeface="微软雅黑"/>
                <a:sym charset="-122" panose="020b0503020204020204" pitchFamily="34" typeface="微软雅黑"/>
              </a:rPr>
              <a:t>副标题二</a:t>
            </a:r>
          </a:p>
        </p:txBody>
      </p:sp>
      <p:sp>
        <p:nvSpPr>
          <p:cNvPr id="11" name="菱形 10"/>
          <p:cNvSpPr/>
          <p:nvPr/>
        </p:nvSpPr>
        <p:spPr>
          <a:xfrm>
            <a:off x="1666145" y="1491630"/>
            <a:ext cx="2848752" cy="2847077"/>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3202" lIns="86404" rIns="86404" tIns="43202"/>
          <a:lstStyle/>
          <a:p>
            <a:pPr algn="ctr">
              <a:defRPr/>
            </a:pPr>
            <a:r>
              <a:rPr altLang="en-US" lang="zh-CN" sz="3000">
                <a:latin charset="-122" panose="020b0503020204020204" pitchFamily="34" typeface="微软雅黑"/>
                <a:ea charset="-122" panose="020b0503020204020204" pitchFamily="34" typeface="微软雅黑"/>
                <a:sym charset="-122" panose="020b0503020204020204" pitchFamily="34" typeface="微软雅黑"/>
              </a:rPr>
              <a:t>添加标题</a:t>
            </a:r>
          </a:p>
        </p:txBody>
      </p:sp>
      <p:sp>
        <p:nvSpPr>
          <p:cNvPr id="12" name="KSO_GI1"/>
          <p:cNvSpPr/>
          <p:nvPr/>
        </p:nvSpPr>
        <p:spPr bwMode="auto">
          <a:xfrm>
            <a:off x="4845185" y="1421864"/>
            <a:ext cx="3831271" cy="3238118"/>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bIns="0" lIns="100790" rIns="100790" tIns="0"/>
          <a:lstStyle/>
          <a:p>
            <a:pPr lvl="0">
              <a:lnSpc>
                <a:spcPct val="150000"/>
              </a:lnSpc>
            </a:pPr>
            <a:r>
              <a:rPr altLang="en-US" lang="zh-CN" sz="1400">
                <a:solidFill>
                  <a:prstClr val="black">
                    <a:lumMod val="75000"/>
                    <a:lumOff val="25000"/>
                  </a:prstClr>
                </a:solidFill>
                <a:latin charset="-122" panose="020b0503020204020204" pitchFamily="34" typeface="微软雅黑"/>
                <a:ea charset="-122" panose="020b0503020204020204" pitchFamily="34" typeface="微软雅黑"/>
                <a:sym charset="-122" panose="020b0503020204020204" pitchFamily="34" typeface="微软雅黑"/>
              </a:rPr>
              <a:t>根据自己的需要添加适当的文字，据研究，在幻灯片中，一页的文字最好不要超过200字，这样便于板式修改以及演示效果良好，模板中的所有颜色板式均可编辑替换，可以根据自己的需要更换自己喜欢的颜色与修改图表的布局，适当的增加或删除部分内容，以让您的报告内容更加生动形象，像工作报告总结之类演示文稿的，在修改模板或利用模板内容时，尽量简洁大方，动画效果到不一定占主要因素。</a:t>
            </a:r>
          </a:p>
        </p:txBody>
      </p:sp>
    </p:spTree>
    <p:extLst>
      <p:ext uri="{BB962C8B-B14F-4D97-AF65-F5344CB8AC3E}">
        <p14:creationId val="1906993938"/>
      </p:ext>
    </p:extLst>
  </p:cSld>
  <p:clrMapOvr>
    <a:masterClrMapping/>
  </p:clrMapOvr>
  <mc:AlternateContent>
    <mc:Choice Requires="p14">
      <p:transition p14:dur="1100" spd="slow"/>
    </mc:Choice>
    <mc:Fallback>
      <p:transition spd="slow"/>
    </mc:Fallback>
  </mc:AlternateConten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淘宝网chenying0907出品 1"/>
          <p:cNvSpPr/>
          <p:nvPr/>
        </p:nvSpPr>
        <p:spPr>
          <a:xfrm>
            <a:off x="0" y="0"/>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 name="淘宝网chenying0907出品 2"/>
          <p:cNvSpPr/>
          <p:nvPr/>
        </p:nvSpPr>
        <p:spPr>
          <a:xfrm>
            <a:off x="0" y="590024"/>
            <a:ext cx="9144000" cy="5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 name="淘宝网chenying0907出品 3"/>
          <p:cNvSpPr/>
          <p:nvPr/>
        </p:nvSpPr>
        <p:spPr>
          <a:xfrm>
            <a:off x="0" y="14025"/>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pic>
        <p:nvPicPr>
          <p:cNvPr id="5" name="淘宝网chenying0907出品 4"/>
          <p:cNvPicPr>
            <a:picLocks noChangeAspect="1"/>
          </p:cNvPicPr>
          <p:nvPr/>
        </p:nvPicPr>
        <p:blipFill>
          <a:blip r:embed="rId3">
            <a:extLst>
              <a:ext uri="{BEBA8EAE-BF5A-486C-A8C5-ECC9F3942E4B}">
                <a14:imgProps>
                  <a14:imgLayer xmlns:d3p1="http://schemas.openxmlformats.org/officeDocument/2006/relationships" d3p1:embed="">
                    <a14:imgEffect>
                      <a14:saturation sat="400000"/>
                    </a14:imgEffect>
                    <a14:imgEffect>
                      <a14:brightnessContrast contrast="40000"/>
                    </a14:imgEffect>
                  </a14:imgLayer>
                </a14:imgProps>
              </a:ext>
              <a:ext uri="{28A0092B-C50C-407E-A947-70E740481C1C}">
                <a14:useLocalDpi val="0"/>
              </a:ext>
            </a:extLst>
          </a:blip>
          <a:stretch>
            <a:fillRect/>
          </a:stretch>
        </p:blipFill>
        <p:spPr>
          <a:xfrm>
            <a:off x="197813" y="108000"/>
            <a:ext cx="442504" cy="402495"/>
          </a:xfrm>
          <a:prstGeom prst="rect">
            <a:avLst/>
          </a:prstGeom>
          <a:effectLst>
            <a:outerShdw algn="tl" blurRad="50800" dir="2700000" dist="38100" rotWithShape="0">
              <a:prstClr val="black">
                <a:alpha val="40000"/>
              </a:prstClr>
            </a:outerShdw>
          </a:effectLst>
        </p:spPr>
      </p:pic>
      <p:sp>
        <p:nvSpPr>
          <p:cNvPr id="6" name="淘宝网chenying0907出品 5"/>
          <p:cNvSpPr/>
          <p:nvPr/>
        </p:nvSpPr>
        <p:spPr>
          <a:xfrm>
            <a:off x="678290" y="124581"/>
            <a:ext cx="201168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单击添加文本标题</a:t>
            </a:r>
          </a:p>
        </p:txBody>
      </p:sp>
      <p:sp>
        <p:nvSpPr>
          <p:cNvPr id="7" name="淘宝网chenying0907出品 6"/>
          <p:cNvSpPr/>
          <p:nvPr/>
        </p:nvSpPr>
        <p:spPr>
          <a:xfrm>
            <a:off x="8624773" y="170748"/>
            <a:ext cx="324000" cy="276999"/>
          </a:xfrm>
          <a:prstGeom prst="rect">
            <a:avLst/>
          </a:prstGeom>
        </p:spPr>
        <p:txBody>
          <a:bodyPr anchor="ctr" bIns="0" lIns="0" rIns="0" tIns="0" wrap="none">
            <a:noAutofit/>
          </a:bodyPr>
          <a:lstStyle/>
          <a:p>
            <a:pPr algn="ctr"/>
            <a:fld id="{E3B92E26-A546-41CF-B8C0-C9C3A94C4C02}" type="slidenum">
              <a:rPr altLang="en-US" lang="zh-CN" sz="2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pPr algn="ctr"/>
              <a:t>18</a:t>
            </a:fld>
          </a:p>
        </p:txBody>
      </p:sp>
      <p:sp>
        <p:nvSpPr>
          <p:cNvPr id="8" name="淘宝网chenying0907出品 7"/>
          <p:cNvSpPr/>
          <p:nvPr/>
        </p:nvSpPr>
        <p:spPr>
          <a:xfrm>
            <a:off x="1692" y="2529702"/>
            <a:ext cx="9140616" cy="75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9607" lIns="79214" rIns="79214" rtlCol="0" tIns="39607"/>
          <a:lstStyle/>
          <a:p>
            <a:pPr algn="ctr"/>
            <a:endParaRPr altLang="en-US" lang="zh-CN" sz="1300">
              <a:solidFill>
                <a:schemeClr val="tx1">
                  <a:lumMod val="65000"/>
                  <a:lumOff val="3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9" name="淘宝网chenying0907出品 8"/>
          <p:cNvSpPr/>
          <p:nvPr/>
        </p:nvSpPr>
        <p:spPr>
          <a:xfrm>
            <a:off x="1118483" y="1498900"/>
            <a:ext cx="2063622" cy="1377360"/>
          </a:xfrm>
          <a:prstGeom prst="rect">
            <a:avLst/>
          </a:prstGeom>
          <a:blipFill dpi="0" rotWithShape="1">
            <a:blip r:embed="rId4">
              <a:extLst>
                <a:ext uri="{28A0092B-C50C-407E-A947-70E740481C1C}">
                  <a14:useLocalDpi val="0"/>
                </a:ext>
              </a:extLst>
            </a:blip>
            <a:stretch>
              <a:fillRect/>
            </a:stretch>
          </a:blip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0" name="淘宝网chenying0907出品 9"/>
          <p:cNvSpPr/>
          <p:nvPr/>
        </p:nvSpPr>
        <p:spPr>
          <a:xfrm>
            <a:off x="3601123" y="1498900"/>
            <a:ext cx="2063622" cy="1377360"/>
          </a:xfrm>
          <a:prstGeom prst="rect">
            <a:avLst/>
          </a:prstGeom>
          <a:blipFill dpi="0" rotWithShape="1">
            <a:blip r:embed="rId5">
              <a:extLst>
                <a:ext uri="{28A0092B-C50C-407E-A947-70E740481C1C}">
                  <a14:useLocalDpi val="0"/>
                </a:ext>
              </a:extLst>
            </a:blip>
            <a:stretch>
              <a:fillRect/>
            </a:stretch>
          </a:blip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1" name="淘宝网chenying0907出品 10"/>
          <p:cNvSpPr/>
          <p:nvPr/>
        </p:nvSpPr>
        <p:spPr>
          <a:xfrm>
            <a:off x="6078951" y="1498900"/>
            <a:ext cx="2063622" cy="1377360"/>
          </a:xfrm>
          <a:prstGeom prst="rect">
            <a:avLst/>
          </a:prstGeom>
          <a:blipFill dpi="0" rotWithShape="1">
            <a:blip r:embed="rId6">
              <a:extLst>
                <a:ext uri="{28A0092B-C50C-407E-A947-70E740481C1C}">
                  <a14:useLocalDpi val="0"/>
                </a:ext>
              </a:extLst>
            </a:blip>
            <a:stretch>
              <a:fillRect/>
            </a:stretch>
          </a:blip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2" name="淘宝网chenying0907出品 11"/>
          <p:cNvSpPr txBox="1"/>
          <p:nvPr/>
        </p:nvSpPr>
        <p:spPr>
          <a:xfrm>
            <a:off x="1142182" y="3413735"/>
            <a:ext cx="2016224" cy="731520"/>
          </a:xfrm>
          <a:prstGeom prst="rect">
            <a:avLst/>
          </a:prstGeom>
          <a:noFill/>
        </p:spPr>
        <p:txBody>
          <a:bodyPr rtlCol="0" wrap="square">
            <a:spAutoFit/>
          </a:bodyPr>
          <a:lstStyle/>
          <a:p>
            <a:pPr algn="ctr">
              <a:lnSpc>
                <a:spcPct val="150000"/>
              </a:lnSpc>
              <a:spcAft>
                <a:spcPts val="600"/>
              </a:spcAft>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单击此处添加说明文字单击此处添加说明文字.</a:t>
            </a:r>
          </a:p>
        </p:txBody>
      </p:sp>
      <p:sp>
        <p:nvSpPr>
          <p:cNvPr id="13" name="淘宝网chenying0907出品 12"/>
          <p:cNvSpPr txBox="1"/>
          <p:nvPr/>
        </p:nvSpPr>
        <p:spPr>
          <a:xfrm>
            <a:off x="3622416" y="3420216"/>
            <a:ext cx="2016224" cy="731520"/>
          </a:xfrm>
          <a:prstGeom prst="rect">
            <a:avLst/>
          </a:prstGeom>
          <a:noFill/>
        </p:spPr>
        <p:txBody>
          <a:bodyPr rtlCol="0" wrap="square">
            <a:spAutoFit/>
          </a:bodyPr>
          <a:lstStyle/>
          <a:p>
            <a:pPr algn="ctr">
              <a:lnSpc>
                <a:spcPct val="150000"/>
              </a:lnSpc>
              <a:spcAft>
                <a:spcPts val="600"/>
              </a:spcAft>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单击此处添加说明文字单击此处添加说明文字.</a:t>
            </a:r>
          </a:p>
        </p:txBody>
      </p:sp>
      <p:sp>
        <p:nvSpPr>
          <p:cNvPr id="14" name="淘宝网chenying0907出品 13"/>
          <p:cNvSpPr txBox="1"/>
          <p:nvPr/>
        </p:nvSpPr>
        <p:spPr>
          <a:xfrm>
            <a:off x="6102651" y="3397128"/>
            <a:ext cx="2016224" cy="731520"/>
          </a:xfrm>
          <a:prstGeom prst="rect">
            <a:avLst/>
          </a:prstGeom>
          <a:noFill/>
        </p:spPr>
        <p:txBody>
          <a:bodyPr rtlCol="0" wrap="square">
            <a:spAutoFit/>
          </a:bodyPr>
          <a:lstStyle/>
          <a:p>
            <a:pPr algn="ctr">
              <a:lnSpc>
                <a:spcPct val="150000"/>
              </a:lnSpc>
              <a:spcAft>
                <a:spcPts val="600"/>
              </a:spcAft>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单击此处添加说明文字单击此处添加说明文字.</a:t>
            </a:r>
          </a:p>
        </p:txBody>
      </p:sp>
      <p:sp>
        <p:nvSpPr>
          <p:cNvPr id="15" name="淘宝网chenying0907出品 14"/>
          <p:cNvSpPr txBox="1"/>
          <p:nvPr/>
        </p:nvSpPr>
        <p:spPr>
          <a:xfrm>
            <a:off x="1259632" y="2916000"/>
            <a:ext cx="1728192" cy="365760"/>
          </a:xfrm>
          <a:prstGeom prst="rect">
            <a:avLst/>
          </a:prstGeom>
          <a:noFill/>
        </p:spPr>
        <p:txBody>
          <a:bodyPr rtlCol="0" wrap="square">
            <a:spAutoFit/>
          </a:bodyPr>
          <a:lstStyle/>
          <a:p>
            <a:pPr algn="ctr"/>
            <a:r>
              <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添加文本</a:t>
            </a:r>
          </a:p>
        </p:txBody>
      </p:sp>
      <p:sp>
        <p:nvSpPr>
          <p:cNvPr id="16" name="淘宝网chenying0907出品 15"/>
          <p:cNvSpPr txBox="1"/>
          <p:nvPr/>
        </p:nvSpPr>
        <p:spPr>
          <a:xfrm>
            <a:off x="3707904" y="2916000"/>
            <a:ext cx="1728192" cy="365760"/>
          </a:xfrm>
          <a:prstGeom prst="rect">
            <a:avLst/>
          </a:prstGeom>
          <a:noFill/>
        </p:spPr>
        <p:txBody>
          <a:bodyPr rtlCol="0" wrap="square">
            <a:spAutoFit/>
          </a:bodyPr>
          <a:lstStyle/>
          <a:p>
            <a:pPr algn="ctr"/>
            <a:r>
              <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添加文本</a:t>
            </a:r>
          </a:p>
        </p:txBody>
      </p:sp>
      <p:sp>
        <p:nvSpPr>
          <p:cNvPr id="17" name="淘宝网chenying0907出品 16"/>
          <p:cNvSpPr txBox="1"/>
          <p:nvPr/>
        </p:nvSpPr>
        <p:spPr>
          <a:xfrm>
            <a:off x="6246667" y="2916000"/>
            <a:ext cx="1728192" cy="365760"/>
          </a:xfrm>
          <a:prstGeom prst="rect">
            <a:avLst/>
          </a:prstGeom>
          <a:noFill/>
        </p:spPr>
        <p:txBody>
          <a:bodyPr rtlCol="0" wrap="square">
            <a:spAutoFit/>
          </a:bodyPr>
          <a:lstStyle/>
          <a:p>
            <a:pPr algn="ctr"/>
            <a:r>
              <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添加文本</a:t>
            </a:r>
          </a:p>
        </p:txBody>
      </p:sp>
    </p:spTree>
    <p:extLst>
      <p:ext uri="{BB962C8B-B14F-4D97-AF65-F5344CB8AC3E}">
        <p14:creationId val="1906993938"/>
      </p:ext>
    </p:extLst>
  </p:cSld>
  <p:clrMapOvr>
    <a:masterClrMapping/>
  </p:clrMapOvr>
  <mc:AlternateContent>
    <mc:Choice Requires="p14">
      <p:transition p14:dur="1100" spd="slow"/>
    </mc:Choice>
    <mc:Fallback>
      <p:transition spd="slow"/>
    </mc:Fallback>
  </mc:AlternateConten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淘宝网chenying0907出品 1"/>
          <p:cNvSpPr/>
          <p:nvPr/>
        </p:nvSpPr>
        <p:spPr>
          <a:xfrm>
            <a:off x="0" y="0"/>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 name="淘宝网chenying0907出品 2"/>
          <p:cNvSpPr/>
          <p:nvPr/>
        </p:nvSpPr>
        <p:spPr>
          <a:xfrm>
            <a:off x="0" y="590024"/>
            <a:ext cx="9144000" cy="5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 name="淘宝网chenying0907出品 3"/>
          <p:cNvSpPr/>
          <p:nvPr/>
        </p:nvSpPr>
        <p:spPr>
          <a:xfrm>
            <a:off x="0" y="14025"/>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pic>
        <p:nvPicPr>
          <p:cNvPr id="5" name="淘宝网chenying0907出品 4"/>
          <p:cNvPicPr>
            <a:picLocks noChangeAspect="1"/>
          </p:cNvPicPr>
          <p:nvPr/>
        </p:nvPicPr>
        <p:blipFill>
          <a:blip r:embed="rId3">
            <a:extLst>
              <a:ext uri="{BEBA8EAE-BF5A-486C-A8C5-ECC9F3942E4B}">
                <a14:imgProps>
                  <a14:imgLayer xmlns:d3p1="http://schemas.openxmlformats.org/officeDocument/2006/relationships" d3p1:embed="">
                    <a14:imgEffect>
                      <a14:saturation sat="400000"/>
                    </a14:imgEffect>
                    <a14:imgEffect>
                      <a14:brightnessContrast contrast="40000"/>
                    </a14:imgEffect>
                  </a14:imgLayer>
                </a14:imgProps>
              </a:ext>
              <a:ext uri="{28A0092B-C50C-407E-A947-70E740481C1C}">
                <a14:useLocalDpi val="0"/>
              </a:ext>
            </a:extLst>
          </a:blip>
          <a:stretch>
            <a:fillRect/>
          </a:stretch>
        </p:blipFill>
        <p:spPr>
          <a:xfrm>
            <a:off x="197813" y="108000"/>
            <a:ext cx="442504" cy="402495"/>
          </a:xfrm>
          <a:prstGeom prst="rect">
            <a:avLst/>
          </a:prstGeom>
          <a:effectLst>
            <a:outerShdw algn="tl" blurRad="50800" dir="2700000" dist="38100" rotWithShape="0">
              <a:prstClr val="black">
                <a:alpha val="40000"/>
              </a:prstClr>
            </a:outerShdw>
          </a:effectLst>
        </p:spPr>
      </p:pic>
      <p:sp>
        <p:nvSpPr>
          <p:cNvPr id="6" name="淘宝网chenying0907出品 5"/>
          <p:cNvSpPr/>
          <p:nvPr/>
        </p:nvSpPr>
        <p:spPr>
          <a:xfrm>
            <a:off x="678290" y="124581"/>
            <a:ext cx="201168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单击添加文本标题</a:t>
            </a:r>
          </a:p>
        </p:txBody>
      </p:sp>
      <p:sp>
        <p:nvSpPr>
          <p:cNvPr id="7" name="淘宝网chenying0907出品 6"/>
          <p:cNvSpPr/>
          <p:nvPr/>
        </p:nvSpPr>
        <p:spPr>
          <a:xfrm>
            <a:off x="8624773" y="170748"/>
            <a:ext cx="324000" cy="276999"/>
          </a:xfrm>
          <a:prstGeom prst="rect">
            <a:avLst/>
          </a:prstGeom>
        </p:spPr>
        <p:txBody>
          <a:bodyPr anchor="ctr" bIns="0" lIns="0" rIns="0" tIns="0" wrap="none">
            <a:noAutofit/>
          </a:bodyPr>
          <a:lstStyle/>
          <a:p>
            <a:pPr algn="ctr"/>
            <a:fld id="{F8BDDA88-B53C-4984-84CD-3E93F1281B16}" type="slidenum">
              <a:rPr altLang="en-US" lang="zh-CN" sz="2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pPr algn="ctr"/>
              <a:t>19</a:t>
            </a:fld>
          </a:p>
        </p:txBody>
      </p:sp>
      <p:sp>
        <p:nvSpPr>
          <p:cNvPr id="8" name="淘宝网chenying0907出品 7"/>
          <p:cNvSpPr/>
          <p:nvPr/>
        </p:nvSpPr>
        <p:spPr>
          <a:xfrm>
            <a:off x="827584" y="1275606"/>
            <a:ext cx="3528392" cy="352839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9" name="淘宝网chenying0907出品 8"/>
          <p:cNvSpPr/>
          <p:nvPr/>
        </p:nvSpPr>
        <p:spPr>
          <a:xfrm>
            <a:off x="1169028" y="1958493"/>
            <a:ext cx="2845505" cy="284550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0" name="淘宝网chenying0907出品 9"/>
          <p:cNvSpPr/>
          <p:nvPr/>
        </p:nvSpPr>
        <p:spPr>
          <a:xfrm>
            <a:off x="1703004" y="3026446"/>
            <a:ext cx="1777552" cy="177755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1" name="淘宝网chenying0907出品 10"/>
          <p:cNvSpPr/>
          <p:nvPr/>
        </p:nvSpPr>
        <p:spPr>
          <a:xfrm>
            <a:off x="2093940" y="1347614"/>
            <a:ext cx="995680" cy="579120"/>
          </a:xfrm>
          <a:prstGeom prst="rect">
            <a:avLst/>
          </a:prstGeom>
        </p:spPr>
        <p:txBody>
          <a:bodyPr wrap="none">
            <a:spAutoFit/>
          </a:bodyPr>
          <a:lstStyle/>
          <a:p>
            <a:pPr algn="ctr"/>
            <a:r>
              <a:rPr altLang="zh-CN" b="1" lang="en-US"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01</a:t>
            </a:r>
          </a:p>
          <a:p>
            <a:pPr algn="ctr"/>
            <a:r>
              <a:rPr altLang="zh-CN" b="1" lang="en-US"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添加文本</a:t>
            </a:r>
          </a:p>
        </p:txBody>
      </p:sp>
      <p:sp>
        <p:nvSpPr>
          <p:cNvPr id="12" name="淘宝网chenying0907出品 11"/>
          <p:cNvSpPr/>
          <p:nvPr/>
        </p:nvSpPr>
        <p:spPr>
          <a:xfrm>
            <a:off x="2093940" y="2220275"/>
            <a:ext cx="995680" cy="579120"/>
          </a:xfrm>
          <a:prstGeom prst="rect">
            <a:avLst/>
          </a:prstGeom>
        </p:spPr>
        <p:txBody>
          <a:bodyPr wrap="none">
            <a:spAutoFit/>
          </a:bodyPr>
          <a:lstStyle/>
          <a:p>
            <a:pPr algn="ctr"/>
            <a:r>
              <a:rPr altLang="zh-CN" b="1" lang="en-US"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02</a:t>
            </a:r>
          </a:p>
          <a:p>
            <a:pPr algn="ctr"/>
            <a:r>
              <a:rPr altLang="zh-CN" b="1" lang="en-US"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添加文本</a:t>
            </a:r>
          </a:p>
        </p:txBody>
      </p:sp>
      <p:sp>
        <p:nvSpPr>
          <p:cNvPr id="13" name="淘宝网chenying0907出品 12"/>
          <p:cNvSpPr/>
          <p:nvPr/>
        </p:nvSpPr>
        <p:spPr>
          <a:xfrm>
            <a:off x="2093940" y="3579862"/>
            <a:ext cx="995680" cy="579120"/>
          </a:xfrm>
          <a:prstGeom prst="rect">
            <a:avLst/>
          </a:prstGeom>
        </p:spPr>
        <p:txBody>
          <a:bodyPr wrap="none">
            <a:spAutoFit/>
          </a:bodyPr>
          <a:lstStyle/>
          <a:p>
            <a:pPr algn="ctr"/>
            <a:r>
              <a:rPr altLang="zh-CN" b="1" lang="en-US"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03</a:t>
            </a:r>
          </a:p>
          <a:p>
            <a:pPr algn="ctr"/>
            <a:r>
              <a:rPr altLang="zh-CN" b="1" lang="en-US"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添加文本</a:t>
            </a:r>
          </a:p>
        </p:txBody>
      </p:sp>
      <p:grpSp>
        <p:nvGrpSpPr>
          <p:cNvPr id="14" name="淘宝网chenying0907出品 13"/>
          <p:cNvGrpSpPr/>
          <p:nvPr/>
        </p:nvGrpSpPr>
        <p:grpSpPr>
          <a:xfrm>
            <a:off x="5292080" y="1131590"/>
            <a:ext cx="2808312" cy="1088685"/>
            <a:chOff x="6062758" y="915566"/>
            <a:chExt cx="2808312" cy="1088685"/>
          </a:xfrm>
        </p:grpSpPr>
        <p:sp>
          <p:nvSpPr>
            <p:cNvPr id="15" name="淘宝网chenying0907出品 7"/>
            <p:cNvSpPr txBox="1">
              <a:spLocks noChangeArrowheads="1"/>
            </p:cNvSpPr>
            <p:nvPr/>
          </p:nvSpPr>
          <p:spPr bwMode="auto">
            <a:xfrm>
              <a:off x="6062758" y="1179745"/>
              <a:ext cx="2808312" cy="8245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nSpc>
                  <a:spcPct val="150000"/>
                </a:lnSpc>
                <a:spcBef>
                  <a:spcPts val="300"/>
                </a:spcBef>
              </a:pPr>
              <a:r>
                <a:rPr altLang="en-US" lang="zh-CN" sz="1400">
                  <a:solidFill>
                    <a:schemeClr val="tx1">
                      <a:lumMod val="85000"/>
                      <a:lumOff val="15000"/>
                    </a:schemeClr>
                  </a:solidFill>
                  <a:latin charset="-122" panose="020b0503020204020204" pitchFamily="34" typeface="微软雅黑"/>
                  <a:sym charset="-122" panose="020b0503020204020204" pitchFamily="34" typeface="微软雅黑"/>
                </a:rPr>
                <a:t>此处添加说明文字添加说明文字添加说明文字此处添加说明文字</a:t>
              </a:r>
            </a:p>
          </p:txBody>
        </p:sp>
        <p:sp>
          <p:nvSpPr>
            <p:cNvPr id="16" name="淘宝网chenying0907出品 15"/>
            <p:cNvSpPr txBox="1"/>
            <p:nvPr/>
          </p:nvSpPr>
          <p:spPr>
            <a:xfrm>
              <a:off x="6062758" y="915566"/>
              <a:ext cx="648072" cy="365760"/>
            </a:xfrm>
            <a:prstGeom prst="rect">
              <a:avLst/>
            </a:prstGeom>
            <a:noFill/>
          </p:spPr>
          <p:txBody>
            <a:bodyPr rtlCol="0" wrap="square">
              <a:spAutoFit/>
            </a:bodyPr>
            <a:lstStyle/>
            <a:p>
              <a:r>
                <a:rPr altLang="zh-CN" b="1" lang="en-US">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01</a:t>
              </a:r>
            </a:p>
          </p:txBody>
        </p:sp>
      </p:grpSp>
      <p:grpSp>
        <p:nvGrpSpPr>
          <p:cNvPr id="17" name="淘宝网chenying0907出品 16"/>
          <p:cNvGrpSpPr/>
          <p:nvPr/>
        </p:nvGrpSpPr>
        <p:grpSpPr>
          <a:xfrm>
            <a:off x="5292080" y="2367074"/>
            <a:ext cx="2808312" cy="1056697"/>
            <a:chOff x="6062758" y="1927306"/>
            <a:chExt cx="2808312" cy="1056697"/>
          </a:xfrm>
        </p:grpSpPr>
        <p:sp>
          <p:nvSpPr>
            <p:cNvPr id="18" name="淘宝网chenying0907出品 7"/>
            <p:cNvSpPr txBox="1">
              <a:spLocks noChangeArrowheads="1"/>
            </p:cNvSpPr>
            <p:nvPr/>
          </p:nvSpPr>
          <p:spPr bwMode="auto">
            <a:xfrm>
              <a:off x="6062758" y="2159497"/>
              <a:ext cx="2808312" cy="8245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nSpc>
                  <a:spcPct val="150000"/>
                </a:lnSpc>
                <a:spcBef>
                  <a:spcPts val="300"/>
                </a:spcBef>
              </a:pPr>
              <a:r>
                <a:rPr altLang="en-US" lang="zh-CN" sz="1400">
                  <a:solidFill>
                    <a:schemeClr val="tx1">
                      <a:lumMod val="85000"/>
                      <a:lumOff val="15000"/>
                    </a:schemeClr>
                  </a:solidFill>
                  <a:latin charset="-122" panose="020b0503020204020204" pitchFamily="34" typeface="微软雅黑"/>
                  <a:sym charset="-122" panose="020b0503020204020204" pitchFamily="34" typeface="微软雅黑"/>
                </a:rPr>
                <a:t>此处添加说明文字添加说明文字添加说明文字此处添加说明文字</a:t>
              </a:r>
            </a:p>
          </p:txBody>
        </p:sp>
        <p:sp>
          <p:nvSpPr>
            <p:cNvPr id="19" name="淘宝网chenying0907出品 18"/>
            <p:cNvSpPr txBox="1"/>
            <p:nvPr/>
          </p:nvSpPr>
          <p:spPr>
            <a:xfrm>
              <a:off x="6062758" y="1927306"/>
              <a:ext cx="648072" cy="365760"/>
            </a:xfrm>
            <a:prstGeom prst="rect">
              <a:avLst/>
            </a:prstGeom>
            <a:noFill/>
          </p:spPr>
          <p:txBody>
            <a:bodyPr rtlCol="0" wrap="square">
              <a:spAutoFit/>
            </a:bodyPr>
            <a:lstStyle/>
            <a:p>
              <a:r>
                <a:rPr altLang="zh-CN" b="1" lang="en-US">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02</a:t>
              </a:r>
            </a:p>
          </p:txBody>
        </p:sp>
      </p:grpSp>
      <p:grpSp>
        <p:nvGrpSpPr>
          <p:cNvPr id="20" name="淘宝网chenying0907出品 19"/>
          <p:cNvGrpSpPr/>
          <p:nvPr/>
        </p:nvGrpSpPr>
        <p:grpSpPr>
          <a:xfrm>
            <a:off x="5292080" y="3570570"/>
            <a:ext cx="2808312" cy="1125519"/>
            <a:chOff x="6062758" y="2994506"/>
            <a:chExt cx="2808312" cy="1125519"/>
          </a:xfrm>
        </p:grpSpPr>
        <p:sp>
          <p:nvSpPr>
            <p:cNvPr id="21" name="淘宝网chenying0907出品 7"/>
            <p:cNvSpPr txBox="1">
              <a:spLocks noChangeArrowheads="1"/>
            </p:cNvSpPr>
            <p:nvPr/>
          </p:nvSpPr>
          <p:spPr bwMode="auto">
            <a:xfrm>
              <a:off x="6062758" y="3295519"/>
              <a:ext cx="2808312" cy="8245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nSpc>
                  <a:spcPct val="150000"/>
                </a:lnSpc>
                <a:spcBef>
                  <a:spcPts val="300"/>
                </a:spcBef>
              </a:pPr>
              <a:r>
                <a:rPr altLang="en-US" lang="zh-CN" sz="1400">
                  <a:solidFill>
                    <a:schemeClr val="tx1">
                      <a:lumMod val="85000"/>
                      <a:lumOff val="15000"/>
                    </a:schemeClr>
                  </a:solidFill>
                  <a:latin charset="-122" panose="020b0503020204020204" pitchFamily="34" typeface="微软雅黑"/>
                  <a:sym charset="-122" panose="020b0503020204020204" pitchFamily="34" typeface="微软雅黑"/>
                </a:rPr>
                <a:t>此处添加说明文字添加说明文字添加说明文字此处添加说明文字</a:t>
              </a:r>
            </a:p>
          </p:txBody>
        </p:sp>
        <p:sp>
          <p:nvSpPr>
            <p:cNvPr id="22" name="淘宝网chenying0907出品 21"/>
            <p:cNvSpPr txBox="1"/>
            <p:nvPr/>
          </p:nvSpPr>
          <p:spPr>
            <a:xfrm>
              <a:off x="6062758" y="2994506"/>
              <a:ext cx="648072" cy="365760"/>
            </a:xfrm>
            <a:prstGeom prst="rect">
              <a:avLst/>
            </a:prstGeom>
            <a:noFill/>
          </p:spPr>
          <p:txBody>
            <a:bodyPr rtlCol="0" wrap="square">
              <a:spAutoFit/>
            </a:bodyPr>
            <a:lstStyle/>
            <a:p>
              <a:r>
                <a:rPr altLang="zh-CN" b="1" lang="en-US">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03</a:t>
              </a:r>
            </a:p>
          </p:txBody>
        </p:sp>
      </p:grpSp>
      <p:sp>
        <p:nvSpPr>
          <p:cNvPr id="23" name="淘宝网chenying0907出品 22"/>
          <p:cNvSpPr/>
          <p:nvPr/>
        </p:nvSpPr>
        <p:spPr>
          <a:xfrm>
            <a:off x="5364088" y="1131697"/>
            <a:ext cx="2700000" cy="3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4" name="淘宝网chenying0907出品 23"/>
          <p:cNvSpPr/>
          <p:nvPr/>
        </p:nvSpPr>
        <p:spPr>
          <a:xfrm>
            <a:off x="5364088" y="2355833"/>
            <a:ext cx="2700000" cy="3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5" name="淘宝网chenying0907出品 24"/>
          <p:cNvSpPr/>
          <p:nvPr/>
        </p:nvSpPr>
        <p:spPr>
          <a:xfrm>
            <a:off x="5364088" y="3579969"/>
            <a:ext cx="2700000" cy="3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Tree>
    <p:extLst>
      <p:ext uri="{BB962C8B-B14F-4D97-AF65-F5344CB8AC3E}">
        <p14:creationId val="1906993938"/>
      </p:ext>
    </p:extLst>
  </p:cSld>
  <p:clrMapOvr>
    <a:masterClrMapping/>
  </p:clrMapOvr>
  <mc:AlternateContent>
    <mc:Choice Requires="p14">
      <p:transition p14:dur="1100" spd="slow"/>
    </mc:Choice>
    <mc:Fallback>
      <p:transition spd="slow"/>
    </mc:Fallback>
  </mc:AlternateConten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圆角淘宝网chenying0907出品 4"/>
          <p:cNvSpPr/>
          <p:nvPr/>
        </p:nvSpPr>
        <p:spPr>
          <a:xfrm>
            <a:off x="1259632" y="1134333"/>
            <a:ext cx="6551912" cy="2874978"/>
          </a:xfrm>
          <a:prstGeom prst="roundRect">
            <a:avLst>
              <a:gd fmla="val 5561"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1" lIns="91424" rIns="91424" rtlCol="0" tIns="45711"/>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7" name="淘宝网chenying0907出品 6"/>
          <p:cNvSpPr/>
          <p:nvPr/>
        </p:nvSpPr>
        <p:spPr>
          <a:xfrm>
            <a:off x="1403648" y="1779662"/>
            <a:ext cx="6121496" cy="1755630"/>
          </a:xfrm>
          <a:prstGeom prst="rect">
            <a:avLst/>
          </a:prstGeom>
        </p:spPr>
        <p:txBody>
          <a:bodyPr bIns="45711" lIns="91424" rIns="91424" tIns="45711" wrap="square">
            <a:spAutoFit/>
          </a:bodyPr>
          <a:lstStyle/>
          <a:p>
            <a:pPr indent="457200">
              <a:lnSpc>
                <a:spcPct val="130000"/>
              </a:lnSpc>
            </a:pPr>
            <a:r>
              <a:rPr altLang="zh-CN" lang="en-US"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200x年，在XX单位党委、行政和上级团组织的正确领导下,XX单位团委紧紧围绕企业的改革、发展与稳定的工作大局，以及广大团员青年的根本需求，以团的先进性教育为基础，以促进青年成长成才为主线，以工作创新为出发点，以竭诚服务青年为落脚点，团的工作在继承中创新，于探索中前进，青春的热血在前进的征途中树立了一面风帆，在风帆中勇往直前，为推动我XX单位文明建设及企业跨越式大发展注入了生机勃勃的活力。</a:t>
            </a:r>
          </a:p>
        </p:txBody>
      </p:sp>
      <p:pic>
        <p:nvPicPr>
          <p:cNvPr id="8" name="淘宝网chenying0907出品 7"/>
          <p:cNvPicPr>
            <a:picLocks noChangeAspect="1"/>
          </p:cNvPicPr>
          <p:nvPr/>
        </p:nvPicPr>
        <p:blipFill>
          <a:blip r:embed="rId3">
            <a:extLst>
              <a:ext uri="{28A0092B-C50C-407E-A947-70E740481C1C}">
                <a14:useLocalDpi val="0"/>
              </a:ext>
            </a:extLst>
          </a:blip>
          <a:srcRect l="78752" t="48337"/>
          <a:stretch>
            <a:fillRect/>
          </a:stretch>
        </p:blipFill>
        <p:spPr>
          <a:xfrm>
            <a:off x="368756" y="2958190"/>
            <a:ext cx="1942844" cy="2657264"/>
          </a:xfrm>
          <a:prstGeom prst="rect">
            <a:avLst/>
          </a:prstGeom>
        </p:spPr>
      </p:pic>
      <p:pic>
        <p:nvPicPr>
          <p:cNvPr id="10" name="淘宝网chenying0907出品 9"/>
          <p:cNvPicPr>
            <a:picLocks noChangeAspect="1"/>
          </p:cNvPicPr>
          <p:nvPr/>
        </p:nvPicPr>
        <p:blipFill>
          <a:blip r:embed="rId4">
            <a:extLst>
              <a:ext uri="{BEBA8EAE-BF5A-486C-A8C5-ECC9F3942E4B}">
                <a14:imgProps>
                  <a14:imgLayer xmlns:d3p1="http://schemas.openxmlformats.org/officeDocument/2006/relationships" d3p1:embed="">
                    <a14:imgEffect>
                      <a14:saturation sat="400000"/>
                    </a14:imgEffect>
                    <a14:imgEffect>
                      <a14:brightnessContrast contrast="40000"/>
                    </a14:imgEffect>
                  </a14:imgLayer>
                </a14:imgProps>
              </a:ext>
              <a:ext uri="{28A0092B-C50C-407E-A947-70E740481C1C}">
                <a14:useLocalDpi val="0"/>
              </a:ext>
            </a:extLst>
          </a:blip>
          <a:stretch>
            <a:fillRect/>
          </a:stretch>
        </p:blipFill>
        <p:spPr>
          <a:xfrm>
            <a:off x="3818313" y="441711"/>
            <a:ext cx="1522944" cy="1385244"/>
          </a:xfrm>
          <a:prstGeom prst="rect">
            <a:avLst/>
          </a:prstGeom>
          <a:effectLst>
            <a:outerShdw algn="ctr" blurRad="63500" rotWithShape="0" sx="102000" sy="102000">
              <a:prstClr val="black">
                <a:alpha val="40000"/>
              </a:prstClr>
            </a:outerShdw>
          </a:effectLst>
        </p:spPr>
      </p:pic>
      <p:pic>
        <p:nvPicPr>
          <p:cNvPr id="11" name="淘宝网chenying0907出品 10"/>
          <p:cNvPicPr>
            <a:picLocks noChangeAspect="1"/>
          </p:cNvPicPr>
          <p:nvPr/>
        </p:nvPicPr>
        <p:blipFill>
          <a:blip r:embed="rId5">
            <a:extLst>
              <a:ext uri="{28A0092B-C50C-407E-A947-70E740481C1C}">
                <a14:useLocalDpi val="0"/>
              </a:ext>
            </a:extLst>
          </a:blip>
          <a:srcRect b="64407" l="83791" r="1271" t="4923"/>
          <a:stretch>
            <a:fillRect/>
          </a:stretch>
        </p:blipFill>
        <p:spPr>
          <a:xfrm>
            <a:off x="7661559" y="253394"/>
            <a:ext cx="1365857" cy="1577541"/>
          </a:xfrm>
          <a:prstGeom prst="rect">
            <a:avLst/>
          </a:prstGeom>
        </p:spPr>
      </p:pic>
    </p:spTree>
    <p:extLst>
      <p:ext uri="{BB962C8B-B14F-4D97-AF65-F5344CB8AC3E}">
        <p14:creationId val="79383489"/>
      </p:ext>
    </p:extLst>
  </p:cSld>
  <p:clrMapOvr>
    <a:masterClrMapping/>
  </p:clrMapOvr>
  <mc:AlternateContent>
    <mc:Choice Requires="p14">
      <p:transition p14:dur="1200" spd="slow"/>
    </mc:Choice>
    <mc:Fallback>
      <p:transition spd="slow"/>
    </mc:Fallback>
  </mc:AlternateConten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淘宝网chenying0907出品 1"/>
          <p:cNvSpPr/>
          <p:nvPr/>
        </p:nvSpPr>
        <p:spPr>
          <a:xfrm>
            <a:off x="0" y="0"/>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 name="淘宝网chenying0907出品 2"/>
          <p:cNvSpPr/>
          <p:nvPr/>
        </p:nvSpPr>
        <p:spPr>
          <a:xfrm>
            <a:off x="0" y="590024"/>
            <a:ext cx="9144000" cy="5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 name="淘宝网chenying0907出品 3"/>
          <p:cNvSpPr/>
          <p:nvPr/>
        </p:nvSpPr>
        <p:spPr>
          <a:xfrm>
            <a:off x="0" y="14025"/>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pic>
        <p:nvPicPr>
          <p:cNvPr id="5" name="淘宝网chenying0907出品 4"/>
          <p:cNvPicPr>
            <a:picLocks noChangeAspect="1"/>
          </p:cNvPicPr>
          <p:nvPr/>
        </p:nvPicPr>
        <p:blipFill>
          <a:blip r:embed="rId3">
            <a:extLst>
              <a:ext uri="{BEBA8EAE-BF5A-486C-A8C5-ECC9F3942E4B}">
                <a14:imgProps>
                  <a14:imgLayer xmlns:d3p1="http://schemas.openxmlformats.org/officeDocument/2006/relationships" d3p1:embed="">
                    <a14:imgEffect>
                      <a14:saturation sat="400000"/>
                    </a14:imgEffect>
                    <a14:imgEffect>
                      <a14:brightnessContrast contrast="40000"/>
                    </a14:imgEffect>
                  </a14:imgLayer>
                </a14:imgProps>
              </a:ext>
              <a:ext uri="{28A0092B-C50C-407E-A947-70E740481C1C}">
                <a14:useLocalDpi val="0"/>
              </a:ext>
            </a:extLst>
          </a:blip>
          <a:stretch>
            <a:fillRect/>
          </a:stretch>
        </p:blipFill>
        <p:spPr>
          <a:xfrm>
            <a:off x="197813" y="108000"/>
            <a:ext cx="442504" cy="402495"/>
          </a:xfrm>
          <a:prstGeom prst="rect">
            <a:avLst/>
          </a:prstGeom>
          <a:effectLst>
            <a:outerShdw algn="tl" blurRad="50800" dir="2700000" dist="38100" rotWithShape="0">
              <a:prstClr val="black">
                <a:alpha val="40000"/>
              </a:prstClr>
            </a:outerShdw>
          </a:effectLst>
        </p:spPr>
      </p:pic>
      <p:sp>
        <p:nvSpPr>
          <p:cNvPr id="6" name="淘宝网chenying0907出品 5"/>
          <p:cNvSpPr/>
          <p:nvPr/>
        </p:nvSpPr>
        <p:spPr>
          <a:xfrm>
            <a:off x="678290" y="124581"/>
            <a:ext cx="201168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单击添加文本标题</a:t>
            </a:r>
          </a:p>
        </p:txBody>
      </p:sp>
      <p:sp>
        <p:nvSpPr>
          <p:cNvPr id="7" name="淘宝网chenying0907出品 6"/>
          <p:cNvSpPr/>
          <p:nvPr/>
        </p:nvSpPr>
        <p:spPr>
          <a:xfrm>
            <a:off x="8624773" y="170748"/>
            <a:ext cx="324000" cy="276999"/>
          </a:xfrm>
          <a:prstGeom prst="rect">
            <a:avLst/>
          </a:prstGeom>
        </p:spPr>
        <p:txBody>
          <a:bodyPr anchor="ctr" bIns="0" lIns="0" rIns="0" tIns="0" wrap="none">
            <a:noAutofit/>
          </a:bodyPr>
          <a:lstStyle/>
          <a:p>
            <a:pPr algn="ctr"/>
            <a:fld id="{C3651AA6-9AEC-4D43-A0EF-E9183B3AC319}" type="slidenum">
              <a:rPr altLang="en-US" lang="zh-CN" sz="2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pPr algn="ctr"/>
              <a:t>20</a:t>
            </a:fld>
          </a:p>
        </p:txBody>
      </p:sp>
      <p:graphicFrame>
        <p:nvGraphicFramePr>
          <p:cNvPr id="8" name="图表 7"/>
          <p:cNvGraphicFramePr/>
          <p:nvPr>
            <p:extLst>
              <p:ext uri="{D42A27DB-BD31-4B8C-83A1-F6EECF244321}">
                <p14:modId val="3727341728"/>
              </p:ext>
            </p:extLst>
          </p:nvPr>
        </p:nvGraphicFramePr>
        <p:xfrm>
          <a:off x="755576" y="1347614"/>
          <a:ext cx="4032448" cy="3112119"/>
        </p:xfrm>
        <a:graphic>
          <a:graphicData uri="http://schemas.openxmlformats.org/drawingml/2006/chart">
            <c:chart xmlns:c="http://schemas.openxmlformats.org/drawingml/2006/chart" r:id="rId4"/>
          </a:graphicData>
        </a:graphic>
      </p:graphicFrame>
      <p:sp>
        <p:nvSpPr>
          <p:cNvPr id="9" name="淘宝网chenying0907出品 8"/>
          <p:cNvSpPr/>
          <p:nvPr/>
        </p:nvSpPr>
        <p:spPr>
          <a:xfrm>
            <a:off x="5364088" y="2410237"/>
            <a:ext cx="252000" cy="25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latin charset="-122" panose="020b0503020204020204" pitchFamily="34" typeface="微软雅黑"/>
                <a:ea charset="-122" panose="020b0503020204020204" pitchFamily="34" typeface="微软雅黑"/>
                <a:sym charset="-122" panose="020b0503020204020204" pitchFamily="34" typeface="微软雅黑"/>
              </a:rPr>
              <a:t>★</a:t>
            </a:r>
          </a:p>
        </p:txBody>
      </p:sp>
      <p:sp>
        <p:nvSpPr>
          <p:cNvPr id="10" name="淘宝网chenying0907出品 7"/>
          <p:cNvSpPr txBox="1">
            <a:spLocks noChangeArrowheads="1"/>
          </p:cNvSpPr>
          <p:nvPr/>
        </p:nvSpPr>
        <p:spPr bwMode="auto">
          <a:xfrm>
            <a:off x="5652120" y="2151634"/>
            <a:ext cx="2520280" cy="7692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nSpc>
                <a:spcPct val="120000"/>
              </a:lnSpc>
            </a:pPr>
            <a:r>
              <a:rPr altLang="en-US" b="1" lang="zh-CN" sz="1400">
                <a:solidFill>
                  <a:schemeClr val="tx1">
                    <a:lumMod val="85000"/>
                    <a:lumOff val="15000"/>
                  </a:schemeClr>
                </a:solidFill>
                <a:latin charset="-122" panose="020b0503020204020204" pitchFamily="34" typeface="微软雅黑"/>
                <a:sym charset="-122" panose="020b0503020204020204" pitchFamily="34" typeface="微软雅黑"/>
              </a:rPr>
              <a:t>类别二</a:t>
            </a:r>
          </a:p>
          <a:p>
            <a:pPr>
              <a:lnSpc>
                <a:spcPct val="120000"/>
              </a:lnSpc>
            </a:pPr>
            <a:r>
              <a:rPr altLang="en-US" b="1" lang="zh-CN" sz="1400">
                <a:solidFill>
                  <a:schemeClr val="tx1">
                    <a:lumMod val="85000"/>
                    <a:lumOff val="15000"/>
                  </a:schemeClr>
                </a:solidFill>
                <a:latin charset="-122" panose="020b0503020204020204" pitchFamily="34" typeface="微软雅黑"/>
                <a:sym charset="-122" panose="020b0503020204020204" pitchFamily="34" typeface="微软雅黑"/>
              </a:rPr>
              <a:t>添加说明文字添加说明文字添加说明文字添加说明文字。</a:t>
            </a:r>
          </a:p>
        </p:txBody>
      </p:sp>
      <p:sp>
        <p:nvSpPr>
          <p:cNvPr id="11" name="淘宝网chenying0907出品 10"/>
          <p:cNvSpPr/>
          <p:nvPr/>
        </p:nvSpPr>
        <p:spPr>
          <a:xfrm>
            <a:off x="5365204" y="3171943"/>
            <a:ext cx="252000" cy="25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latin charset="-122" panose="020b0503020204020204" pitchFamily="34" typeface="微软雅黑"/>
                <a:ea charset="-122" panose="020b0503020204020204" pitchFamily="34" typeface="微软雅黑"/>
                <a:sym charset="-122" panose="020b0503020204020204" pitchFamily="34" typeface="微软雅黑"/>
              </a:rPr>
              <a:t>★</a:t>
            </a:r>
          </a:p>
        </p:txBody>
      </p:sp>
      <p:sp>
        <p:nvSpPr>
          <p:cNvPr id="12" name="淘宝网chenying0907出品 7"/>
          <p:cNvSpPr txBox="1">
            <a:spLocks noChangeArrowheads="1"/>
          </p:cNvSpPr>
          <p:nvPr/>
        </p:nvSpPr>
        <p:spPr bwMode="auto">
          <a:xfrm>
            <a:off x="5653236" y="2913340"/>
            <a:ext cx="2519164" cy="7692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nSpc>
                <a:spcPct val="120000"/>
              </a:lnSpc>
            </a:pPr>
            <a:r>
              <a:rPr altLang="en-US" b="1" lang="zh-CN" sz="1400">
                <a:solidFill>
                  <a:schemeClr val="tx1">
                    <a:lumMod val="85000"/>
                    <a:lumOff val="15000"/>
                  </a:schemeClr>
                </a:solidFill>
                <a:latin charset="-122" panose="020b0503020204020204" pitchFamily="34" typeface="微软雅黑"/>
                <a:sym charset="-122" panose="020b0503020204020204" pitchFamily="34" typeface="微软雅黑"/>
              </a:rPr>
              <a:t>类别三</a:t>
            </a:r>
          </a:p>
          <a:p>
            <a:pPr>
              <a:lnSpc>
                <a:spcPct val="120000"/>
              </a:lnSpc>
            </a:pPr>
            <a:r>
              <a:rPr altLang="en-US" b="1" lang="zh-CN" sz="1400">
                <a:solidFill>
                  <a:schemeClr val="tx1">
                    <a:lumMod val="85000"/>
                    <a:lumOff val="15000"/>
                  </a:schemeClr>
                </a:solidFill>
                <a:latin charset="-122" panose="020b0503020204020204" pitchFamily="34" typeface="微软雅黑"/>
                <a:sym charset="-122" panose="020b0503020204020204" pitchFamily="34" typeface="微软雅黑"/>
              </a:rPr>
              <a:t>添加说明文字添加说明文字添加说明文字添加说明文字。</a:t>
            </a:r>
          </a:p>
        </p:txBody>
      </p:sp>
      <p:sp>
        <p:nvSpPr>
          <p:cNvPr id="13" name="淘宝网chenying0907出品 12"/>
          <p:cNvSpPr/>
          <p:nvPr/>
        </p:nvSpPr>
        <p:spPr>
          <a:xfrm>
            <a:off x="5366320" y="3933355"/>
            <a:ext cx="252000" cy="25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latin charset="-122" panose="020b0503020204020204" pitchFamily="34" typeface="微软雅黑"/>
                <a:ea charset="-122" panose="020b0503020204020204" pitchFamily="34" typeface="微软雅黑"/>
                <a:sym charset="-122" panose="020b0503020204020204" pitchFamily="34" typeface="微软雅黑"/>
              </a:rPr>
              <a:t>★</a:t>
            </a:r>
          </a:p>
        </p:txBody>
      </p:sp>
      <p:sp>
        <p:nvSpPr>
          <p:cNvPr id="14" name="淘宝网chenying0907出品 7"/>
          <p:cNvSpPr txBox="1">
            <a:spLocks noChangeArrowheads="1"/>
          </p:cNvSpPr>
          <p:nvPr/>
        </p:nvSpPr>
        <p:spPr bwMode="auto">
          <a:xfrm>
            <a:off x="5654352" y="3674752"/>
            <a:ext cx="2518048" cy="7692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nSpc>
                <a:spcPct val="120000"/>
              </a:lnSpc>
            </a:pPr>
            <a:r>
              <a:rPr altLang="en-US" b="1" lang="zh-CN" sz="1400">
                <a:solidFill>
                  <a:schemeClr val="tx1">
                    <a:lumMod val="85000"/>
                    <a:lumOff val="15000"/>
                  </a:schemeClr>
                </a:solidFill>
                <a:latin charset="-122" panose="020b0503020204020204" pitchFamily="34" typeface="微软雅黑"/>
                <a:sym charset="-122" panose="020b0503020204020204" pitchFamily="34" typeface="微软雅黑"/>
              </a:rPr>
              <a:t>类别四</a:t>
            </a:r>
          </a:p>
          <a:p>
            <a:pPr>
              <a:lnSpc>
                <a:spcPct val="120000"/>
              </a:lnSpc>
            </a:pPr>
            <a:r>
              <a:rPr altLang="en-US" b="1" lang="zh-CN" sz="1400">
                <a:solidFill>
                  <a:schemeClr val="tx1">
                    <a:lumMod val="85000"/>
                    <a:lumOff val="15000"/>
                  </a:schemeClr>
                </a:solidFill>
                <a:latin charset="-122" panose="020b0503020204020204" pitchFamily="34" typeface="微软雅黑"/>
                <a:sym charset="-122" panose="020b0503020204020204" pitchFamily="34" typeface="微软雅黑"/>
              </a:rPr>
              <a:t>添加说明文字添加说明文字添加说明文字添加说明文字。</a:t>
            </a:r>
          </a:p>
        </p:txBody>
      </p:sp>
      <p:sp>
        <p:nvSpPr>
          <p:cNvPr id="15" name="淘宝网chenying0907出品 14"/>
          <p:cNvSpPr/>
          <p:nvPr/>
        </p:nvSpPr>
        <p:spPr>
          <a:xfrm>
            <a:off x="5364088" y="1606217"/>
            <a:ext cx="252000" cy="25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latin charset="-122" panose="020b0503020204020204" pitchFamily="34" typeface="微软雅黑"/>
                <a:ea charset="-122" panose="020b0503020204020204" pitchFamily="34" typeface="微软雅黑"/>
                <a:sym charset="-122" panose="020b0503020204020204" pitchFamily="34" typeface="微软雅黑"/>
              </a:rPr>
              <a:t>★</a:t>
            </a:r>
          </a:p>
        </p:txBody>
      </p:sp>
      <p:sp>
        <p:nvSpPr>
          <p:cNvPr id="16" name="淘宝网chenying0907出品 7"/>
          <p:cNvSpPr txBox="1">
            <a:spLocks noChangeArrowheads="1"/>
          </p:cNvSpPr>
          <p:nvPr/>
        </p:nvSpPr>
        <p:spPr bwMode="auto">
          <a:xfrm>
            <a:off x="5652120" y="1347614"/>
            <a:ext cx="2520280" cy="7692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eaLnBrk="1" hangingPunct="1">
              <a:lnSpc>
                <a:spcPct val="120000"/>
              </a:lnSpc>
            </a:pPr>
            <a:r>
              <a:rPr altLang="en-US" b="1" lang="zh-CN" sz="1400">
                <a:solidFill>
                  <a:schemeClr val="tx1">
                    <a:lumMod val="85000"/>
                    <a:lumOff val="15000"/>
                  </a:schemeClr>
                </a:solidFill>
                <a:latin charset="-122" panose="020b0503020204020204" pitchFamily="34" typeface="微软雅黑"/>
                <a:sym charset="-122" panose="020b0503020204020204" pitchFamily="34" typeface="微软雅黑"/>
              </a:rPr>
              <a:t>类别一</a:t>
            </a:r>
          </a:p>
          <a:p>
            <a:pPr eaLnBrk="1" hangingPunct="1">
              <a:lnSpc>
                <a:spcPct val="120000"/>
              </a:lnSpc>
            </a:pPr>
            <a:r>
              <a:rPr altLang="en-US" b="1" lang="zh-CN" sz="1400">
                <a:solidFill>
                  <a:schemeClr val="tx1">
                    <a:lumMod val="85000"/>
                    <a:lumOff val="15000"/>
                  </a:schemeClr>
                </a:solidFill>
                <a:latin charset="-122" panose="020b0503020204020204" pitchFamily="34" typeface="微软雅黑"/>
                <a:sym charset="-122" panose="020b0503020204020204" pitchFamily="34" typeface="微软雅黑"/>
              </a:rPr>
              <a:t>添加说明文字添加说明文字添加说明文字添加说明文字。</a:t>
            </a:r>
          </a:p>
        </p:txBody>
      </p:sp>
    </p:spTree>
    <p:extLst>
      <p:ext uri="{BB962C8B-B14F-4D97-AF65-F5344CB8AC3E}">
        <p14:creationId val="1906993938"/>
      </p:ext>
    </p:extLst>
  </p:cSld>
  <p:clrMapOvr>
    <a:masterClrMapping/>
  </p:clrMapOvr>
  <mc:AlternateContent>
    <mc:Choice Requires="p14">
      <p:transition p14:dur="1100" spd="slow"/>
    </mc:Choice>
    <mc:Fallback>
      <p:transition spd="slow"/>
    </mc:Fallback>
  </mc:AlternateConten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淘宝网chenying0907出品 1"/>
          <p:cNvSpPr/>
          <p:nvPr/>
        </p:nvSpPr>
        <p:spPr>
          <a:xfrm>
            <a:off x="0" y="0"/>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 name="淘宝网chenying0907出品 2"/>
          <p:cNvSpPr/>
          <p:nvPr/>
        </p:nvSpPr>
        <p:spPr>
          <a:xfrm>
            <a:off x="0" y="590024"/>
            <a:ext cx="9144000" cy="5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 name="淘宝网chenying0907出品 3"/>
          <p:cNvSpPr/>
          <p:nvPr/>
        </p:nvSpPr>
        <p:spPr>
          <a:xfrm>
            <a:off x="0" y="14025"/>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pic>
        <p:nvPicPr>
          <p:cNvPr id="5" name="淘宝网chenying0907出品 4"/>
          <p:cNvPicPr>
            <a:picLocks noChangeAspect="1"/>
          </p:cNvPicPr>
          <p:nvPr/>
        </p:nvPicPr>
        <p:blipFill>
          <a:blip r:embed="rId3">
            <a:extLst>
              <a:ext uri="{BEBA8EAE-BF5A-486C-A8C5-ECC9F3942E4B}">
                <a14:imgProps>
                  <a14:imgLayer xmlns:d3p1="http://schemas.openxmlformats.org/officeDocument/2006/relationships" d3p1:embed="">
                    <a14:imgEffect>
                      <a14:saturation sat="400000"/>
                    </a14:imgEffect>
                    <a14:imgEffect>
                      <a14:brightnessContrast contrast="40000"/>
                    </a14:imgEffect>
                  </a14:imgLayer>
                </a14:imgProps>
              </a:ext>
              <a:ext uri="{28A0092B-C50C-407E-A947-70E740481C1C}">
                <a14:useLocalDpi val="0"/>
              </a:ext>
            </a:extLst>
          </a:blip>
          <a:stretch>
            <a:fillRect/>
          </a:stretch>
        </p:blipFill>
        <p:spPr>
          <a:xfrm>
            <a:off x="197813" y="108000"/>
            <a:ext cx="442504" cy="402495"/>
          </a:xfrm>
          <a:prstGeom prst="rect">
            <a:avLst/>
          </a:prstGeom>
          <a:effectLst>
            <a:outerShdw algn="tl" blurRad="50800" dir="2700000" dist="38100" rotWithShape="0">
              <a:prstClr val="black">
                <a:alpha val="40000"/>
              </a:prstClr>
            </a:outerShdw>
          </a:effectLst>
        </p:spPr>
      </p:pic>
      <p:sp>
        <p:nvSpPr>
          <p:cNvPr id="6" name="淘宝网chenying0907出品 5"/>
          <p:cNvSpPr/>
          <p:nvPr/>
        </p:nvSpPr>
        <p:spPr>
          <a:xfrm>
            <a:off x="678290" y="124581"/>
            <a:ext cx="201168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单击添加文本标题</a:t>
            </a:r>
          </a:p>
        </p:txBody>
      </p:sp>
      <p:sp>
        <p:nvSpPr>
          <p:cNvPr id="7" name="淘宝网chenying0907出品 6"/>
          <p:cNvSpPr/>
          <p:nvPr/>
        </p:nvSpPr>
        <p:spPr>
          <a:xfrm>
            <a:off x="8624773" y="170748"/>
            <a:ext cx="324000" cy="276999"/>
          </a:xfrm>
          <a:prstGeom prst="rect">
            <a:avLst/>
          </a:prstGeom>
        </p:spPr>
        <p:txBody>
          <a:bodyPr anchor="ctr" bIns="0" lIns="0" rIns="0" tIns="0" wrap="none">
            <a:noAutofit/>
          </a:bodyPr>
          <a:lstStyle/>
          <a:p>
            <a:pPr algn="ctr"/>
            <a:fld id="{EA51DE41-D2A1-4786-8910-C97E905FEC94}" type="slidenum">
              <a:rPr altLang="en-US" lang="zh-CN" sz="2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pPr algn="ctr"/>
              <a:t>21</a:t>
            </a:fld>
          </a:p>
        </p:txBody>
      </p:sp>
      <p:sp>
        <p:nvSpPr>
          <p:cNvPr id="8" name="空心弧 7"/>
          <p:cNvSpPr/>
          <p:nvPr/>
        </p:nvSpPr>
        <p:spPr>
          <a:xfrm rot="10800000">
            <a:off x="4981361" y="1844791"/>
            <a:ext cx="1819656" cy="1819656"/>
          </a:xfrm>
          <a:prstGeom prst="blockArc">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tx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9" name="空心弧 8"/>
          <p:cNvSpPr/>
          <p:nvPr/>
        </p:nvSpPr>
        <p:spPr>
          <a:xfrm rot="10800000">
            <a:off x="2252663" y="1844791"/>
            <a:ext cx="1819656" cy="1819656"/>
          </a:xfrm>
          <a:prstGeom prst="blockArc">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tx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0" name="空心弧 9"/>
          <p:cNvSpPr/>
          <p:nvPr/>
        </p:nvSpPr>
        <p:spPr>
          <a:xfrm>
            <a:off x="886968" y="1847669"/>
            <a:ext cx="1819656" cy="1819656"/>
          </a:xfrm>
          <a:prstGeom prst="blockArc">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tx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1" name="空心弧 10"/>
          <p:cNvSpPr/>
          <p:nvPr/>
        </p:nvSpPr>
        <p:spPr>
          <a:xfrm>
            <a:off x="3617905" y="1847669"/>
            <a:ext cx="1819656" cy="1819656"/>
          </a:xfrm>
          <a:prstGeom prst="blockArc">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tx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2" name="空心弧 11"/>
          <p:cNvSpPr/>
          <p:nvPr/>
        </p:nvSpPr>
        <p:spPr>
          <a:xfrm>
            <a:off x="6342817" y="1847669"/>
            <a:ext cx="1819656" cy="1819656"/>
          </a:xfrm>
          <a:prstGeom prst="blockArc">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tx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3" name="淘宝网chenying0907出品 27"/>
          <p:cNvSpPr txBox="1"/>
          <p:nvPr/>
        </p:nvSpPr>
        <p:spPr>
          <a:xfrm>
            <a:off x="1536184" y="2333880"/>
            <a:ext cx="559435" cy="480060"/>
          </a:xfrm>
          <a:prstGeom prst="rect">
            <a:avLst/>
          </a:prstGeom>
          <a:noFill/>
        </p:spPr>
        <p:txBody>
          <a:bodyPr bIns="34290" lIns="68580" rIns="68580" rtlCol="0" tIns="34290" wrap="none">
            <a:spAutoFit/>
          </a:bodyPr>
          <a:lstStyle/>
          <a:p>
            <a:r>
              <a:rPr altLang="zh-CN" b="1" lang="en-US" sz="2700">
                <a:solidFill>
                  <a:schemeClr val="tx1">
                    <a:lumMod val="65000"/>
                    <a:lumOff val="35000"/>
                  </a:schemeClr>
                </a:solidFill>
                <a:latin charset="-122" panose="020b0503020204020204" pitchFamily="34" typeface="微软雅黑"/>
                <a:ea charset="-122" panose="020b0503020204020204" pitchFamily="34" typeface="微软雅黑"/>
                <a:sym charset="-122" panose="020b0503020204020204" pitchFamily="34" typeface="微软雅黑"/>
              </a:rPr>
              <a:t>01</a:t>
            </a:r>
          </a:p>
        </p:txBody>
      </p:sp>
      <p:sp>
        <p:nvSpPr>
          <p:cNvPr id="14" name="淘宝网chenying0907出品 28"/>
          <p:cNvSpPr txBox="1"/>
          <p:nvPr/>
        </p:nvSpPr>
        <p:spPr>
          <a:xfrm>
            <a:off x="4280169" y="2333880"/>
            <a:ext cx="559435" cy="480060"/>
          </a:xfrm>
          <a:prstGeom prst="rect">
            <a:avLst/>
          </a:prstGeom>
          <a:noFill/>
        </p:spPr>
        <p:txBody>
          <a:bodyPr bIns="34290" lIns="68580" rIns="68580" rtlCol="0" tIns="34290" wrap="none">
            <a:spAutoFit/>
          </a:bodyPr>
          <a:lstStyle/>
          <a:p>
            <a:r>
              <a:rPr altLang="zh-CN" b="1" lang="en-US" sz="2700">
                <a:solidFill>
                  <a:schemeClr val="tx1">
                    <a:lumMod val="65000"/>
                    <a:lumOff val="35000"/>
                  </a:schemeClr>
                </a:solidFill>
                <a:latin charset="-122" panose="020b0503020204020204" pitchFamily="34" typeface="微软雅黑"/>
                <a:ea charset="-122" panose="020b0503020204020204" pitchFamily="34" typeface="微软雅黑"/>
                <a:sym charset="-122" panose="020b0503020204020204" pitchFamily="34" typeface="微软雅黑"/>
              </a:rPr>
              <a:t>03</a:t>
            </a:r>
          </a:p>
        </p:txBody>
      </p:sp>
      <p:sp>
        <p:nvSpPr>
          <p:cNvPr id="15" name="淘宝网chenying0907出品 29"/>
          <p:cNvSpPr txBox="1"/>
          <p:nvPr/>
        </p:nvSpPr>
        <p:spPr>
          <a:xfrm>
            <a:off x="7034890" y="2333880"/>
            <a:ext cx="559435" cy="480060"/>
          </a:xfrm>
          <a:prstGeom prst="rect">
            <a:avLst/>
          </a:prstGeom>
          <a:noFill/>
        </p:spPr>
        <p:txBody>
          <a:bodyPr bIns="34290" lIns="68580" rIns="68580" rtlCol="0" tIns="34290" wrap="none">
            <a:spAutoFit/>
          </a:bodyPr>
          <a:lstStyle/>
          <a:p>
            <a:r>
              <a:rPr altLang="zh-CN" b="1" lang="en-US" sz="2700">
                <a:solidFill>
                  <a:schemeClr val="tx1">
                    <a:lumMod val="65000"/>
                    <a:lumOff val="35000"/>
                  </a:schemeClr>
                </a:solidFill>
                <a:latin charset="-122" panose="020b0503020204020204" pitchFamily="34" typeface="微软雅黑"/>
                <a:ea charset="-122" panose="020b0503020204020204" pitchFamily="34" typeface="微软雅黑"/>
                <a:sym charset="-122" panose="020b0503020204020204" pitchFamily="34" typeface="微软雅黑"/>
              </a:rPr>
              <a:t>05</a:t>
            </a:r>
          </a:p>
        </p:txBody>
      </p:sp>
      <p:sp>
        <p:nvSpPr>
          <p:cNvPr id="16" name="淘宝网chenying0907出品 30"/>
          <p:cNvSpPr txBox="1"/>
          <p:nvPr/>
        </p:nvSpPr>
        <p:spPr>
          <a:xfrm>
            <a:off x="2925716" y="2740424"/>
            <a:ext cx="559435" cy="480060"/>
          </a:xfrm>
          <a:prstGeom prst="rect">
            <a:avLst/>
          </a:prstGeom>
          <a:noFill/>
        </p:spPr>
        <p:txBody>
          <a:bodyPr bIns="34290" lIns="68580" rIns="68580" rtlCol="0" tIns="34290" wrap="none">
            <a:spAutoFit/>
          </a:bodyPr>
          <a:lstStyle/>
          <a:p>
            <a:r>
              <a:rPr altLang="zh-CN" b="1" lang="en-US" sz="2700">
                <a:solidFill>
                  <a:schemeClr val="tx1">
                    <a:lumMod val="65000"/>
                    <a:lumOff val="35000"/>
                  </a:schemeClr>
                </a:solidFill>
                <a:latin charset="-122" panose="020b0503020204020204" pitchFamily="34" typeface="微软雅黑"/>
                <a:ea charset="-122" panose="020b0503020204020204" pitchFamily="34" typeface="微软雅黑"/>
                <a:sym charset="-122" panose="020b0503020204020204" pitchFamily="34" typeface="微软雅黑"/>
              </a:rPr>
              <a:t>02</a:t>
            </a:r>
          </a:p>
        </p:txBody>
      </p:sp>
      <p:sp>
        <p:nvSpPr>
          <p:cNvPr id="17" name="淘宝网chenying0907出品 31"/>
          <p:cNvSpPr txBox="1"/>
          <p:nvPr/>
        </p:nvSpPr>
        <p:spPr>
          <a:xfrm>
            <a:off x="5639731" y="2740424"/>
            <a:ext cx="559435" cy="480060"/>
          </a:xfrm>
          <a:prstGeom prst="rect">
            <a:avLst/>
          </a:prstGeom>
          <a:noFill/>
        </p:spPr>
        <p:txBody>
          <a:bodyPr bIns="34290" lIns="68580" rIns="68580" rtlCol="0" tIns="34290" wrap="none">
            <a:spAutoFit/>
          </a:bodyPr>
          <a:lstStyle/>
          <a:p>
            <a:r>
              <a:rPr altLang="zh-CN" b="1" lang="en-US" sz="2700">
                <a:solidFill>
                  <a:schemeClr val="tx1">
                    <a:lumMod val="65000"/>
                    <a:lumOff val="35000"/>
                  </a:schemeClr>
                </a:solidFill>
                <a:latin charset="-122" panose="020b0503020204020204" pitchFamily="34" typeface="微软雅黑"/>
                <a:ea charset="-122" panose="020b0503020204020204" pitchFamily="34" typeface="微软雅黑"/>
                <a:sym charset="-122" panose="020b0503020204020204" pitchFamily="34" typeface="微软雅黑"/>
              </a:rPr>
              <a:t>04</a:t>
            </a:r>
          </a:p>
        </p:txBody>
      </p:sp>
      <p:sp>
        <p:nvSpPr>
          <p:cNvPr id="18" name="淘宝网chenying0907出品 37"/>
          <p:cNvSpPr txBox="1"/>
          <p:nvPr/>
        </p:nvSpPr>
        <p:spPr>
          <a:xfrm>
            <a:off x="3612333" y="3647586"/>
            <a:ext cx="1825228" cy="788670"/>
          </a:xfrm>
          <a:prstGeom prst="rect">
            <a:avLst/>
          </a:prstGeom>
          <a:noFill/>
        </p:spPr>
        <p:txBody>
          <a:bodyPr bIns="34290" lIns="68580" rIns="68580" rtlCol="0" tIns="34290" wrap="square">
            <a:spAutoFit/>
          </a:bodyPr>
          <a:lstStyle/>
          <a:p>
            <a:pPr algn="ctr" lvl="0">
              <a:lnSpc>
                <a:spcPct val="150000"/>
              </a:lnSpc>
            </a:pPr>
            <a:r>
              <a:rPr altLang="en-US" lang="zh-CN" sz="1050">
                <a:solidFill>
                  <a:prstClr val="black">
                    <a:lumMod val="75000"/>
                    <a:lumOff val="25000"/>
                  </a:prstClr>
                </a:solidFill>
                <a:latin charset="-122" panose="020b0503020204020204" pitchFamily="34" typeface="微软雅黑"/>
                <a:ea charset="-122" panose="020b0503020204020204" pitchFamily="34" typeface="微软雅黑"/>
                <a:sym charset="-122" panose="020b0503020204020204" pitchFamily="34" typeface="微软雅黑"/>
              </a:rPr>
              <a:t>添加适当的文字，一页的文字不要超过200字,添加适当的文字</a:t>
            </a:r>
          </a:p>
        </p:txBody>
      </p:sp>
      <p:sp>
        <p:nvSpPr>
          <p:cNvPr id="19" name="淘宝网chenying0907出品 44"/>
          <p:cNvSpPr txBox="1"/>
          <p:nvPr/>
        </p:nvSpPr>
        <p:spPr>
          <a:xfrm>
            <a:off x="856158" y="3647586"/>
            <a:ext cx="1850466" cy="788670"/>
          </a:xfrm>
          <a:prstGeom prst="rect">
            <a:avLst/>
          </a:prstGeom>
          <a:noFill/>
        </p:spPr>
        <p:txBody>
          <a:bodyPr bIns="34290" lIns="68580" rIns="68580" rtlCol="0" tIns="34290" wrap="square">
            <a:spAutoFit/>
          </a:bodyPr>
          <a:lstStyle/>
          <a:p>
            <a:pPr algn="ctr" lvl="0">
              <a:lnSpc>
                <a:spcPct val="150000"/>
              </a:lnSpc>
            </a:pPr>
            <a:r>
              <a:rPr altLang="en-US" lang="zh-CN" sz="105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添加适当的文字，一页的文字不要超过200字,添加适当的文字</a:t>
            </a:r>
          </a:p>
        </p:txBody>
      </p:sp>
      <p:sp>
        <p:nvSpPr>
          <p:cNvPr id="20" name="淘宝网chenying0907出品 47"/>
          <p:cNvSpPr txBox="1"/>
          <p:nvPr/>
        </p:nvSpPr>
        <p:spPr>
          <a:xfrm>
            <a:off x="6470015" y="3647586"/>
            <a:ext cx="1692458" cy="788670"/>
          </a:xfrm>
          <a:prstGeom prst="rect">
            <a:avLst/>
          </a:prstGeom>
          <a:noFill/>
        </p:spPr>
        <p:txBody>
          <a:bodyPr bIns="34290" lIns="68580" rIns="68580" rtlCol="0" tIns="34290" wrap="square">
            <a:spAutoFit/>
          </a:bodyPr>
          <a:lstStyle/>
          <a:p>
            <a:pPr algn="ctr" lvl="0">
              <a:lnSpc>
                <a:spcPct val="150000"/>
              </a:lnSpc>
            </a:pPr>
            <a:r>
              <a:rPr altLang="en-US" lang="zh-CN" sz="1050">
                <a:solidFill>
                  <a:prstClr val="black">
                    <a:lumMod val="75000"/>
                    <a:lumOff val="25000"/>
                  </a:prstClr>
                </a:solidFill>
                <a:latin charset="-122" panose="020b0503020204020204" pitchFamily="34" typeface="微软雅黑"/>
                <a:ea charset="-122" panose="020b0503020204020204" pitchFamily="34" typeface="微软雅黑"/>
                <a:sym charset="-122" panose="020b0503020204020204" pitchFamily="34" typeface="微软雅黑"/>
              </a:rPr>
              <a:t>添加适当的文字，一页的文字不要超过200字,添加适当的文字</a:t>
            </a:r>
          </a:p>
        </p:txBody>
      </p:sp>
      <p:sp>
        <p:nvSpPr>
          <p:cNvPr id="21" name="燕尾形 20"/>
          <p:cNvSpPr/>
          <p:nvPr/>
        </p:nvSpPr>
        <p:spPr>
          <a:xfrm rot="16200000">
            <a:off x="3026976" y="2365599"/>
            <a:ext cx="261257" cy="261257"/>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tx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2" name="燕尾形 21"/>
          <p:cNvSpPr/>
          <p:nvPr/>
        </p:nvSpPr>
        <p:spPr>
          <a:xfrm rot="16200000">
            <a:off x="5770988" y="2365599"/>
            <a:ext cx="261257" cy="261257"/>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tx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3" name="淘宝网chenying0907出品 50"/>
          <p:cNvSpPr txBox="1"/>
          <p:nvPr/>
        </p:nvSpPr>
        <p:spPr>
          <a:xfrm>
            <a:off x="2257875" y="1207611"/>
            <a:ext cx="1809230" cy="788670"/>
          </a:xfrm>
          <a:prstGeom prst="rect">
            <a:avLst/>
          </a:prstGeom>
          <a:noFill/>
        </p:spPr>
        <p:txBody>
          <a:bodyPr bIns="34290" lIns="68580" rIns="68580" rtlCol="0" tIns="34290" wrap="square">
            <a:spAutoFit/>
          </a:bodyPr>
          <a:lstStyle/>
          <a:p>
            <a:pPr algn="ctr" lvl="0">
              <a:lnSpc>
                <a:spcPct val="150000"/>
              </a:lnSpc>
            </a:pPr>
            <a:r>
              <a:rPr altLang="en-US" lang="zh-CN" sz="1050">
                <a:solidFill>
                  <a:prstClr val="black">
                    <a:lumMod val="75000"/>
                    <a:lumOff val="25000"/>
                  </a:prstClr>
                </a:solidFill>
                <a:latin charset="-122" panose="020b0503020204020204" pitchFamily="34" typeface="微软雅黑"/>
                <a:ea charset="-122" panose="020b0503020204020204" pitchFamily="34" typeface="微软雅黑"/>
                <a:sym charset="-122" panose="020b0503020204020204" pitchFamily="34" typeface="微软雅黑"/>
              </a:rPr>
              <a:t>添加适当的文字，一页的文字不要超过200字,添加适当的文字</a:t>
            </a:r>
          </a:p>
        </p:txBody>
      </p:sp>
      <p:sp>
        <p:nvSpPr>
          <p:cNvPr id="24" name="淘宝网chenying0907出品 51"/>
          <p:cNvSpPr txBox="1"/>
          <p:nvPr/>
        </p:nvSpPr>
        <p:spPr>
          <a:xfrm>
            <a:off x="5046079" y="1207611"/>
            <a:ext cx="1754938" cy="788670"/>
          </a:xfrm>
          <a:prstGeom prst="rect">
            <a:avLst/>
          </a:prstGeom>
          <a:noFill/>
        </p:spPr>
        <p:txBody>
          <a:bodyPr bIns="34290" lIns="68580" rIns="68580" rtlCol="0" tIns="34290" wrap="square">
            <a:spAutoFit/>
          </a:bodyPr>
          <a:lstStyle/>
          <a:p>
            <a:pPr algn="ctr" lvl="0">
              <a:lnSpc>
                <a:spcPct val="150000"/>
              </a:lnSpc>
            </a:pPr>
            <a:r>
              <a:rPr altLang="en-US" lang="zh-CN" sz="1050">
                <a:solidFill>
                  <a:prstClr val="black">
                    <a:lumMod val="75000"/>
                    <a:lumOff val="25000"/>
                  </a:prstClr>
                </a:solidFill>
                <a:latin charset="-122" panose="020b0503020204020204" pitchFamily="34" typeface="微软雅黑"/>
                <a:ea charset="-122" panose="020b0503020204020204" pitchFamily="34" typeface="微软雅黑"/>
                <a:sym charset="-122" panose="020b0503020204020204" pitchFamily="34" typeface="微软雅黑"/>
              </a:rPr>
              <a:t>添加适当的文字，一页的文字不要超过200字,添加适当的文字</a:t>
            </a:r>
          </a:p>
        </p:txBody>
      </p:sp>
      <p:sp>
        <p:nvSpPr>
          <p:cNvPr id="25" name="燕尾形 24"/>
          <p:cNvSpPr/>
          <p:nvPr/>
        </p:nvSpPr>
        <p:spPr>
          <a:xfrm flipV="1" rot="5400000">
            <a:off x="1650333" y="2852169"/>
            <a:ext cx="261257" cy="261257"/>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tx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6" name="燕尾形 25"/>
          <p:cNvSpPr/>
          <p:nvPr/>
        </p:nvSpPr>
        <p:spPr>
          <a:xfrm flipV="1" rot="5400000">
            <a:off x="4394345" y="2852169"/>
            <a:ext cx="261257" cy="261257"/>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tx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7" name="燕尾形 26"/>
          <p:cNvSpPr/>
          <p:nvPr/>
        </p:nvSpPr>
        <p:spPr>
          <a:xfrm flipV="1" rot="5400000">
            <a:off x="7122016" y="2852169"/>
            <a:ext cx="261257" cy="261257"/>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tx1"/>
              </a:solidFill>
              <a:latin charset="-122" panose="020b0503020204020204" pitchFamily="34" typeface="微软雅黑"/>
              <a:ea charset="-122" panose="020b0503020204020204" pitchFamily="34" typeface="微软雅黑"/>
              <a:sym charset="-122" panose="020b0503020204020204" pitchFamily="34" typeface="微软雅黑"/>
            </a:endParaRPr>
          </a:p>
        </p:txBody>
      </p:sp>
    </p:spTree>
    <p:extLst>
      <p:ext uri="{BB962C8B-B14F-4D97-AF65-F5344CB8AC3E}">
        <p14:creationId val="1906993938"/>
      </p:ext>
    </p:extLst>
  </p:cSld>
  <p:clrMapOvr>
    <a:masterClrMapping/>
  </p:clrMapOvr>
  <mc:AlternateContent>
    <mc:Choice Requires="p14">
      <p:transition p14:dur="1100" spd="slow"/>
    </mc:Choice>
    <mc:Fallback>
      <p:transition spd="slow"/>
    </mc:Fallback>
  </mc:AlternateConten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圆角淘宝网chenying0907出品 12"/>
          <p:cNvSpPr/>
          <p:nvPr/>
        </p:nvSpPr>
        <p:spPr>
          <a:xfrm>
            <a:off x="1476064" y="2797320"/>
            <a:ext cx="6191872" cy="962598"/>
          </a:xfrm>
          <a:prstGeom prst="roundRect">
            <a:avLst>
              <a:gd fmla="val 5561" name="adj"/>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1" lIns="91424" rIns="91424" rtlCol="0" tIns="45711"/>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7" name="淘宝网chenying0907出品 7"/>
          <p:cNvSpPr/>
          <p:nvPr/>
        </p:nvSpPr>
        <p:spPr bwMode="auto">
          <a:xfrm>
            <a:off x="1476064" y="2797320"/>
            <a:ext cx="1224000" cy="962598"/>
          </a:xfrm>
          <a:custGeom>
            <a:gdLst>
              <a:gd fmla="*/ 3022 w 3022" name="T0"/>
              <a:gd fmla="*/ 0 h 2098" name="T1"/>
              <a:gd fmla="*/ 0 w 3022" name="T2"/>
              <a:gd fmla="*/ 0 h 2098" name="T3"/>
              <a:gd fmla="*/ 0 w 3022" name="T4"/>
              <a:gd fmla="*/ 2098 h 2098" name="T5"/>
              <a:gd fmla="*/ 2165 w 3022" name="T6"/>
              <a:gd fmla="*/ 2098 h 2098" name="T7"/>
              <a:gd fmla="*/ 3022 w 3022" name="T8"/>
              <a:gd fmla="*/ 0 h 2098" name="T9"/>
            </a:gdLst>
            <a:cxnLst>
              <a:cxn ang="0">
                <a:pos x="T0" y="T1"/>
              </a:cxn>
              <a:cxn ang="0">
                <a:pos x="T2" y="T3"/>
              </a:cxn>
              <a:cxn ang="0">
                <a:pos x="T4" y="T5"/>
              </a:cxn>
              <a:cxn ang="0">
                <a:pos x="T6" y="T7"/>
              </a:cxn>
              <a:cxn ang="0">
                <a:pos x="T8" y="T9"/>
              </a:cxn>
            </a:cxnLst>
            <a:rect b="b" l="0" r="r" t="0"/>
            <a:pathLst>
              <a:path h="2098" w="3022">
                <a:moveTo>
                  <a:pt x="3022" y="0"/>
                </a:moveTo>
                <a:lnTo>
                  <a:pt x="0" y="0"/>
                </a:lnTo>
                <a:lnTo>
                  <a:pt x="0" y="2098"/>
                </a:lnTo>
                <a:lnTo>
                  <a:pt x="2165" y="2098"/>
                </a:lnTo>
                <a:lnTo>
                  <a:pt x="3022" y="0"/>
                </a:lnTo>
                <a:close/>
              </a:path>
            </a:pathLst>
          </a:custGeom>
          <a:solidFill>
            <a:schemeClr val="bg1">
              <a:lumMod val="95000"/>
            </a:schemeClr>
          </a:solidFill>
          <a:ln>
            <a:noFill/>
          </a:ln>
        </p:spPr>
        <p:txBody>
          <a:bodyPr anchor="ctr" anchorCtr="0" bIns="34281" compatLnSpc="1" lIns="0" numCol="1" rIns="180000" tIns="0" vert="horz" wrap="square">
            <a:prstTxWarp prst="textNoShape">
              <a:avLst/>
            </a:prstTxWarp>
          </a:bodyPr>
          <a:lstStyle/>
          <a:p>
            <a:pPr algn="ctr"/>
            <a:endParaRPr altLang="en-US" b="1" lang="zh-CN" sz="4800">
              <a:solidFill>
                <a:srgbClr val="C00000"/>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6" name="淘宝网chenying0907出品 25"/>
          <p:cNvSpPr txBox="1"/>
          <p:nvPr/>
        </p:nvSpPr>
        <p:spPr>
          <a:xfrm>
            <a:off x="3347863" y="3059338"/>
            <a:ext cx="3456384" cy="434322"/>
          </a:xfrm>
          <a:prstGeom prst="rect">
            <a:avLst/>
          </a:prstGeom>
          <a:noFill/>
        </p:spPr>
        <p:txBody>
          <a:bodyPr bIns="34281" lIns="68562" rIns="68562" rtlCol="0" tIns="34281" wrap="square">
            <a:spAutoFit/>
          </a:bodyPr>
          <a:lstStyle/>
          <a:p>
            <a:r>
              <a:rPr altLang="en-US" b="1" lang="zh-CN" sz="2400">
                <a:latin charset="-122" panose="020b0503020204020204" pitchFamily="34" typeface="微软雅黑"/>
                <a:ea charset="-122" panose="020b0503020204020204" pitchFamily="34" typeface="微软雅黑"/>
                <a:sym charset="-122" panose="020b0503020204020204" pitchFamily="34" typeface="微软雅黑"/>
              </a:rPr>
              <a:t>实用共青团工作报告</a:t>
            </a:r>
          </a:p>
        </p:txBody>
      </p:sp>
      <p:sp>
        <p:nvSpPr>
          <p:cNvPr id="27" name="淘宝网chenying0907出品 26"/>
          <p:cNvSpPr/>
          <p:nvPr/>
        </p:nvSpPr>
        <p:spPr>
          <a:xfrm>
            <a:off x="1511974" y="2863121"/>
            <a:ext cx="871855" cy="762000"/>
          </a:xfrm>
          <a:prstGeom prst="rect">
            <a:avLst/>
          </a:prstGeom>
        </p:spPr>
        <p:txBody>
          <a:bodyPr wrap="none">
            <a:spAutoFit/>
          </a:bodyPr>
          <a:lstStyle/>
          <a:p>
            <a:pPr algn="ctr" lvl="0"/>
            <a:r>
              <a:rPr altLang="zh-CN" b="1" lang="en-US" sz="4400">
                <a:solidFill>
                  <a:srgbClr val="C00000"/>
                </a:solidFill>
                <a:latin charset="-122" panose="020b0503020204020204" pitchFamily="34" typeface="微软雅黑"/>
                <a:ea charset="-122" panose="020b0503020204020204" pitchFamily="34" typeface="微软雅黑"/>
                <a:sym charset="-122" panose="020b0503020204020204" pitchFamily="34" typeface="微软雅黑"/>
              </a:rPr>
              <a:t>03</a:t>
            </a:r>
          </a:p>
        </p:txBody>
      </p:sp>
      <p:pic>
        <p:nvPicPr>
          <p:cNvPr id="8" name="淘宝网chenying0907出品 7"/>
          <p:cNvPicPr>
            <a:picLocks noChangeAspect="1"/>
          </p:cNvPicPr>
          <p:nvPr/>
        </p:nvPicPr>
        <p:blipFill>
          <a:blip r:embed="rId3">
            <a:extLst>
              <a:ext uri="{BEBA8EAE-BF5A-486C-A8C5-ECC9F3942E4B}">
                <a14:imgProps>
                  <a14:imgLayer xmlns:d3p1="http://schemas.openxmlformats.org/officeDocument/2006/relationships" d3p1:embed="">
                    <a14:imgEffect>
                      <a14:saturation sat="400000"/>
                    </a14:imgEffect>
                    <a14:imgEffect>
                      <a14:brightnessContrast contrast="40000"/>
                    </a14:imgEffect>
                  </a14:imgLayer>
                </a14:imgProps>
              </a:ext>
              <a:ext uri="{28A0092B-C50C-407E-A947-70E740481C1C}">
                <a14:useLocalDpi val="0"/>
              </a:ext>
            </a:extLst>
          </a:blip>
          <a:stretch>
            <a:fillRect/>
          </a:stretch>
        </p:blipFill>
        <p:spPr>
          <a:xfrm>
            <a:off x="3557056" y="771550"/>
            <a:ext cx="2045458" cy="1860514"/>
          </a:xfrm>
          <a:prstGeom prst="rect">
            <a:avLst/>
          </a:prstGeom>
          <a:effectLst>
            <a:outerShdw algn="ctr" blurRad="254000" rotWithShape="0" sx="109000" sy="109000">
              <a:prstClr val="black">
                <a:alpha val="40000"/>
              </a:prstClr>
            </a:outerShdw>
          </a:effectLst>
        </p:spPr>
      </p:pic>
    </p:spTree>
    <p:extLst>
      <p:ext uri="{BB962C8B-B14F-4D97-AF65-F5344CB8AC3E}">
        <p14:creationId val="4114442115"/>
      </p:ext>
    </p:extLst>
  </p:cSld>
  <p:clrMapOvr>
    <a:masterClrMapping/>
  </p:clrMapOvr>
  <mc:AlternateContent>
    <mc:Choice Requires="p14">
      <p:transition p14:dur="900" spd="slow"/>
    </mc:Choice>
    <mc:Fallback>
      <p:transition spd="slow"/>
    </mc:Fallback>
  </mc:AlternateConten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淘宝网chenying0907出品 1"/>
          <p:cNvSpPr/>
          <p:nvPr/>
        </p:nvSpPr>
        <p:spPr>
          <a:xfrm>
            <a:off x="0" y="0"/>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 name="淘宝网chenying0907出品 2"/>
          <p:cNvSpPr/>
          <p:nvPr/>
        </p:nvSpPr>
        <p:spPr>
          <a:xfrm>
            <a:off x="0" y="590024"/>
            <a:ext cx="9144000" cy="5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 name="淘宝网chenying0907出品 3"/>
          <p:cNvSpPr/>
          <p:nvPr/>
        </p:nvSpPr>
        <p:spPr>
          <a:xfrm>
            <a:off x="0" y="14025"/>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pic>
        <p:nvPicPr>
          <p:cNvPr id="5" name="淘宝网chenying0907出品 4"/>
          <p:cNvPicPr>
            <a:picLocks noChangeAspect="1"/>
          </p:cNvPicPr>
          <p:nvPr/>
        </p:nvPicPr>
        <p:blipFill>
          <a:blip r:embed="rId3">
            <a:extLst>
              <a:ext uri="{BEBA8EAE-BF5A-486C-A8C5-ECC9F3942E4B}">
                <a14:imgProps>
                  <a14:imgLayer xmlns:d3p1="http://schemas.openxmlformats.org/officeDocument/2006/relationships" d3p1:embed="">
                    <a14:imgEffect>
                      <a14:saturation sat="400000"/>
                    </a14:imgEffect>
                    <a14:imgEffect>
                      <a14:brightnessContrast contrast="40000"/>
                    </a14:imgEffect>
                  </a14:imgLayer>
                </a14:imgProps>
              </a:ext>
              <a:ext uri="{28A0092B-C50C-407E-A947-70E740481C1C}">
                <a14:useLocalDpi val="0"/>
              </a:ext>
            </a:extLst>
          </a:blip>
          <a:stretch>
            <a:fillRect/>
          </a:stretch>
        </p:blipFill>
        <p:spPr>
          <a:xfrm>
            <a:off x="197813" y="108000"/>
            <a:ext cx="442504" cy="402495"/>
          </a:xfrm>
          <a:prstGeom prst="rect">
            <a:avLst/>
          </a:prstGeom>
          <a:effectLst>
            <a:outerShdw algn="tl" blurRad="50800" dir="2700000" dist="38100" rotWithShape="0">
              <a:prstClr val="black">
                <a:alpha val="40000"/>
              </a:prstClr>
            </a:outerShdw>
          </a:effectLst>
        </p:spPr>
      </p:pic>
      <p:sp>
        <p:nvSpPr>
          <p:cNvPr id="6" name="淘宝网chenying0907出品 5"/>
          <p:cNvSpPr/>
          <p:nvPr/>
        </p:nvSpPr>
        <p:spPr>
          <a:xfrm>
            <a:off x="678290" y="124581"/>
            <a:ext cx="201168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单击添加文本标题</a:t>
            </a:r>
          </a:p>
        </p:txBody>
      </p:sp>
      <p:sp>
        <p:nvSpPr>
          <p:cNvPr id="7" name="淘宝网chenying0907出品 6"/>
          <p:cNvSpPr/>
          <p:nvPr/>
        </p:nvSpPr>
        <p:spPr>
          <a:xfrm>
            <a:off x="8624773" y="170748"/>
            <a:ext cx="324000" cy="276999"/>
          </a:xfrm>
          <a:prstGeom prst="rect">
            <a:avLst/>
          </a:prstGeom>
        </p:spPr>
        <p:txBody>
          <a:bodyPr anchor="ctr" bIns="0" lIns="0" rIns="0" tIns="0" wrap="none">
            <a:noAutofit/>
          </a:bodyPr>
          <a:lstStyle/>
          <a:p>
            <a:pPr algn="ctr"/>
            <a:fld id="{6DDAB3A8-54C6-43A3-A293-A15795C8E337}" type="slidenum">
              <a:rPr altLang="en-US" lang="zh-CN" sz="2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pPr algn="ctr"/>
              <a:t>23</a:t>
            </a:fld>
          </a:p>
        </p:txBody>
      </p:sp>
      <p:sp>
        <p:nvSpPr>
          <p:cNvPr id="8" name="MH_Other_1"/>
          <p:cNvSpPr/>
          <p:nvPr>
            <p:custDataLst>
              <p:tags r:id="rId4"/>
            </p:custDataLst>
          </p:nvPr>
        </p:nvSpPr>
        <p:spPr>
          <a:xfrm flipH="1" flipV="1">
            <a:off x="4235450" y="2948707"/>
            <a:ext cx="1203325" cy="552450"/>
          </a:xfrm>
          <a:prstGeom prst="bentArrow">
            <a:avLst>
              <a:gd fmla="val 14574" name="adj1"/>
              <a:gd fmla="val 17832" name="adj2"/>
              <a:gd fmla="val 22629" name="adj3"/>
              <a:gd fmla="val 43750" name="adj4"/>
            </a:avLst>
          </a:prstGeom>
          <a:solidFill>
            <a:schemeClr val="bg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9" name="MH_Other_2"/>
          <p:cNvSpPr/>
          <p:nvPr>
            <p:custDataLst>
              <p:tags r:id="rId5"/>
            </p:custDataLst>
          </p:nvPr>
        </p:nvSpPr>
        <p:spPr>
          <a:xfrm flipV="1">
            <a:off x="3676650" y="2047007"/>
            <a:ext cx="1203325" cy="552450"/>
          </a:xfrm>
          <a:prstGeom prst="bentArrow">
            <a:avLst>
              <a:gd fmla="val 14574" name="adj1"/>
              <a:gd fmla="val 17832" name="adj2"/>
              <a:gd fmla="val 22629" name="adj3"/>
              <a:gd fmla="val 43750" name="adj4"/>
            </a:avLst>
          </a:prstGeom>
          <a:solidFill>
            <a:schemeClr val="bg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0" name="MH_Other_3"/>
          <p:cNvSpPr/>
          <p:nvPr>
            <p:custDataLst>
              <p:tags r:id="rId6"/>
            </p:custDataLst>
          </p:nvPr>
        </p:nvSpPr>
        <p:spPr>
          <a:xfrm flipV="1">
            <a:off x="3676650" y="3850407"/>
            <a:ext cx="1203325" cy="550863"/>
          </a:xfrm>
          <a:prstGeom prst="bentArrow">
            <a:avLst>
              <a:gd fmla="val 14574" name="adj1"/>
              <a:gd fmla="val 17832" name="adj2"/>
              <a:gd fmla="val 22629" name="adj3"/>
              <a:gd fmla="val 43750" name="adj4"/>
            </a:avLst>
          </a:prstGeom>
          <a:solidFill>
            <a:schemeClr val="bg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11" name="淘宝网chenying0907出品 10"/>
          <p:cNvGrpSpPr/>
          <p:nvPr/>
        </p:nvGrpSpPr>
        <p:grpSpPr>
          <a:xfrm>
            <a:off x="4879975" y="1970807"/>
            <a:ext cx="1017588" cy="1016000"/>
            <a:chOff x="4879975" y="1970807"/>
            <a:chExt cx="1017588" cy="1016000"/>
          </a:xfrm>
        </p:grpSpPr>
        <p:sp>
          <p:nvSpPr>
            <p:cNvPr id="12" name="MH_Other_4"/>
            <p:cNvSpPr/>
            <p:nvPr>
              <p:custDataLst>
                <p:tags r:id="rId7"/>
              </p:custDataLst>
            </p:nvPr>
          </p:nvSpPr>
          <p:spPr>
            <a:xfrm>
              <a:off x="4879975" y="1970807"/>
              <a:ext cx="1017588" cy="1016000"/>
            </a:xfrm>
            <a:prstGeom prst="ellipse">
              <a:avLst/>
            </a:prstGeom>
            <a:solidFill>
              <a:srgbClr val="FFFFFF"/>
            </a:solidFill>
            <a:ln w="3175">
              <a:solidFill>
                <a:srgbClr val="DDDDDD"/>
              </a:solidFill>
            </a:ln>
            <a:effectLst>
              <a:outerShdw algn="tl"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3" name="MH_Other_5"/>
            <p:cNvSpPr/>
            <p:nvPr>
              <p:custDataLst>
                <p:tags r:id="rId8"/>
              </p:custDataLst>
            </p:nvPr>
          </p:nvSpPr>
          <p:spPr>
            <a:xfrm>
              <a:off x="4970527" y="2060103"/>
              <a:ext cx="836617" cy="836617"/>
            </a:xfrm>
            <a:prstGeom prst="ellipse">
              <a:avLst/>
            </a:prstGeom>
            <a:solidFill>
              <a:srgbClr val="FFC000"/>
            </a:solidFill>
            <a:ln>
              <a:noFill/>
            </a:ln>
            <a:effectLst>
              <a:innerShdw dir="13500000" dist="762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lvl="0">
                <a:defRPr/>
              </a:pPr>
              <a:r>
                <a:rPr altLang="en-US" lang="zh-CN" sz="1600">
                  <a:solidFill>
                    <a:prstClr val="white"/>
                  </a:solidFill>
                  <a:latin charset="-122" panose="020b0503020204020204" pitchFamily="34" typeface="微软雅黑"/>
                  <a:ea charset="-122" panose="020b0503020204020204" pitchFamily="34" typeface="微软雅黑"/>
                  <a:sym charset="-122" panose="020b0503020204020204" pitchFamily="34" typeface="微软雅黑"/>
                </a:rPr>
                <a:t>添加文本</a:t>
              </a:r>
            </a:p>
          </p:txBody>
        </p:sp>
      </p:grpSp>
      <p:grpSp>
        <p:nvGrpSpPr>
          <p:cNvPr id="14" name="淘宝网chenying0907出品 13"/>
          <p:cNvGrpSpPr/>
          <p:nvPr/>
        </p:nvGrpSpPr>
        <p:grpSpPr>
          <a:xfrm>
            <a:off x="4879975" y="3791670"/>
            <a:ext cx="1017588" cy="1016000"/>
            <a:chOff x="4879975" y="3791670"/>
            <a:chExt cx="1017588" cy="1016000"/>
          </a:xfrm>
        </p:grpSpPr>
        <p:sp>
          <p:nvSpPr>
            <p:cNvPr id="15" name="MH_Other_6"/>
            <p:cNvSpPr/>
            <p:nvPr>
              <p:custDataLst>
                <p:tags r:id="rId9"/>
              </p:custDataLst>
            </p:nvPr>
          </p:nvSpPr>
          <p:spPr>
            <a:xfrm>
              <a:off x="4879975" y="3791670"/>
              <a:ext cx="1017588" cy="1016000"/>
            </a:xfrm>
            <a:prstGeom prst="ellipse">
              <a:avLst/>
            </a:prstGeom>
            <a:solidFill>
              <a:srgbClr val="FFFFFF"/>
            </a:solidFill>
            <a:ln w="3175">
              <a:solidFill>
                <a:srgbClr val="DDDDDD"/>
              </a:solidFill>
            </a:ln>
            <a:effectLst>
              <a:outerShdw algn="tl"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6" name="MH_Other_7"/>
            <p:cNvSpPr/>
            <p:nvPr>
              <p:custDataLst>
                <p:tags r:id="rId10"/>
              </p:custDataLst>
            </p:nvPr>
          </p:nvSpPr>
          <p:spPr>
            <a:xfrm>
              <a:off x="4970527" y="3881227"/>
              <a:ext cx="836617" cy="836617"/>
            </a:xfrm>
            <a:prstGeom prst="ellipse">
              <a:avLst/>
            </a:prstGeom>
            <a:solidFill>
              <a:srgbClr val="FFC000"/>
            </a:solidFill>
            <a:ln>
              <a:noFill/>
            </a:ln>
            <a:effectLst>
              <a:innerShdw dir="13500000" dist="762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lvl="0">
                <a:defRPr/>
              </a:pPr>
              <a:r>
                <a:rPr altLang="en-US" lang="zh-CN" sz="1600">
                  <a:solidFill>
                    <a:prstClr val="white"/>
                  </a:solidFill>
                  <a:latin charset="-122" panose="020b0503020204020204" pitchFamily="34" typeface="微软雅黑"/>
                  <a:ea charset="-122" panose="020b0503020204020204" pitchFamily="34" typeface="微软雅黑"/>
                  <a:sym charset="-122" panose="020b0503020204020204" pitchFamily="34" typeface="微软雅黑"/>
                </a:rPr>
                <a:t>添加文本</a:t>
              </a:r>
            </a:p>
          </p:txBody>
        </p:sp>
      </p:grpSp>
      <p:grpSp>
        <p:nvGrpSpPr>
          <p:cNvPr id="17" name="淘宝网chenying0907出品 16"/>
          <p:cNvGrpSpPr/>
          <p:nvPr/>
        </p:nvGrpSpPr>
        <p:grpSpPr>
          <a:xfrm>
            <a:off x="3211513" y="1059582"/>
            <a:ext cx="1016000" cy="1016000"/>
            <a:chOff x="3211513" y="1059582"/>
            <a:chExt cx="1016000" cy="1016000"/>
          </a:xfrm>
        </p:grpSpPr>
        <p:sp>
          <p:nvSpPr>
            <p:cNvPr id="18" name="MH_Other_8"/>
            <p:cNvSpPr/>
            <p:nvPr>
              <p:custDataLst>
                <p:tags r:id="rId11"/>
              </p:custDataLst>
            </p:nvPr>
          </p:nvSpPr>
          <p:spPr>
            <a:xfrm>
              <a:off x="3211513" y="1059582"/>
              <a:ext cx="1016000" cy="1016000"/>
            </a:xfrm>
            <a:prstGeom prst="ellipse">
              <a:avLst/>
            </a:prstGeom>
            <a:solidFill>
              <a:srgbClr val="FFFFFF"/>
            </a:solidFill>
            <a:ln w="3175">
              <a:solidFill>
                <a:srgbClr val="DDDDDD"/>
              </a:solidFill>
            </a:ln>
            <a:effectLst>
              <a:outerShdw algn="tl"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9" name="MH_Other_9"/>
            <p:cNvSpPr/>
            <p:nvPr>
              <p:custDataLst>
                <p:tags r:id="rId12"/>
              </p:custDataLst>
            </p:nvPr>
          </p:nvSpPr>
          <p:spPr>
            <a:xfrm>
              <a:off x="3301191" y="1149541"/>
              <a:ext cx="836617" cy="836617"/>
            </a:xfrm>
            <a:prstGeom prst="ellipse">
              <a:avLst/>
            </a:prstGeom>
            <a:solidFill>
              <a:srgbClr val="C00000"/>
            </a:solidFill>
            <a:ln>
              <a:noFill/>
            </a:ln>
            <a:effectLst>
              <a:innerShdw dir="13500000" dist="762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eaLnBrk="1" fontAlgn="auto" hangingPunct="1">
                <a:spcBef>
                  <a:spcPct val="0"/>
                </a:spcBef>
                <a:spcAft>
                  <a:spcPct val="0"/>
                </a:spcAft>
                <a:defRPr/>
              </a:pPr>
              <a:r>
                <a:rPr altLang="en-US" lang="zh-CN" sz="1600">
                  <a:latin charset="-122" panose="020b0503020204020204" pitchFamily="34" typeface="微软雅黑"/>
                  <a:ea charset="-122" panose="020b0503020204020204" pitchFamily="34" typeface="微软雅黑"/>
                  <a:sym charset="-122" panose="020b0503020204020204" pitchFamily="34" typeface="微软雅黑"/>
                </a:rPr>
                <a:t>添加文本</a:t>
              </a:r>
            </a:p>
          </p:txBody>
        </p:sp>
      </p:grpSp>
      <p:grpSp>
        <p:nvGrpSpPr>
          <p:cNvPr id="20" name="淘宝网chenying0907出品 19"/>
          <p:cNvGrpSpPr/>
          <p:nvPr/>
        </p:nvGrpSpPr>
        <p:grpSpPr>
          <a:xfrm>
            <a:off x="3217863" y="2880445"/>
            <a:ext cx="1017587" cy="1017587"/>
            <a:chOff x="3217863" y="2880445"/>
            <a:chExt cx="1017587" cy="1017587"/>
          </a:xfrm>
        </p:grpSpPr>
        <p:sp>
          <p:nvSpPr>
            <p:cNvPr id="21" name="MH_Other_10"/>
            <p:cNvSpPr/>
            <p:nvPr>
              <p:custDataLst>
                <p:tags r:id="rId13"/>
              </p:custDataLst>
            </p:nvPr>
          </p:nvSpPr>
          <p:spPr>
            <a:xfrm flipH="1">
              <a:off x="3217863" y="2880445"/>
              <a:ext cx="1017587" cy="1017587"/>
            </a:xfrm>
            <a:prstGeom prst="ellipse">
              <a:avLst/>
            </a:prstGeom>
            <a:solidFill>
              <a:srgbClr val="FFFFFF"/>
            </a:solidFill>
            <a:ln w="3175">
              <a:solidFill>
                <a:srgbClr val="DDDDDD"/>
              </a:solidFill>
            </a:ln>
            <a:effectLst>
              <a:outerShdw algn="tl"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2" name="MH_Other_11"/>
            <p:cNvSpPr/>
            <p:nvPr>
              <p:custDataLst>
                <p:tags r:id="rId14"/>
              </p:custDataLst>
            </p:nvPr>
          </p:nvSpPr>
          <p:spPr>
            <a:xfrm>
              <a:off x="3308388" y="2970665"/>
              <a:ext cx="836617" cy="836617"/>
            </a:xfrm>
            <a:prstGeom prst="ellipse">
              <a:avLst/>
            </a:prstGeom>
            <a:solidFill>
              <a:srgbClr val="C00000"/>
            </a:solidFill>
            <a:ln>
              <a:noFill/>
            </a:ln>
            <a:effectLst>
              <a:innerShdw dir="13500000" dist="762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lvl="0">
                <a:defRPr/>
              </a:pPr>
              <a:r>
                <a:rPr altLang="en-US" lang="zh-CN" sz="1600">
                  <a:solidFill>
                    <a:prstClr val="white"/>
                  </a:solidFill>
                  <a:latin charset="-122" panose="020b0503020204020204" pitchFamily="34" typeface="微软雅黑"/>
                  <a:ea charset="-122" panose="020b0503020204020204" pitchFamily="34" typeface="微软雅黑"/>
                  <a:sym charset="-122" panose="020b0503020204020204" pitchFamily="34" typeface="微软雅黑"/>
                </a:rPr>
                <a:t>添加文本</a:t>
              </a:r>
            </a:p>
          </p:txBody>
        </p:sp>
      </p:grpSp>
      <p:sp>
        <p:nvSpPr>
          <p:cNvPr id="23" name="MH_SubTitle_4"/>
          <p:cNvSpPr/>
          <p:nvPr>
            <p:custDataLst>
              <p:tags r:id="rId15"/>
            </p:custDataLst>
          </p:nvPr>
        </p:nvSpPr>
        <p:spPr>
          <a:xfrm>
            <a:off x="503840" y="1170707"/>
            <a:ext cx="2628000" cy="800100"/>
          </a:xfrm>
          <a:prstGeom prst="rect">
            <a:avLst/>
          </a:prstGeom>
        </p:spPr>
        <p:txBody>
          <a:bodyPr anchor="ctr"/>
          <a:lstStyle/>
          <a:p>
            <a:pPr algn="r" lvl="0">
              <a:lnSpc>
                <a:spcPct val="150000"/>
              </a:lnSpc>
              <a:spcBef>
                <a:spcPct val="0"/>
              </a:spcBef>
            </a:pPr>
            <a:r>
              <a:rPr altLang="en-US" lang="zh-CN" sz="1200">
                <a:solidFill>
                  <a:prstClr val="black">
                    <a:lumMod val="75000"/>
                    <a:lumOff val="25000"/>
                  </a:prstClr>
                </a:solidFill>
                <a:latin charset="-122" panose="020b0503020204020204" pitchFamily="34" typeface="微软雅黑"/>
                <a:ea charset="-122" panose="020b0503020204020204" pitchFamily="34" typeface="微软雅黑"/>
                <a:sym charset="-122" panose="020b0503020204020204" pitchFamily="34" typeface="微软雅黑"/>
              </a:rPr>
              <a:t>添加适当的文字，一页的文字最好不要超过200,添加适当的文字，一页的文字最好不要超过200字</a:t>
            </a:r>
          </a:p>
        </p:txBody>
      </p:sp>
      <p:sp>
        <p:nvSpPr>
          <p:cNvPr id="24" name="MH_SubTitle_4"/>
          <p:cNvSpPr/>
          <p:nvPr>
            <p:custDataLst>
              <p:tags r:id="rId16"/>
            </p:custDataLst>
          </p:nvPr>
        </p:nvSpPr>
        <p:spPr>
          <a:xfrm>
            <a:off x="6048456" y="2128764"/>
            <a:ext cx="2628000" cy="800100"/>
          </a:xfrm>
          <a:prstGeom prst="rect">
            <a:avLst/>
          </a:prstGeom>
        </p:spPr>
        <p:txBody>
          <a:bodyPr anchor="ctr"/>
          <a:lstStyle/>
          <a:p>
            <a:pPr lvl="0">
              <a:lnSpc>
                <a:spcPct val="150000"/>
              </a:lnSpc>
              <a:spcBef>
                <a:spcPct val="0"/>
              </a:spcBef>
            </a:pPr>
            <a:r>
              <a:rPr altLang="en-US" lang="zh-CN" sz="1200">
                <a:solidFill>
                  <a:prstClr val="black">
                    <a:lumMod val="75000"/>
                    <a:lumOff val="25000"/>
                  </a:prstClr>
                </a:solidFill>
                <a:latin charset="-122" panose="020b0503020204020204" pitchFamily="34" typeface="微软雅黑"/>
                <a:ea charset="-122" panose="020b0503020204020204" pitchFamily="34" typeface="微软雅黑"/>
                <a:sym charset="-122" panose="020b0503020204020204" pitchFamily="34" typeface="微软雅黑"/>
              </a:rPr>
              <a:t>添加适当的文字，一页的文字最好不要超过200,添加适当的文字，一页的文字最好不要超过200字</a:t>
            </a:r>
          </a:p>
        </p:txBody>
      </p:sp>
      <p:sp>
        <p:nvSpPr>
          <p:cNvPr id="25" name="MH_SubTitle_4"/>
          <p:cNvSpPr/>
          <p:nvPr>
            <p:custDataLst>
              <p:tags r:id="rId17"/>
            </p:custDataLst>
          </p:nvPr>
        </p:nvSpPr>
        <p:spPr>
          <a:xfrm>
            <a:off x="503840" y="3049513"/>
            <a:ext cx="2628000" cy="800100"/>
          </a:xfrm>
          <a:prstGeom prst="rect">
            <a:avLst/>
          </a:prstGeom>
        </p:spPr>
        <p:txBody>
          <a:bodyPr anchor="ctr"/>
          <a:lstStyle/>
          <a:p>
            <a:pPr algn="r" lvl="0">
              <a:lnSpc>
                <a:spcPct val="150000"/>
              </a:lnSpc>
              <a:spcBef>
                <a:spcPct val="0"/>
              </a:spcBef>
            </a:pPr>
            <a:r>
              <a:rPr altLang="en-US" lang="zh-CN" sz="1200">
                <a:solidFill>
                  <a:prstClr val="black">
                    <a:lumMod val="75000"/>
                    <a:lumOff val="25000"/>
                  </a:prstClr>
                </a:solidFill>
                <a:latin charset="-122" panose="020b0503020204020204" pitchFamily="34" typeface="微软雅黑"/>
                <a:ea charset="-122" panose="020b0503020204020204" pitchFamily="34" typeface="微软雅黑"/>
                <a:sym charset="-122" panose="020b0503020204020204" pitchFamily="34" typeface="微软雅黑"/>
              </a:rPr>
              <a:t>添加适当的文字，一页的文字最好不要超过200,添加适当的文字，一页的文字最好不要超过200字</a:t>
            </a:r>
          </a:p>
        </p:txBody>
      </p:sp>
      <p:sp>
        <p:nvSpPr>
          <p:cNvPr id="26" name="MH_SubTitle_4"/>
          <p:cNvSpPr/>
          <p:nvPr>
            <p:custDataLst>
              <p:tags r:id="rId18"/>
            </p:custDataLst>
          </p:nvPr>
        </p:nvSpPr>
        <p:spPr>
          <a:xfrm>
            <a:off x="6048456" y="4007570"/>
            <a:ext cx="2628000" cy="800100"/>
          </a:xfrm>
          <a:prstGeom prst="rect">
            <a:avLst/>
          </a:prstGeom>
        </p:spPr>
        <p:txBody>
          <a:bodyPr anchor="ctr"/>
          <a:lstStyle/>
          <a:p>
            <a:pPr lvl="0">
              <a:lnSpc>
                <a:spcPct val="150000"/>
              </a:lnSpc>
              <a:spcBef>
                <a:spcPct val="0"/>
              </a:spcBef>
            </a:pPr>
            <a:r>
              <a:rPr altLang="en-US" lang="zh-CN" sz="1200">
                <a:solidFill>
                  <a:prstClr val="black">
                    <a:lumMod val="75000"/>
                    <a:lumOff val="25000"/>
                  </a:prstClr>
                </a:solidFill>
                <a:latin charset="-122" panose="020b0503020204020204" pitchFamily="34" typeface="微软雅黑"/>
                <a:ea charset="-122" panose="020b0503020204020204" pitchFamily="34" typeface="微软雅黑"/>
                <a:sym charset="-122" panose="020b0503020204020204" pitchFamily="34" typeface="微软雅黑"/>
              </a:rPr>
              <a:t>添加适当的文字，一页的文字最好不要超过200,添加适当的文字，一页的文字最好不要超过200字</a:t>
            </a:r>
          </a:p>
        </p:txBody>
      </p:sp>
    </p:spTree>
    <p:extLst>
      <p:ext uri="{BB962C8B-B14F-4D97-AF65-F5344CB8AC3E}">
        <p14:creationId val="1906993938"/>
      </p:ext>
    </p:extLst>
  </p:cSld>
  <p:clrMapOvr>
    <a:masterClrMapping/>
  </p:clrMapOvr>
  <mc:AlternateContent>
    <mc:Choice Requires="p14">
      <p:transition p14:dur="1100" spd="slow"/>
    </mc:Choice>
    <mc:Fallback>
      <p:transition spd="slow"/>
    </mc:Fallback>
  </mc:AlternateConten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淘宝网chenying0907出品 1"/>
          <p:cNvSpPr/>
          <p:nvPr/>
        </p:nvSpPr>
        <p:spPr>
          <a:xfrm>
            <a:off x="0" y="0"/>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 name="淘宝网chenying0907出品 2"/>
          <p:cNvSpPr/>
          <p:nvPr/>
        </p:nvSpPr>
        <p:spPr>
          <a:xfrm>
            <a:off x="0" y="590024"/>
            <a:ext cx="9144000" cy="5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 name="淘宝网chenying0907出品 3"/>
          <p:cNvSpPr/>
          <p:nvPr/>
        </p:nvSpPr>
        <p:spPr>
          <a:xfrm>
            <a:off x="0" y="14025"/>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pic>
        <p:nvPicPr>
          <p:cNvPr id="5" name="淘宝网chenying0907出品 4"/>
          <p:cNvPicPr>
            <a:picLocks noChangeAspect="1"/>
          </p:cNvPicPr>
          <p:nvPr/>
        </p:nvPicPr>
        <p:blipFill>
          <a:blip r:embed="rId3">
            <a:extLst>
              <a:ext uri="{BEBA8EAE-BF5A-486C-A8C5-ECC9F3942E4B}">
                <a14:imgProps>
                  <a14:imgLayer xmlns:d3p1="http://schemas.openxmlformats.org/officeDocument/2006/relationships" d3p1:embed="">
                    <a14:imgEffect>
                      <a14:saturation sat="400000"/>
                    </a14:imgEffect>
                    <a14:imgEffect>
                      <a14:brightnessContrast contrast="40000"/>
                    </a14:imgEffect>
                  </a14:imgLayer>
                </a14:imgProps>
              </a:ext>
              <a:ext uri="{28A0092B-C50C-407E-A947-70E740481C1C}">
                <a14:useLocalDpi val="0"/>
              </a:ext>
            </a:extLst>
          </a:blip>
          <a:stretch>
            <a:fillRect/>
          </a:stretch>
        </p:blipFill>
        <p:spPr>
          <a:xfrm>
            <a:off x="197813" y="108000"/>
            <a:ext cx="442504" cy="402495"/>
          </a:xfrm>
          <a:prstGeom prst="rect">
            <a:avLst/>
          </a:prstGeom>
          <a:effectLst>
            <a:outerShdw algn="tl" blurRad="50800" dir="2700000" dist="38100" rotWithShape="0">
              <a:prstClr val="black">
                <a:alpha val="40000"/>
              </a:prstClr>
            </a:outerShdw>
          </a:effectLst>
        </p:spPr>
      </p:pic>
      <p:sp>
        <p:nvSpPr>
          <p:cNvPr id="6" name="淘宝网chenying0907出品 5"/>
          <p:cNvSpPr/>
          <p:nvPr/>
        </p:nvSpPr>
        <p:spPr>
          <a:xfrm>
            <a:off x="678290" y="124581"/>
            <a:ext cx="201168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单击添加文本标题</a:t>
            </a:r>
          </a:p>
        </p:txBody>
      </p:sp>
      <p:sp>
        <p:nvSpPr>
          <p:cNvPr id="7" name="淘宝网chenying0907出品 6"/>
          <p:cNvSpPr/>
          <p:nvPr/>
        </p:nvSpPr>
        <p:spPr>
          <a:xfrm>
            <a:off x="8624773" y="170748"/>
            <a:ext cx="324000" cy="276999"/>
          </a:xfrm>
          <a:prstGeom prst="rect">
            <a:avLst/>
          </a:prstGeom>
        </p:spPr>
        <p:txBody>
          <a:bodyPr anchor="ctr" bIns="0" lIns="0" rIns="0" tIns="0" wrap="none">
            <a:noAutofit/>
          </a:bodyPr>
          <a:lstStyle/>
          <a:p>
            <a:pPr algn="ctr"/>
            <a:fld id="{C9523D76-6FBE-4734-BA10-BE01F70FF322}" type="slidenum">
              <a:rPr altLang="en-US" lang="zh-CN" sz="2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pPr algn="ctr"/>
              <a:t>24</a:t>
            </a:fld>
          </a:p>
        </p:txBody>
      </p:sp>
      <p:sp>
        <p:nvSpPr>
          <p:cNvPr id="8" name="淘宝网chenying0907出品 7"/>
          <p:cNvSpPr/>
          <p:nvPr/>
        </p:nvSpPr>
        <p:spPr>
          <a:xfrm>
            <a:off x="837000" y="2946866"/>
            <a:ext cx="1764000" cy="1221096"/>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9" name="淘宝网chenying0907出品 8"/>
          <p:cNvSpPr/>
          <p:nvPr/>
        </p:nvSpPr>
        <p:spPr>
          <a:xfrm>
            <a:off x="2723504" y="2946866"/>
            <a:ext cx="1764000" cy="1221096"/>
          </a:xfrm>
          <a:prstGeom prst="rect">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0" name="淘宝网chenying0907出品 9"/>
          <p:cNvSpPr/>
          <p:nvPr/>
        </p:nvSpPr>
        <p:spPr>
          <a:xfrm>
            <a:off x="4647016" y="2946866"/>
            <a:ext cx="1764000" cy="1221096"/>
          </a:xfrm>
          <a:prstGeom prst="rect">
            <a:avLst/>
          </a:prstGeom>
          <a:blipFill dpi="0" rotWithShape="1">
            <a:blip r:embed="rId6">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1" name="淘宝网chenying0907出品 10"/>
          <p:cNvSpPr/>
          <p:nvPr/>
        </p:nvSpPr>
        <p:spPr>
          <a:xfrm>
            <a:off x="6561316" y="2946866"/>
            <a:ext cx="1764000" cy="1221096"/>
          </a:xfrm>
          <a:prstGeom prst="rect">
            <a:avLst/>
          </a:prstGeom>
          <a:blipFill dpi="0" rotWithShape="1">
            <a:blip r:embed="rId7">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2" name="淘宝网chenying0907出品 11"/>
          <p:cNvSpPr/>
          <p:nvPr/>
        </p:nvSpPr>
        <p:spPr>
          <a:xfrm>
            <a:off x="747000" y="1654712"/>
            <a:ext cx="7596456" cy="1032130"/>
          </a:xfrm>
          <a:prstGeom prst="rect">
            <a:avLst/>
          </a:prstGeom>
        </p:spPr>
        <p:txBody>
          <a:bodyPr bIns="36005" lIns="72009" rIns="72009" tIns="36005" wrap="square">
            <a:spAutoFit/>
          </a:bodyPr>
          <a:lstStyle/>
          <a:p>
            <a:pPr>
              <a:lnSpc>
                <a:spcPct val="150000"/>
              </a:lnSpc>
              <a:defRPr/>
            </a:pPr>
            <a:r>
              <a:rPr altLang="en-US" lang="zh-CN" sz="1400">
                <a:solidFill>
                  <a:prstClr val="black">
                    <a:lumMod val="75000"/>
                    <a:lumOff val="25000"/>
                  </a:prstClr>
                </a:solidFill>
                <a:latin charset="-122" panose="020b0503020204020204" pitchFamily="34" typeface="微软雅黑"/>
                <a:ea charset="-122" panose="020b0503020204020204" pitchFamily="34" typeface="微软雅黑"/>
                <a:sym charset="-122" panose="020b0503020204020204" pitchFamily="34" typeface="微软雅黑"/>
              </a:rPr>
              <a:t>根据需要添加适当的文字，一页的文字最好不要超过200字根据需要添加适当的文字，一页的文字最好不要超过200字根据需要添加适当的文字根据需要添加适当的文字，一页的文字最好不要超过200字根据需要添加适当的文字，一页的文字最好不要超过200字根据需要添加适当的文字</a:t>
            </a:r>
          </a:p>
        </p:txBody>
      </p:sp>
      <p:sp>
        <p:nvSpPr>
          <p:cNvPr id="13" name="淘宝网chenying0907出品 12"/>
          <p:cNvSpPr/>
          <p:nvPr/>
        </p:nvSpPr>
        <p:spPr>
          <a:xfrm>
            <a:off x="837000" y="1560182"/>
            <a:ext cx="7560000" cy="3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4" name="淘宝网chenying0907出品 13"/>
          <p:cNvSpPr txBox="1"/>
          <p:nvPr/>
        </p:nvSpPr>
        <p:spPr>
          <a:xfrm>
            <a:off x="747000" y="1200142"/>
            <a:ext cx="1440160" cy="335280"/>
          </a:xfrm>
          <a:prstGeom prst="rect">
            <a:avLst/>
          </a:prstGeom>
          <a:noFill/>
        </p:spPr>
        <p:txBody>
          <a:bodyPr rtlCol="0" wrap="square">
            <a:spAutoFit/>
          </a:bodyPr>
          <a:lstStyle/>
          <a:p>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点击添加标题</a:t>
            </a:r>
          </a:p>
        </p:txBody>
      </p:sp>
    </p:spTree>
    <p:extLst>
      <p:ext uri="{BB962C8B-B14F-4D97-AF65-F5344CB8AC3E}">
        <p14:creationId val="1906993938"/>
      </p:ext>
    </p:extLst>
  </p:cSld>
  <p:clrMapOvr>
    <a:masterClrMapping/>
  </p:clrMapOvr>
  <mc:AlternateContent>
    <mc:Choice Requires="p14">
      <p:transition p14:dur="1100" spd="slow"/>
    </mc:Choice>
    <mc:Fallback>
      <p:transition spd="slow"/>
    </mc:Fallback>
  </mc:AlternateConten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淘宝网chenying0907出品 1"/>
          <p:cNvSpPr/>
          <p:nvPr/>
        </p:nvSpPr>
        <p:spPr>
          <a:xfrm>
            <a:off x="0" y="0"/>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 name="淘宝网chenying0907出品 2"/>
          <p:cNvSpPr/>
          <p:nvPr/>
        </p:nvSpPr>
        <p:spPr>
          <a:xfrm>
            <a:off x="0" y="590024"/>
            <a:ext cx="9144000" cy="5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 name="淘宝网chenying0907出品 3"/>
          <p:cNvSpPr/>
          <p:nvPr/>
        </p:nvSpPr>
        <p:spPr>
          <a:xfrm>
            <a:off x="0" y="14025"/>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pic>
        <p:nvPicPr>
          <p:cNvPr id="5" name="淘宝网chenying0907出品 4"/>
          <p:cNvPicPr>
            <a:picLocks noChangeAspect="1"/>
          </p:cNvPicPr>
          <p:nvPr/>
        </p:nvPicPr>
        <p:blipFill>
          <a:blip r:embed="rId3">
            <a:extLst>
              <a:ext uri="{BEBA8EAE-BF5A-486C-A8C5-ECC9F3942E4B}">
                <a14:imgProps>
                  <a14:imgLayer xmlns:d3p1="http://schemas.openxmlformats.org/officeDocument/2006/relationships" d3p1:embed="">
                    <a14:imgEffect>
                      <a14:saturation sat="400000"/>
                    </a14:imgEffect>
                    <a14:imgEffect>
                      <a14:brightnessContrast contrast="40000"/>
                    </a14:imgEffect>
                  </a14:imgLayer>
                </a14:imgProps>
              </a:ext>
              <a:ext uri="{28A0092B-C50C-407E-A947-70E740481C1C}">
                <a14:useLocalDpi val="0"/>
              </a:ext>
            </a:extLst>
          </a:blip>
          <a:stretch>
            <a:fillRect/>
          </a:stretch>
        </p:blipFill>
        <p:spPr>
          <a:xfrm>
            <a:off x="197813" y="108000"/>
            <a:ext cx="442504" cy="402495"/>
          </a:xfrm>
          <a:prstGeom prst="rect">
            <a:avLst/>
          </a:prstGeom>
          <a:effectLst>
            <a:outerShdw algn="tl" blurRad="50800" dir="2700000" dist="38100" rotWithShape="0">
              <a:prstClr val="black">
                <a:alpha val="40000"/>
              </a:prstClr>
            </a:outerShdw>
          </a:effectLst>
        </p:spPr>
      </p:pic>
      <p:sp>
        <p:nvSpPr>
          <p:cNvPr id="6" name="淘宝网chenying0907出品 5"/>
          <p:cNvSpPr/>
          <p:nvPr/>
        </p:nvSpPr>
        <p:spPr>
          <a:xfrm>
            <a:off x="678290" y="124581"/>
            <a:ext cx="201168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单击添加文本标题</a:t>
            </a:r>
          </a:p>
        </p:txBody>
      </p:sp>
      <p:sp>
        <p:nvSpPr>
          <p:cNvPr id="7" name="淘宝网chenying0907出品 6"/>
          <p:cNvSpPr/>
          <p:nvPr/>
        </p:nvSpPr>
        <p:spPr>
          <a:xfrm>
            <a:off x="8624773" y="170748"/>
            <a:ext cx="324000" cy="276999"/>
          </a:xfrm>
          <a:prstGeom prst="rect">
            <a:avLst/>
          </a:prstGeom>
        </p:spPr>
        <p:txBody>
          <a:bodyPr anchor="ctr" bIns="0" lIns="0" rIns="0" tIns="0" wrap="none">
            <a:noAutofit/>
          </a:bodyPr>
          <a:lstStyle/>
          <a:p>
            <a:pPr algn="ctr"/>
            <a:fld id="{4C6F273F-67A1-4B17-9EC4-1C13057DD0AA}" type="slidenum">
              <a:rPr altLang="en-US" lang="zh-CN" sz="2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pPr algn="ctr"/>
              <a:t>25</a:t>
            </a:fld>
          </a:p>
        </p:txBody>
      </p:sp>
      <p:sp>
        <p:nvSpPr>
          <p:cNvPr id="8" name="平行四边形 4"/>
          <p:cNvSpPr/>
          <p:nvPr/>
        </p:nvSpPr>
        <p:spPr>
          <a:xfrm>
            <a:off x="4572000" y="1512708"/>
            <a:ext cx="2051487" cy="2064080"/>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lvl="0">
              <a:lnSpc>
                <a:spcPct val="150000"/>
              </a:lnSpc>
            </a:pPr>
            <a:r>
              <a:rPr altLang="en-US" lang="zh-CN" sz="1200">
                <a:solidFill>
                  <a:prstClr val="white"/>
                </a:solidFill>
                <a:latin charset="-122" panose="020b0503020204020204" pitchFamily="34" typeface="微软雅黑"/>
                <a:ea charset="-122" panose="020b0503020204020204" pitchFamily="34" typeface="微软雅黑"/>
                <a:sym charset="-122" panose="020b0503020204020204" pitchFamily="34" typeface="微软雅黑"/>
              </a:rPr>
              <a:t>   根据自己的需要添加适当的文字，据研究，在幻灯片中，一页的文字最好不要超过200字</a:t>
            </a:r>
          </a:p>
        </p:txBody>
      </p:sp>
      <p:sp>
        <p:nvSpPr>
          <p:cNvPr id="9" name="平行四边形 5"/>
          <p:cNvSpPr/>
          <p:nvPr/>
        </p:nvSpPr>
        <p:spPr>
          <a:xfrm>
            <a:off x="6261887" y="2235862"/>
            <a:ext cx="2051487" cy="2064080"/>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lvl="0">
              <a:lnSpc>
                <a:spcPct val="150000"/>
              </a:lnSpc>
            </a:pPr>
            <a:r>
              <a:rPr altLang="en-US" lang="zh-CN" sz="1200">
                <a:solidFill>
                  <a:prstClr val="white"/>
                </a:solidFill>
                <a:latin charset="-122" panose="020b0503020204020204" pitchFamily="34" typeface="微软雅黑"/>
                <a:ea charset="-122" panose="020b0503020204020204" pitchFamily="34" typeface="微软雅黑"/>
                <a:sym charset="-122" panose="020b0503020204020204" pitchFamily="34" typeface="微软雅黑"/>
              </a:rPr>
              <a:t>   根据需要添加适当的文字，据研究，在幻灯片中，一页的文字最好不要超过200字</a:t>
            </a:r>
          </a:p>
        </p:txBody>
      </p:sp>
      <p:sp>
        <p:nvSpPr>
          <p:cNvPr id="10" name="平行四边形 2"/>
          <p:cNvSpPr/>
          <p:nvPr/>
        </p:nvSpPr>
        <p:spPr>
          <a:xfrm>
            <a:off x="828809" y="1512708"/>
            <a:ext cx="2051487" cy="2064080"/>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lvl="0">
              <a:lnSpc>
                <a:spcPct val="150000"/>
              </a:lnSpc>
            </a:pPr>
            <a:r>
              <a:rPr altLang="en-US" lang="zh-CN" sz="1200">
                <a:solidFill>
                  <a:prstClr val="white"/>
                </a:solidFill>
                <a:latin charset="-122" panose="020b0503020204020204" pitchFamily="34" typeface="微软雅黑"/>
                <a:ea charset="-122" panose="020b0503020204020204" pitchFamily="34" typeface="微软雅黑"/>
                <a:sym charset="-122" panose="020b0503020204020204" pitchFamily="34" typeface="微软雅黑"/>
              </a:rPr>
              <a:t>   根据自己的需要添加适当的文字，据研究，在幻灯片中，一页的文字最好不要超过200字</a:t>
            </a:r>
          </a:p>
        </p:txBody>
      </p:sp>
      <p:sp>
        <p:nvSpPr>
          <p:cNvPr id="11" name="平行四边形 3"/>
          <p:cNvSpPr/>
          <p:nvPr/>
        </p:nvSpPr>
        <p:spPr>
          <a:xfrm>
            <a:off x="2518697" y="2235862"/>
            <a:ext cx="2053304" cy="2064080"/>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lvl="0">
              <a:lnSpc>
                <a:spcPct val="150000"/>
              </a:lnSpc>
            </a:pPr>
            <a:r>
              <a:rPr altLang="en-US" lang="zh-CN" sz="1200">
                <a:solidFill>
                  <a:prstClr val="white"/>
                </a:solidFill>
                <a:latin charset="-122" panose="020b0503020204020204" pitchFamily="34" typeface="微软雅黑"/>
                <a:ea charset="-122" panose="020b0503020204020204" pitchFamily="34" typeface="微软雅黑"/>
                <a:sym charset="-122" panose="020b0503020204020204" pitchFamily="34" typeface="微软雅黑"/>
              </a:rPr>
              <a:t>   根据自己的需要添加适当的文字，据研究，在幻灯片中，一页的文字最好不要超过200字</a:t>
            </a:r>
          </a:p>
        </p:txBody>
      </p:sp>
      <p:sp>
        <p:nvSpPr>
          <p:cNvPr id="12" name="淘宝网chenying0907出品 11"/>
          <p:cNvSpPr/>
          <p:nvPr/>
        </p:nvSpPr>
        <p:spPr>
          <a:xfrm>
            <a:off x="656187" y="3693074"/>
            <a:ext cx="1688070" cy="606868"/>
          </a:xfrm>
          <a:custGeom>
            <a:gdLst>
              <a:gd fmla="*/ 164167 w 1840567" name="connsiteX0"/>
              <a:gd fmla="*/ 0 h 660400" name="connsiteY0"/>
              <a:gd fmla="*/ 1840567 w 1840567" name="connsiteX1"/>
              <a:gd fmla="*/ 0 h 660400" name="connsiteY1"/>
              <a:gd fmla="*/ 1676400 w 1840567" name="connsiteX2"/>
              <a:gd fmla="*/ 660400 h 660400" name="connsiteY2"/>
              <a:gd fmla="*/ 0 w 1840567" name="connsiteX3"/>
              <a:gd fmla="*/ 660400 h 660400" name="connsiteY3"/>
            </a:gdLst>
            <a:cxnLst>
              <a:cxn ang="0">
                <a:pos x="connsiteX0" y="connsiteY0"/>
              </a:cxn>
              <a:cxn ang="0">
                <a:pos x="connsiteX1" y="connsiteY1"/>
              </a:cxn>
              <a:cxn ang="0">
                <a:pos x="connsiteX2" y="connsiteY2"/>
              </a:cxn>
              <a:cxn ang="0">
                <a:pos x="connsiteX3" y="connsiteY3"/>
              </a:cxn>
            </a:cxnLst>
            <a:rect b="b" l="l" r="r" t="t"/>
            <a:pathLst>
              <a:path h="660400" w="1840565">
                <a:moveTo>
                  <a:pt x="164167" y="0"/>
                </a:moveTo>
                <a:lnTo>
                  <a:pt x="1840567" y="0"/>
                </a:lnTo>
                <a:lnTo>
                  <a:pt x="1676400" y="660400"/>
                </a:lnTo>
                <a:lnTo>
                  <a:pt x="0" y="66040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3202" lIns="86404" rIns="86404" tIns="43202"/>
          <a:lstStyle/>
          <a:p>
            <a:pPr algn="ctr">
              <a:defRPr/>
            </a:pPr>
            <a:r>
              <a:rPr altLang="en-US" lang="zh-CN" sz="2000">
                <a:latin charset="-122" panose="020b0503020204020204" pitchFamily="34" typeface="微软雅黑"/>
                <a:ea charset="-122" panose="020b0503020204020204" pitchFamily="34" typeface="微软雅黑"/>
                <a:sym charset="-122" panose="020b0503020204020204" pitchFamily="34" typeface="微软雅黑"/>
              </a:rPr>
              <a:t>添加文本</a:t>
            </a:r>
          </a:p>
        </p:txBody>
      </p:sp>
      <p:sp>
        <p:nvSpPr>
          <p:cNvPr id="13" name="淘宝网chenying0907出品 12"/>
          <p:cNvSpPr/>
          <p:nvPr/>
        </p:nvSpPr>
        <p:spPr>
          <a:xfrm>
            <a:off x="3056553" y="1512708"/>
            <a:ext cx="1689887" cy="606868"/>
          </a:xfrm>
          <a:custGeom>
            <a:gdLst>
              <a:gd fmla="*/ 164167 w 1840567" name="connsiteX0"/>
              <a:gd fmla="*/ 0 h 660400" name="connsiteY0"/>
              <a:gd fmla="*/ 1840567 w 1840567" name="connsiteX1"/>
              <a:gd fmla="*/ 0 h 660400" name="connsiteY1"/>
              <a:gd fmla="*/ 1676400 w 1840567" name="connsiteX2"/>
              <a:gd fmla="*/ 660400 h 660400" name="connsiteY2"/>
              <a:gd fmla="*/ 0 w 1840567" name="connsiteX3"/>
              <a:gd fmla="*/ 660400 h 660400" name="connsiteY3"/>
            </a:gdLst>
            <a:cxnLst>
              <a:cxn ang="0">
                <a:pos x="connsiteX0" y="connsiteY0"/>
              </a:cxn>
              <a:cxn ang="0">
                <a:pos x="connsiteX1" y="connsiteY1"/>
              </a:cxn>
              <a:cxn ang="0">
                <a:pos x="connsiteX2" y="connsiteY2"/>
              </a:cxn>
              <a:cxn ang="0">
                <a:pos x="connsiteX3" y="connsiteY3"/>
              </a:cxn>
            </a:cxnLst>
            <a:rect b="b" l="l" r="r" t="t"/>
            <a:pathLst>
              <a:path h="660400" w="1840565">
                <a:moveTo>
                  <a:pt x="164167" y="0"/>
                </a:moveTo>
                <a:lnTo>
                  <a:pt x="1840567" y="0"/>
                </a:lnTo>
                <a:lnTo>
                  <a:pt x="1676400" y="660400"/>
                </a:lnTo>
                <a:lnTo>
                  <a:pt x="0" y="66040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3202" lIns="86404" rIns="86404" tIns="43202"/>
          <a:lstStyle/>
          <a:p>
            <a:pPr algn="ctr">
              <a:defRPr/>
            </a:pPr>
            <a:r>
              <a:rPr altLang="en-US" lang="zh-CN" sz="2000">
                <a:latin charset="-122" panose="020b0503020204020204" pitchFamily="34" typeface="微软雅黑"/>
                <a:ea charset="-122" panose="020b0503020204020204" pitchFamily="34" typeface="微软雅黑"/>
                <a:sym charset="-122" panose="020b0503020204020204" pitchFamily="34" typeface="微软雅黑"/>
              </a:rPr>
              <a:t>添加文本</a:t>
            </a:r>
          </a:p>
        </p:txBody>
      </p:sp>
      <p:sp>
        <p:nvSpPr>
          <p:cNvPr id="14" name="淘宝网chenying0907出品 13"/>
          <p:cNvSpPr/>
          <p:nvPr/>
        </p:nvSpPr>
        <p:spPr>
          <a:xfrm>
            <a:off x="4397561" y="3693074"/>
            <a:ext cx="1689887" cy="606868"/>
          </a:xfrm>
          <a:custGeom>
            <a:gdLst>
              <a:gd fmla="*/ 164167 w 1840567" name="connsiteX0"/>
              <a:gd fmla="*/ 0 h 660400" name="connsiteY0"/>
              <a:gd fmla="*/ 1840567 w 1840567" name="connsiteX1"/>
              <a:gd fmla="*/ 0 h 660400" name="connsiteY1"/>
              <a:gd fmla="*/ 1676400 w 1840567" name="connsiteX2"/>
              <a:gd fmla="*/ 660400 h 660400" name="connsiteY2"/>
              <a:gd fmla="*/ 0 w 1840567" name="connsiteX3"/>
              <a:gd fmla="*/ 660400 h 660400" name="connsiteY3"/>
            </a:gdLst>
            <a:cxnLst>
              <a:cxn ang="0">
                <a:pos x="connsiteX0" y="connsiteY0"/>
              </a:cxn>
              <a:cxn ang="0">
                <a:pos x="connsiteX1" y="connsiteY1"/>
              </a:cxn>
              <a:cxn ang="0">
                <a:pos x="connsiteX2" y="connsiteY2"/>
              </a:cxn>
              <a:cxn ang="0">
                <a:pos x="connsiteX3" y="connsiteY3"/>
              </a:cxn>
            </a:cxnLst>
            <a:rect b="b" l="l" r="r" t="t"/>
            <a:pathLst>
              <a:path h="660400" w="1840565">
                <a:moveTo>
                  <a:pt x="164167" y="0"/>
                </a:moveTo>
                <a:lnTo>
                  <a:pt x="1840567" y="0"/>
                </a:lnTo>
                <a:lnTo>
                  <a:pt x="1676400" y="660400"/>
                </a:lnTo>
                <a:lnTo>
                  <a:pt x="0" y="66040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3202" lIns="86404" rIns="86404" tIns="43202"/>
          <a:lstStyle/>
          <a:p>
            <a:pPr algn="ctr">
              <a:defRPr/>
            </a:pPr>
            <a:r>
              <a:rPr altLang="en-US" lang="zh-CN" sz="2000">
                <a:latin charset="-122" panose="020b0503020204020204" pitchFamily="34" typeface="微软雅黑"/>
                <a:ea charset="-122" panose="020b0503020204020204" pitchFamily="34" typeface="微软雅黑"/>
                <a:sym charset="-122" panose="020b0503020204020204" pitchFamily="34" typeface="微软雅黑"/>
              </a:rPr>
              <a:t>添加文本</a:t>
            </a:r>
          </a:p>
        </p:txBody>
      </p:sp>
      <p:sp>
        <p:nvSpPr>
          <p:cNvPr id="15" name="淘宝网chenying0907出品 14"/>
          <p:cNvSpPr/>
          <p:nvPr/>
        </p:nvSpPr>
        <p:spPr>
          <a:xfrm>
            <a:off x="6799742" y="1512708"/>
            <a:ext cx="1688071" cy="606868"/>
          </a:xfrm>
          <a:custGeom>
            <a:gdLst>
              <a:gd fmla="*/ 164167 w 1840567" name="connsiteX0"/>
              <a:gd fmla="*/ 0 h 660400" name="connsiteY0"/>
              <a:gd fmla="*/ 1840567 w 1840567" name="connsiteX1"/>
              <a:gd fmla="*/ 0 h 660400" name="connsiteY1"/>
              <a:gd fmla="*/ 1676400 w 1840567" name="connsiteX2"/>
              <a:gd fmla="*/ 660400 h 660400" name="connsiteY2"/>
              <a:gd fmla="*/ 0 w 1840567" name="connsiteX3"/>
              <a:gd fmla="*/ 660400 h 660400" name="connsiteY3"/>
            </a:gdLst>
            <a:cxnLst>
              <a:cxn ang="0">
                <a:pos x="connsiteX0" y="connsiteY0"/>
              </a:cxn>
              <a:cxn ang="0">
                <a:pos x="connsiteX1" y="connsiteY1"/>
              </a:cxn>
              <a:cxn ang="0">
                <a:pos x="connsiteX2" y="connsiteY2"/>
              </a:cxn>
              <a:cxn ang="0">
                <a:pos x="connsiteX3" y="connsiteY3"/>
              </a:cxn>
            </a:cxnLst>
            <a:rect b="b" l="l" r="r" t="t"/>
            <a:pathLst>
              <a:path h="660400" w="1840565">
                <a:moveTo>
                  <a:pt x="164167" y="0"/>
                </a:moveTo>
                <a:lnTo>
                  <a:pt x="1840567" y="0"/>
                </a:lnTo>
                <a:lnTo>
                  <a:pt x="1676400" y="660400"/>
                </a:lnTo>
                <a:lnTo>
                  <a:pt x="0" y="66040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3202" lIns="86404" rIns="86404" tIns="43202"/>
          <a:lstStyle/>
          <a:p>
            <a:pPr algn="ctr">
              <a:defRPr/>
            </a:pPr>
            <a:r>
              <a:rPr altLang="en-US" lang="zh-CN" sz="2000">
                <a:latin charset="-122" panose="020b0503020204020204" pitchFamily="34" typeface="微软雅黑"/>
                <a:ea charset="-122" panose="020b0503020204020204" pitchFamily="34" typeface="微软雅黑"/>
                <a:sym charset="-122" panose="020b0503020204020204" pitchFamily="34" typeface="微软雅黑"/>
              </a:rPr>
              <a:t>添加文本</a:t>
            </a:r>
          </a:p>
        </p:txBody>
      </p:sp>
    </p:spTree>
    <p:extLst>
      <p:ext uri="{BB962C8B-B14F-4D97-AF65-F5344CB8AC3E}">
        <p14:creationId val="1906993938"/>
      </p:ext>
    </p:extLst>
  </p:cSld>
  <p:clrMapOvr>
    <a:masterClrMapping/>
  </p:clrMapOvr>
  <mc:AlternateContent>
    <mc:Choice Requires="p14">
      <p:transition p14:dur="1100" spd="slow"/>
    </mc:Choice>
    <mc:Fallback>
      <p:transition spd="slow"/>
    </mc:Fallback>
  </mc:AlternateConten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淘宝网chenying0907出品 1"/>
          <p:cNvSpPr/>
          <p:nvPr/>
        </p:nvSpPr>
        <p:spPr>
          <a:xfrm>
            <a:off x="0" y="0"/>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 name="淘宝网chenying0907出品 2"/>
          <p:cNvSpPr/>
          <p:nvPr/>
        </p:nvSpPr>
        <p:spPr>
          <a:xfrm>
            <a:off x="0" y="590024"/>
            <a:ext cx="9144000" cy="5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 name="淘宝网chenying0907出品 3"/>
          <p:cNvSpPr/>
          <p:nvPr/>
        </p:nvSpPr>
        <p:spPr>
          <a:xfrm>
            <a:off x="0" y="14025"/>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pic>
        <p:nvPicPr>
          <p:cNvPr id="5" name="淘宝网chenying0907出品 4"/>
          <p:cNvPicPr>
            <a:picLocks noChangeAspect="1"/>
          </p:cNvPicPr>
          <p:nvPr/>
        </p:nvPicPr>
        <p:blipFill>
          <a:blip r:embed="rId3">
            <a:extLst>
              <a:ext uri="{BEBA8EAE-BF5A-486C-A8C5-ECC9F3942E4B}">
                <a14:imgProps>
                  <a14:imgLayer xmlns:d3p1="http://schemas.openxmlformats.org/officeDocument/2006/relationships" d3p1:embed="">
                    <a14:imgEffect>
                      <a14:saturation sat="400000"/>
                    </a14:imgEffect>
                    <a14:imgEffect>
                      <a14:brightnessContrast contrast="40000"/>
                    </a14:imgEffect>
                  </a14:imgLayer>
                </a14:imgProps>
              </a:ext>
              <a:ext uri="{28A0092B-C50C-407E-A947-70E740481C1C}">
                <a14:useLocalDpi val="0"/>
              </a:ext>
            </a:extLst>
          </a:blip>
          <a:stretch>
            <a:fillRect/>
          </a:stretch>
        </p:blipFill>
        <p:spPr>
          <a:xfrm>
            <a:off x="197813" y="108000"/>
            <a:ext cx="442504" cy="402495"/>
          </a:xfrm>
          <a:prstGeom prst="rect">
            <a:avLst/>
          </a:prstGeom>
          <a:effectLst>
            <a:outerShdw algn="tl" blurRad="50800" dir="2700000" dist="38100" rotWithShape="0">
              <a:prstClr val="black">
                <a:alpha val="40000"/>
              </a:prstClr>
            </a:outerShdw>
          </a:effectLst>
        </p:spPr>
      </p:pic>
      <p:sp>
        <p:nvSpPr>
          <p:cNvPr id="6" name="淘宝网chenying0907出品 5"/>
          <p:cNvSpPr/>
          <p:nvPr/>
        </p:nvSpPr>
        <p:spPr>
          <a:xfrm>
            <a:off x="678290" y="124581"/>
            <a:ext cx="201168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单击添加文本标题</a:t>
            </a:r>
          </a:p>
        </p:txBody>
      </p:sp>
      <p:sp>
        <p:nvSpPr>
          <p:cNvPr id="7" name="淘宝网chenying0907出品 6"/>
          <p:cNvSpPr/>
          <p:nvPr/>
        </p:nvSpPr>
        <p:spPr>
          <a:xfrm>
            <a:off x="8624773" y="170748"/>
            <a:ext cx="324000" cy="276999"/>
          </a:xfrm>
          <a:prstGeom prst="rect">
            <a:avLst/>
          </a:prstGeom>
        </p:spPr>
        <p:txBody>
          <a:bodyPr anchor="ctr" bIns="0" lIns="0" rIns="0" tIns="0" wrap="none">
            <a:noAutofit/>
          </a:bodyPr>
          <a:lstStyle/>
          <a:p>
            <a:pPr algn="ctr"/>
            <a:fld id="{5B8FD324-2DFE-42CA-9E09-2693E24C1165}" type="slidenum">
              <a:rPr altLang="en-US" lang="zh-CN" sz="2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pPr algn="ctr"/>
              <a:t>26</a:t>
            </a:fld>
          </a:p>
        </p:txBody>
      </p:sp>
      <p:graphicFrame>
        <p:nvGraphicFramePr>
          <p:cNvPr id="8" name="图表 7"/>
          <p:cNvGraphicFramePr/>
          <p:nvPr>
            <p:extLst>
              <p:ext uri="{D42A27DB-BD31-4B8C-83A1-F6EECF244321}">
                <p14:modId val="570354906"/>
              </p:ext>
            </p:extLst>
          </p:nvPr>
        </p:nvGraphicFramePr>
        <p:xfrm>
          <a:off x="539552" y="1877496"/>
          <a:ext cx="2628292" cy="1944216"/>
        </p:xfrm>
        <a:graphic>
          <a:graphicData uri="http://schemas.openxmlformats.org/drawingml/2006/chart">
            <c:chart xmlns:c="http://schemas.openxmlformats.org/drawingml/2006/chart" r:id="rId4"/>
          </a:graphicData>
        </a:graphic>
      </p:graphicFrame>
      <p:graphicFrame>
        <p:nvGraphicFramePr>
          <p:cNvPr id="9" name="图表 8"/>
          <p:cNvGraphicFramePr/>
          <p:nvPr>
            <p:extLst>
              <p:ext uri="{D42A27DB-BD31-4B8C-83A1-F6EECF244321}">
                <p14:modId val="4118733115"/>
              </p:ext>
            </p:extLst>
          </p:nvPr>
        </p:nvGraphicFramePr>
        <p:xfrm>
          <a:off x="5688124" y="1877496"/>
          <a:ext cx="2628292" cy="1944216"/>
        </p:xfrm>
        <a:graphic>
          <a:graphicData uri="http://schemas.openxmlformats.org/drawingml/2006/chart">
            <c:chart xmlns:c="http://schemas.openxmlformats.org/drawingml/2006/chart" r:id="rId5"/>
          </a:graphicData>
        </a:graphic>
      </p:graphicFrame>
      <p:graphicFrame>
        <p:nvGraphicFramePr>
          <p:cNvPr id="10" name="图表 9"/>
          <p:cNvGraphicFramePr/>
          <p:nvPr>
            <p:extLst>
              <p:ext uri="{D42A27DB-BD31-4B8C-83A1-F6EECF244321}">
                <p14:modId val="3001215099"/>
              </p:ext>
            </p:extLst>
          </p:nvPr>
        </p:nvGraphicFramePr>
        <p:xfrm>
          <a:off x="3131840" y="1877496"/>
          <a:ext cx="2628292" cy="1944216"/>
        </p:xfrm>
        <a:graphic>
          <a:graphicData uri="http://schemas.openxmlformats.org/drawingml/2006/chart">
            <c:chart xmlns:c="http://schemas.openxmlformats.org/drawingml/2006/chart" r:id="rId6"/>
          </a:graphicData>
        </a:graphic>
      </p:graphicFrame>
      <p:sp>
        <p:nvSpPr>
          <p:cNvPr id="11" name="淘宝网chenying0907出品 13"/>
          <p:cNvSpPr txBox="1"/>
          <p:nvPr/>
        </p:nvSpPr>
        <p:spPr>
          <a:xfrm>
            <a:off x="1007604" y="2591261"/>
            <a:ext cx="1728192" cy="579120"/>
          </a:xfrm>
          <a:prstGeom prst="rect">
            <a:avLst/>
          </a:prstGeom>
          <a:noFill/>
        </p:spPr>
        <p:txBody>
          <a:bodyPr rtlCol="0" wrap="square">
            <a:spAutoFit/>
          </a:bodyPr>
          <a:lstStyle/>
          <a:p>
            <a:pPr algn="ctr"/>
            <a:r>
              <a:rPr altLang="zh-CN" lang="en-US" sz="3200">
                <a:latin charset="-122" panose="020b0503020204020204" pitchFamily="34" typeface="微软雅黑"/>
                <a:ea charset="-122" panose="020b0503020204020204" pitchFamily="34" typeface="微软雅黑"/>
                <a:sym charset="-122" panose="020b0503020204020204" pitchFamily="34" typeface="微软雅黑"/>
              </a:rPr>
              <a:t>75%</a:t>
            </a:r>
          </a:p>
        </p:txBody>
      </p:sp>
      <p:sp>
        <p:nvSpPr>
          <p:cNvPr id="12" name="淘宝网chenying0907出品 14"/>
          <p:cNvSpPr txBox="1"/>
          <p:nvPr/>
        </p:nvSpPr>
        <p:spPr>
          <a:xfrm>
            <a:off x="3653898" y="2600419"/>
            <a:ext cx="1728192" cy="579120"/>
          </a:xfrm>
          <a:prstGeom prst="rect">
            <a:avLst/>
          </a:prstGeom>
          <a:noFill/>
        </p:spPr>
        <p:txBody>
          <a:bodyPr rtlCol="0" wrap="square">
            <a:spAutoFit/>
          </a:bodyPr>
          <a:lstStyle/>
          <a:p>
            <a:pPr algn="ctr"/>
            <a:r>
              <a:rPr altLang="zh-CN" lang="en-US" sz="3200">
                <a:latin charset="-122" panose="020b0503020204020204" pitchFamily="34" typeface="微软雅黑"/>
                <a:ea charset="-122" panose="020b0503020204020204" pitchFamily="34" typeface="微软雅黑"/>
                <a:sym charset="-122" panose="020b0503020204020204" pitchFamily="34" typeface="微软雅黑"/>
              </a:rPr>
              <a:t>50%</a:t>
            </a:r>
          </a:p>
        </p:txBody>
      </p:sp>
      <p:sp>
        <p:nvSpPr>
          <p:cNvPr id="13" name="淘宝网chenying0907出品 15"/>
          <p:cNvSpPr txBox="1"/>
          <p:nvPr/>
        </p:nvSpPr>
        <p:spPr>
          <a:xfrm>
            <a:off x="6156175" y="2600419"/>
            <a:ext cx="1728192" cy="579120"/>
          </a:xfrm>
          <a:prstGeom prst="rect">
            <a:avLst/>
          </a:prstGeom>
          <a:noFill/>
        </p:spPr>
        <p:txBody>
          <a:bodyPr rtlCol="0" wrap="square">
            <a:spAutoFit/>
          </a:bodyPr>
          <a:lstStyle/>
          <a:p>
            <a:pPr algn="ctr"/>
            <a:r>
              <a:rPr altLang="zh-CN" lang="en-US" sz="3200">
                <a:latin charset="-122" panose="020b0503020204020204" pitchFamily="34" typeface="微软雅黑"/>
                <a:ea charset="-122" panose="020b0503020204020204" pitchFamily="34" typeface="微软雅黑"/>
                <a:sym charset="-122" panose="020b0503020204020204" pitchFamily="34" typeface="微软雅黑"/>
              </a:rPr>
              <a:t>25%</a:t>
            </a:r>
          </a:p>
        </p:txBody>
      </p:sp>
      <p:sp>
        <p:nvSpPr>
          <p:cNvPr id="14" name="淘宝网chenying0907出品 7"/>
          <p:cNvSpPr txBox="1">
            <a:spLocks noChangeArrowheads="1"/>
          </p:cNvSpPr>
          <p:nvPr/>
        </p:nvSpPr>
        <p:spPr bwMode="auto">
          <a:xfrm>
            <a:off x="971600" y="3833266"/>
            <a:ext cx="1811483" cy="10427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ctr" eaLnBrk="1" hangingPunct="1"/>
            <a:r>
              <a:rPr altLang="en-US" b="1" lang="zh-CN" sz="1400">
                <a:solidFill>
                  <a:schemeClr val="tx1">
                    <a:lumMod val="85000"/>
                    <a:lumOff val="15000"/>
                  </a:schemeClr>
                </a:solidFill>
                <a:latin charset="-122" panose="020b0503020204020204" pitchFamily="34" typeface="微软雅黑"/>
                <a:sym charset="-122" panose="020b0503020204020204" pitchFamily="34" typeface="微软雅黑"/>
              </a:rPr>
              <a:t>添加文本信息</a:t>
            </a:r>
          </a:p>
          <a:p>
            <a:pPr algn="ctr" eaLnBrk="1" hangingPunct="1"/>
            <a:r>
              <a:rPr altLang="en-US" b="1" lang="zh-CN" sz="1400">
                <a:solidFill>
                  <a:schemeClr val="tx1">
                    <a:lumMod val="85000"/>
                    <a:lumOff val="15000"/>
                  </a:schemeClr>
                </a:solidFill>
                <a:latin charset="-122" panose="020b0503020204020204" pitchFamily="34" typeface="微软雅黑"/>
                <a:sym charset="-122" panose="020b0503020204020204" pitchFamily="34" typeface="微软雅黑"/>
              </a:rPr>
              <a:t>此处添加说明文字添加说明文字添加说明文字</a:t>
            </a:r>
          </a:p>
        </p:txBody>
      </p:sp>
      <p:sp>
        <p:nvSpPr>
          <p:cNvPr id="15" name="淘宝网chenying0907出品 7"/>
          <p:cNvSpPr txBox="1">
            <a:spLocks noChangeArrowheads="1"/>
          </p:cNvSpPr>
          <p:nvPr/>
        </p:nvSpPr>
        <p:spPr bwMode="auto">
          <a:xfrm>
            <a:off x="3540245" y="3833266"/>
            <a:ext cx="1811483" cy="10427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ctr" eaLnBrk="1" hangingPunct="1"/>
            <a:r>
              <a:rPr altLang="en-US" b="1" lang="zh-CN" sz="1400">
                <a:solidFill>
                  <a:schemeClr val="tx1">
                    <a:lumMod val="85000"/>
                    <a:lumOff val="15000"/>
                  </a:schemeClr>
                </a:solidFill>
                <a:latin charset="-122" panose="020b0503020204020204" pitchFamily="34" typeface="微软雅黑"/>
                <a:sym charset="-122" panose="020b0503020204020204" pitchFamily="34" typeface="微软雅黑"/>
              </a:rPr>
              <a:t>添加文本信息</a:t>
            </a:r>
          </a:p>
          <a:p>
            <a:pPr algn="ctr" eaLnBrk="1" hangingPunct="1"/>
            <a:r>
              <a:rPr altLang="en-US" b="1" lang="zh-CN" sz="1400">
                <a:solidFill>
                  <a:schemeClr val="tx1">
                    <a:lumMod val="85000"/>
                    <a:lumOff val="15000"/>
                  </a:schemeClr>
                </a:solidFill>
                <a:latin charset="-122" panose="020b0503020204020204" pitchFamily="34" typeface="微软雅黑"/>
                <a:sym charset="-122" panose="020b0503020204020204" pitchFamily="34" typeface="微软雅黑"/>
              </a:rPr>
              <a:t>此处添加说明文字添加说明文字添加说明文字</a:t>
            </a:r>
          </a:p>
        </p:txBody>
      </p:sp>
      <p:sp>
        <p:nvSpPr>
          <p:cNvPr id="16" name="淘宝网chenying0907出品 7"/>
          <p:cNvSpPr txBox="1">
            <a:spLocks noChangeArrowheads="1"/>
          </p:cNvSpPr>
          <p:nvPr/>
        </p:nvSpPr>
        <p:spPr bwMode="auto">
          <a:xfrm>
            <a:off x="6096529" y="3833266"/>
            <a:ext cx="1811483" cy="10427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ctr" eaLnBrk="1" hangingPunct="1"/>
            <a:r>
              <a:rPr altLang="en-US" b="1" lang="zh-CN" sz="1400">
                <a:solidFill>
                  <a:schemeClr val="tx1">
                    <a:lumMod val="85000"/>
                    <a:lumOff val="15000"/>
                  </a:schemeClr>
                </a:solidFill>
                <a:latin charset="-122" panose="020b0503020204020204" pitchFamily="34" typeface="微软雅黑"/>
                <a:sym charset="-122" panose="020b0503020204020204" pitchFamily="34" typeface="微软雅黑"/>
              </a:rPr>
              <a:t>添加文本信息</a:t>
            </a:r>
          </a:p>
          <a:p>
            <a:pPr algn="ctr" eaLnBrk="1" hangingPunct="1"/>
            <a:r>
              <a:rPr altLang="en-US" b="1" lang="zh-CN" sz="1400">
                <a:solidFill>
                  <a:schemeClr val="tx1">
                    <a:lumMod val="85000"/>
                    <a:lumOff val="15000"/>
                  </a:schemeClr>
                </a:solidFill>
                <a:latin charset="-122" panose="020b0503020204020204" pitchFamily="34" typeface="微软雅黑"/>
                <a:sym charset="-122" panose="020b0503020204020204" pitchFamily="34" typeface="微软雅黑"/>
              </a:rPr>
              <a:t>此处添加说明文字添加说明文字添加说明文字</a:t>
            </a:r>
          </a:p>
        </p:txBody>
      </p:sp>
      <p:sp>
        <p:nvSpPr>
          <p:cNvPr id="17" name="淘宝网chenying0907出品 7"/>
          <p:cNvSpPr txBox="1">
            <a:spLocks noChangeArrowheads="1"/>
          </p:cNvSpPr>
          <p:nvPr/>
        </p:nvSpPr>
        <p:spPr bwMode="auto">
          <a:xfrm>
            <a:off x="932724" y="987574"/>
            <a:ext cx="7383692" cy="9361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nSpc>
                <a:spcPct val="150000"/>
              </a:lnSpc>
              <a:spcBef>
                <a:spcPts val="300"/>
              </a:spcBef>
            </a:pPr>
            <a:r>
              <a:rPr altLang="en-US" lang="zh-CN" sz="1200">
                <a:solidFill>
                  <a:schemeClr val="tx1">
                    <a:lumMod val="85000"/>
                    <a:lumOff val="15000"/>
                  </a:schemeClr>
                </a:solidFill>
                <a:latin charset="-122" panose="020b0503020204020204" pitchFamily="34" typeface="微软雅黑"/>
                <a:sym charset="-122" panose="020b0503020204020204" pitchFamily="34" typeface="微软雅黑"/>
              </a:rPr>
              <a:t>单击此处添加说明文字单击此处添加说明文字单击此处添加说明文字单击此处添加说明文字单击此处单击此处添加说明文字单击此处添加说明文字单击此处添加说明文字单击此处添加说明文字单击此处添加说明文字单击此处添加说明文字单击此处添加说明文字。</a:t>
            </a:r>
          </a:p>
        </p:txBody>
      </p:sp>
    </p:spTree>
    <p:extLst>
      <p:ext uri="{BB962C8B-B14F-4D97-AF65-F5344CB8AC3E}">
        <p14:creationId val="1906993938"/>
      </p:ext>
    </p:extLst>
  </p:cSld>
  <p:clrMapOvr>
    <a:masterClrMapping/>
  </p:clrMapOvr>
  <mc:AlternateContent>
    <mc:Choice Requires="p14">
      <p:transition p14:dur="1100" spd="slow"/>
    </mc:Choice>
    <mc:Fallback>
      <p:transition spd="slow"/>
    </mc:Fallback>
  </mc:AlternateConten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淘宝网chenying0907出品 1"/>
          <p:cNvSpPr/>
          <p:nvPr/>
        </p:nvSpPr>
        <p:spPr>
          <a:xfrm>
            <a:off x="0" y="0"/>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 name="淘宝网chenying0907出品 2"/>
          <p:cNvSpPr/>
          <p:nvPr/>
        </p:nvSpPr>
        <p:spPr>
          <a:xfrm>
            <a:off x="0" y="590024"/>
            <a:ext cx="9144000" cy="5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 name="淘宝网chenying0907出品 3"/>
          <p:cNvSpPr/>
          <p:nvPr/>
        </p:nvSpPr>
        <p:spPr>
          <a:xfrm>
            <a:off x="0" y="14025"/>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pic>
        <p:nvPicPr>
          <p:cNvPr id="5" name="淘宝网chenying0907出品 4"/>
          <p:cNvPicPr>
            <a:picLocks noChangeAspect="1"/>
          </p:cNvPicPr>
          <p:nvPr/>
        </p:nvPicPr>
        <p:blipFill>
          <a:blip r:embed="rId3">
            <a:extLst>
              <a:ext uri="{BEBA8EAE-BF5A-486C-A8C5-ECC9F3942E4B}">
                <a14:imgProps>
                  <a14:imgLayer xmlns:d3p1="http://schemas.openxmlformats.org/officeDocument/2006/relationships" d3p1:embed="">
                    <a14:imgEffect>
                      <a14:saturation sat="400000"/>
                    </a14:imgEffect>
                    <a14:imgEffect>
                      <a14:brightnessContrast contrast="40000"/>
                    </a14:imgEffect>
                  </a14:imgLayer>
                </a14:imgProps>
              </a:ext>
              <a:ext uri="{28A0092B-C50C-407E-A947-70E740481C1C}">
                <a14:useLocalDpi val="0"/>
              </a:ext>
            </a:extLst>
          </a:blip>
          <a:stretch>
            <a:fillRect/>
          </a:stretch>
        </p:blipFill>
        <p:spPr>
          <a:xfrm>
            <a:off x="197813" y="108000"/>
            <a:ext cx="442504" cy="402495"/>
          </a:xfrm>
          <a:prstGeom prst="rect">
            <a:avLst/>
          </a:prstGeom>
          <a:effectLst>
            <a:outerShdw algn="tl" blurRad="50800" dir="2700000" dist="38100" rotWithShape="0">
              <a:prstClr val="black">
                <a:alpha val="40000"/>
              </a:prstClr>
            </a:outerShdw>
          </a:effectLst>
        </p:spPr>
      </p:pic>
      <p:sp>
        <p:nvSpPr>
          <p:cNvPr id="6" name="淘宝网chenying0907出品 5"/>
          <p:cNvSpPr/>
          <p:nvPr/>
        </p:nvSpPr>
        <p:spPr>
          <a:xfrm>
            <a:off x="678290" y="124581"/>
            <a:ext cx="201168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单击添加文本标题</a:t>
            </a:r>
          </a:p>
        </p:txBody>
      </p:sp>
      <p:sp>
        <p:nvSpPr>
          <p:cNvPr id="7" name="淘宝网chenying0907出品 6"/>
          <p:cNvSpPr/>
          <p:nvPr/>
        </p:nvSpPr>
        <p:spPr>
          <a:xfrm>
            <a:off x="8624773" y="170748"/>
            <a:ext cx="324000" cy="276999"/>
          </a:xfrm>
          <a:prstGeom prst="rect">
            <a:avLst/>
          </a:prstGeom>
        </p:spPr>
        <p:txBody>
          <a:bodyPr anchor="ctr" bIns="0" lIns="0" rIns="0" tIns="0" wrap="none">
            <a:noAutofit/>
          </a:bodyPr>
          <a:lstStyle/>
          <a:p>
            <a:pPr algn="ctr"/>
            <a:fld id="{424E3A03-74FC-46C6-B397-A354191CF796}" type="slidenum">
              <a:rPr altLang="en-US" lang="zh-CN" sz="2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pPr algn="ctr"/>
              <a:t>27</a:t>
            </a:fld>
          </a:p>
        </p:txBody>
      </p:sp>
      <p:sp>
        <p:nvSpPr>
          <p:cNvPr id="8" name="淘宝网chenying0907出品 7"/>
          <p:cNvSpPr/>
          <p:nvPr/>
        </p:nvSpPr>
        <p:spPr>
          <a:xfrm>
            <a:off x="834186" y="1275774"/>
            <a:ext cx="2206153" cy="1512000"/>
          </a:xfrm>
          <a:prstGeom prst="rect">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9" name="淘宝网chenying0907出品 8"/>
          <p:cNvSpPr/>
          <p:nvPr/>
        </p:nvSpPr>
        <p:spPr>
          <a:xfrm>
            <a:off x="929263" y="1340935"/>
            <a:ext cx="2015999" cy="1381677"/>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0" name="淘宝网chenying0907出品 9"/>
          <p:cNvSpPr/>
          <p:nvPr/>
        </p:nvSpPr>
        <p:spPr>
          <a:xfrm>
            <a:off x="6063554" y="3219990"/>
            <a:ext cx="2206153" cy="1512000"/>
          </a:xfrm>
          <a:prstGeom prst="rect">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1" name="淘宝网chenying0907出品 10"/>
          <p:cNvSpPr/>
          <p:nvPr/>
        </p:nvSpPr>
        <p:spPr>
          <a:xfrm>
            <a:off x="6158631" y="3285151"/>
            <a:ext cx="2015999" cy="1381677"/>
          </a:xfrm>
          <a:prstGeom prst="rect">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2" name="Text Box 10"/>
          <p:cNvSpPr txBox="1">
            <a:spLocks noChangeArrowheads="1"/>
          </p:cNvSpPr>
          <p:nvPr/>
        </p:nvSpPr>
        <p:spPr bwMode="auto">
          <a:xfrm>
            <a:off x="3315954" y="1628968"/>
            <a:ext cx="5040000" cy="1086798"/>
          </a:xfrm>
          <a:prstGeom prst="rect">
            <a:avLst/>
          </a:prstGeom>
          <a:noFill/>
          <a:ln w="9525">
            <a:noFill/>
            <a:miter lim="800000"/>
          </a:ln>
        </p:spPr>
        <p:txBody>
          <a:bodyPr bIns="22860" lIns="45720" rIns="45720" tIns="22860" wrap="square">
            <a:noAutofit/>
          </a:bodyPr>
          <a:lstStyle/>
          <a:p>
            <a:pPr lvl="0">
              <a:lnSpc>
                <a:spcPct val="150000"/>
              </a:lnSpc>
              <a:defRPr/>
            </a:pPr>
            <a:r>
              <a:rPr altLang="en-US" lang="zh-CN" sz="1400">
                <a:solidFill>
                  <a:prstClr val="black">
                    <a:lumMod val="75000"/>
                    <a:lumOff val="25000"/>
                  </a:prstClr>
                </a:solidFill>
                <a:latin charset="-122" panose="020b0503020204020204" pitchFamily="34" typeface="微软雅黑"/>
                <a:ea charset="-122" panose="020b0503020204020204" pitchFamily="34" typeface="微软雅黑"/>
                <a:sym charset="-122" panose="020b0503020204020204" pitchFamily="34" typeface="微软雅黑"/>
              </a:rPr>
              <a:t>根据需要添加适当的文字，一页的文字最好不要超过200字根据需要添加适当的文字，一页的文字最好不要超过200字根据需要添加适当的文字，一页的文字最好不要超过200字</a:t>
            </a:r>
          </a:p>
        </p:txBody>
      </p:sp>
      <p:sp>
        <p:nvSpPr>
          <p:cNvPr id="13" name="Text Box 10"/>
          <p:cNvSpPr txBox="1">
            <a:spLocks noChangeArrowheads="1"/>
          </p:cNvSpPr>
          <p:nvPr/>
        </p:nvSpPr>
        <p:spPr bwMode="auto">
          <a:xfrm>
            <a:off x="788047" y="3646256"/>
            <a:ext cx="5040000" cy="1020572"/>
          </a:xfrm>
          <a:prstGeom prst="rect">
            <a:avLst/>
          </a:prstGeom>
          <a:noFill/>
          <a:ln w="9525">
            <a:noFill/>
            <a:miter lim="800000"/>
          </a:ln>
        </p:spPr>
        <p:txBody>
          <a:bodyPr bIns="22860" lIns="45720" rIns="45720" tIns="22860" wrap="square">
            <a:noAutofit/>
          </a:bodyPr>
          <a:lstStyle/>
          <a:p>
            <a:pPr algn="r" lvl="0">
              <a:lnSpc>
                <a:spcPct val="150000"/>
              </a:lnSpc>
              <a:defRPr/>
            </a:pPr>
            <a:r>
              <a:rPr altLang="en-US" lang="zh-CN" sz="1400">
                <a:solidFill>
                  <a:prstClr val="black">
                    <a:lumMod val="75000"/>
                    <a:lumOff val="25000"/>
                  </a:prstClr>
                </a:solidFill>
                <a:latin charset="-122" panose="020b0503020204020204" pitchFamily="34" typeface="微软雅黑"/>
                <a:ea charset="-122" panose="020b0503020204020204" pitchFamily="34" typeface="微软雅黑"/>
                <a:sym charset="-122" panose="020b0503020204020204" pitchFamily="34" typeface="微软雅黑"/>
              </a:rPr>
              <a:t>根据需要添加适当的文字，一页的文字最好不要超过200字根据需要添加适当的文字，一页的文字最好不要超过200字根据需要添加适当的文字，一页的文字最好不要超过200字</a:t>
            </a:r>
          </a:p>
        </p:txBody>
      </p:sp>
      <p:sp>
        <p:nvSpPr>
          <p:cNvPr id="14" name="淘宝网chenying0907出品 13"/>
          <p:cNvSpPr/>
          <p:nvPr/>
        </p:nvSpPr>
        <p:spPr>
          <a:xfrm>
            <a:off x="3320759" y="1319856"/>
            <a:ext cx="995680" cy="384048"/>
          </a:xfrm>
          <a:prstGeom prst="rect">
            <a:avLst/>
          </a:prstGeom>
        </p:spPr>
        <p:txBody>
          <a:bodyPr wrap="none">
            <a:spAutoFit/>
          </a:bodyPr>
          <a:lstStyle/>
          <a:p>
            <a:pPr algn="r" lvl="0">
              <a:lnSpc>
                <a:spcPct val="120000"/>
              </a:lnSpc>
              <a:defRPr/>
            </a:pPr>
            <a:r>
              <a:rPr altLang="en-US" b="1" lang="zh-CN" sz="1600">
                <a:solidFill>
                  <a:srgbClr val="C00000"/>
                </a:solidFill>
                <a:latin charset="-122" panose="020b0503020204020204" pitchFamily="34" typeface="微软雅黑"/>
                <a:ea charset="-122" panose="020b0503020204020204" pitchFamily="34" typeface="微软雅黑"/>
                <a:sym charset="-122" panose="020b0503020204020204" pitchFamily="34" typeface="微软雅黑"/>
              </a:rPr>
              <a:t>添加标题</a:t>
            </a:r>
          </a:p>
        </p:txBody>
      </p:sp>
      <p:sp>
        <p:nvSpPr>
          <p:cNvPr id="15" name="淘宝网chenying0907出品 14"/>
          <p:cNvSpPr/>
          <p:nvPr/>
        </p:nvSpPr>
        <p:spPr>
          <a:xfrm>
            <a:off x="4832366" y="3310275"/>
            <a:ext cx="995680" cy="384048"/>
          </a:xfrm>
          <a:prstGeom prst="rect">
            <a:avLst/>
          </a:prstGeom>
        </p:spPr>
        <p:txBody>
          <a:bodyPr wrap="none">
            <a:spAutoFit/>
          </a:bodyPr>
          <a:lstStyle/>
          <a:p>
            <a:pPr algn="r" lvl="0">
              <a:lnSpc>
                <a:spcPct val="120000"/>
              </a:lnSpc>
              <a:defRPr/>
            </a:pPr>
            <a:r>
              <a:rPr altLang="en-US" b="1" lang="zh-CN" sz="1600">
                <a:solidFill>
                  <a:srgbClr val="C00000"/>
                </a:solidFill>
                <a:latin charset="-122" panose="020b0503020204020204" pitchFamily="34" typeface="微软雅黑"/>
                <a:ea charset="-122" panose="020b0503020204020204" pitchFamily="34" typeface="微软雅黑"/>
                <a:sym charset="-122" panose="020b0503020204020204" pitchFamily="34" typeface="微软雅黑"/>
              </a:rPr>
              <a:t>添加标题</a:t>
            </a:r>
          </a:p>
        </p:txBody>
      </p:sp>
    </p:spTree>
    <p:extLst>
      <p:ext uri="{BB962C8B-B14F-4D97-AF65-F5344CB8AC3E}">
        <p14:creationId val="1906993938"/>
      </p:ext>
    </p:extLst>
  </p:cSld>
  <p:clrMapOvr>
    <a:masterClrMapping/>
  </p:clrMapOvr>
  <mc:AlternateContent>
    <mc:Choice Requires="p14">
      <p:transition p14:dur="1100" spd="slow"/>
    </mc:Choice>
    <mc:Fallback>
      <p:transition spd="slow"/>
    </mc:Fallback>
  </mc:AlternateConten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淘宝网chenying0907出品 1"/>
          <p:cNvSpPr/>
          <p:nvPr/>
        </p:nvSpPr>
        <p:spPr>
          <a:xfrm>
            <a:off x="0" y="0"/>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 name="淘宝网chenying0907出品 2"/>
          <p:cNvSpPr/>
          <p:nvPr/>
        </p:nvSpPr>
        <p:spPr>
          <a:xfrm>
            <a:off x="0" y="590024"/>
            <a:ext cx="9144000" cy="5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 name="淘宝网chenying0907出品 3"/>
          <p:cNvSpPr/>
          <p:nvPr/>
        </p:nvSpPr>
        <p:spPr>
          <a:xfrm>
            <a:off x="0" y="14025"/>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pic>
        <p:nvPicPr>
          <p:cNvPr id="5" name="淘宝网chenying0907出品 4"/>
          <p:cNvPicPr>
            <a:picLocks noChangeAspect="1"/>
          </p:cNvPicPr>
          <p:nvPr/>
        </p:nvPicPr>
        <p:blipFill>
          <a:blip r:embed="rId3">
            <a:extLst>
              <a:ext uri="{BEBA8EAE-BF5A-486C-A8C5-ECC9F3942E4B}">
                <a14:imgProps>
                  <a14:imgLayer xmlns:d3p1="http://schemas.openxmlformats.org/officeDocument/2006/relationships" d3p1:embed="">
                    <a14:imgEffect>
                      <a14:saturation sat="400000"/>
                    </a14:imgEffect>
                    <a14:imgEffect>
                      <a14:brightnessContrast contrast="40000"/>
                    </a14:imgEffect>
                  </a14:imgLayer>
                </a14:imgProps>
              </a:ext>
              <a:ext uri="{28A0092B-C50C-407E-A947-70E740481C1C}">
                <a14:useLocalDpi val="0"/>
              </a:ext>
            </a:extLst>
          </a:blip>
          <a:stretch>
            <a:fillRect/>
          </a:stretch>
        </p:blipFill>
        <p:spPr>
          <a:xfrm>
            <a:off x="197813" y="108000"/>
            <a:ext cx="442504" cy="402495"/>
          </a:xfrm>
          <a:prstGeom prst="rect">
            <a:avLst/>
          </a:prstGeom>
          <a:effectLst>
            <a:outerShdw algn="tl" blurRad="50800" dir="2700000" dist="38100" rotWithShape="0">
              <a:prstClr val="black">
                <a:alpha val="40000"/>
              </a:prstClr>
            </a:outerShdw>
          </a:effectLst>
        </p:spPr>
      </p:pic>
      <p:sp>
        <p:nvSpPr>
          <p:cNvPr id="6" name="淘宝网chenying0907出品 5"/>
          <p:cNvSpPr/>
          <p:nvPr/>
        </p:nvSpPr>
        <p:spPr>
          <a:xfrm>
            <a:off x="678290" y="124581"/>
            <a:ext cx="201168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单击添加文本标题</a:t>
            </a:r>
          </a:p>
        </p:txBody>
      </p:sp>
      <p:sp>
        <p:nvSpPr>
          <p:cNvPr id="7" name="淘宝网chenying0907出品 6"/>
          <p:cNvSpPr/>
          <p:nvPr/>
        </p:nvSpPr>
        <p:spPr>
          <a:xfrm>
            <a:off x="8624773" y="170748"/>
            <a:ext cx="324000" cy="276999"/>
          </a:xfrm>
          <a:prstGeom prst="rect">
            <a:avLst/>
          </a:prstGeom>
        </p:spPr>
        <p:txBody>
          <a:bodyPr anchor="ctr" bIns="0" lIns="0" rIns="0" tIns="0" wrap="none">
            <a:noAutofit/>
          </a:bodyPr>
          <a:lstStyle/>
          <a:p>
            <a:pPr algn="ctr"/>
            <a:fld id="{F7758572-7DB5-4B9E-8965-9D4BA63F07B6}" type="slidenum">
              <a:rPr altLang="en-US" lang="zh-CN" sz="2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pPr algn="ctr"/>
              <a:t>28</a:t>
            </a:fld>
          </a:p>
        </p:txBody>
      </p:sp>
      <p:sp>
        <p:nvSpPr>
          <p:cNvPr id="8" name="右箭头 7"/>
          <p:cNvSpPr/>
          <p:nvPr/>
        </p:nvSpPr>
        <p:spPr>
          <a:xfrm flipH="1" rot="5400000">
            <a:off x="3942169" y="1427480"/>
            <a:ext cx="1134357" cy="916115"/>
          </a:xfrm>
          <a:prstGeom prst="rightArrow">
            <a:avLst>
              <a:gd fmla="val 69095" name="adj1"/>
              <a:gd fmla="val 44430" name="adj2"/>
            </a:avLst>
          </a:prstGeom>
          <a:solidFill>
            <a:srgbClr val="C00000"/>
          </a:solidFill>
          <a:ln algn="ctr" cap="flat" cmpd="sng" w="12700">
            <a:noFill/>
            <a:prstDash val="solid"/>
            <a:miter lim="800000"/>
          </a:ln>
          <a:effectLst/>
          <a:scene3d>
            <a:camera prst="orthographicFront">
              <a:rot lat="0" lon="0" rev="0"/>
            </a:camera>
            <a:lightRig dir="t" rig="glow">
              <a:rot lat="0" lon="0" rev="14100000"/>
            </a:lightRig>
          </a:scene3d>
          <a:sp3d prstMaterial="softEdge"/>
        </p:spPr>
        <p:txBody>
          <a:bodyPr anchor="ctr" rtlCol="0" vert="vert270"/>
          <a:lstStyle/>
          <a:p>
            <a:pPr algn="ctr">
              <a:lnSpc>
                <a:spcPct val="120000"/>
              </a:lnSpc>
              <a:defRPr/>
            </a:pPr>
            <a:r>
              <a:rPr altLang="en-US" b="1" kern="0" lang="zh-CN" sz="1800">
                <a:solidFill>
                  <a:prstClr val="white"/>
                </a:solidFill>
                <a:latin charset="-122" panose="020b0503020204020204" pitchFamily="34" typeface="微软雅黑"/>
                <a:ea charset="-122" panose="020b0503020204020204" pitchFamily="34" typeface="微软雅黑"/>
                <a:sym charset="-122" panose="020b0503020204020204" pitchFamily="34" typeface="微软雅黑"/>
              </a:rPr>
              <a:t>标题</a:t>
            </a:r>
          </a:p>
        </p:txBody>
      </p:sp>
      <p:sp>
        <p:nvSpPr>
          <p:cNvPr id="9" name="右箭头 8"/>
          <p:cNvSpPr/>
          <p:nvPr/>
        </p:nvSpPr>
        <p:spPr>
          <a:xfrm flipH="1" flipV="1" rot="16200000">
            <a:off x="3935430" y="3216274"/>
            <a:ext cx="1134357" cy="916115"/>
          </a:xfrm>
          <a:prstGeom prst="rightArrow">
            <a:avLst>
              <a:gd fmla="val 69095" name="adj1"/>
              <a:gd fmla="val 44430" name="adj2"/>
            </a:avLst>
          </a:prstGeom>
          <a:solidFill>
            <a:srgbClr val="C00000"/>
          </a:solidFill>
          <a:ln algn="ctr" cap="flat" cmpd="sng" w="12700">
            <a:noFill/>
            <a:prstDash val="solid"/>
            <a:miter lim="800000"/>
          </a:ln>
          <a:effectLst/>
          <a:scene3d>
            <a:camera prst="orthographicFront">
              <a:rot lat="0" lon="0" rev="0"/>
            </a:camera>
            <a:lightRig dir="t" rig="glow">
              <a:rot lat="0" lon="0" rev="14100000"/>
            </a:lightRig>
          </a:scene3d>
          <a:sp3d prstMaterial="softEdge"/>
        </p:spPr>
        <p:txBody>
          <a:bodyPr anchor="ctr" rtlCol="0" vert="vert270"/>
          <a:lstStyle/>
          <a:p>
            <a:pPr algn="ctr">
              <a:lnSpc>
                <a:spcPct val="120000"/>
              </a:lnSpc>
              <a:defRPr/>
            </a:pPr>
            <a:r>
              <a:rPr altLang="en-US" b="1" kern="0" lang="zh-CN" sz="1800">
                <a:solidFill>
                  <a:prstClr val="white"/>
                </a:solidFill>
                <a:latin charset="-122" panose="020b0503020204020204" pitchFamily="34" typeface="微软雅黑"/>
                <a:ea charset="-122" panose="020b0503020204020204" pitchFamily="34" typeface="微软雅黑"/>
                <a:sym charset="-122" panose="020b0503020204020204" pitchFamily="34" typeface="微软雅黑"/>
              </a:rPr>
              <a:t>标题</a:t>
            </a:r>
          </a:p>
        </p:txBody>
      </p:sp>
      <p:sp>
        <p:nvSpPr>
          <p:cNvPr id="10" name="右箭头 9"/>
          <p:cNvSpPr/>
          <p:nvPr/>
        </p:nvSpPr>
        <p:spPr>
          <a:xfrm flipH="1">
            <a:off x="3047926" y="2321829"/>
            <a:ext cx="1134238" cy="916212"/>
          </a:xfrm>
          <a:prstGeom prst="rightArrow">
            <a:avLst>
              <a:gd fmla="val 69095" name="adj1"/>
              <a:gd fmla="val 44430" name="adj2"/>
            </a:avLst>
          </a:prstGeom>
          <a:solidFill>
            <a:srgbClr val="C00000"/>
          </a:solidFill>
          <a:ln algn="ctr" cap="flat" cmpd="sng" w="12700">
            <a:noFill/>
            <a:prstDash val="solid"/>
            <a:miter lim="800000"/>
          </a:ln>
          <a:effectLst/>
          <a:scene3d>
            <a:camera prst="orthographicFront">
              <a:rot lat="0" lon="0" rev="0"/>
            </a:camera>
            <a:lightRig dir="t" rig="glow">
              <a:rot lat="0" lon="0" rev="14100000"/>
            </a:lightRig>
          </a:scene3d>
          <a:sp3d prstMaterial="softEdge"/>
        </p:spPr>
        <p:txBody>
          <a:bodyPr anchor="ctr" rtlCol="0"/>
          <a:lstStyle/>
          <a:p>
            <a:pPr algn="ctr">
              <a:lnSpc>
                <a:spcPct val="120000"/>
              </a:lnSpc>
              <a:defRPr/>
            </a:pPr>
            <a:r>
              <a:rPr altLang="en-US" b="1" kern="0" lang="zh-CN" sz="1800">
                <a:solidFill>
                  <a:prstClr val="white"/>
                </a:solidFill>
                <a:latin charset="-122" panose="020b0503020204020204" pitchFamily="34" typeface="微软雅黑"/>
                <a:ea charset="-122" panose="020b0503020204020204" pitchFamily="34" typeface="微软雅黑"/>
                <a:sym charset="-122" panose="020b0503020204020204" pitchFamily="34" typeface="微软雅黑"/>
              </a:rPr>
              <a:t>标题</a:t>
            </a:r>
          </a:p>
        </p:txBody>
      </p:sp>
      <p:sp>
        <p:nvSpPr>
          <p:cNvPr id="11" name="右箭头 10"/>
          <p:cNvSpPr/>
          <p:nvPr/>
        </p:nvSpPr>
        <p:spPr>
          <a:xfrm>
            <a:off x="4836532" y="2329174"/>
            <a:ext cx="2793050" cy="916212"/>
          </a:xfrm>
          <a:prstGeom prst="rightArrow">
            <a:avLst>
              <a:gd fmla="val 69095" name="adj1"/>
              <a:gd fmla="val 44430" name="adj2"/>
            </a:avLst>
          </a:prstGeom>
          <a:solidFill>
            <a:srgbClr val="C00000"/>
          </a:solidFill>
          <a:ln algn="ctr" cap="flat" cmpd="sng" w="12700">
            <a:noFill/>
            <a:prstDash val="solid"/>
            <a:miter lim="800000"/>
          </a:ln>
          <a:effectLst/>
          <a:scene3d>
            <a:camera prst="orthographicFront">
              <a:rot lat="0" lon="0" rev="0"/>
            </a:camera>
            <a:lightRig dir="t" rig="glow">
              <a:rot lat="0" lon="0" rev="14100000"/>
            </a:lightRig>
          </a:scene3d>
          <a:sp3d prstMaterial="softEdge"/>
        </p:spPr>
        <p:txBody>
          <a:bodyPr anchor="ctr" rtlCol="0"/>
          <a:lstStyle/>
          <a:p>
            <a:pPr algn="ctr">
              <a:lnSpc>
                <a:spcPct val="120000"/>
              </a:lnSpc>
              <a:defRPr/>
            </a:pPr>
            <a:r>
              <a:rPr altLang="en-US" b="1" kern="0" lang="zh-CN" sz="1800">
                <a:solidFill>
                  <a:prstClr val="white"/>
                </a:solidFill>
                <a:latin charset="-122" panose="020b0503020204020204" pitchFamily="34" typeface="微软雅黑"/>
                <a:ea charset="-122" panose="020b0503020204020204" pitchFamily="34" typeface="微软雅黑"/>
                <a:sym charset="-122" panose="020b0503020204020204" pitchFamily="34" typeface="微软雅黑"/>
              </a:rPr>
              <a:t>标题</a:t>
            </a:r>
          </a:p>
        </p:txBody>
      </p:sp>
      <p:sp>
        <p:nvSpPr>
          <p:cNvPr id="12" name="淘宝网chenying0907出品 17"/>
          <p:cNvSpPr txBox="1"/>
          <p:nvPr/>
        </p:nvSpPr>
        <p:spPr>
          <a:xfrm>
            <a:off x="5076056" y="1053668"/>
            <a:ext cx="3060000" cy="932908"/>
          </a:xfrm>
          <a:prstGeom prst="rect">
            <a:avLst/>
          </a:prstGeom>
          <a:noFill/>
        </p:spPr>
        <p:txBody>
          <a:bodyPr bIns="50402" lIns="100803" rIns="100803" rtlCol="0" tIns="50402" wrap="square">
            <a:spAutoFit/>
          </a:bodyPr>
          <a:lstStyle/>
          <a:p>
            <a:pPr>
              <a:lnSpc>
                <a:spcPct val="130000"/>
              </a:lnSpc>
            </a:pPr>
            <a:r>
              <a:rPr altLang="en-US" lang="zh-CN" sz="1400">
                <a:solidFill>
                  <a:prstClr val="black">
                    <a:lumMod val="75000"/>
                    <a:lumOff val="25000"/>
                  </a:prstClr>
                </a:solidFill>
                <a:latin charset="-122" panose="020b0503020204020204" pitchFamily="34" typeface="微软雅黑"/>
                <a:ea charset="-122" panose="020b0503020204020204" pitchFamily="34" typeface="微软雅黑"/>
                <a:sym charset="-122" panose="020b0503020204020204" pitchFamily="34" typeface="微软雅黑"/>
              </a:rPr>
              <a:t>根据自己的需要添加适当的文字，据研究，在幻灯片中，一页的文字最好不要超过200字</a:t>
            </a:r>
          </a:p>
        </p:txBody>
      </p:sp>
      <p:sp>
        <p:nvSpPr>
          <p:cNvPr id="13" name="淘宝网chenying0907出品 17"/>
          <p:cNvSpPr txBox="1"/>
          <p:nvPr/>
        </p:nvSpPr>
        <p:spPr>
          <a:xfrm>
            <a:off x="1145902" y="3789973"/>
            <a:ext cx="2808000" cy="932908"/>
          </a:xfrm>
          <a:prstGeom prst="rect">
            <a:avLst/>
          </a:prstGeom>
          <a:noFill/>
        </p:spPr>
        <p:txBody>
          <a:bodyPr bIns="50402" lIns="100803" rIns="100803" rtlCol="0" tIns="50402" wrap="square">
            <a:spAutoFit/>
          </a:bodyPr>
          <a:lstStyle/>
          <a:p>
            <a:pPr lvl="0">
              <a:lnSpc>
                <a:spcPct val="130000"/>
              </a:lnSpc>
            </a:pPr>
            <a:r>
              <a:rPr altLang="en-US" lang="zh-CN" sz="1400">
                <a:solidFill>
                  <a:prstClr val="black">
                    <a:lumMod val="75000"/>
                    <a:lumOff val="25000"/>
                  </a:prstClr>
                </a:solidFill>
                <a:latin charset="-122" panose="020b0503020204020204" pitchFamily="34" typeface="微软雅黑"/>
                <a:ea charset="-122" panose="020b0503020204020204" pitchFamily="34" typeface="微软雅黑"/>
                <a:sym charset="-122" panose="020b0503020204020204" pitchFamily="34" typeface="微软雅黑"/>
              </a:rPr>
              <a:t>根据自己的需要添加适当的文字，据研究，在幻灯片中，一页的文字最好不要超过200字</a:t>
            </a:r>
          </a:p>
        </p:txBody>
      </p:sp>
      <p:sp>
        <p:nvSpPr>
          <p:cNvPr id="14" name="淘宝网chenying0907出品 17"/>
          <p:cNvSpPr txBox="1"/>
          <p:nvPr/>
        </p:nvSpPr>
        <p:spPr>
          <a:xfrm>
            <a:off x="179512" y="2277804"/>
            <a:ext cx="2808000" cy="932908"/>
          </a:xfrm>
          <a:prstGeom prst="rect">
            <a:avLst/>
          </a:prstGeom>
          <a:noFill/>
        </p:spPr>
        <p:txBody>
          <a:bodyPr bIns="50402" lIns="100803" rIns="100803" rtlCol="0" tIns="50402" wrap="square">
            <a:spAutoFit/>
          </a:bodyPr>
          <a:lstStyle/>
          <a:p>
            <a:pPr lvl="0">
              <a:lnSpc>
                <a:spcPct val="130000"/>
              </a:lnSpc>
            </a:pPr>
            <a:r>
              <a:rPr altLang="en-US" lang="zh-CN" sz="1400">
                <a:solidFill>
                  <a:prstClr val="black">
                    <a:lumMod val="75000"/>
                    <a:lumOff val="25000"/>
                  </a:prstClr>
                </a:solidFill>
                <a:latin charset="-122" panose="020b0503020204020204" pitchFamily="34" typeface="微软雅黑"/>
                <a:ea charset="-122" panose="020b0503020204020204" pitchFamily="34" typeface="微软雅黑"/>
                <a:sym charset="-122" panose="020b0503020204020204" pitchFamily="34" typeface="微软雅黑"/>
              </a:rPr>
              <a:t>根据自己的需要添加适当的文字，据研究，在幻灯片中，一页的文字最好不要超过200字</a:t>
            </a:r>
          </a:p>
        </p:txBody>
      </p:sp>
      <p:sp>
        <p:nvSpPr>
          <p:cNvPr id="15" name="淘宝网chenying0907出品 17"/>
          <p:cNvSpPr txBox="1"/>
          <p:nvPr/>
        </p:nvSpPr>
        <p:spPr>
          <a:xfrm>
            <a:off x="5736034" y="3352010"/>
            <a:ext cx="3060000" cy="932908"/>
          </a:xfrm>
          <a:prstGeom prst="rect">
            <a:avLst/>
          </a:prstGeom>
          <a:noFill/>
        </p:spPr>
        <p:txBody>
          <a:bodyPr bIns="50402" lIns="100803" rIns="100803" rtlCol="0" tIns="50402" wrap="square">
            <a:spAutoFit/>
          </a:bodyPr>
          <a:lstStyle/>
          <a:p>
            <a:pPr lvl="0">
              <a:lnSpc>
                <a:spcPct val="130000"/>
              </a:lnSpc>
            </a:pPr>
            <a:r>
              <a:rPr altLang="en-US" lang="zh-CN" sz="1400">
                <a:solidFill>
                  <a:prstClr val="black">
                    <a:lumMod val="75000"/>
                    <a:lumOff val="25000"/>
                  </a:prstClr>
                </a:solidFill>
                <a:latin charset="-122" panose="020b0503020204020204" pitchFamily="34" typeface="微软雅黑"/>
                <a:ea charset="-122" panose="020b0503020204020204" pitchFamily="34" typeface="微软雅黑"/>
                <a:sym charset="-122" panose="020b0503020204020204" pitchFamily="34" typeface="微软雅黑"/>
              </a:rPr>
              <a:t>根据自己的需要添加适当的文字，据研究，在幻灯片中，一页的文字最好不要超过200字</a:t>
            </a:r>
          </a:p>
        </p:txBody>
      </p:sp>
    </p:spTree>
    <p:extLst>
      <p:ext uri="{BB962C8B-B14F-4D97-AF65-F5344CB8AC3E}">
        <p14:creationId val="1906993938"/>
      </p:ext>
    </p:extLst>
  </p:cSld>
  <p:clrMapOvr>
    <a:masterClrMapping/>
  </p:clrMapOvr>
  <mc:AlternateContent>
    <mc:Choice Requires="p14">
      <p:transition p14:dur="1100" spd="slow"/>
    </mc:Choice>
    <mc:Fallback>
      <p:transition spd="slow"/>
    </mc:Fallback>
  </mc:AlternateConten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圆角淘宝网chenying0907出品 12"/>
          <p:cNvSpPr/>
          <p:nvPr/>
        </p:nvSpPr>
        <p:spPr>
          <a:xfrm>
            <a:off x="1476064" y="2797320"/>
            <a:ext cx="6191872" cy="962598"/>
          </a:xfrm>
          <a:prstGeom prst="roundRect">
            <a:avLst>
              <a:gd fmla="val 5561" name="adj"/>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1" lIns="91424" rIns="91424" rtlCol="0" tIns="45711"/>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7" name="淘宝网chenying0907出品 7"/>
          <p:cNvSpPr/>
          <p:nvPr/>
        </p:nvSpPr>
        <p:spPr bwMode="auto">
          <a:xfrm>
            <a:off x="1476064" y="2797320"/>
            <a:ext cx="1224000" cy="962598"/>
          </a:xfrm>
          <a:custGeom>
            <a:gdLst>
              <a:gd fmla="*/ 3022 w 3022" name="T0"/>
              <a:gd fmla="*/ 0 h 2098" name="T1"/>
              <a:gd fmla="*/ 0 w 3022" name="T2"/>
              <a:gd fmla="*/ 0 h 2098" name="T3"/>
              <a:gd fmla="*/ 0 w 3022" name="T4"/>
              <a:gd fmla="*/ 2098 h 2098" name="T5"/>
              <a:gd fmla="*/ 2165 w 3022" name="T6"/>
              <a:gd fmla="*/ 2098 h 2098" name="T7"/>
              <a:gd fmla="*/ 3022 w 3022" name="T8"/>
              <a:gd fmla="*/ 0 h 2098" name="T9"/>
            </a:gdLst>
            <a:cxnLst>
              <a:cxn ang="0">
                <a:pos x="T0" y="T1"/>
              </a:cxn>
              <a:cxn ang="0">
                <a:pos x="T2" y="T3"/>
              </a:cxn>
              <a:cxn ang="0">
                <a:pos x="T4" y="T5"/>
              </a:cxn>
              <a:cxn ang="0">
                <a:pos x="T6" y="T7"/>
              </a:cxn>
              <a:cxn ang="0">
                <a:pos x="T8" y="T9"/>
              </a:cxn>
            </a:cxnLst>
            <a:rect b="b" l="0" r="r" t="0"/>
            <a:pathLst>
              <a:path h="2098" w="3022">
                <a:moveTo>
                  <a:pt x="3022" y="0"/>
                </a:moveTo>
                <a:lnTo>
                  <a:pt x="0" y="0"/>
                </a:lnTo>
                <a:lnTo>
                  <a:pt x="0" y="2098"/>
                </a:lnTo>
                <a:lnTo>
                  <a:pt x="2165" y="2098"/>
                </a:lnTo>
                <a:lnTo>
                  <a:pt x="3022" y="0"/>
                </a:lnTo>
                <a:close/>
              </a:path>
            </a:pathLst>
          </a:custGeom>
          <a:solidFill>
            <a:schemeClr val="bg1">
              <a:lumMod val="95000"/>
            </a:schemeClr>
          </a:solidFill>
          <a:ln>
            <a:noFill/>
          </a:ln>
        </p:spPr>
        <p:txBody>
          <a:bodyPr anchor="ctr" anchorCtr="0" bIns="34281" compatLnSpc="1" lIns="0" numCol="1" rIns="180000" tIns="0" vert="horz" wrap="square">
            <a:prstTxWarp prst="textNoShape">
              <a:avLst/>
            </a:prstTxWarp>
          </a:bodyPr>
          <a:lstStyle/>
          <a:p>
            <a:pPr algn="ctr"/>
            <a:endParaRPr altLang="en-US" b="1" lang="zh-CN" sz="4800">
              <a:solidFill>
                <a:srgbClr val="C00000"/>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6" name="淘宝网chenying0907出品 25"/>
          <p:cNvSpPr txBox="1"/>
          <p:nvPr/>
        </p:nvSpPr>
        <p:spPr>
          <a:xfrm>
            <a:off x="3347863" y="3059338"/>
            <a:ext cx="3456384" cy="434322"/>
          </a:xfrm>
          <a:prstGeom prst="rect">
            <a:avLst/>
          </a:prstGeom>
          <a:noFill/>
        </p:spPr>
        <p:txBody>
          <a:bodyPr bIns="34281" lIns="68562" rIns="68562" rtlCol="0" tIns="34281" wrap="square">
            <a:spAutoFit/>
          </a:bodyPr>
          <a:lstStyle/>
          <a:p>
            <a:r>
              <a:rPr altLang="en-US" b="1" lang="zh-CN" sz="2400">
                <a:latin charset="-122" panose="020b0503020204020204" pitchFamily="34" typeface="微软雅黑"/>
                <a:ea charset="-122" panose="020b0503020204020204" pitchFamily="34" typeface="微软雅黑"/>
                <a:sym charset="-122" panose="020b0503020204020204" pitchFamily="34" typeface="微软雅黑"/>
              </a:rPr>
              <a:t>实用共青团工作报告</a:t>
            </a:r>
          </a:p>
        </p:txBody>
      </p:sp>
      <p:sp>
        <p:nvSpPr>
          <p:cNvPr id="27" name="淘宝网chenying0907出品 26"/>
          <p:cNvSpPr/>
          <p:nvPr/>
        </p:nvSpPr>
        <p:spPr>
          <a:xfrm>
            <a:off x="1511974" y="2863121"/>
            <a:ext cx="871855" cy="762000"/>
          </a:xfrm>
          <a:prstGeom prst="rect">
            <a:avLst/>
          </a:prstGeom>
        </p:spPr>
        <p:txBody>
          <a:bodyPr wrap="none">
            <a:spAutoFit/>
          </a:bodyPr>
          <a:lstStyle/>
          <a:p>
            <a:pPr algn="ctr" lvl="0"/>
            <a:r>
              <a:rPr altLang="zh-CN" b="1" lang="en-US" sz="4400">
                <a:solidFill>
                  <a:srgbClr val="C00000"/>
                </a:solidFill>
                <a:latin charset="-122" panose="020b0503020204020204" pitchFamily="34" typeface="微软雅黑"/>
                <a:ea charset="-122" panose="020b0503020204020204" pitchFamily="34" typeface="微软雅黑"/>
                <a:sym charset="-122" panose="020b0503020204020204" pitchFamily="34" typeface="微软雅黑"/>
              </a:rPr>
              <a:t>04</a:t>
            </a:r>
          </a:p>
        </p:txBody>
      </p:sp>
      <p:pic>
        <p:nvPicPr>
          <p:cNvPr id="8" name="淘宝网chenying0907出品 7"/>
          <p:cNvPicPr>
            <a:picLocks noChangeAspect="1"/>
          </p:cNvPicPr>
          <p:nvPr/>
        </p:nvPicPr>
        <p:blipFill>
          <a:blip r:embed="rId3">
            <a:extLst>
              <a:ext uri="{BEBA8EAE-BF5A-486C-A8C5-ECC9F3942E4B}">
                <a14:imgProps>
                  <a14:imgLayer xmlns:d3p1="http://schemas.openxmlformats.org/officeDocument/2006/relationships" d3p1:embed="">
                    <a14:imgEffect>
                      <a14:saturation sat="400000"/>
                    </a14:imgEffect>
                    <a14:imgEffect>
                      <a14:brightnessContrast contrast="40000"/>
                    </a14:imgEffect>
                  </a14:imgLayer>
                </a14:imgProps>
              </a:ext>
              <a:ext uri="{28A0092B-C50C-407E-A947-70E740481C1C}">
                <a14:useLocalDpi val="0"/>
              </a:ext>
            </a:extLst>
          </a:blip>
          <a:stretch>
            <a:fillRect/>
          </a:stretch>
        </p:blipFill>
        <p:spPr>
          <a:xfrm>
            <a:off x="3557056" y="771550"/>
            <a:ext cx="2045458" cy="1860514"/>
          </a:xfrm>
          <a:prstGeom prst="rect">
            <a:avLst/>
          </a:prstGeom>
          <a:effectLst>
            <a:outerShdw algn="ctr" blurRad="254000" rotWithShape="0" sx="109000" sy="109000">
              <a:prstClr val="black">
                <a:alpha val="40000"/>
              </a:prstClr>
            </a:outerShdw>
          </a:effectLst>
        </p:spPr>
      </p:pic>
    </p:spTree>
    <p:extLst>
      <p:ext uri="{BB962C8B-B14F-4D97-AF65-F5344CB8AC3E}">
        <p14:creationId val="4114442115"/>
      </p:ext>
    </p:extLst>
  </p:cSld>
  <p:clrMapOvr>
    <a:masterClrMapping/>
  </p:clrMapOvr>
  <mc:AlternateContent>
    <mc:Choice Requires="p14">
      <p:transition p14:dur="900" spd="slow"/>
    </mc:Choice>
    <mc:Fallback>
      <p:transition spd="slow"/>
    </mc:Fallback>
  </mc:AlternateConten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6" name="淘宝网chenying0907出品 25"/>
          <p:cNvPicPr>
            <a:picLocks noChangeAspect="1"/>
          </p:cNvPicPr>
          <p:nvPr/>
        </p:nvPicPr>
        <p:blipFill>
          <a:blip r:embed="rId3">
            <a:extLst>
              <a:ext uri="{BEBA8EAE-BF5A-486C-A8C5-ECC9F3942E4B}">
                <a14:imgProps>
                  <a14:imgLayer xmlns:d3p1="http://schemas.openxmlformats.org/officeDocument/2006/relationships" d3p1:embed="">
                    <a14:imgEffect>
                      <a14:saturation sat="400000"/>
                    </a14:imgEffect>
                    <a14:imgEffect>
                      <a14:brightnessContrast contrast="40000"/>
                    </a14:imgEffect>
                  </a14:imgLayer>
                </a14:imgProps>
              </a:ext>
              <a:ext uri="{28A0092B-C50C-407E-A947-70E740481C1C}">
                <a14:useLocalDpi val="0"/>
              </a:ext>
            </a:extLst>
          </a:blip>
          <a:stretch>
            <a:fillRect/>
          </a:stretch>
        </p:blipFill>
        <p:spPr>
          <a:xfrm>
            <a:off x="5928144" y="1495509"/>
            <a:ext cx="2828031" cy="2572332"/>
          </a:xfrm>
          <a:prstGeom prst="rect">
            <a:avLst/>
          </a:prstGeom>
          <a:effectLst>
            <a:outerShdw algn="ctr" blurRad="254000" rotWithShape="0" sx="109000" sy="109000">
              <a:prstClr val="black">
                <a:alpha val="40000"/>
              </a:prstClr>
            </a:outerShdw>
          </a:effectLst>
        </p:spPr>
      </p:pic>
      <p:sp>
        <p:nvSpPr>
          <p:cNvPr id="7" name="淘宝网chenying0907出品 26"/>
          <p:cNvSpPr/>
          <p:nvPr/>
        </p:nvSpPr>
        <p:spPr>
          <a:xfrm flipV="1">
            <a:off x="0" y="-6252"/>
            <a:ext cx="3896452" cy="5149752"/>
          </a:xfrm>
          <a:custGeom>
            <a:rect b="b" l="l" r="r" t="t"/>
            <a:pathLst>
              <a:path h="5149752" w="3896451">
                <a:moveTo>
                  <a:pt x="0" y="0"/>
                </a:moveTo>
                <a:lnTo>
                  <a:pt x="467595" y="0"/>
                </a:lnTo>
                <a:lnTo>
                  <a:pt x="1115616" y="0"/>
                </a:lnTo>
                <a:lnTo>
                  <a:pt x="1531341" y="0"/>
                </a:lnTo>
                <a:lnTo>
                  <a:pt x="3896452" y="5149752"/>
                </a:lnTo>
                <a:lnTo>
                  <a:pt x="0" y="514975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8" name="淘宝网chenying0907出品 7"/>
          <p:cNvSpPr txBox="1"/>
          <p:nvPr/>
        </p:nvSpPr>
        <p:spPr>
          <a:xfrm>
            <a:off x="528138" y="681539"/>
            <a:ext cx="1584176" cy="579120"/>
          </a:xfrm>
          <a:prstGeom prst="rect">
            <a:avLst/>
          </a:prstGeom>
          <a:noFill/>
        </p:spPr>
        <p:txBody>
          <a:bodyPr rtlCol="0" wrap="square">
            <a:spAutoFit/>
          </a:bodyPr>
          <a:lstStyle/>
          <a:p>
            <a:r>
              <a:rPr altLang="en-US" b="1" lang="zh-CN" sz="3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目录页</a:t>
            </a:r>
          </a:p>
        </p:txBody>
      </p:sp>
      <p:sp>
        <p:nvSpPr>
          <p:cNvPr id="9" name="淘宝网chenying0907出品 8"/>
          <p:cNvSpPr txBox="1"/>
          <p:nvPr/>
        </p:nvSpPr>
        <p:spPr>
          <a:xfrm>
            <a:off x="251520" y="1338322"/>
            <a:ext cx="2137413" cy="640080"/>
          </a:xfrm>
          <a:prstGeom prst="rect">
            <a:avLst/>
          </a:prstGeom>
          <a:noFill/>
        </p:spPr>
        <p:txBody>
          <a:bodyPr rtlCol="0" wrap="square">
            <a:spAutoFit/>
          </a:bodyPr>
          <a:lstStyle/>
          <a:p>
            <a:r>
              <a:rPr altLang="zh-CN" lang="en-US">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 PAGE OF CONTENT</a:t>
            </a:r>
          </a:p>
        </p:txBody>
      </p:sp>
      <p:grpSp>
        <p:nvGrpSpPr>
          <p:cNvPr id="10" name="淘宝网chenying0907出品 9"/>
          <p:cNvGrpSpPr/>
          <p:nvPr/>
        </p:nvGrpSpPr>
        <p:grpSpPr>
          <a:xfrm>
            <a:off x="1635049" y="3766054"/>
            <a:ext cx="617559" cy="617559"/>
            <a:chOff x="1827149" y="1625954"/>
            <a:chExt cx="828000" cy="828000"/>
          </a:xfrm>
        </p:grpSpPr>
        <p:sp>
          <p:nvSpPr>
            <p:cNvPr id="11" name="淘宝网chenying0907出品 10"/>
            <p:cNvSpPr>
              <a:spLocks noChangeAspect="1"/>
            </p:cNvSpPr>
            <p:nvPr/>
          </p:nvSpPr>
          <p:spPr>
            <a:xfrm>
              <a:off x="1827149" y="1625954"/>
              <a:ext cx="828000" cy="828000"/>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tx1">
                    <a:lumMod val="85000"/>
                    <a:lumOff val="1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2" name="淘宝网chenying0907出品 12"/>
            <p:cNvSpPr txBox="1"/>
            <p:nvPr/>
          </p:nvSpPr>
          <p:spPr>
            <a:xfrm>
              <a:off x="1904143" y="1782984"/>
              <a:ext cx="674013" cy="490397"/>
            </a:xfrm>
            <a:prstGeom prst="rect">
              <a:avLst/>
            </a:prstGeom>
            <a:noFill/>
          </p:spPr>
          <p:txBody>
            <a:bodyPr rtlCol="0" wrap="square">
              <a:spAutoFit/>
            </a:bodyPr>
            <a:lstStyle/>
            <a:p>
              <a:pPr algn="ctr"/>
              <a:r>
                <a:rPr altLang="zh-CN" b="1" lang="en-US">
                  <a:solidFill>
                    <a:schemeClr val="tx1">
                      <a:lumMod val="85000"/>
                      <a:lumOff val="15000"/>
                    </a:schemeClr>
                  </a:solidFill>
                  <a:latin charset="-122" panose="020b0503020204020204" pitchFamily="34" typeface="微软雅黑"/>
                  <a:ea charset="-122" panose="020b0503020204020204" pitchFamily="34" typeface="微软雅黑"/>
                  <a:sym charset="-122" panose="020b0503020204020204" pitchFamily="34" typeface="微软雅黑"/>
                </a:rPr>
                <a:t>04</a:t>
              </a:r>
            </a:p>
          </p:txBody>
        </p:sp>
      </p:grpSp>
      <p:grpSp>
        <p:nvGrpSpPr>
          <p:cNvPr id="13" name="淘宝网chenying0907出品 12"/>
          <p:cNvGrpSpPr/>
          <p:nvPr/>
        </p:nvGrpSpPr>
        <p:grpSpPr>
          <a:xfrm>
            <a:off x="2066760" y="2861589"/>
            <a:ext cx="617559" cy="617559"/>
            <a:chOff x="2405971" y="2838627"/>
            <a:chExt cx="828000" cy="828000"/>
          </a:xfrm>
        </p:grpSpPr>
        <p:sp>
          <p:nvSpPr>
            <p:cNvPr id="14" name="淘宝网chenying0907出品 13"/>
            <p:cNvSpPr>
              <a:spLocks noChangeAspect="1"/>
            </p:cNvSpPr>
            <p:nvPr/>
          </p:nvSpPr>
          <p:spPr>
            <a:xfrm>
              <a:off x="2405971" y="2838627"/>
              <a:ext cx="828000" cy="828000"/>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tx1">
                    <a:lumMod val="85000"/>
                    <a:lumOff val="1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5" name="淘宝网chenying0907出品 13"/>
            <p:cNvSpPr txBox="1"/>
            <p:nvPr/>
          </p:nvSpPr>
          <p:spPr>
            <a:xfrm>
              <a:off x="2482964" y="2991017"/>
              <a:ext cx="674013" cy="490397"/>
            </a:xfrm>
            <a:prstGeom prst="rect">
              <a:avLst/>
            </a:prstGeom>
            <a:noFill/>
          </p:spPr>
          <p:txBody>
            <a:bodyPr rtlCol="0" wrap="square">
              <a:spAutoFit/>
            </a:bodyPr>
            <a:lstStyle/>
            <a:p>
              <a:pPr algn="ctr"/>
              <a:r>
                <a:rPr altLang="zh-CN" b="1" lang="en-US">
                  <a:solidFill>
                    <a:schemeClr val="tx1">
                      <a:lumMod val="85000"/>
                      <a:lumOff val="15000"/>
                    </a:schemeClr>
                  </a:solidFill>
                  <a:latin charset="-122" panose="020b0503020204020204" pitchFamily="34" typeface="微软雅黑"/>
                  <a:ea charset="-122" panose="020b0503020204020204" pitchFamily="34" typeface="微软雅黑"/>
                  <a:sym charset="-122" panose="020b0503020204020204" pitchFamily="34" typeface="微软雅黑"/>
                </a:rPr>
                <a:t>03</a:t>
              </a:r>
            </a:p>
          </p:txBody>
        </p:sp>
      </p:grpSp>
      <p:grpSp>
        <p:nvGrpSpPr>
          <p:cNvPr id="16" name="淘宝网chenying0907出品 15"/>
          <p:cNvGrpSpPr/>
          <p:nvPr/>
        </p:nvGrpSpPr>
        <p:grpSpPr>
          <a:xfrm>
            <a:off x="2498471" y="1960585"/>
            <a:ext cx="617559" cy="617559"/>
            <a:chOff x="2984793" y="4046659"/>
            <a:chExt cx="828000" cy="828000"/>
          </a:xfrm>
        </p:grpSpPr>
        <p:sp>
          <p:nvSpPr>
            <p:cNvPr id="17" name="淘宝网chenying0907出品 16"/>
            <p:cNvSpPr>
              <a:spLocks noChangeAspect="1"/>
            </p:cNvSpPr>
            <p:nvPr/>
          </p:nvSpPr>
          <p:spPr>
            <a:xfrm>
              <a:off x="2984793" y="4046659"/>
              <a:ext cx="828000" cy="828000"/>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tx1">
                    <a:lumMod val="85000"/>
                    <a:lumOff val="1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8" name="淘宝网chenying0907出品 14"/>
            <p:cNvSpPr txBox="1"/>
            <p:nvPr/>
          </p:nvSpPr>
          <p:spPr>
            <a:xfrm>
              <a:off x="3061787" y="4199048"/>
              <a:ext cx="674013" cy="490397"/>
            </a:xfrm>
            <a:prstGeom prst="rect">
              <a:avLst/>
            </a:prstGeom>
            <a:noFill/>
          </p:spPr>
          <p:txBody>
            <a:bodyPr rtlCol="0" wrap="square">
              <a:spAutoFit/>
            </a:bodyPr>
            <a:lstStyle/>
            <a:p>
              <a:pPr algn="ctr"/>
              <a:r>
                <a:rPr altLang="zh-CN" b="1" lang="en-US">
                  <a:solidFill>
                    <a:schemeClr val="tx1">
                      <a:lumMod val="85000"/>
                      <a:lumOff val="15000"/>
                    </a:schemeClr>
                  </a:solidFill>
                  <a:latin charset="-122" panose="020b0503020204020204" pitchFamily="34" typeface="微软雅黑"/>
                  <a:ea charset="-122" panose="020b0503020204020204" pitchFamily="34" typeface="微软雅黑"/>
                  <a:sym charset="-122" panose="020b0503020204020204" pitchFamily="34" typeface="微软雅黑"/>
                </a:rPr>
                <a:t>02</a:t>
              </a:r>
            </a:p>
          </p:txBody>
        </p:sp>
      </p:grpSp>
      <p:grpSp>
        <p:nvGrpSpPr>
          <p:cNvPr id="19" name="淘宝网chenying0907出品 18"/>
          <p:cNvGrpSpPr/>
          <p:nvPr/>
        </p:nvGrpSpPr>
        <p:grpSpPr>
          <a:xfrm>
            <a:off x="2930183" y="1059582"/>
            <a:ext cx="617559" cy="617559"/>
            <a:chOff x="3563616" y="5254690"/>
            <a:chExt cx="828000" cy="828000"/>
          </a:xfrm>
        </p:grpSpPr>
        <p:sp>
          <p:nvSpPr>
            <p:cNvPr id="20" name="淘宝网chenying0907出品 19"/>
            <p:cNvSpPr>
              <a:spLocks noChangeAspect="1"/>
            </p:cNvSpPr>
            <p:nvPr/>
          </p:nvSpPr>
          <p:spPr>
            <a:xfrm>
              <a:off x="3563616" y="5254690"/>
              <a:ext cx="828000" cy="828000"/>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tx1">
                    <a:lumMod val="85000"/>
                    <a:lumOff val="1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1" name="淘宝网chenying0907出品 15"/>
            <p:cNvSpPr txBox="1"/>
            <p:nvPr/>
          </p:nvSpPr>
          <p:spPr>
            <a:xfrm>
              <a:off x="3640609" y="5407080"/>
              <a:ext cx="674013" cy="490397"/>
            </a:xfrm>
            <a:prstGeom prst="rect">
              <a:avLst/>
            </a:prstGeom>
            <a:noFill/>
          </p:spPr>
          <p:txBody>
            <a:bodyPr rtlCol="0" wrap="square">
              <a:spAutoFit/>
            </a:bodyPr>
            <a:lstStyle/>
            <a:p>
              <a:pPr algn="ctr"/>
              <a:r>
                <a:rPr altLang="zh-CN" b="1" lang="en-US">
                  <a:solidFill>
                    <a:schemeClr val="tx1">
                      <a:lumMod val="85000"/>
                      <a:lumOff val="15000"/>
                    </a:schemeClr>
                  </a:solidFill>
                  <a:latin charset="-122" panose="020b0503020204020204" pitchFamily="34" typeface="微软雅黑"/>
                  <a:ea charset="-122" panose="020b0503020204020204" pitchFamily="34" typeface="微软雅黑"/>
                  <a:sym charset="-122" panose="020b0503020204020204" pitchFamily="34" typeface="微软雅黑"/>
                </a:rPr>
                <a:t>01</a:t>
              </a:r>
            </a:p>
          </p:txBody>
        </p:sp>
      </p:grpSp>
      <p:sp>
        <p:nvSpPr>
          <p:cNvPr id="22" name="淘宝网chenying0907出品 16"/>
          <p:cNvSpPr txBox="1"/>
          <p:nvPr/>
        </p:nvSpPr>
        <p:spPr>
          <a:xfrm>
            <a:off x="2498471" y="3905556"/>
            <a:ext cx="4164009" cy="335280"/>
          </a:xfrm>
          <a:prstGeom prst="rect">
            <a:avLst/>
          </a:prstGeom>
          <a:noFill/>
        </p:spPr>
        <p:txBody>
          <a:bodyPr rtlCol="0" wrap="square">
            <a:spAutoFit/>
          </a:bodyPr>
          <a:lstStyle/>
          <a:p>
            <a:r>
              <a:rPr altLang="en-US" b="1" lang="zh-CN" sz="1600">
                <a:solidFill>
                  <a:schemeClr val="tx1">
                    <a:lumMod val="85000"/>
                    <a:lumOff val="15000"/>
                  </a:schemeClr>
                </a:solidFill>
                <a:latin charset="-122" panose="020b0503020204020204" pitchFamily="34" typeface="微软雅黑"/>
                <a:ea charset="-122" panose="020b0503020204020204" pitchFamily="34" typeface="微软雅黑"/>
                <a:sym charset="-122" panose="020b0503020204020204" pitchFamily="34" typeface="微软雅黑"/>
              </a:rPr>
              <a:t>此处添加第四部分的标题</a:t>
            </a:r>
          </a:p>
        </p:txBody>
      </p:sp>
      <p:sp>
        <p:nvSpPr>
          <p:cNvPr id="23" name="淘宝网chenying0907出品 20"/>
          <p:cNvSpPr txBox="1"/>
          <p:nvPr/>
        </p:nvSpPr>
        <p:spPr>
          <a:xfrm>
            <a:off x="2932191" y="3001091"/>
            <a:ext cx="3730289" cy="335280"/>
          </a:xfrm>
          <a:prstGeom prst="rect">
            <a:avLst/>
          </a:prstGeom>
          <a:noFill/>
        </p:spPr>
        <p:txBody>
          <a:bodyPr rtlCol="0" wrap="square">
            <a:spAutoFit/>
          </a:bodyPr>
          <a:lstStyle/>
          <a:p>
            <a:r>
              <a:rPr altLang="en-US" b="1" lang="zh-CN" sz="1600">
                <a:solidFill>
                  <a:schemeClr val="tx1">
                    <a:lumMod val="85000"/>
                    <a:lumOff val="15000"/>
                  </a:schemeClr>
                </a:solidFill>
                <a:latin charset="-122" panose="020b0503020204020204" pitchFamily="34" typeface="微软雅黑"/>
                <a:ea charset="-122" panose="020b0503020204020204" pitchFamily="34" typeface="微软雅黑"/>
                <a:sym charset="-122" panose="020b0503020204020204" pitchFamily="34" typeface="微软雅黑"/>
              </a:rPr>
              <a:t>此处添加第三部分的标题</a:t>
            </a:r>
          </a:p>
        </p:txBody>
      </p:sp>
      <p:sp>
        <p:nvSpPr>
          <p:cNvPr id="24" name="淘宝网chenying0907出品 21"/>
          <p:cNvSpPr txBox="1"/>
          <p:nvPr/>
        </p:nvSpPr>
        <p:spPr>
          <a:xfrm>
            <a:off x="3365910" y="2100087"/>
            <a:ext cx="3726370" cy="335280"/>
          </a:xfrm>
          <a:prstGeom prst="rect">
            <a:avLst/>
          </a:prstGeom>
          <a:noFill/>
        </p:spPr>
        <p:txBody>
          <a:bodyPr rtlCol="0" wrap="square">
            <a:spAutoFit/>
          </a:bodyPr>
          <a:lstStyle/>
          <a:p>
            <a:r>
              <a:rPr altLang="en-US" b="1" lang="zh-CN" sz="1600">
                <a:solidFill>
                  <a:schemeClr val="tx1">
                    <a:lumMod val="85000"/>
                    <a:lumOff val="15000"/>
                  </a:schemeClr>
                </a:solidFill>
                <a:latin charset="-122" panose="020b0503020204020204" pitchFamily="34" typeface="微软雅黑"/>
                <a:ea charset="-122" panose="020b0503020204020204" pitchFamily="34" typeface="微软雅黑"/>
                <a:sym charset="-122" panose="020b0503020204020204" pitchFamily="34" typeface="微软雅黑"/>
              </a:rPr>
              <a:t>此处添加第二部分的标题</a:t>
            </a:r>
          </a:p>
        </p:txBody>
      </p:sp>
      <p:sp>
        <p:nvSpPr>
          <p:cNvPr id="25" name="淘宝网chenying0907出品 22"/>
          <p:cNvSpPr txBox="1"/>
          <p:nvPr/>
        </p:nvSpPr>
        <p:spPr>
          <a:xfrm>
            <a:off x="3707904" y="1199084"/>
            <a:ext cx="3292649" cy="335280"/>
          </a:xfrm>
          <a:prstGeom prst="rect">
            <a:avLst/>
          </a:prstGeom>
          <a:noFill/>
        </p:spPr>
        <p:txBody>
          <a:bodyPr rtlCol="0" wrap="square">
            <a:spAutoFit/>
          </a:bodyPr>
          <a:lstStyle/>
          <a:p>
            <a:r>
              <a:rPr altLang="en-US" b="1" lang="zh-CN" sz="1600">
                <a:solidFill>
                  <a:schemeClr val="tx1">
                    <a:lumMod val="85000"/>
                    <a:lumOff val="15000"/>
                  </a:schemeClr>
                </a:solidFill>
                <a:latin charset="-122" panose="020b0503020204020204" pitchFamily="34" typeface="微软雅黑"/>
                <a:ea charset="-122" panose="020b0503020204020204" pitchFamily="34" typeface="微软雅黑"/>
                <a:sym charset="-122" panose="020b0503020204020204" pitchFamily="34" typeface="微软雅黑"/>
              </a:rPr>
              <a:t>此处添加第一部分的标题</a:t>
            </a:r>
          </a:p>
        </p:txBody>
      </p:sp>
    </p:spTree>
    <p:extLst>
      <p:ext uri="{BB962C8B-B14F-4D97-AF65-F5344CB8AC3E}">
        <p14:creationId val="1353182420"/>
      </p:ext>
    </p:extLst>
  </p:cSld>
  <p:clrMapOvr>
    <a:masterClrMapping/>
  </p:clrMapOvr>
  <mc:AlternateContent>
    <mc:Choice Requires="p14">
      <p:transition p14:dur="1200" spd="slow"/>
    </mc:Choice>
    <mc:Fallback>
      <p:transition spd="slow"/>
    </mc:Fallback>
  </mc:AlternateConten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淘宝网chenying0907出品 1"/>
          <p:cNvSpPr/>
          <p:nvPr/>
        </p:nvSpPr>
        <p:spPr>
          <a:xfrm>
            <a:off x="0" y="0"/>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 name="淘宝网chenying0907出品 2"/>
          <p:cNvSpPr/>
          <p:nvPr/>
        </p:nvSpPr>
        <p:spPr>
          <a:xfrm>
            <a:off x="0" y="590024"/>
            <a:ext cx="9144000" cy="5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 name="淘宝网chenying0907出品 3"/>
          <p:cNvSpPr/>
          <p:nvPr/>
        </p:nvSpPr>
        <p:spPr>
          <a:xfrm>
            <a:off x="0" y="14025"/>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pic>
        <p:nvPicPr>
          <p:cNvPr id="5" name="淘宝网chenying0907出品 4"/>
          <p:cNvPicPr>
            <a:picLocks noChangeAspect="1"/>
          </p:cNvPicPr>
          <p:nvPr/>
        </p:nvPicPr>
        <p:blipFill>
          <a:blip r:embed="rId3">
            <a:extLst>
              <a:ext uri="{BEBA8EAE-BF5A-486C-A8C5-ECC9F3942E4B}">
                <a14:imgProps>
                  <a14:imgLayer xmlns:d3p1="http://schemas.openxmlformats.org/officeDocument/2006/relationships" d3p1:embed="">
                    <a14:imgEffect>
                      <a14:saturation sat="400000"/>
                    </a14:imgEffect>
                    <a14:imgEffect>
                      <a14:brightnessContrast contrast="40000"/>
                    </a14:imgEffect>
                  </a14:imgLayer>
                </a14:imgProps>
              </a:ext>
              <a:ext uri="{28A0092B-C50C-407E-A947-70E740481C1C}">
                <a14:useLocalDpi val="0"/>
              </a:ext>
            </a:extLst>
          </a:blip>
          <a:stretch>
            <a:fillRect/>
          </a:stretch>
        </p:blipFill>
        <p:spPr>
          <a:xfrm>
            <a:off x="197813" y="108000"/>
            <a:ext cx="442504" cy="402495"/>
          </a:xfrm>
          <a:prstGeom prst="rect">
            <a:avLst/>
          </a:prstGeom>
          <a:effectLst>
            <a:outerShdw algn="tl" blurRad="50800" dir="2700000" dist="38100" rotWithShape="0">
              <a:prstClr val="black">
                <a:alpha val="40000"/>
              </a:prstClr>
            </a:outerShdw>
          </a:effectLst>
        </p:spPr>
      </p:pic>
      <p:sp>
        <p:nvSpPr>
          <p:cNvPr id="6" name="淘宝网chenying0907出品 5"/>
          <p:cNvSpPr/>
          <p:nvPr/>
        </p:nvSpPr>
        <p:spPr>
          <a:xfrm>
            <a:off x="678290" y="124581"/>
            <a:ext cx="201168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单击添加文本标题</a:t>
            </a:r>
          </a:p>
        </p:txBody>
      </p:sp>
      <p:sp>
        <p:nvSpPr>
          <p:cNvPr id="7" name="淘宝网chenying0907出品 6"/>
          <p:cNvSpPr/>
          <p:nvPr/>
        </p:nvSpPr>
        <p:spPr>
          <a:xfrm>
            <a:off x="8624773" y="170748"/>
            <a:ext cx="324000" cy="276999"/>
          </a:xfrm>
          <a:prstGeom prst="rect">
            <a:avLst/>
          </a:prstGeom>
        </p:spPr>
        <p:txBody>
          <a:bodyPr anchor="ctr" bIns="0" lIns="0" rIns="0" tIns="0" wrap="none">
            <a:noAutofit/>
          </a:bodyPr>
          <a:lstStyle/>
          <a:p>
            <a:pPr algn="ctr"/>
            <a:fld id="{8A467854-9AD2-482E-950C-9A66CAC342E2}" type="slidenum">
              <a:rPr altLang="en-US" lang="zh-CN" sz="2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pPr algn="ctr"/>
              <a:t>30</a:t>
            </a:fld>
          </a:p>
        </p:txBody>
      </p:sp>
      <p:sp>
        <p:nvSpPr>
          <p:cNvPr id="8" name="淘宝网chenying0907出品 3"/>
          <p:cNvSpPr/>
          <p:nvPr/>
        </p:nvSpPr>
        <p:spPr>
          <a:xfrm>
            <a:off x="1504054" y="1688221"/>
            <a:ext cx="6668346" cy="1182788"/>
          </a:xfrm>
          <a:custGeom>
            <a:gdLst>
              <a:gd fmla="*/ 433137 w 5688632" name="connsiteX0"/>
              <a:gd fmla="*/ 12032 h 2053062" name="connsiteY0"/>
              <a:gd fmla="*/ 5688632 w 5688632" name="connsiteX1"/>
              <a:gd fmla="*/ 0 h 2053062" name="connsiteY1"/>
              <a:gd fmla="*/ 5688632 w 5688632" name="connsiteX2"/>
              <a:gd fmla="*/ 2053062 h 2053062" name="connsiteY2"/>
              <a:gd fmla="*/ 0 w 5688632" name="connsiteX3"/>
              <a:gd fmla="*/ 2053062 h 2053062" name="connsiteY3"/>
              <a:gd fmla="*/ 433137 w 5688632" name="connsiteX4"/>
              <a:gd fmla="*/ 12032 h 205306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053062" w="5688632">
                <a:moveTo>
                  <a:pt x="433137" y="12032"/>
                </a:moveTo>
                <a:lnTo>
                  <a:pt x="5688632" y="0"/>
                </a:lnTo>
                <a:lnTo>
                  <a:pt x="5688632" y="2053062"/>
                </a:lnTo>
                <a:lnTo>
                  <a:pt x="0" y="2053062"/>
                </a:lnTo>
                <a:lnTo>
                  <a:pt x="433137" y="12032"/>
                </a:lnTo>
                <a:close/>
              </a:path>
            </a:pathLst>
          </a:custGeom>
          <a:solidFill>
            <a:schemeClr val="bg1">
              <a:lumMod val="85000"/>
            </a:schemeClr>
          </a:solidFill>
          <a:ln algn="ctr" cap="flat" cmpd="sng" w="25400">
            <a:noFill/>
            <a:prstDash val="solid"/>
          </a:ln>
          <a:effectLst/>
        </p:spPr>
        <p:txBody>
          <a:bodyPr anchor="ctr" bIns="51586" lIns="1785668" rIns="79363" tIns="51586"/>
          <a:lstStyle/>
          <a:p>
            <a:pPr lvl="0">
              <a:lnSpc>
                <a:spcPct val="150000"/>
              </a:lnSpc>
              <a:spcBef>
                <a:spcPts val="661"/>
              </a:spcBef>
              <a:spcAft>
                <a:spcPts val="661"/>
              </a:spcAft>
              <a:defRPr/>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根据自己的需要添加适当的文字，据研究，在幻灯片中，一页的文字最好不要超过200字根据自己的需要添加适当的文字，据研究，在幻灯片中，一页的文字最好不要超过200字</a:t>
            </a:r>
          </a:p>
        </p:txBody>
      </p:sp>
      <p:sp>
        <p:nvSpPr>
          <p:cNvPr id="9" name="直角三角形 2"/>
          <p:cNvSpPr/>
          <p:nvPr/>
        </p:nvSpPr>
        <p:spPr>
          <a:xfrm flipH="1" rot="17117050">
            <a:off x="1706513" y="1963827"/>
            <a:ext cx="841287" cy="1207390"/>
          </a:xfrm>
          <a:custGeom>
            <a:gdLst>
              <a:gd fmla="*/ 0 w 1690209" name="connsiteX0"/>
              <a:gd fmla="*/ 1842558 h 1842558" name="connsiteY0"/>
              <a:gd fmla="*/ 0 w 1690209" name="connsiteX1"/>
              <a:gd fmla="*/ 0 h 1842558" name="connsiteY1"/>
              <a:gd fmla="*/ 1690209 w 1690209" name="connsiteX2"/>
              <a:gd fmla="*/ 149753 h 1842558" name="connsiteY2"/>
              <a:gd fmla="*/ 0 w 1690209" name="connsiteX3"/>
              <a:gd fmla="*/ 1842558 h 1842558" name="connsiteY3"/>
            </a:gdLst>
            <a:cxnLst>
              <a:cxn ang="0">
                <a:pos x="connsiteX0" y="connsiteY0"/>
              </a:cxn>
              <a:cxn ang="0">
                <a:pos x="connsiteX1" y="connsiteY1"/>
              </a:cxn>
              <a:cxn ang="0">
                <a:pos x="connsiteX2" y="connsiteY2"/>
              </a:cxn>
              <a:cxn ang="0">
                <a:pos x="connsiteX3" y="connsiteY3"/>
              </a:cxn>
            </a:cxnLst>
            <a:rect b="b" l="l" r="r" t="t"/>
            <a:pathLst>
              <a:path h="1842558" w="1690209">
                <a:moveTo>
                  <a:pt x="0" y="1842558"/>
                </a:moveTo>
                <a:lnTo>
                  <a:pt x="0" y="0"/>
                </a:lnTo>
                <a:lnTo>
                  <a:pt x="1690209" y="149753"/>
                </a:lnTo>
                <a:lnTo>
                  <a:pt x="0" y="1842558"/>
                </a:lnTo>
                <a:close/>
              </a:path>
            </a:pathLst>
          </a:custGeom>
          <a:solidFill>
            <a:schemeClr val="bg1">
              <a:lumMod val="75000"/>
            </a:schemeClr>
          </a:solidFill>
          <a:ln algn="ctr" cap="flat" cmpd="sng" w="25400">
            <a:noFill/>
            <a:prstDash val="solid"/>
          </a:ln>
          <a:effectLst/>
        </p:spPr>
        <p:txBody>
          <a:bodyPr anchor="ctr" bIns="50396" lIns="100790" rIns="100790" tIns="50396"/>
          <a:lstStyle/>
          <a:p>
            <a:pPr algn="ctr">
              <a:defRPr/>
            </a:pPr>
            <a:endParaRPr altLang="en-US" kern="0" lang="zh-CN" sz="1500">
              <a:solidFill>
                <a:sysClr lastClr="FFFFFF" val="window"/>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0" name="淘宝网chenying0907出品 9"/>
          <p:cNvSpPr/>
          <p:nvPr/>
        </p:nvSpPr>
        <p:spPr>
          <a:xfrm>
            <a:off x="827585" y="1236910"/>
            <a:ext cx="2021095" cy="1075602"/>
          </a:xfrm>
          <a:custGeom>
            <a:gdLst>
              <a:gd fmla="*/ 271763 w 2315387" name="connsiteX0"/>
              <a:gd fmla="*/ 0 h 1620180" name="connsiteY0"/>
              <a:gd fmla="*/ 1824103 w 2315387" name="connsiteX1"/>
              <a:gd fmla="*/ 232317 h 1620180" name="connsiteY1"/>
              <a:gd fmla="*/ 2315387 w 2315387" name="connsiteX2"/>
              <a:gd fmla="*/ 1620180 h 1620180" name="connsiteY2"/>
              <a:gd fmla="*/ 0 w 2315387" name="connsiteX3"/>
              <a:gd fmla="*/ 1528412 h 1620180" name="connsiteY3"/>
            </a:gdLst>
            <a:cxnLst>
              <a:cxn ang="0">
                <a:pos x="connsiteX0" y="connsiteY0"/>
              </a:cxn>
              <a:cxn ang="0">
                <a:pos x="connsiteX1" y="connsiteY1"/>
              </a:cxn>
              <a:cxn ang="0">
                <a:pos x="connsiteX2" y="connsiteY2"/>
              </a:cxn>
              <a:cxn ang="0">
                <a:pos x="connsiteX3" y="connsiteY3"/>
              </a:cxn>
            </a:cxnLst>
            <a:rect b="b" l="l" r="r" t="t"/>
            <a:pathLst>
              <a:path h="1620180" w="2315387">
                <a:moveTo>
                  <a:pt x="271763" y="0"/>
                </a:moveTo>
                <a:lnTo>
                  <a:pt x="1824103" y="232317"/>
                </a:lnTo>
                <a:lnTo>
                  <a:pt x="2315387" y="1620180"/>
                </a:lnTo>
                <a:lnTo>
                  <a:pt x="0" y="1528412"/>
                </a:lnTo>
                <a:close/>
              </a:path>
            </a:pathLst>
          </a:custGeom>
          <a:solidFill>
            <a:srgbClr val="C00000"/>
          </a:solidFill>
          <a:ln algn="ctr" cap="flat" cmpd="sng" w="25400">
            <a:noFill/>
            <a:prstDash val="solid"/>
          </a:ln>
          <a:effectLst/>
        </p:spPr>
        <p:txBody>
          <a:bodyPr anchor="ctr" bIns="0" lIns="0" rIns="0" tIns="0"/>
          <a:lstStyle/>
          <a:p>
            <a:pPr algn="ctr">
              <a:defRPr/>
            </a:pPr>
            <a:r>
              <a:rPr altLang="en-US" kern="0" lang="zh-CN" sz="2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添加文本</a:t>
            </a:r>
          </a:p>
        </p:txBody>
      </p:sp>
      <p:sp>
        <p:nvSpPr>
          <p:cNvPr id="11" name="淘宝网chenying0907出品 3"/>
          <p:cNvSpPr/>
          <p:nvPr/>
        </p:nvSpPr>
        <p:spPr>
          <a:xfrm>
            <a:off x="1504054" y="3431801"/>
            <a:ext cx="6668346" cy="1182788"/>
          </a:xfrm>
          <a:custGeom>
            <a:gdLst>
              <a:gd fmla="*/ 433137 w 5688632" name="connsiteX0"/>
              <a:gd fmla="*/ 12032 h 2053062" name="connsiteY0"/>
              <a:gd fmla="*/ 5688632 w 5688632" name="connsiteX1"/>
              <a:gd fmla="*/ 0 h 2053062" name="connsiteY1"/>
              <a:gd fmla="*/ 5688632 w 5688632" name="connsiteX2"/>
              <a:gd fmla="*/ 2053062 h 2053062" name="connsiteY2"/>
              <a:gd fmla="*/ 0 w 5688632" name="connsiteX3"/>
              <a:gd fmla="*/ 2053062 h 2053062" name="connsiteY3"/>
              <a:gd fmla="*/ 433137 w 5688632" name="connsiteX4"/>
              <a:gd fmla="*/ 12032 h 205306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053062" w="5688632">
                <a:moveTo>
                  <a:pt x="433137" y="12032"/>
                </a:moveTo>
                <a:lnTo>
                  <a:pt x="5688632" y="0"/>
                </a:lnTo>
                <a:lnTo>
                  <a:pt x="5688632" y="2053062"/>
                </a:lnTo>
                <a:lnTo>
                  <a:pt x="0" y="2053062"/>
                </a:lnTo>
                <a:lnTo>
                  <a:pt x="433137" y="12032"/>
                </a:lnTo>
                <a:close/>
              </a:path>
            </a:pathLst>
          </a:custGeom>
          <a:solidFill>
            <a:schemeClr val="bg1">
              <a:lumMod val="85000"/>
            </a:schemeClr>
          </a:solidFill>
          <a:ln algn="ctr" cap="flat" cmpd="sng" w="25400">
            <a:noFill/>
            <a:prstDash val="solid"/>
          </a:ln>
          <a:effectLst/>
        </p:spPr>
        <p:txBody>
          <a:bodyPr anchor="ctr" bIns="51586" lIns="1785668" rIns="79363" tIns="51586"/>
          <a:lstStyle/>
          <a:p>
            <a:pPr lvl="0">
              <a:lnSpc>
                <a:spcPct val="150000"/>
              </a:lnSpc>
              <a:spcBef>
                <a:spcPts val="661"/>
              </a:spcBef>
              <a:spcAft>
                <a:spcPts val="661"/>
              </a:spcAft>
              <a:defRPr/>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根据自己的需要添加适当的文字，据研究，在幻灯片中，一页的文字最好不要超过200字根据自己的需要添加适当的文字，据研究，在幻灯片中，一页的文字最好不要超过200字</a:t>
            </a:r>
          </a:p>
        </p:txBody>
      </p:sp>
      <p:sp>
        <p:nvSpPr>
          <p:cNvPr id="12" name="直角三角形 2"/>
          <p:cNvSpPr/>
          <p:nvPr/>
        </p:nvSpPr>
        <p:spPr>
          <a:xfrm flipH="1" rot="17117050">
            <a:off x="1706513" y="3707407"/>
            <a:ext cx="841287" cy="1207390"/>
          </a:xfrm>
          <a:custGeom>
            <a:gdLst>
              <a:gd fmla="*/ 0 w 1690209" name="connsiteX0"/>
              <a:gd fmla="*/ 1842558 h 1842558" name="connsiteY0"/>
              <a:gd fmla="*/ 0 w 1690209" name="connsiteX1"/>
              <a:gd fmla="*/ 0 h 1842558" name="connsiteY1"/>
              <a:gd fmla="*/ 1690209 w 1690209" name="connsiteX2"/>
              <a:gd fmla="*/ 149753 h 1842558" name="connsiteY2"/>
              <a:gd fmla="*/ 0 w 1690209" name="connsiteX3"/>
              <a:gd fmla="*/ 1842558 h 1842558" name="connsiteY3"/>
            </a:gdLst>
            <a:cxnLst>
              <a:cxn ang="0">
                <a:pos x="connsiteX0" y="connsiteY0"/>
              </a:cxn>
              <a:cxn ang="0">
                <a:pos x="connsiteX1" y="connsiteY1"/>
              </a:cxn>
              <a:cxn ang="0">
                <a:pos x="connsiteX2" y="connsiteY2"/>
              </a:cxn>
              <a:cxn ang="0">
                <a:pos x="connsiteX3" y="connsiteY3"/>
              </a:cxn>
            </a:cxnLst>
            <a:rect b="b" l="l" r="r" t="t"/>
            <a:pathLst>
              <a:path h="1842558" w="1690209">
                <a:moveTo>
                  <a:pt x="0" y="1842558"/>
                </a:moveTo>
                <a:lnTo>
                  <a:pt x="0" y="0"/>
                </a:lnTo>
                <a:lnTo>
                  <a:pt x="1690209" y="149753"/>
                </a:lnTo>
                <a:lnTo>
                  <a:pt x="0" y="1842558"/>
                </a:lnTo>
                <a:close/>
              </a:path>
            </a:pathLst>
          </a:custGeom>
          <a:solidFill>
            <a:schemeClr val="bg1">
              <a:lumMod val="75000"/>
            </a:schemeClr>
          </a:solidFill>
          <a:ln algn="ctr" cap="flat" cmpd="sng" w="25400">
            <a:noFill/>
            <a:prstDash val="solid"/>
          </a:ln>
          <a:effectLst/>
        </p:spPr>
        <p:txBody>
          <a:bodyPr anchor="ctr" bIns="50396" lIns="100790" rIns="100790" tIns="50396"/>
          <a:lstStyle/>
          <a:p>
            <a:pPr algn="ctr">
              <a:defRPr/>
            </a:pPr>
            <a:endParaRPr altLang="en-US" kern="0" lang="zh-CN" sz="1500">
              <a:solidFill>
                <a:sysClr lastClr="FFFFFF" val="window"/>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3" name="淘宝网chenying0907出品 12"/>
          <p:cNvSpPr/>
          <p:nvPr/>
        </p:nvSpPr>
        <p:spPr>
          <a:xfrm>
            <a:off x="827585" y="2980490"/>
            <a:ext cx="2021095" cy="1075602"/>
          </a:xfrm>
          <a:custGeom>
            <a:gdLst>
              <a:gd fmla="*/ 271763 w 2315387" name="connsiteX0"/>
              <a:gd fmla="*/ 0 h 1620180" name="connsiteY0"/>
              <a:gd fmla="*/ 1824103 w 2315387" name="connsiteX1"/>
              <a:gd fmla="*/ 232317 h 1620180" name="connsiteY1"/>
              <a:gd fmla="*/ 2315387 w 2315387" name="connsiteX2"/>
              <a:gd fmla="*/ 1620180 h 1620180" name="connsiteY2"/>
              <a:gd fmla="*/ 0 w 2315387" name="connsiteX3"/>
              <a:gd fmla="*/ 1528412 h 1620180" name="connsiteY3"/>
            </a:gdLst>
            <a:cxnLst>
              <a:cxn ang="0">
                <a:pos x="connsiteX0" y="connsiteY0"/>
              </a:cxn>
              <a:cxn ang="0">
                <a:pos x="connsiteX1" y="connsiteY1"/>
              </a:cxn>
              <a:cxn ang="0">
                <a:pos x="connsiteX2" y="connsiteY2"/>
              </a:cxn>
              <a:cxn ang="0">
                <a:pos x="connsiteX3" y="connsiteY3"/>
              </a:cxn>
            </a:cxnLst>
            <a:rect b="b" l="l" r="r" t="t"/>
            <a:pathLst>
              <a:path h="1620180" w="2315387">
                <a:moveTo>
                  <a:pt x="271763" y="0"/>
                </a:moveTo>
                <a:lnTo>
                  <a:pt x="1824103" y="232317"/>
                </a:lnTo>
                <a:lnTo>
                  <a:pt x="2315387" y="1620180"/>
                </a:lnTo>
                <a:lnTo>
                  <a:pt x="0" y="1528412"/>
                </a:lnTo>
                <a:close/>
              </a:path>
            </a:pathLst>
          </a:custGeom>
          <a:solidFill>
            <a:srgbClr val="C00000"/>
          </a:solidFill>
          <a:ln algn="ctr" cap="flat" cmpd="sng" w="25400">
            <a:noFill/>
            <a:prstDash val="solid"/>
          </a:ln>
          <a:effectLst/>
        </p:spPr>
        <p:txBody>
          <a:bodyPr anchor="ctr" bIns="0" lIns="0" rIns="0" tIns="0"/>
          <a:lstStyle/>
          <a:p>
            <a:pPr algn="ctr">
              <a:defRPr/>
            </a:pPr>
            <a:r>
              <a:rPr altLang="en-US" kern="0" lang="zh-CN" sz="2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添加文本</a:t>
            </a:r>
          </a:p>
        </p:txBody>
      </p:sp>
    </p:spTree>
    <p:extLst>
      <p:ext uri="{BB962C8B-B14F-4D97-AF65-F5344CB8AC3E}">
        <p14:creationId val="1906993938"/>
      </p:ext>
    </p:extLst>
  </p:cSld>
  <p:clrMapOvr>
    <a:masterClrMapping/>
  </p:clrMapOvr>
  <mc:AlternateContent>
    <mc:Choice Requires="p14">
      <p:transition p14:dur="1100" spd="slow"/>
    </mc:Choice>
    <mc:Fallback>
      <p:transition spd="slow"/>
    </mc:Fallback>
  </mc:AlternateConten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 name="矩形 2"/>
          <p:cNvSpPr/>
          <p:nvPr/>
        </p:nvSpPr>
        <p:spPr>
          <a:xfrm>
            <a:off x="0" y="590024"/>
            <a:ext cx="9144000" cy="5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 name="矩形 3"/>
          <p:cNvSpPr/>
          <p:nvPr/>
        </p:nvSpPr>
        <p:spPr>
          <a:xfrm>
            <a:off x="0" y="14025"/>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pic>
        <p:nvPicPr>
          <p:cNvPr id="5" name="图片 4"/>
          <p:cNvPicPr>
            <a:picLocks noChangeAspect="1"/>
          </p:cNvPicPr>
          <p:nvPr/>
        </p:nvPicPr>
        <p:blipFill>
          <a:blip r:embed="rId3">
            <a:extLst>
              <a:ext uri="{BEBA8EAE-BF5A-486C-A8C5-ECC9F3942E4B}">
                <a14:imgProps>
                  <a14:imgLayer xmlns:d3p1="http://schemas.openxmlformats.org/officeDocument/2006/relationships" d3p1:embed="">
                    <a14:imgEffect>
                      <a14:saturation sat="400000"/>
                    </a14:imgEffect>
                    <a14:imgEffect>
                      <a14:brightnessContrast contrast="40000"/>
                    </a14:imgEffect>
                  </a14:imgLayer>
                </a14:imgProps>
              </a:ext>
              <a:ext uri="{28A0092B-C50C-407E-A947-70E740481C1C}">
                <a14:useLocalDpi val="0"/>
              </a:ext>
            </a:extLst>
          </a:blip>
          <a:stretch>
            <a:fillRect/>
          </a:stretch>
        </p:blipFill>
        <p:spPr>
          <a:xfrm>
            <a:off x="197813" y="108000"/>
            <a:ext cx="442504" cy="402495"/>
          </a:xfrm>
          <a:prstGeom prst="rect">
            <a:avLst/>
          </a:prstGeom>
          <a:effectLst>
            <a:outerShdw algn="tl" blurRad="50800" dir="2700000" dist="38100" rotWithShape="0">
              <a:prstClr val="black">
                <a:alpha val="40000"/>
              </a:prstClr>
            </a:outerShdw>
          </a:effectLst>
        </p:spPr>
      </p:pic>
      <p:sp>
        <p:nvSpPr>
          <p:cNvPr id="6" name="矩形 5"/>
          <p:cNvSpPr/>
          <p:nvPr/>
        </p:nvSpPr>
        <p:spPr>
          <a:xfrm>
            <a:off x="678290" y="124581"/>
            <a:ext cx="201168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单击添加文本标题</a:t>
            </a:r>
          </a:p>
        </p:txBody>
      </p:sp>
      <p:sp>
        <p:nvSpPr>
          <p:cNvPr id="7" name="矩形 6"/>
          <p:cNvSpPr/>
          <p:nvPr/>
        </p:nvSpPr>
        <p:spPr>
          <a:xfrm>
            <a:off x="8624773" y="170748"/>
            <a:ext cx="324000" cy="276999"/>
          </a:xfrm>
          <a:prstGeom prst="rect">
            <a:avLst/>
          </a:prstGeom>
        </p:spPr>
        <p:txBody>
          <a:bodyPr anchor="ctr" bIns="0" lIns="0" rIns="0" tIns="0" wrap="none">
            <a:noAutofit/>
          </a:bodyPr>
          <a:lstStyle/>
          <a:p>
            <a:pPr algn="ctr"/>
            <a:fld id="{8BE37059-979F-4512-8226-64F172D75D0A}" type="slidenum">
              <a:rPr altLang="en-US" lang="zh-CN" sz="2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pPr algn="ctr"/>
              <a:t>31</a:t>
            </a:fld>
          </a:p>
        </p:txBody>
      </p:sp>
      <p:sp>
        <p:nvSpPr>
          <p:cNvPr id="8" name="矩形 7"/>
          <p:cNvSpPr/>
          <p:nvPr/>
        </p:nvSpPr>
        <p:spPr>
          <a:xfrm rot="2700000">
            <a:off x="1269595" y="1974909"/>
            <a:ext cx="1786530" cy="178653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9" name="矩形 8"/>
          <p:cNvSpPr/>
          <p:nvPr/>
        </p:nvSpPr>
        <p:spPr>
          <a:xfrm rot="2700000">
            <a:off x="3632450" y="2382978"/>
            <a:ext cx="970392" cy="9703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tx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0" name="矩形 9"/>
          <p:cNvSpPr>
            <a:spLocks noChangeAspect="1"/>
          </p:cNvSpPr>
          <p:nvPr/>
        </p:nvSpPr>
        <p:spPr>
          <a:xfrm rot="2700000">
            <a:off x="5006701" y="2400174"/>
            <a:ext cx="936000" cy="93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tx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1" name="矩形 10"/>
          <p:cNvSpPr/>
          <p:nvPr/>
        </p:nvSpPr>
        <p:spPr>
          <a:xfrm rot="2700000">
            <a:off x="6346561" y="2382978"/>
            <a:ext cx="970392" cy="9703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tx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2" name="矩形 11"/>
          <p:cNvSpPr/>
          <p:nvPr/>
        </p:nvSpPr>
        <p:spPr>
          <a:xfrm>
            <a:off x="1525350" y="2452676"/>
            <a:ext cx="1275020" cy="822960"/>
          </a:xfrm>
          <a:prstGeom prst="rect">
            <a:avLst/>
          </a:prstGeom>
        </p:spPr>
        <p:txBody>
          <a:bodyPr wrap="square">
            <a:spAutoFit/>
          </a:bodyPr>
          <a:lstStyle/>
          <a:p>
            <a:pPr algn="ctr"/>
            <a:r>
              <a:rPr altLang="en-US" b="1" lang="zh-CN" sz="2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此处添加标题</a:t>
            </a:r>
          </a:p>
        </p:txBody>
      </p:sp>
      <p:sp>
        <p:nvSpPr>
          <p:cNvPr id="13" name="矩形 12"/>
          <p:cNvSpPr/>
          <p:nvPr/>
        </p:nvSpPr>
        <p:spPr>
          <a:xfrm>
            <a:off x="3775380" y="2575787"/>
            <a:ext cx="684530" cy="579120"/>
          </a:xfrm>
          <a:prstGeom prst="rect">
            <a:avLst/>
          </a:prstGeom>
        </p:spPr>
        <p:txBody>
          <a:bodyPr wrap="none">
            <a:spAutoFit/>
          </a:bodyPr>
          <a:lstStyle/>
          <a:p>
            <a:pPr algn="ctr"/>
            <a:r>
              <a:rPr altLang="zh-CN" b="1" lang="en-US" sz="3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01</a:t>
            </a:r>
          </a:p>
        </p:txBody>
      </p:sp>
      <p:sp>
        <p:nvSpPr>
          <p:cNvPr id="14" name="矩形 13"/>
          <p:cNvSpPr/>
          <p:nvPr/>
        </p:nvSpPr>
        <p:spPr>
          <a:xfrm>
            <a:off x="5164139" y="2575787"/>
            <a:ext cx="684530" cy="579120"/>
          </a:xfrm>
          <a:prstGeom prst="rect">
            <a:avLst/>
          </a:prstGeom>
        </p:spPr>
        <p:txBody>
          <a:bodyPr wrap="none">
            <a:spAutoFit/>
          </a:bodyPr>
          <a:lstStyle/>
          <a:p>
            <a:pPr algn="ctr"/>
            <a:r>
              <a:rPr altLang="zh-CN" b="1" lang="en-US" sz="3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02</a:t>
            </a:r>
          </a:p>
        </p:txBody>
      </p:sp>
      <p:sp>
        <p:nvSpPr>
          <p:cNvPr id="15" name="矩形 14"/>
          <p:cNvSpPr/>
          <p:nvPr/>
        </p:nvSpPr>
        <p:spPr>
          <a:xfrm>
            <a:off x="6524461" y="2575787"/>
            <a:ext cx="684530" cy="579120"/>
          </a:xfrm>
          <a:prstGeom prst="rect">
            <a:avLst/>
          </a:prstGeom>
        </p:spPr>
        <p:txBody>
          <a:bodyPr wrap="none">
            <a:spAutoFit/>
          </a:bodyPr>
          <a:lstStyle/>
          <a:p>
            <a:pPr algn="ctr"/>
            <a:r>
              <a:rPr altLang="zh-CN" b="1" lang="en-US" sz="3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03</a:t>
            </a:r>
          </a:p>
        </p:txBody>
      </p:sp>
      <p:sp>
        <p:nvSpPr>
          <p:cNvPr id="16" name="文本框 7"/>
          <p:cNvSpPr txBox="1">
            <a:spLocks noChangeArrowheads="1"/>
          </p:cNvSpPr>
          <p:nvPr/>
        </p:nvSpPr>
        <p:spPr bwMode="auto">
          <a:xfrm>
            <a:off x="2944385" y="3804278"/>
            <a:ext cx="2246154" cy="10906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ctr" eaLnBrk="1" hangingPunct="1"/>
            <a:r>
              <a:rPr altLang="en-US" b="1" lang="zh-CN" sz="1400">
                <a:solidFill>
                  <a:schemeClr val="tx1">
                    <a:lumMod val="85000"/>
                    <a:lumOff val="15000"/>
                  </a:schemeClr>
                </a:solidFill>
                <a:latin charset="-122" panose="020b0503020204020204" pitchFamily="34" typeface="微软雅黑"/>
                <a:sym charset="-122" panose="020b0503020204020204" pitchFamily="34" typeface="微软雅黑"/>
              </a:rPr>
              <a:t>添加文本信息</a:t>
            </a:r>
          </a:p>
          <a:p>
            <a:pPr algn="ctr" eaLnBrk="1" hangingPunct="1"/>
            <a:r>
              <a:rPr altLang="en-US" b="1" lang="zh-CN" sz="1400">
                <a:solidFill>
                  <a:schemeClr val="tx1">
                    <a:lumMod val="85000"/>
                    <a:lumOff val="15000"/>
                  </a:schemeClr>
                </a:solidFill>
                <a:latin charset="-122" panose="020b0503020204020204" pitchFamily="34" typeface="微软雅黑"/>
                <a:sym charset="-122" panose="020b0503020204020204" pitchFamily="34" typeface="微软雅黑"/>
              </a:rPr>
              <a:t>此处添加说明文字添加说明文字添加说明文字此处添加说明文字</a:t>
            </a:r>
          </a:p>
        </p:txBody>
      </p:sp>
      <p:sp>
        <p:nvSpPr>
          <p:cNvPr id="17" name="文本框 7"/>
          <p:cNvSpPr txBox="1">
            <a:spLocks noChangeArrowheads="1"/>
          </p:cNvSpPr>
          <p:nvPr/>
        </p:nvSpPr>
        <p:spPr bwMode="auto">
          <a:xfrm>
            <a:off x="4383498" y="1059582"/>
            <a:ext cx="2246154" cy="10906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ctr" eaLnBrk="1" hangingPunct="1"/>
            <a:r>
              <a:rPr altLang="en-US" b="1" lang="zh-CN" sz="1400">
                <a:solidFill>
                  <a:schemeClr val="tx1">
                    <a:lumMod val="85000"/>
                    <a:lumOff val="15000"/>
                  </a:schemeClr>
                </a:solidFill>
                <a:latin charset="-122" panose="020b0503020204020204" pitchFamily="34" typeface="微软雅黑"/>
                <a:sym charset="-122" panose="020b0503020204020204" pitchFamily="34" typeface="微软雅黑"/>
              </a:rPr>
              <a:t>添加文本信息</a:t>
            </a:r>
          </a:p>
          <a:p>
            <a:pPr algn="ctr" eaLnBrk="1" hangingPunct="1"/>
            <a:r>
              <a:rPr altLang="en-US" b="1" lang="zh-CN" sz="1400">
                <a:solidFill>
                  <a:schemeClr val="tx1">
                    <a:lumMod val="85000"/>
                    <a:lumOff val="15000"/>
                  </a:schemeClr>
                </a:solidFill>
                <a:latin charset="-122" panose="020b0503020204020204" pitchFamily="34" typeface="微软雅黑"/>
                <a:sym charset="-122" panose="020b0503020204020204" pitchFamily="34" typeface="微软雅黑"/>
              </a:rPr>
              <a:t>此处添加说明文字添加说明文字添加说明文字此处添加说明文字</a:t>
            </a:r>
          </a:p>
        </p:txBody>
      </p:sp>
      <p:sp>
        <p:nvSpPr>
          <p:cNvPr id="18" name="文本框 7"/>
          <p:cNvSpPr txBox="1">
            <a:spLocks noChangeArrowheads="1"/>
          </p:cNvSpPr>
          <p:nvPr/>
        </p:nvSpPr>
        <p:spPr bwMode="auto">
          <a:xfrm>
            <a:off x="5743648" y="3804278"/>
            <a:ext cx="2246154" cy="10906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ctr" eaLnBrk="1" hangingPunct="1"/>
            <a:r>
              <a:rPr altLang="en-US" b="1" lang="zh-CN" sz="1400">
                <a:solidFill>
                  <a:schemeClr val="tx1">
                    <a:lumMod val="85000"/>
                    <a:lumOff val="15000"/>
                  </a:schemeClr>
                </a:solidFill>
                <a:latin charset="-122" panose="020b0503020204020204" pitchFamily="34" typeface="微软雅黑"/>
                <a:sym charset="-122" panose="020b0503020204020204" pitchFamily="34" typeface="微软雅黑"/>
              </a:rPr>
              <a:t>添加文本信息</a:t>
            </a:r>
          </a:p>
          <a:p>
            <a:pPr algn="ctr" eaLnBrk="1" hangingPunct="1"/>
            <a:r>
              <a:rPr altLang="en-US" b="1" lang="zh-CN" sz="1400">
                <a:solidFill>
                  <a:schemeClr val="tx1">
                    <a:lumMod val="85000"/>
                    <a:lumOff val="15000"/>
                  </a:schemeClr>
                </a:solidFill>
                <a:latin charset="-122" panose="020b0503020204020204" pitchFamily="34" typeface="微软雅黑"/>
                <a:sym charset="-122" panose="020b0503020204020204" pitchFamily="34" typeface="微软雅黑"/>
              </a:rPr>
              <a:t>此处添加说明文字添加说明文字添加说明文字此处添加说明文字</a:t>
            </a:r>
          </a:p>
        </p:txBody>
      </p:sp>
    </p:spTree>
    <p:extLst>
      <p:ext uri="{BB962C8B-B14F-4D97-AF65-F5344CB8AC3E}">
        <p14:creationId val="1906993938"/>
      </p:ext>
    </p:extLst>
  </p:cSld>
  <p:clrMapOvr>
    <a:masterClrMapping/>
  </p:clrMapOvr>
  <mc:AlternateContent>
    <mc:Choice Requires="p14">
      <p:transition p14:dur="1100" spd="slow"/>
    </mc:Choice>
    <mc:Fallback>
      <p:transition spd="slow"/>
    </mc:Fallback>
  </mc:AlternateConten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 name="矩形 2"/>
          <p:cNvSpPr/>
          <p:nvPr/>
        </p:nvSpPr>
        <p:spPr>
          <a:xfrm>
            <a:off x="0" y="590024"/>
            <a:ext cx="9144000" cy="5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 name="矩形 3"/>
          <p:cNvSpPr/>
          <p:nvPr/>
        </p:nvSpPr>
        <p:spPr>
          <a:xfrm>
            <a:off x="0" y="14025"/>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pic>
        <p:nvPicPr>
          <p:cNvPr id="5" name="图片 4"/>
          <p:cNvPicPr>
            <a:picLocks noChangeAspect="1"/>
          </p:cNvPicPr>
          <p:nvPr/>
        </p:nvPicPr>
        <p:blipFill>
          <a:blip r:embed="rId3">
            <a:extLst>
              <a:ext uri="{BEBA8EAE-BF5A-486C-A8C5-ECC9F3942E4B}">
                <a14:imgProps>
                  <a14:imgLayer xmlns:d3p1="http://schemas.openxmlformats.org/officeDocument/2006/relationships" d3p1:embed="">
                    <a14:imgEffect>
                      <a14:saturation sat="400000"/>
                    </a14:imgEffect>
                    <a14:imgEffect>
                      <a14:brightnessContrast contrast="40000"/>
                    </a14:imgEffect>
                  </a14:imgLayer>
                </a14:imgProps>
              </a:ext>
              <a:ext uri="{28A0092B-C50C-407E-A947-70E740481C1C}">
                <a14:useLocalDpi val="0"/>
              </a:ext>
            </a:extLst>
          </a:blip>
          <a:stretch>
            <a:fillRect/>
          </a:stretch>
        </p:blipFill>
        <p:spPr>
          <a:xfrm>
            <a:off x="197813" y="108000"/>
            <a:ext cx="442504" cy="402495"/>
          </a:xfrm>
          <a:prstGeom prst="rect">
            <a:avLst/>
          </a:prstGeom>
          <a:effectLst>
            <a:outerShdw algn="tl" blurRad="50800" dir="2700000" dist="38100" rotWithShape="0">
              <a:prstClr val="black">
                <a:alpha val="40000"/>
              </a:prstClr>
            </a:outerShdw>
          </a:effectLst>
        </p:spPr>
      </p:pic>
      <p:sp>
        <p:nvSpPr>
          <p:cNvPr id="6" name="矩形 5"/>
          <p:cNvSpPr/>
          <p:nvPr/>
        </p:nvSpPr>
        <p:spPr>
          <a:xfrm>
            <a:off x="678290" y="124581"/>
            <a:ext cx="201168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单击添加文本标题</a:t>
            </a:r>
          </a:p>
        </p:txBody>
      </p:sp>
      <p:sp>
        <p:nvSpPr>
          <p:cNvPr id="7" name="矩形 6"/>
          <p:cNvSpPr/>
          <p:nvPr/>
        </p:nvSpPr>
        <p:spPr>
          <a:xfrm>
            <a:off x="8624773" y="170748"/>
            <a:ext cx="324000" cy="276999"/>
          </a:xfrm>
          <a:prstGeom prst="rect">
            <a:avLst/>
          </a:prstGeom>
        </p:spPr>
        <p:txBody>
          <a:bodyPr anchor="ctr" bIns="0" lIns="0" rIns="0" tIns="0" wrap="none">
            <a:noAutofit/>
          </a:bodyPr>
          <a:lstStyle/>
          <a:p>
            <a:pPr algn="ctr"/>
            <a:fld id="{0E324249-C741-47D9-81E6-541D0CEE440B}" type="slidenum">
              <a:rPr altLang="en-US" lang="zh-CN" sz="2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pPr algn="ctr"/>
              <a:t>32</a:t>
            </a:fld>
          </a:p>
        </p:txBody>
      </p:sp>
      <p:sp>
        <p:nvSpPr>
          <p:cNvPr id="8" name="圆柱形 7"/>
          <p:cNvSpPr/>
          <p:nvPr/>
        </p:nvSpPr>
        <p:spPr>
          <a:xfrm>
            <a:off x="3347864" y="3750424"/>
            <a:ext cx="2448272" cy="580569"/>
          </a:xfrm>
          <a:prstGeom prst="ca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600">
                <a:latin charset="-122" panose="020b0503020204020204" pitchFamily="34" typeface="微软雅黑"/>
                <a:ea charset="-122" panose="020b0503020204020204" pitchFamily="34" typeface="微软雅黑"/>
                <a:sym charset="-122" panose="020b0503020204020204" pitchFamily="34" typeface="微软雅黑"/>
              </a:rPr>
              <a:t>添加文本</a:t>
            </a:r>
          </a:p>
        </p:txBody>
      </p:sp>
      <p:sp>
        <p:nvSpPr>
          <p:cNvPr id="9" name="圆柱形 8"/>
          <p:cNvSpPr/>
          <p:nvPr/>
        </p:nvSpPr>
        <p:spPr>
          <a:xfrm>
            <a:off x="3491880" y="3030344"/>
            <a:ext cx="2160240" cy="580569"/>
          </a:xfrm>
          <a:prstGeom prst="ca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600">
                <a:latin charset="-122" panose="020b0503020204020204" pitchFamily="34" typeface="微软雅黑"/>
                <a:ea charset="-122" panose="020b0503020204020204" pitchFamily="34" typeface="微软雅黑"/>
                <a:sym charset="-122" panose="020b0503020204020204" pitchFamily="34" typeface="微软雅黑"/>
              </a:rPr>
              <a:t>添加文本</a:t>
            </a:r>
          </a:p>
        </p:txBody>
      </p:sp>
      <p:sp>
        <p:nvSpPr>
          <p:cNvPr id="10" name="圆柱形 9"/>
          <p:cNvSpPr/>
          <p:nvPr/>
        </p:nvSpPr>
        <p:spPr>
          <a:xfrm>
            <a:off x="3635896" y="2310264"/>
            <a:ext cx="1872208" cy="580569"/>
          </a:xfrm>
          <a:prstGeom prst="ca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600">
                <a:latin charset="-122" panose="020b0503020204020204" pitchFamily="34" typeface="微软雅黑"/>
                <a:ea charset="-122" panose="020b0503020204020204" pitchFamily="34" typeface="微软雅黑"/>
                <a:sym charset="-122" panose="020b0503020204020204" pitchFamily="34" typeface="微软雅黑"/>
              </a:rPr>
              <a:t>添加文本</a:t>
            </a:r>
          </a:p>
        </p:txBody>
      </p:sp>
      <p:sp>
        <p:nvSpPr>
          <p:cNvPr id="11" name="圆柱形 10"/>
          <p:cNvSpPr/>
          <p:nvPr/>
        </p:nvSpPr>
        <p:spPr>
          <a:xfrm>
            <a:off x="3809752" y="1590184"/>
            <a:ext cx="1524496" cy="580569"/>
          </a:xfrm>
          <a:prstGeom prst="ca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600">
                <a:latin charset="-122" panose="020b0503020204020204" pitchFamily="34" typeface="微软雅黑"/>
                <a:ea charset="-122" panose="020b0503020204020204" pitchFamily="34" typeface="微软雅黑"/>
                <a:sym charset="-122" panose="020b0503020204020204" pitchFamily="34" typeface="微软雅黑"/>
              </a:rPr>
              <a:t>添加文本</a:t>
            </a:r>
          </a:p>
        </p:txBody>
      </p:sp>
      <p:cxnSp>
        <p:nvCxnSpPr>
          <p:cNvPr id="12" name="直接连接符 11"/>
          <p:cNvCxnSpPr/>
          <p:nvPr/>
        </p:nvCxnSpPr>
        <p:spPr>
          <a:xfrm>
            <a:off x="5652120" y="4114969"/>
            <a:ext cx="576000" cy="0"/>
          </a:xfrm>
          <a:prstGeom prst="line">
            <a:avLst/>
          </a:prstGeom>
          <a:ln w="19050">
            <a:solidFill>
              <a:schemeClr val="bg1">
                <a:lumMod val="65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334248" y="2600548"/>
            <a:ext cx="576000" cy="0"/>
          </a:xfrm>
          <a:prstGeom prst="line">
            <a:avLst/>
          </a:prstGeom>
          <a:ln w="19050">
            <a:solidFill>
              <a:schemeClr val="bg1">
                <a:lumMod val="65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987760" y="3320628"/>
            <a:ext cx="576000" cy="0"/>
          </a:xfrm>
          <a:prstGeom prst="line">
            <a:avLst/>
          </a:prstGeom>
          <a:ln w="19050">
            <a:solidFill>
              <a:schemeClr val="bg1">
                <a:lumMod val="65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275920" y="1882721"/>
            <a:ext cx="576000" cy="0"/>
          </a:xfrm>
          <a:prstGeom prst="line">
            <a:avLst/>
          </a:prstGeom>
          <a:ln w="19050">
            <a:solidFill>
              <a:schemeClr val="bg1">
                <a:lumMod val="65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16" name="文本框 7"/>
          <p:cNvSpPr txBox="1">
            <a:spLocks noChangeArrowheads="1"/>
          </p:cNvSpPr>
          <p:nvPr/>
        </p:nvSpPr>
        <p:spPr bwMode="auto">
          <a:xfrm>
            <a:off x="6045600" y="2170753"/>
            <a:ext cx="2719584" cy="9472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eaLnBrk="1" hangingPunct="1">
              <a:lnSpc>
                <a:spcPct val="150000"/>
              </a:lnSpc>
            </a:pPr>
            <a:r>
              <a:rPr altLang="en-US" lang="zh-CN" sz="1200">
                <a:solidFill>
                  <a:schemeClr val="tx1">
                    <a:lumMod val="85000"/>
                    <a:lumOff val="15000"/>
                  </a:schemeClr>
                </a:solidFill>
                <a:latin charset="-122" panose="020b0503020204020204" pitchFamily="34" typeface="微软雅黑"/>
                <a:sym charset="-122" panose="020b0503020204020204" pitchFamily="34" typeface="微软雅黑"/>
              </a:rPr>
              <a:t>添加文本信息</a:t>
            </a:r>
          </a:p>
          <a:p>
            <a:pPr eaLnBrk="1" hangingPunct="1">
              <a:lnSpc>
                <a:spcPct val="150000"/>
              </a:lnSpc>
            </a:pPr>
            <a:r>
              <a:rPr altLang="en-US" lang="zh-CN" sz="1200">
                <a:solidFill>
                  <a:schemeClr val="tx1">
                    <a:lumMod val="85000"/>
                    <a:lumOff val="15000"/>
                  </a:schemeClr>
                </a:solidFill>
                <a:latin charset="-122" panose="020b0503020204020204" pitchFamily="34" typeface="微软雅黑"/>
                <a:sym charset="-122" panose="020b0503020204020204" pitchFamily="34" typeface="微软雅黑"/>
              </a:rPr>
              <a:t>此处添加说明文字添加说明文字添加说明文字此处添加说明文字</a:t>
            </a:r>
          </a:p>
        </p:txBody>
      </p:sp>
      <p:sp>
        <p:nvSpPr>
          <p:cNvPr id="17" name="文本框 7"/>
          <p:cNvSpPr txBox="1">
            <a:spLocks noChangeArrowheads="1"/>
          </p:cNvSpPr>
          <p:nvPr/>
        </p:nvSpPr>
        <p:spPr bwMode="auto">
          <a:xfrm>
            <a:off x="6388920" y="3640698"/>
            <a:ext cx="2719584" cy="9472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eaLnBrk="1" hangingPunct="1">
              <a:lnSpc>
                <a:spcPct val="150000"/>
              </a:lnSpc>
            </a:pPr>
            <a:r>
              <a:rPr altLang="en-US" lang="zh-CN" sz="1200">
                <a:solidFill>
                  <a:schemeClr val="tx1">
                    <a:lumMod val="85000"/>
                    <a:lumOff val="15000"/>
                  </a:schemeClr>
                </a:solidFill>
                <a:latin charset="-122" panose="020b0503020204020204" pitchFamily="34" typeface="微软雅黑"/>
                <a:sym charset="-122" panose="020b0503020204020204" pitchFamily="34" typeface="微软雅黑"/>
              </a:rPr>
              <a:t>添加文本信息</a:t>
            </a:r>
          </a:p>
          <a:p>
            <a:pPr eaLnBrk="1" hangingPunct="1">
              <a:lnSpc>
                <a:spcPct val="150000"/>
              </a:lnSpc>
            </a:pPr>
            <a:r>
              <a:rPr altLang="en-US" lang="zh-CN" sz="1200">
                <a:solidFill>
                  <a:schemeClr val="tx1">
                    <a:lumMod val="85000"/>
                    <a:lumOff val="15000"/>
                  </a:schemeClr>
                </a:solidFill>
                <a:latin charset="-122" panose="020b0503020204020204" pitchFamily="34" typeface="微软雅黑"/>
                <a:sym charset="-122" panose="020b0503020204020204" pitchFamily="34" typeface="微软雅黑"/>
              </a:rPr>
              <a:t>此处添加说明文字添加说明文字添加说明文字此处添加说明文字</a:t>
            </a:r>
          </a:p>
        </p:txBody>
      </p:sp>
      <p:sp>
        <p:nvSpPr>
          <p:cNvPr id="18" name="文本框 7"/>
          <p:cNvSpPr txBox="1">
            <a:spLocks noChangeArrowheads="1"/>
          </p:cNvSpPr>
          <p:nvPr/>
        </p:nvSpPr>
        <p:spPr bwMode="auto">
          <a:xfrm>
            <a:off x="467544" y="1378665"/>
            <a:ext cx="2719584" cy="9472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r" eaLnBrk="1" hangingPunct="1">
              <a:lnSpc>
                <a:spcPct val="150000"/>
              </a:lnSpc>
            </a:pPr>
            <a:r>
              <a:rPr altLang="en-US" lang="zh-CN" sz="1200">
                <a:solidFill>
                  <a:schemeClr val="tx1">
                    <a:lumMod val="85000"/>
                    <a:lumOff val="15000"/>
                  </a:schemeClr>
                </a:solidFill>
                <a:latin charset="-122" panose="020b0503020204020204" pitchFamily="34" typeface="微软雅黑"/>
                <a:sym charset="-122" panose="020b0503020204020204" pitchFamily="34" typeface="微软雅黑"/>
              </a:rPr>
              <a:t>添加文本信息</a:t>
            </a:r>
          </a:p>
          <a:p>
            <a:pPr algn="r" eaLnBrk="1" hangingPunct="1">
              <a:lnSpc>
                <a:spcPct val="150000"/>
              </a:lnSpc>
            </a:pPr>
            <a:r>
              <a:rPr altLang="en-US" lang="zh-CN" sz="1200">
                <a:solidFill>
                  <a:schemeClr val="tx1">
                    <a:lumMod val="85000"/>
                    <a:lumOff val="15000"/>
                  </a:schemeClr>
                </a:solidFill>
                <a:latin charset="-122" panose="020b0503020204020204" pitchFamily="34" typeface="微软雅黑"/>
                <a:sym charset="-122" panose="020b0503020204020204" pitchFamily="34" typeface="微软雅黑"/>
              </a:rPr>
              <a:t>此处添加说明文字添加说明文字添加说明文字此处添加说明文字</a:t>
            </a:r>
          </a:p>
        </p:txBody>
      </p:sp>
      <p:sp>
        <p:nvSpPr>
          <p:cNvPr id="19" name="文本框 7"/>
          <p:cNvSpPr txBox="1">
            <a:spLocks noChangeArrowheads="1"/>
          </p:cNvSpPr>
          <p:nvPr/>
        </p:nvSpPr>
        <p:spPr bwMode="auto">
          <a:xfrm>
            <a:off x="107504" y="2818825"/>
            <a:ext cx="2719584" cy="9472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r" eaLnBrk="1" hangingPunct="1">
              <a:lnSpc>
                <a:spcPct val="150000"/>
              </a:lnSpc>
            </a:pPr>
            <a:r>
              <a:rPr altLang="en-US" lang="zh-CN" sz="1200">
                <a:solidFill>
                  <a:schemeClr val="tx1">
                    <a:lumMod val="85000"/>
                    <a:lumOff val="15000"/>
                  </a:schemeClr>
                </a:solidFill>
                <a:latin charset="-122" panose="020b0503020204020204" pitchFamily="34" typeface="微软雅黑"/>
                <a:sym charset="-122" panose="020b0503020204020204" pitchFamily="34" typeface="微软雅黑"/>
              </a:rPr>
              <a:t>添加文本信息</a:t>
            </a:r>
          </a:p>
          <a:p>
            <a:pPr algn="r" eaLnBrk="1" hangingPunct="1">
              <a:lnSpc>
                <a:spcPct val="150000"/>
              </a:lnSpc>
            </a:pPr>
            <a:r>
              <a:rPr altLang="en-US" lang="zh-CN" sz="1200">
                <a:solidFill>
                  <a:schemeClr val="tx1">
                    <a:lumMod val="85000"/>
                    <a:lumOff val="15000"/>
                  </a:schemeClr>
                </a:solidFill>
                <a:latin charset="-122" panose="020b0503020204020204" pitchFamily="34" typeface="微软雅黑"/>
                <a:sym charset="-122" panose="020b0503020204020204" pitchFamily="34" typeface="微软雅黑"/>
              </a:rPr>
              <a:t>此处添加说明文字添加说明文字添加说明文字此处添加说明文字</a:t>
            </a:r>
          </a:p>
        </p:txBody>
      </p:sp>
    </p:spTree>
    <p:extLst>
      <p:ext uri="{BB962C8B-B14F-4D97-AF65-F5344CB8AC3E}">
        <p14:creationId val="1906993938"/>
      </p:ext>
    </p:extLst>
  </p:cSld>
  <p:clrMapOvr>
    <a:masterClrMapping/>
  </p:clrMapOvr>
  <mc:AlternateContent>
    <mc:Choice Requires="p14">
      <p:transition p14:dur="1100" spd="slow"/>
    </mc:Choice>
    <mc:Fallback>
      <p:transition spd="slow"/>
    </mc:Fallback>
  </mc:AlternateConten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 name="矩形 2"/>
          <p:cNvSpPr/>
          <p:nvPr/>
        </p:nvSpPr>
        <p:spPr>
          <a:xfrm>
            <a:off x="0" y="590024"/>
            <a:ext cx="9144000" cy="5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 name="矩形 3"/>
          <p:cNvSpPr/>
          <p:nvPr/>
        </p:nvSpPr>
        <p:spPr>
          <a:xfrm>
            <a:off x="0" y="14025"/>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pic>
        <p:nvPicPr>
          <p:cNvPr id="5" name="图片 4"/>
          <p:cNvPicPr>
            <a:picLocks noChangeAspect="1"/>
          </p:cNvPicPr>
          <p:nvPr/>
        </p:nvPicPr>
        <p:blipFill>
          <a:blip r:embed="rId3">
            <a:extLst>
              <a:ext uri="{BEBA8EAE-BF5A-486C-A8C5-ECC9F3942E4B}">
                <a14:imgProps>
                  <a14:imgLayer xmlns:d3p1="http://schemas.openxmlformats.org/officeDocument/2006/relationships" d3p1:embed="">
                    <a14:imgEffect>
                      <a14:saturation sat="400000"/>
                    </a14:imgEffect>
                    <a14:imgEffect>
                      <a14:brightnessContrast contrast="40000"/>
                    </a14:imgEffect>
                  </a14:imgLayer>
                </a14:imgProps>
              </a:ext>
              <a:ext uri="{28A0092B-C50C-407E-A947-70E740481C1C}">
                <a14:useLocalDpi val="0"/>
              </a:ext>
            </a:extLst>
          </a:blip>
          <a:stretch>
            <a:fillRect/>
          </a:stretch>
        </p:blipFill>
        <p:spPr>
          <a:xfrm>
            <a:off x="197813" y="108000"/>
            <a:ext cx="442504" cy="402495"/>
          </a:xfrm>
          <a:prstGeom prst="rect">
            <a:avLst/>
          </a:prstGeom>
          <a:effectLst>
            <a:outerShdw algn="tl" blurRad="50800" dir="2700000" dist="38100" rotWithShape="0">
              <a:prstClr val="black">
                <a:alpha val="40000"/>
              </a:prstClr>
            </a:outerShdw>
          </a:effectLst>
        </p:spPr>
      </p:pic>
      <p:sp>
        <p:nvSpPr>
          <p:cNvPr id="6" name="矩形 5"/>
          <p:cNvSpPr/>
          <p:nvPr/>
        </p:nvSpPr>
        <p:spPr>
          <a:xfrm>
            <a:off x="678290" y="124581"/>
            <a:ext cx="201168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单击添加文本标题</a:t>
            </a:r>
          </a:p>
        </p:txBody>
      </p:sp>
      <p:sp>
        <p:nvSpPr>
          <p:cNvPr id="7" name="矩形 6"/>
          <p:cNvSpPr/>
          <p:nvPr/>
        </p:nvSpPr>
        <p:spPr>
          <a:xfrm>
            <a:off x="8624773" y="170748"/>
            <a:ext cx="324000" cy="276999"/>
          </a:xfrm>
          <a:prstGeom prst="rect">
            <a:avLst/>
          </a:prstGeom>
        </p:spPr>
        <p:txBody>
          <a:bodyPr anchor="ctr" bIns="0" lIns="0" rIns="0" tIns="0" wrap="none">
            <a:noAutofit/>
          </a:bodyPr>
          <a:lstStyle/>
          <a:p>
            <a:pPr algn="ctr"/>
            <a:fld id="{DB01AD5A-F390-4FA2-8E79-8A04342C9125}" type="slidenum">
              <a:rPr altLang="en-US" lang="zh-CN" sz="2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pPr algn="ctr"/>
              <a:t>33</a:t>
            </a:fld>
          </a:p>
        </p:txBody>
      </p:sp>
      <p:sp>
        <p:nvSpPr>
          <p:cNvPr id="8" name="AutoShape 11">
            <a:hlinkClick r:id="rId4"/>
          </p:cNvPr>
          <p:cNvSpPr>
            <a:spLocks noChangeArrowheads="1"/>
          </p:cNvSpPr>
          <p:nvPr/>
        </p:nvSpPr>
        <p:spPr bwMode="auto">
          <a:xfrm>
            <a:off x="4216400" y="2535410"/>
            <a:ext cx="962025" cy="592138"/>
          </a:xfrm>
          <a:prstGeom prst="rightArrow">
            <a:avLst>
              <a:gd fmla="val 50000" name="adj1"/>
              <a:gd fmla="val 40617" name="adj2"/>
            </a:avLst>
          </a:prstGeom>
          <a:solidFill>
            <a:srgbClr val="C00000"/>
          </a:solidFill>
          <a:ln>
            <a:noFill/>
          </a:ln>
          <a:effectLst>
            <a:outerShdw algn="ctr" dir="2700000" dist="35921" rotWithShape="0">
              <a:srgbClr val="5F5F5F">
                <a:alpha val="50000"/>
              </a:srgbClr>
            </a:outerShdw>
          </a:effectLst>
        </p:spPr>
        <p:txBody>
          <a:bodyPr anchor="ctr" wrap="none"/>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endParaRPr altLang="en-US" lang="zh-CN" sz="3600">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9" name="AutoShape 12">
            <a:hlinkClick r:id="rId4"/>
          </p:cNvPr>
          <p:cNvSpPr>
            <a:spLocks noChangeArrowheads="1"/>
          </p:cNvSpPr>
          <p:nvPr/>
        </p:nvSpPr>
        <p:spPr bwMode="auto">
          <a:xfrm flipH="1">
            <a:off x="4216400" y="3570460"/>
            <a:ext cx="962025" cy="592138"/>
          </a:xfrm>
          <a:prstGeom prst="rightArrow">
            <a:avLst>
              <a:gd fmla="val 50000" name="adj1"/>
              <a:gd fmla="val 40617" name="adj2"/>
            </a:avLst>
          </a:prstGeom>
          <a:solidFill>
            <a:srgbClr val="C00000"/>
          </a:solidFill>
          <a:ln>
            <a:noFill/>
          </a:ln>
          <a:effectLst>
            <a:outerShdw algn="ctr" dir="2700000" dist="35921" rotWithShape="0">
              <a:schemeClr val="bg2"/>
            </a:outerShdw>
          </a:effectLst>
        </p:spPr>
        <p:txBody>
          <a:bodyPr anchor="ctr" wrap="none"/>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endParaRPr altLang="en-US" lang="zh-CN" sz="3600">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0" name="Rectangle 6">
            <a:hlinkClick r:id="rId4"/>
          </p:cNvPr>
          <p:cNvSpPr>
            <a:spLocks noChangeArrowheads="1"/>
          </p:cNvSpPr>
          <p:nvPr/>
        </p:nvSpPr>
        <p:spPr bwMode="auto">
          <a:xfrm>
            <a:off x="812800" y="1311274"/>
            <a:ext cx="3179763" cy="519113"/>
          </a:xfrm>
          <a:prstGeom prst="rect">
            <a:avLst/>
          </a:prstGeom>
          <a:solidFill>
            <a:srgbClr val="C00000"/>
          </a:solidFill>
          <a:ln>
            <a:noFill/>
          </a:ln>
          <a:effectLst>
            <a:outerShdw algn="ctr" dir="2700000" dist="35921" rotWithShape="0">
              <a:schemeClr val="bg2">
                <a:alpha val="50000"/>
              </a:schemeClr>
            </a:outerShdw>
          </a:effectLst>
        </p:spPr>
        <p:txBody>
          <a:bodyPr anchor="ctr" wrap="none"/>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eaLnBrk="1" hangingPunct="1" lvl="0">
              <a:lnSpc>
                <a:spcPct val="120000"/>
              </a:lnSpc>
              <a:defRPr/>
            </a:pPr>
            <a:r>
              <a:rPr altLang="en-US" b="1" lang="zh-CN" sz="2000">
                <a:solidFill>
                  <a:prstClr val="white"/>
                </a:solidFill>
                <a:latin charset="-122" panose="020b0503020204020204" pitchFamily="34" typeface="微软雅黑"/>
                <a:ea charset="-122" panose="020b0503020204020204" pitchFamily="34" typeface="微软雅黑"/>
                <a:sym charset="-122" panose="020b0503020204020204" pitchFamily="34" typeface="微软雅黑"/>
              </a:rPr>
              <a:t>输入文本</a:t>
            </a:r>
          </a:p>
        </p:txBody>
      </p:sp>
      <p:sp>
        <p:nvSpPr>
          <p:cNvPr id="11" name="Rectangle 7">
            <a:hlinkClick r:id="rId4"/>
          </p:cNvPr>
          <p:cNvSpPr>
            <a:spLocks noChangeArrowheads="1"/>
          </p:cNvSpPr>
          <p:nvPr/>
        </p:nvSpPr>
        <p:spPr bwMode="auto">
          <a:xfrm>
            <a:off x="812800" y="1830388"/>
            <a:ext cx="3179763" cy="2829594"/>
          </a:xfrm>
          <a:prstGeom prst="rect">
            <a:avLst/>
          </a:prstGeom>
          <a:solidFill>
            <a:schemeClr val="bg1">
              <a:lumMod val="95000"/>
            </a:schemeClr>
          </a:solidFill>
          <a:ln>
            <a:solidFill>
              <a:schemeClr val="bg1">
                <a:lumMod val="85000"/>
              </a:schemeClr>
            </a:solidFill>
          </a:ln>
          <a:effectLst>
            <a:outerShdw algn="ctr" dir="2700000" dist="35921" rotWithShape="0">
              <a:schemeClr val="bg2">
                <a:alpha val="50000"/>
              </a:schemeClr>
            </a:outerShdw>
          </a:effectLst>
        </p:spPr>
        <p:txBody>
          <a:bodyPr anchor="ctr" wrap="none"/>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endParaRPr altLang="en-US" lang="zh-CN" sz="3600">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2" name="Rectangle 5">
            <a:hlinkClick r:id="rId4"/>
          </p:cNvPr>
          <p:cNvSpPr>
            <a:spLocks noChangeArrowheads="1"/>
          </p:cNvSpPr>
          <p:nvPr/>
        </p:nvSpPr>
        <p:spPr bwMode="gray">
          <a:xfrm>
            <a:off x="899592" y="2031354"/>
            <a:ext cx="3041650" cy="2376760"/>
          </a:xfrm>
          <a:prstGeom prst="rect">
            <a:avLst/>
          </a:prstGeom>
          <a:noFill/>
          <a:ln>
            <a:noFill/>
          </a:ln>
          <a:extLst>
            <a:ext uri="{909E8E84-426E-40DD-AFC4-6F175D3DCCD1}">
              <a14:hiddenFill>
                <a:solidFill>
                  <a:srgbClr val="FFFFFF"/>
                </a:solidFill>
              </a14:hiddenFill>
            </a:ext>
            <a:ext uri="{91240B29-F687-4F45-9708-019B960494DF}">
              <a14:hiddenLine w="19050">
                <a:solidFill>
                  <a:srgbClr val="000000"/>
                </a:solidFill>
                <a:miter lim="800000"/>
                <a:headEnd/>
                <a:tailEnd/>
              </a14:hiddenLine>
            </a:ext>
          </a:extLst>
        </p:spPr>
        <p:txBody>
          <a:bodyPr bIns="72000" lIns="0" rIns="144000" tIns="108000"/>
          <a:lstStyle>
            <a:lvl1pPr eaLnBrk="0" hangingPunct="0" indent="-190500" marL="190500">
              <a:spcBef>
                <a:spcPct val="20000"/>
              </a:spcBef>
              <a:buChar char="•"/>
              <a:defRPr sz="3200">
                <a:solidFill>
                  <a:schemeClr val="tx1"/>
                </a:solidFill>
                <a:latin typeface="Arial"/>
                <a:ea charset="-122" typeface="宋体"/>
              </a:defRPr>
            </a:lvl1pPr>
            <a:lvl2pPr eaLnBrk="0" hangingPunct="0" indent="-285750" marL="742950">
              <a:spcBef>
                <a:spcPct val="20000"/>
              </a:spcBef>
              <a:buChar char="–"/>
              <a:defRPr sz="2800">
                <a:solidFill>
                  <a:schemeClr val="tx1"/>
                </a:solidFill>
                <a:latin typeface="Arial"/>
                <a:ea charset="-122" typeface="宋体"/>
              </a:defRPr>
            </a:lvl2pPr>
            <a:lvl3pPr eaLnBrk="0" hangingPunct="0" indent="-228600" marL="1143000">
              <a:spcBef>
                <a:spcPct val="20000"/>
              </a:spcBef>
              <a:buChar char="•"/>
              <a:defRPr sz="2400">
                <a:solidFill>
                  <a:schemeClr val="tx1"/>
                </a:solidFill>
                <a:latin typeface="Arial"/>
                <a:ea charset="-122" typeface="宋体"/>
              </a:defRPr>
            </a:lvl3pPr>
            <a:lvl4pPr eaLnBrk="0" hangingPunct="0" indent="-228600" marL="1600200">
              <a:spcBef>
                <a:spcPct val="20000"/>
              </a:spcBef>
              <a:buChar char="–"/>
              <a:defRPr sz="2000">
                <a:solidFill>
                  <a:schemeClr val="tx1"/>
                </a:solidFill>
                <a:latin typeface="Arial"/>
                <a:ea charset="-122" typeface="宋体"/>
              </a:defRPr>
            </a:lvl4pPr>
            <a:lvl5pPr eaLnBrk="0" hangingPunct="0" indent="-228600" marL="2057400">
              <a:spcBef>
                <a:spcPct val="20000"/>
              </a:spcBef>
              <a:buChar char="»"/>
              <a:defRPr sz="2000">
                <a:solidFill>
                  <a:schemeClr val="tx1"/>
                </a:solidFill>
                <a:latin typeface="Arial"/>
                <a:ea charset="-122" typeface="宋体"/>
              </a:defRPr>
            </a:lvl5pPr>
            <a:lvl6pPr eaLnBrk="0" fontAlgn="base" hangingPunct="0" indent="-228600" marL="2514600">
              <a:spcBef>
                <a:spcPct val="20000"/>
              </a:spcBef>
              <a:spcAft>
                <a:spcPct val="0"/>
              </a:spcAft>
              <a:buChar char="»"/>
              <a:defRPr sz="2000">
                <a:solidFill>
                  <a:schemeClr val="tx1"/>
                </a:solidFill>
                <a:latin typeface="Arial"/>
                <a:ea charset="-122" typeface="宋体"/>
              </a:defRPr>
            </a:lvl6pPr>
            <a:lvl7pPr eaLnBrk="0" fontAlgn="base" hangingPunct="0" indent="-228600" marL="2971800">
              <a:spcBef>
                <a:spcPct val="20000"/>
              </a:spcBef>
              <a:spcAft>
                <a:spcPct val="0"/>
              </a:spcAft>
              <a:buChar char="»"/>
              <a:defRPr sz="2000">
                <a:solidFill>
                  <a:schemeClr val="tx1"/>
                </a:solidFill>
                <a:latin typeface="Arial"/>
                <a:ea charset="-122" typeface="宋体"/>
              </a:defRPr>
            </a:lvl7pPr>
            <a:lvl8pPr eaLnBrk="0" fontAlgn="base" hangingPunct="0" indent="-228600" marL="3429000">
              <a:spcBef>
                <a:spcPct val="20000"/>
              </a:spcBef>
              <a:spcAft>
                <a:spcPct val="0"/>
              </a:spcAft>
              <a:buChar char="»"/>
              <a:defRPr sz="2000">
                <a:solidFill>
                  <a:schemeClr val="tx1"/>
                </a:solidFill>
                <a:latin typeface="Arial"/>
                <a:ea charset="-122" typeface="宋体"/>
              </a:defRPr>
            </a:lvl8pPr>
            <a:lvl9pPr eaLnBrk="0" fontAlgn="base" hangingPunct="0" indent="-228600" marL="3886200">
              <a:spcBef>
                <a:spcPct val="20000"/>
              </a:spcBef>
              <a:spcAft>
                <a:spcPct val="0"/>
              </a:spcAft>
              <a:buChar char="»"/>
              <a:defRPr sz="2000">
                <a:solidFill>
                  <a:schemeClr val="tx1"/>
                </a:solidFill>
                <a:latin typeface="Arial"/>
                <a:ea charset="-122" typeface="宋体"/>
              </a:defRPr>
            </a:lvl9pPr>
          </a:lstStyle>
          <a:p>
            <a:pPr eaLnBrk="1" hangingPunct="1">
              <a:lnSpc>
                <a:spcPct val="150000"/>
              </a:lnSpc>
              <a:spcBef>
                <a:spcPct val="0"/>
              </a:spcBef>
              <a:spcAft>
                <a:spcPct val="40000"/>
              </a:spcAft>
              <a:buClr>
                <a:schemeClr val="tx1"/>
              </a:buClr>
              <a:buFont charset="2" pitchFamily="2" typeface="Wingdings"/>
              <a:buChar char="§"/>
            </a:pPr>
            <a:r>
              <a:rPr altLang="en-US" lang="zh-CN" sz="1400">
                <a:solidFill>
                  <a:prstClr val="black">
                    <a:lumMod val="75000"/>
                    <a:lumOff val="25000"/>
                  </a:prstClr>
                </a:solidFill>
                <a:latin charset="-122" panose="020b0503020204020204" pitchFamily="34" typeface="微软雅黑"/>
                <a:ea charset="-122" panose="020b0503020204020204" pitchFamily="34" typeface="微软雅黑"/>
                <a:sym charset="-122" panose="020b0503020204020204" pitchFamily="34" typeface="微软雅黑"/>
              </a:rPr>
              <a:t>根据需要添加适当的文字，一页的文字最好不要超过200字根据需要添加适当的文字，一页的文字最好不要超过200字,根据需要添加适当的文字根据需要添加适当的文字，一页的文字最好不要超过200</a:t>
            </a:r>
          </a:p>
        </p:txBody>
      </p:sp>
      <p:sp>
        <p:nvSpPr>
          <p:cNvPr id="13" name="Rectangle 8">
            <a:hlinkClick r:id="rId4"/>
          </p:cNvPr>
          <p:cNvSpPr>
            <a:spLocks noChangeArrowheads="1"/>
          </p:cNvSpPr>
          <p:nvPr/>
        </p:nvSpPr>
        <p:spPr bwMode="auto">
          <a:xfrm>
            <a:off x="5326063" y="1311274"/>
            <a:ext cx="3179762" cy="519113"/>
          </a:xfrm>
          <a:prstGeom prst="rect">
            <a:avLst/>
          </a:prstGeom>
          <a:solidFill>
            <a:srgbClr val="C00000"/>
          </a:solidFill>
          <a:ln>
            <a:noFill/>
          </a:ln>
          <a:effectLst>
            <a:outerShdw algn="ctr" dir="2700000" dist="35921" rotWithShape="0">
              <a:schemeClr val="bg2">
                <a:alpha val="50000"/>
              </a:schemeClr>
            </a:outerShdw>
          </a:effectLst>
        </p:spPr>
        <p:txBody>
          <a:bodyPr anchor="ctr" wrap="none"/>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eaLnBrk="1" fontAlgn="auto" hangingPunct="1">
              <a:lnSpc>
                <a:spcPct val="120000"/>
              </a:lnSpc>
              <a:spcBef>
                <a:spcPct val="0"/>
              </a:spcBef>
              <a:spcAft>
                <a:spcPct val="0"/>
              </a:spcAft>
              <a:defRPr/>
            </a:pPr>
            <a:r>
              <a:rPr altLang="en-US" b="1" lang="zh-CN" sz="2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输入文本</a:t>
            </a:r>
          </a:p>
        </p:txBody>
      </p:sp>
      <p:sp>
        <p:nvSpPr>
          <p:cNvPr id="14" name="Rectangle 9">
            <a:hlinkClick r:id="rId4"/>
          </p:cNvPr>
          <p:cNvSpPr>
            <a:spLocks noChangeArrowheads="1"/>
          </p:cNvSpPr>
          <p:nvPr/>
        </p:nvSpPr>
        <p:spPr bwMode="auto">
          <a:xfrm>
            <a:off x="5326063" y="1830388"/>
            <a:ext cx="3179762" cy="2829594"/>
          </a:xfrm>
          <a:prstGeom prst="rect">
            <a:avLst/>
          </a:prstGeom>
          <a:solidFill>
            <a:schemeClr val="bg1">
              <a:lumMod val="95000"/>
            </a:schemeClr>
          </a:solidFill>
          <a:ln>
            <a:solidFill>
              <a:schemeClr val="bg1">
                <a:lumMod val="85000"/>
              </a:schemeClr>
            </a:solidFill>
          </a:ln>
          <a:effectLst>
            <a:outerShdw algn="ctr" dir="2700000" dist="35921" rotWithShape="0">
              <a:schemeClr val="bg2">
                <a:alpha val="50000"/>
              </a:schemeClr>
            </a:outerShdw>
          </a:effectLst>
        </p:spPr>
        <p:txBody>
          <a:bodyPr anchor="ctr" wrap="none"/>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endParaRPr altLang="en-US" lang="zh-CN" sz="3600">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5" name="Rectangle 5"/>
          <p:cNvSpPr>
            <a:spLocks noChangeArrowheads="1"/>
          </p:cNvSpPr>
          <p:nvPr/>
        </p:nvSpPr>
        <p:spPr bwMode="gray">
          <a:xfrm>
            <a:off x="5434013" y="2031354"/>
            <a:ext cx="3040062" cy="2376760"/>
          </a:xfrm>
          <a:prstGeom prst="rect">
            <a:avLst/>
          </a:prstGeom>
          <a:noFill/>
          <a:ln>
            <a:noFill/>
          </a:ln>
          <a:extLst>
            <a:ext uri="{909E8E84-426E-40DD-AFC4-6F175D3DCCD1}">
              <a14:hiddenFill>
                <a:solidFill>
                  <a:srgbClr val="FFFFFF"/>
                </a:solidFill>
              </a14:hiddenFill>
            </a:ext>
            <a:ext uri="{91240B29-F687-4F45-9708-019B960494DF}">
              <a14:hiddenLine w="19050">
                <a:solidFill>
                  <a:srgbClr val="000000"/>
                </a:solidFill>
                <a:miter lim="800000"/>
                <a:headEnd/>
                <a:tailEnd/>
              </a14:hiddenLine>
            </a:ext>
          </a:extLst>
        </p:spPr>
        <p:txBody>
          <a:bodyPr bIns="72000" lIns="0" rIns="144000" tIns="108000"/>
          <a:lstStyle>
            <a:lvl1pPr eaLnBrk="0" hangingPunct="0" indent="-190500" marL="190500">
              <a:spcBef>
                <a:spcPct val="20000"/>
              </a:spcBef>
              <a:buChar char="•"/>
              <a:defRPr sz="3200">
                <a:solidFill>
                  <a:schemeClr val="tx1"/>
                </a:solidFill>
                <a:latin typeface="Arial"/>
                <a:ea charset="-122" typeface="宋体"/>
              </a:defRPr>
            </a:lvl1pPr>
            <a:lvl2pPr eaLnBrk="0" hangingPunct="0" indent="-285750" marL="742950">
              <a:spcBef>
                <a:spcPct val="20000"/>
              </a:spcBef>
              <a:buChar char="–"/>
              <a:defRPr sz="2800">
                <a:solidFill>
                  <a:schemeClr val="tx1"/>
                </a:solidFill>
                <a:latin typeface="Arial"/>
                <a:ea charset="-122" typeface="宋体"/>
              </a:defRPr>
            </a:lvl2pPr>
            <a:lvl3pPr eaLnBrk="0" hangingPunct="0" indent="-228600" marL="1143000">
              <a:spcBef>
                <a:spcPct val="20000"/>
              </a:spcBef>
              <a:buChar char="•"/>
              <a:defRPr sz="2400">
                <a:solidFill>
                  <a:schemeClr val="tx1"/>
                </a:solidFill>
                <a:latin typeface="Arial"/>
                <a:ea charset="-122" typeface="宋体"/>
              </a:defRPr>
            </a:lvl3pPr>
            <a:lvl4pPr eaLnBrk="0" hangingPunct="0" indent="-228600" marL="1600200">
              <a:spcBef>
                <a:spcPct val="20000"/>
              </a:spcBef>
              <a:buChar char="–"/>
              <a:defRPr sz="2000">
                <a:solidFill>
                  <a:schemeClr val="tx1"/>
                </a:solidFill>
                <a:latin typeface="Arial"/>
                <a:ea charset="-122" typeface="宋体"/>
              </a:defRPr>
            </a:lvl4pPr>
            <a:lvl5pPr eaLnBrk="0" hangingPunct="0" indent="-228600" marL="2057400">
              <a:spcBef>
                <a:spcPct val="20000"/>
              </a:spcBef>
              <a:buChar char="»"/>
              <a:defRPr sz="2000">
                <a:solidFill>
                  <a:schemeClr val="tx1"/>
                </a:solidFill>
                <a:latin typeface="Arial"/>
                <a:ea charset="-122" typeface="宋体"/>
              </a:defRPr>
            </a:lvl5pPr>
            <a:lvl6pPr eaLnBrk="0" fontAlgn="base" hangingPunct="0" indent="-228600" marL="2514600">
              <a:spcBef>
                <a:spcPct val="20000"/>
              </a:spcBef>
              <a:spcAft>
                <a:spcPct val="0"/>
              </a:spcAft>
              <a:buChar char="»"/>
              <a:defRPr sz="2000">
                <a:solidFill>
                  <a:schemeClr val="tx1"/>
                </a:solidFill>
                <a:latin typeface="Arial"/>
                <a:ea charset="-122" typeface="宋体"/>
              </a:defRPr>
            </a:lvl6pPr>
            <a:lvl7pPr eaLnBrk="0" fontAlgn="base" hangingPunct="0" indent="-228600" marL="2971800">
              <a:spcBef>
                <a:spcPct val="20000"/>
              </a:spcBef>
              <a:spcAft>
                <a:spcPct val="0"/>
              </a:spcAft>
              <a:buChar char="»"/>
              <a:defRPr sz="2000">
                <a:solidFill>
                  <a:schemeClr val="tx1"/>
                </a:solidFill>
                <a:latin typeface="Arial"/>
                <a:ea charset="-122" typeface="宋体"/>
              </a:defRPr>
            </a:lvl7pPr>
            <a:lvl8pPr eaLnBrk="0" fontAlgn="base" hangingPunct="0" indent="-228600" marL="3429000">
              <a:spcBef>
                <a:spcPct val="20000"/>
              </a:spcBef>
              <a:spcAft>
                <a:spcPct val="0"/>
              </a:spcAft>
              <a:buChar char="»"/>
              <a:defRPr sz="2000">
                <a:solidFill>
                  <a:schemeClr val="tx1"/>
                </a:solidFill>
                <a:latin typeface="Arial"/>
                <a:ea charset="-122" typeface="宋体"/>
              </a:defRPr>
            </a:lvl8pPr>
            <a:lvl9pPr eaLnBrk="0" fontAlgn="base" hangingPunct="0" indent="-228600" marL="3886200">
              <a:spcBef>
                <a:spcPct val="20000"/>
              </a:spcBef>
              <a:spcAft>
                <a:spcPct val="0"/>
              </a:spcAft>
              <a:buChar char="»"/>
              <a:defRPr sz="2000">
                <a:solidFill>
                  <a:schemeClr val="tx1"/>
                </a:solidFill>
                <a:latin typeface="Arial"/>
                <a:ea charset="-122" typeface="宋体"/>
              </a:defRPr>
            </a:lvl9pPr>
          </a:lstStyle>
          <a:p>
            <a:pPr eaLnBrk="1" hangingPunct="1">
              <a:lnSpc>
                <a:spcPct val="150000"/>
              </a:lnSpc>
              <a:spcBef>
                <a:spcPct val="0"/>
              </a:spcBef>
              <a:spcAft>
                <a:spcPct val="40000"/>
              </a:spcAft>
              <a:buClr>
                <a:schemeClr val="tx1"/>
              </a:buClr>
              <a:buFont charset="2" pitchFamily="2" typeface="Wingdings"/>
              <a:buChar char="§"/>
            </a:pPr>
            <a:r>
              <a:rPr altLang="en-US" lang="zh-CN" sz="1400">
                <a:solidFill>
                  <a:prstClr val="black">
                    <a:lumMod val="75000"/>
                    <a:lumOff val="25000"/>
                  </a:prstClr>
                </a:solidFill>
                <a:latin charset="-122" panose="020b0503020204020204" pitchFamily="34" typeface="微软雅黑"/>
                <a:ea charset="-122" panose="020b0503020204020204" pitchFamily="34" typeface="微软雅黑"/>
                <a:sym charset="-122" panose="020b0503020204020204" pitchFamily="34" typeface="微软雅黑"/>
              </a:rPr>
              <a:t>根据需要添加适当的文字，一页的文字最好不要超过200字根据需要添加适当的文字，一页的文字最好不要超过200字,根据需要添加适当的文字根据需要添加适当的文字，一页的文字最好不要超过200</a:t>
            </a:r>
          </a:p>
        </p:txBody>
      </p:sp>
    </p:spTree>
    <p:extLst>
      <p:ext uri="{BB962C8B-B14F-4D97-AF65-F5344CB8AC3E}">
        <p14:creationId val="1906993938"/>
      </p:ext>
    </p:extLst>
  </p:cSld>
  <p:clrMapOvr>
    <a:masterClrMapping/>
  </p:clrMapOvr>
  <mc:AlternateContent>
    <mc:Choice Requires="p14">
      <p:transition p14:dur="1100" spd="slow"/>
    </mc:Choice>
    <mc:Fallback>
      <p:transition spd="slow"/>
    </mc:Fallback>
  </mc:AlternateConten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 name="矩形 2"/>
          <p:cNvSpPr/>
          <p:nvPr/>
        </p:nvSpPr>
        <p:spPr>
          <a:xfrm>
            <a:off x="0" y="590024"/>
            <a:ext cx="9144000" cy="5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 name="矩形 3"/>
          <p:cNvSpPr/>
          <p:nvPr/>
        </p:nvSpPr>
        <p:spPr>
          <a:xfrm>
            <a:off x="0" y="14025"/>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pic>
        <p:nvPicPr>
          <p:cNvPr id="5" name="图片 4"/>
          <p:cNvPicPr>
            <a:picLocks noChangeAspect="1"/>
          </p:cNvPicPr>
          <p:nvPr/>
        </p:nvPicPr>
        <p:blipFill>
          <a:blip r:embed="rId3">
            <a:extLst>
              <a:ext uri="{BEBA8EAE-BF5A-486C-A8C5-ECC9F3942E4B}">
                <a14:imgProps>
                  <a14:imgLayer xmlns:d3p1="http://schemas.openxmlformats.org/officeDocument/2006/relationships" d3p1:embed="">
                    <a14:imgEffect>
                      <a14:saturation sat="400000"/>
                    </a14:imgEffect>
                    <a14:imgEffect>
                      <a14:brightnessContrast contrast="40000"/>
                    </a14:imgEffect>
                  </a14:imgLayer>
                </a14:imgProps>
              </a:ext>
              <a:ext uri="{28A0092B-C50C-407E-A947-70E740481C1C}">
                <a14:useLocalDpi val="0"/>
              </a:ext>
            </a:extLst>
          </a:blip>
          <a:stretch>
            <a:fillRect/>
          </a:stretch>
        </p:blipFill>
        <p:spPr>
          <a:xfrm>
            <a:off x="197813" y="108000"/>
            <a:ext cx="442504" cy="402495"/>
          </a:xfrm>
          <a:prstGeom prst="rect">
            <a:avLst/>
          </a:prstGeom>
          <a:effectLst>
            <a:outerShdw algn="tl" blurRad="50800" dir="2700000" dist="38100" rotWithShape="0">
              <a:prstClr val="black">
                <a:alpha val="40000"/>
              </a:prstClr>
            </a:outerShdw>
          </a:effectLst>
        </p:spPr>
      </p:pic>
      <p:sp>
        <p:nvSpPr>
          <p:cNvPr id="6" name="矩形 5"/>
          <p:cNvSpPr/>
          <p:nvPr/>
        </p:nvSpPr>
        <p:spPr>
          <a:xfrm>
            <a:off x="678290" y="124581"/>
            <a:ext cx="201168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单击添加文本标题</a:t>
            </a:r>
          </a:p>
        </p:txBody>
      </p:sp>
      <p:sp>
        <p:nvSpPr>
          <p:cNvPr id="7" name="矩形 6"/>
          <p:cNvSpPr/>
          <p:nvPr/>
        </p:nvSpPr>
        <p:spPr>
          <a:xfrm>
            <a:off x="8624773" y="170748"/>
            <a:ext cx="324000" cy="276999"/>
          </a:xfrm>
          <a:prstGeom prst="rect">
            <a:avLst/>
          </a:prstGeom>
        </p:spPr>
        <p:txBody>
          <a:bodyPr anchor="ctr" bIns="0" lIns="0" rIns="0" tIns="0" wrap="none">
            <a:noAutofit/>
          </a:bodyPr>
          <a:lstStyle/>
          <a:p>
            <a:pPr algn="ctr"/>
            <a:fld id="{778AE554-D44F-434E-9DEE-0ECF20DFF17C}" type="slidenum">
              <a:rPr altLang="en-US" lang="zh-CN" sz="2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pPr algn="ctr"/>
              <a:t>34</a:t>
            </a:fld>
          </a:p>
        </p:txBody>
      </p:sp>
      <p:sp>
        <p:nvSpPr>
          <p:cNvPr id="8" name="圆角矩形 7"/>
          <p:cNvSpPr/>
          <p:nvPr/>
        </p:nvSpPr>
        <p:spPr>
          <a:xfrm>
            <a:off x="628922" y="1601841"/>
            <a:ext cx="1799901" cy="2914125"/>
          </a:xfrm>
          <a:prstGeom prst="roundRect">
            <a:avLst>
              <a:gd fmla="val 5505" name="adj"/>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48">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9" name="组合 8"/>
          <p:cNvGrpSpPr/>
          <p:nvPr/>
        </p:nvGrpSpPr>
        <p:grpSpPr>
          <a:xfrm>
            <a:off x="1197813" y="1278809"/>
            <a:ext cx="681268" cy="689626"/>
            <a:chOff x="1197813" y="1203598"/>
            <a:chExt cx="681268" cy="689626"/>
          </a:xfrm>
        </p:grpSpPr>
        <p:sp>
          <p:nvSpPr>
            <p:cNvPr id="10" name="椭圆 9"/>
            <p:cNvSpPr/>
            <p:nvPr/>
          </p:nvSpPr>
          <p:spPr>
            <a:xfrm>
              <a:off x="1197813" y="1203598"/>
              <a:ext cx="681268" cy="681697"/>
            </a:xfrm>
            <a:prstGeom prst="ellipse">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48">
                <a:solidFill>
                  <a:srgbClr val="0278A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1" name="文本框 19"/>
            <p:cNvSpPr txBox="1"/>
            <p:nvPr/>
          </p:nvSpPr>
          <p:spPr>
            <a:xfrm>
              <a:off x="1300082" y="1214705"/>
              <a:ext cx="481330" cy="671932"/>
            </a:xfrm>
            <a:prstGeom prst="rect">
              <a:avLst/>
            </a:prstGeom>
            <a:noFill/>
          </p:spPr>
          <p:txBody>
            <a:bodyPr rtlCol="0" wrap="none">
              <a:spAutoFit/>
            </a:bodyPr>
            <a:lstStyle/>
            <a:p>
              <a:pPr algn="ctr"/>
              <a:r>
                <a:rPr altLang="zh-CN" b="1" lang="en-US" sz="3809">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1</a:t>
              </a:r>
            </a:p>
          </p:txBody>
        </p:sp>
      </p:grpSp>
      <p:sp>
        <p:nvSpPr>
          <p:cNvPr id="12" name="矩形 11"/>
          <p:cNvSpPr/>
          <p:nvPr/>
        </p:nvSpPr>
        <p:spPr>
          <a:xfrm>
            <a:off x="743214" y="2303384"/>
            <a:ext cx="1601672" cy="1851660"/>
          </a:xfrm>
          <a:prstGeom prst="rect">
            <a:avLst/>
          </a:prstGeom>
        </p:spPr>
        <p:txBody>
          <a:bodyPr wrap="square">
            <a:spAutoFit/>
          </a:bodyPr>
          <a:lstStyle/>
          <a:p>
            <a:pPr algn="ctr">
              <a:lnSpc>
                <a:spcPct val="150000"/>
              </a:lnSpc>
              <a:spcBef>
                <a:spcPts val="661"/>
              </a:spcBef>
              <a:spcAft>
                <a:spcPts val="661"/>
              </a:spcAft>
              <a:defRPr/>
            </a:pPr>
            <a:r>
              <a:rPr altLang="en-US" lang="zh-CN" sz="11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根据自己的需要添加适当的文字，据研究，在幻灯片中，一页的文字最好不要超200字根据自己的需要添加适当的文字一页的文字最好不要超过200字</a:t>
            </a:r>
          </a:p>
        </p:txBody>
      </p:sp>
      <p:sp>
        <p:nvSpPr>
          <p:cNvPr id="13" name="圆角矩形 12"/>
          <p:cNvSpPr/>
          <p:nvPr/>
        </p:nvSpPr>
        <p:spPr>
          <a:xfrm>
            <a:off x="2615008" y="1601841"/>
            <a:ext cx="1799901" cy="2914125"/>
          </a:xfrm>
          <a:prstGeom prst="roundRect">
            <a:avLst>
              <a:gd fmla="val 5505" name="adj"/>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48">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14" name="组合 13"/>
          <p:cNvGrpSpPr/>
          <p:nvPr/>
        </p:nvGrpSpPr>
        <p:grpSpPr>
          <a:xfrm>
            <a:off x="3183899" y="1278809"/>
            <a:ext cx="681268" cy="681697"/>
            <a:chOff x="3183899" y="1203598"/>
            <a:chExt cx="681268" cy="681697"/>
          </a:xfrm>
        </p:grpSpPr>
        <p:sp>
          <p:nvSpPr>
            <p:cNvPr id="15" name="椭圆 14"/>
            <p:cNvSpPr/>
            <p:nvPr/>
          </p:nvSpPr>
          <p:spPr>
            <a:xfrm>
              <a:off x="3183899" y="1203598"/>
              <a:ext cx="681268" cy="681697"/>
            </a:xfrm>
            <a:prstGeom prst="ellipse">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48">
                <a:solidFill>
                  <a:srgbClr val="0278A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6" name="文本框 19"/>
            <p:cNvSpPr txBox="1"/>
            <p:nvPr/>
          </p:nvSpPr>
          <p:spPr>
            <a:xfrm>
              <a:off x="3285303" y="1239131"/>
              <a:ext cx="455930" cy="623621"/>
            </a:xfrm>
            <a:prstGeom prst="rect">
              <a:avLst/>
            </a:prstGeom>
            <a:noFill/>
          </p:spPr>
          <p:txBody>
            <a:bodyPr rtlCol="0" wrap="none">
              <a:spAutoFit/>
            </a:bodyPr>
            <a:lstStyle/>
            <a:p>
              <a:pPr algn="ctr"/>
              <a:r>
                <a:rPr altLang="zh-CN" b="1" lang="en-US" sz="3492">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2</a:t>
              </a:r>
            </a:p>
          </p:txBody>
        </p:sp>
      </p:grpSp>
      <p:sp>
        <p:nvSpPr>
          <p:cNvPr id="17" name="矩形 16"/>
          <p:cNvSpPr/>
          <p:nvPr/>
        </p:nvSpPr>
        <p:spPr>
          <a:xfrm>
            <a:off x="2729300" y="2303383"/>
            <a:ext cx="1601672" cy="1851660"/>
          </a:xfrm>
          <a:prstGeom prst="rect">
            <a:avLst/>
          </a:prstGeom>
        </p:spPr>
        <p:txBody>
          <a:bodyPr wrap="square">
            <a:spAutoFit/>
          </a:bodyPr>
          <a:lstStyle/>
          <a:p>
            <a:pPr algn="ctr" lvl="0">
              <a:lnSpc>
                <a:spcPct val="150000"/>
              </a:lnSpc>
              <a:spcBef>
                <a:spcPts val="661"/>
              </a:spcBef>
              <a:spcAft>
                <a:spcPts val="661"/>
              </a:spcAft>
              <a:defRPr/>
            </a:pPr>
            <a:r>
              <a:rPr altLang="en-US" lang="zh-CN" sz="1100">
                <a:solidFill>
                  <a:prstClr val="white"/>
                </a:solidFill>
                <a:latin charset="-122" panose="020b0503020204020204" pitchFamily="34" typeface="微软雅黑"/>
                <a:ea charset="-122" panose="020b0503020204020204" pitchFamily="34" typeface="微软雅黑"/>
                <a:sym charset="-122" panose="020b0503020204020204" pitchFamily="34" typeface="微软雅黑"/>
              </a:rPr>
              <a:t>根据自己的需要添加适当的文字，据研究，在幻灯片中，一页的文字最好不要超200字根据自己的需要添加适当的文字一页的文字最好不要超过200字</a:t>
            </a:r>
          </a:p>
        </p:txBody>
      </p:sp>
      <p:sp>
        <p:nvSpPr>
          <p:cNvPr id="18" name="圆角矩形 17"/>
          <p:cNvSpPr/>
          <p:nvPr/>
        </p:nvSpPr>
        <p:spPr>
          <a:xfrm>
            <a:off x="4626331" y="1601841"/>
            <a:ext cx="1799901" cy="2914125"/>
          </a:xfrm>
          <a:prstGeom prst="roundRect">
            <a:avLst>
              <a:gd fmla="val 5505" name="adj"/>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48">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19" name="组合 18"/>
          <p:cNvGrpSpPr/>
          <p:nvPr/>
        </p:nvGrpSpPr>
        <p:grpSpPr>
          <a:xfrm>
            <a:off x="5195222" y="1278809"/>
            <a:ext cx="681268" cy="681697"/>
            <a:chOff x="5195222" y="1203598"/>
            <a:chExt cx="681268" cy="681697"/>
          </a:xfrm>
        </p:grpSpPr>
        <p:sp>
          <p:nvSpPr>
            <p:cNvPr id="20" name="椭圆 19"/>
            <p:cNvSpPr/>
            <p:nvPr/>
          </p:nvSpPr>
          <p:spPr>
            <a:xfrm>
              <a:off x="5195222" y="1203598"/>
              <a:ext cx="681268" cy="681697"/>
            </a:xfrm>
            <a:prstGeom prst="ellipse">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48">
                <a:solidFill>
                  <a:srgbClr val="0278A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1" name="文本框 19"/>
            <p:cNvSpPr txBox="1"/>
            <p:nvPr/>
          </p:nvSpPr>
          <p:spPr>
            <a:xfrm>
              <a:off x="5307889" y="1239131"/>
              <a:ext cx="455930" cy="623621"/>
            </a:xfrm>
            <a:prstGeom prst="rect">
              <a:avLst/>
            </a:prstGeom>
            <a:noFill/>
          </p:spPr>
          <p:txBody>
            <a:bodyPr rtlCol="0" wrap="none">
              <a:spAutoFit/>
            </a:bodyPr>
            <a:lstStyle/>
            <a:p>
              <a:pPr algn="ctr"/>
              <a:r>
                <a:rPr altLang="zh-CN" b="1" lang="en-US" sz="3492">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3</a:t>
              </a:r>
            </a:p>
          </p:txBody>
        </p:sp>
      </p:grpSp>
      <p:sp>
        <p:nvSpPr>
          <p:cNvPr id="22" name="矩形 21"/>
          <p:cNvSpPr/>
          <p:nvPr/>
        </p:nvSpPr>
        <p:spPr>
          <a:xfrm>
            <a:off x="4740623" y="2303384"/>
            <a:ext cx="1601672" cy="1851660"/>
          </a:xfrm>
          <a:prstGeom prst="rect">
            <a:avLst/>
          </a:prstGeom>
        </p:spPr>
        <p:txBody>
          <a:bodyPr wrap="square">
            <a:spAutoFit/>
          </a:bodyPr>
          <a:lstStyle/>
          <a:p>
            <a:pPr algn="ctr" lvl="0">
              <a:lnSpc>
                <a:spcPct val="150000"/>
              </a:lnSpc>
              <a:spcBef>
                <a:spcPts val="661"/>
              </a:spcBef>
              <a:spcAft>
                <a:spcPts val="661"/>
              </a:spcAft>
              <a:defRPr/>
            </a:pPr>
            <a:r>
              <a:rPr altLang="en-US" lang="zh-CN" sz="1100">
                <a:solidFill>
                  <a:prstClr val="white"/>
                </a:solidFill>
                <a:latin charset="-122" panose="020b0503020204020204" pitchFamily="34" typeface="微软雅黑"/>
                <a:ea charset="-122" panose="020b0503020204020204" pitchFamily="34" typeface="微软雅黑"/>
                <a:sym charset="-122" panose="020b0503020204020204" pitchFamily="34" typeface="微软雅黑"/>
              </a:rPr>
              <a:t>根据自己的需要添加适当的文字，据研究，在幻灯片中，一页的文字最好不要超200字根据自己的需要添加适当的文字一页的文字最好不要超过200字</a:t>
            </a:r>
          </a:p>
        </p:txBody>
      </p:sp>
      <p:sp>
        <p:nvSpPr>
          <p:cNvPr id="23" name="圆角矩形 22"/>
          <p:cNvSpPr/>
          <p:nvPr/>
        </p:nvSpPr>
        <p:spPr>
          <a:xfrm>
            <a:off x="6612418" y="1601841"/>
            <a:ext cx="1799901" cy="2914125"/>
          </a:xfrm>
          <a:prstGeom prst="roundRect">
            <a:avLst>
              <a:gd fmla="val 5505" name="adj"/>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48">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24" name="组合 23"/>
          <p:cNvGrpSpPr/>
          <p:nvPr/>
        </p:nvGrpSpPr>
        <p:grpSpPr>
          <a:xfrm>
            <a:off x="7181308" y="1278809"/>
            <a:ext cx="681268" cy="689626"/>
            <a:chOff x="7181308" y="1203598"/>
            <a:chExt cx="681268" cy="689626"/>
          </a:xfrm>
        </p:grpSpPr>
        <p:sp>
          <p:nvSpPr>
            <p:cNvPr id="25" name="椭圆 24"/>
            <p:cNvSpPr/>
            <p:nvPr/>
          </p:nvSpPr>
          <p:spPr>
            <a:xfrm>
              <a:off x="7181308" y="1203598"/>
              <a:ext cx="681268" cy="681697"/>
            </a:xfrm>
            <a:prstGeom prst="ellipse">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48">
                <a:solidFill>
                  <a:srgbClr val="0278A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6" name="文本框 19"/>
            <p:cNvSpPr txBox="1"/>
            <p:nvPr/>
          </p:nvSpPr>
          <p:spPr>
            <a:xfrm>
              <a:off x="7264915" y="1214705"/>
              <a:ext cx="481330" cy="671932"/>
            </a:xfrm>
            <a:prstGeom prst="rect">
              <a:avLst/>
            </a:prstGeom>
            <a:noFill/>
          </p:spPr>
          <p:txBody>
            <a:bodyPr rtlCol="0" wrap="none">
              <a:spAutoFit/>
            </a:bodyPr>
            <a:lstStyle/>
            <a:p>
              <a:pPr algn="ctr"/>
              <a:r>
                <a:rPr altLang="zh-CN" b="1" lang="en-US" sz="3809">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4</a:t>
              </a:r>
            </a:p>
          </p:txBody>
        </p:sp>
      </p:grpSp>
      <p:sp>
        <p:nvSpPr>
          <p:cNvPr id="27" name="矩形 26"/>
          <p:cNvSpPr/>
          <p:nvPr/>
        </p:nvSpPr>
        <p:spPr>
          <a:xfrm>
            <a:off x="6726710" y="2303384"/>
            <a:ext cx="1601672" cy="1851660"/>
          </a:xfrm>
          <a:prstGeom prst="rect">
            <a:avLst/>
          </a:prstGeom>
        </p:spPr>
        <p:txBody>
          <a:bodyPr wrap="square">
            <a:spAutoFit/>
          </a:bodyPr>
          <a:lstStyle/>
          <a:p>
            <a:pPr algn="ctr" lvl="0">
              <a:lnSpc>
                <a:spcPct val="150000"/>
              </a:lnSpc>
              <a:spcBef>
                <a:spcPts val="661"/>
              </a:spcBef>
              <a:spcAft>
                <a:spcPts val="661"/>
              </a:spcAft>
              <a:defRPr/>
            </a:pPr>
            <a:r>
              <a:rPr altLang="en-US" lang="zh-CN" sz="1100">
                <a:solidFill>
                  <a:prstClr val="white"/>
                </a:solidFill>
                <a:latin charset="-122" panose="020b0503020204020204" pitchFamily="34" typeface="微软雅黑"/>
                <a:ea charset="-122" panose="020b0503020204020204" pitchFamily="34" typeface="微软雅黑"/>
                <a:sym charset="-122" panose="020b0503020204020204" pitchFamily="34" typeface="微软雅黑"/>
              </a:rPr>
              <a:t>根据自己的需要添加适当的文字，据研究，在幻灯片中，一页的文字最好不要超200字根据自己的需要添加适当的文字一页的文字最好不要超过200字</a:t>
            </a:r>
          </a:p>
        </p:txBody>
      </p:sp>
    </p:spTree>
    <p:extLst>
      <p:ext uri="{BB962C8B-B14F-4D97-AF65-F5344CB8AC3E}">
        <p14:creationId val="1906993938"/>
      </p:ext>
    </p:extLst>
  </p:cSld>
  <p:clrMapOvr>
    <a:masterClrMapping/>
  </p:clrMapOvr>
  <mc:AlternateContent>
    <mc:Choice Requires="p14">
      <p:transition p14:dur="1100" spd="slow"/>
    </mc:Choice>
    <mc:Fallback>
      <p:transition spd="slow"/>
    </mc:Fallback>
  </mc:AlternateConten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val="0"/>
              </a:ext>
            </a:extLst>
          </a:blip>
          <a:srcRect l="78752" t="48337"/>
          <a:stretch>
            <a:fillRect/>
          </a:stretch>
        </p:blipFill>
        <p:spPr>
          <a:xfrm>
            <a:off x="7200900" y="2486236"/>
            <a:ext cx="1942844" cy="2657264"/>
          </a:xfrm>
          <a:prstGeom prst="rect">
            <a:avLst/>
          </a:prstGeom>
        </p:spPr>
      </p:pic>
      <p:pic>
        <p:nvPicPr>
          <p:cNvPr id="6" name="图片 5"/>
          <p:cNvPicPr>
            <a:picLocks noChangeAspect="1"/>
          </p:cNvPicPr>
          <p:nvPr/>
        </p:nvPicPr>
        <p:blipFill>
          <a:blip r:embed="rId4">
            <a:extLst>
              <a:ext uri="{BEBA8EAE-BF5A-486C-A8C5-ECC9F3942E4B}">
                <a14:imgProps>
                  <a14:imgLayer xmlns:d3p1="http://schemas.openxmlformats.org/officeDocument/2006/relationships" d3p1:embed="">
                    <a14:imgEffect>
                      <a14:saturation sat="400000"/>
                    </a14:imgEffect>
                  </a14:imgLayer>
                </a14:imgProps>
              </a:ext>
              <a:ext uri="{28A0092B-C50C-407E-A947-70E740481C1C}">
                <a14:useLocalDpi val="0"/>
              </a:ext>
            </a:extLst>
          </a:blip>
          <a:srcRect t="70968"/>
          <a:stretch>
            <a:fillRect/>
          </a:stretch>
        </p:blipFill>
        <p:spPr>
          <a:xfrm>
            <a:off x="0" y="3650396"/>
            <a:ext cx="9143640" cy="1493248"/>
          </a:xfrm>
          <a:prstGeom prst="rect">
            <a:avLst/>
          </a:prstGeom>
        </p:spPr>
      </p:pic>
      <p:sp>
        <p:nvSpPr>
          <p:cNvPr id="7" name="矩形 6"/>
          <p:cNvSpPr/>
          <p:nvPr/>
        </p:nvSpPr>
        <p:spPr>
          <a:xfrm>
            <a:off x="2771800" y="2072977"/>
            <a:ext cx="3888432" cy="1082018"/>
          </a:xfrm>
          <a:prstGeom prst="rect">
            <a:avLst/>
          </a:prstGeom>
        </p:spPr>
        <p:txBody>
          <a:bodyPr anchor="ctr" bIns="38089" lIns="76179" rIns="76179" tIns="38089" wrap="square">
            <a:spAutoFit/>
          </a:bodyPr>
          <a:lstStyle/>
          <a:p>
            <a:pPr algn="ctr"/>
            <a:r>
              <a:rPr altLang="en-US" b="1" lang="zh-CN" spc="500" sz="6600">
                <a:solidFill>
                  <a:srgbClr val="C00000"/>
                </a:solidFill>
                <a:latin charset="-122" panose="020b0503020204020204" pitchFamily="34" typeface="微软雅黑"/>
                <a:ea charset="-122" panose="020b0503020204020204" pitchFamily="34" typeface="微软雅黑"/>
                <a:sym charset="-122" panose="020b0503020204020204" pitchFamily="34" typeface="微软雅黑"/>
              </a:rPr>
              <a:t>感谢聆听</a:t>
            </a:r>
          </a:p>
        </p:txBody>
      </p:sp>
      <p:pic>
        <p:nvPicPr>
          <p:cNvPr id="8" name="图片 7"/>
          <p:cNvPicPr>
            <a:picLocks noChangeAspect="1"/>
          </p:cNvPicPr>
          <p:nvPr/>
        </p:nvPicPr>
        <p:blipFill>
          <a:blip r:embed="rId5">
            <a:extLst>
              <a:ext uri="{BEBA8EAE-BF5A-486C-A8C5-ECC9F3942E4B}">
                <a14:imgProps>
                  <a14:imgLayer xmlns:d3p1="http://schemas.openxmlformats.org/officeDocument/2006/relationships" d3p1:embed="">
                    <a14:imgEffect>
                      <a14:saturation sat="400000"/>
                    </a14:imgEffect>
                    <a14:imgEffect>
                      <a14:brightnessContrast contrast="40000"/>
                    </a14:imgEffect>
                  </a14:imgLayer>
                </a14:imgProps>
              </a:ext>
              <a:ext uri="{28A0092B-C50C-407E-A947-70E740481C1C}">
                <a14:useLocalDpi val="0"/>
              </a:ext>
            </a:extLst>
          </a:blip>
          <a:stretch>
            <a:fillRect/>
          </a:stretch>
        </p:blipFill>
        <p:spPr>
          <a:xfrm>
            <a:off x="3549271" y="277545"/>
            <a:ext cx="2045458" cy="1860514"/>
          </a:xfrm>
          <a:prstGeom prst="rect">
            <a:avLst/>
          </a:prstGeom>
          <a:effectLst>
            <a:outerShdw algn="ctr" blurRad="254000" rotWithShape="0" sx="109000" sy="109000">
              <a:prstClr val="black">
                <a:alpha val="40000"/>
              </a:prstClr>
            </a:outerShdw>
          </a:effectLst>
        </p:spPr>
      </p:pic>
      <p:sp>
        <p:nvSpPr>
          <p:cNvPr id="9" name="矩形 8">
            <a:extLst>
              <a:ext uri="{FF2B5EF4-FFF2-40B4-BE49-F238E27FC236}">
                <a16:creationId xmlns:a16="http://schemas.microsoft.com/office/drawing/2014/main" id="{C107CEED-395A-43BF-8ED4-6F6734840B6B}"/>
              </a:ext>
            </a:extLst>
          </p:cNvPr>
          <p:cNvSpPr/>
          <p:nvPr/>
        </p:nvSpPr>
        <p:spPr>
          <a:xfrm>
            <a:off x="3708868" y="3286082"/>
            <a:ext cx="1726265" cy="259058"/>
          </a:xfrm>
          <a:prstGeom prst="rect">
            <a:avLst/>
          </a:prstGeom>
          <a:ln>
            <a:solidFill>
              <a:schemeClr val="tx1">
                <a:lumMod val="50000"/>
                <a:lumOff val="50000"/>
              </a:schemeClr>
            </a:solidFill>
          </a:ln>
        </p:spPr>
        <p:txBody>
          <a:bodyPr anchor="ctr" bIns="38089" lIns="76179" rIns="76179" tIns="38089" wrap="square">
            <a:spAutoFit/>
          </a:bodyPr>
          <a:lstStyle/>
          <a:p>
            <a:r>
              <a:rPr altLang="en-US" b="1" lang="zh-CN" spc="300" sz="1200">
                <a:latin charset="-122" panose="020b0503020204020204" pitchFamily="34" typeface="微软雅黑"/>
                <a:ea charset="-122" panose="020b0503020204020204" pitchFamily="34" typeface="微软雅黑"/>
                <a:sym charset="-122" panose="020b0503020204020204" pitchFamily="34" typeface="微软雅黑"/>
              </a:rPr>
              <a:t>汇报人：优页PPT</a:t>
            </a:r>
          </a:p>
        </p:txBody>
      </p:sp>
    </p:spTree>
    <p:extLst>
      <p:ext uri="{BB962C8B-B14F-4D97-AF65-F5344CB8AC3E}">
        <p14:creationId val="212138390"/>
      </p:ext>
    </p:extLst>
  </p:cSld>
  <p:clrMapOvr>
    <a:masterClrMapping/>
  </p:clrMapOvr>
  <mc:AlternateContent>
    <mc:Choice Requires="p14">
      <p:transition p14:dur="1600" spd="slow"/>
    </mc:Choice>
    <mc:Fallback>
      <p:transition spd="slow"/>
    </mc:Fallback>
  </mc:AlternateConten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圆角淘宝网chenying0907出品 12"/>
          <p:cNvSpPr/>
          <p:nvPr/>
        </p:nvSpPr>
        <p:spPr>
          <a:xfrm>
            <a:off x="1476064" y="2797320"/>
            <a:ext cx="6191872" cy="962598"/>
          </a:xfrm>
          <a:prstGeom prst="roundRect">
            <a:avLst>
              <a:gd fmla="val 5561" name="adj"/>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1" lIns="91424" rIns="91424" rtlCol="0" tIns="45711"/>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7" name="淘宝网chenying0907出品 7"/>
          <p:cNvSpPr/>
          <p:nvPr/>
        </p:nvSpPr>
        <p:spPr bwMode="auto">
          <a:xfrm>
            <a:off x="1476064" y="2797320"/>
            <a:ext cx="1224000" cy="962598"/>
          </a:xfrm>
          <a:custGeom>
            <a:gdLst>
              <a:gd fmla="*/ 3022 w 3022" name="T0"/>
              <a:gd fmla="*/ 0 h 2098" name="T1"/>
              <a:gd fmla="*/ 0 w 3022" name="T2"/>
              <a:gd fmla="*/ 0 h 2098" name="T3"/>
              <a:gd fmla="*/ 0 w 3022" name="T4"/>
              <a:gd fmla="*/ 2098 h 2098" name="T5"/>
              <a:gd fmla="*/ 2165 w 3022" name="T6"/>
              <a:gd fmla="*/ 2098 h 2098" name="T7"/>
              <a:gd fmla="*/ 3022 w 3022" name="T8"/>
              <a:gd fmla="*/ 0 h 2098" name="T9"/>
            </a:gdLst>
            <a:cxnLst>
              <a:cxn ang="0">
                <a:pos x="T0" y="T1"/>
              </a:cxn>
              <a:cxn ang="0">
                <a:pos x="T2" y="T3"/>
              </a:cxn>
              <a:cxn ang="0">
                <a:pos x="T4" y="T5"/>
              </a:cxn>
              <a:cxn ang="0">
                <a:pos x="T6" y="T7"/>
              </a:cxn>
              <a:cxn ang="0">
                <a:pos x="T8" y="T9"/>
              </a:cxn>
            </a:cxnLst>
            <a:rect b="b" l="0" r="r" t="0"/>
            <a:pathLst>
              <a:path h="2098" w="3022">
                <a:moveTo>
                  <a:pt x="3022" y="0"/>
                </a:moveTo>
                <a:lnTo>
                  <a:pt x="0" y="0"/>
                </a:lnTo>
                <a:lnTo>
                  <a:pt x="0" y="2098"/>
                </a:lnTo>
                <a:lnTo>
                  <a:pt x="2165" y="2098"/>
                </a:lnTo>
                <a:lnTo>
                  <a:pt x="3022" y="0"/>
                </a:lnTo>
                <a:close/>
              </a:path>
            </a:pathLst>
          </a:custGeom>
          <a:solidFill>
            <a:schemeClr val="bg1">
              <a:lumMod val="95000"/>
            </a:schemeClr>
          </a:solidFill>
          <a:ln>
            <a:noFill/>
          </a:ln>
        </p:spPr>
        <p:txBody>
          <a:bodyPr anchor="ctr" anchorCtr="0" bIns="34281" compatLnSpc="1" lIns="0" numCol="1" rIns="180000" tIns="0" vert="horz" wrap="square">
            <a:prstTxWarp prst="textNoShape">
              <a:avLst/>
            </a:prstTxWarp>
          </a:bodyPr>
          <a:lstStyle/>
          <a:p>
            <a:pPr algn="ctr"/>
            <a:endParaRPr altLang="en-US" b="1" lang="zh-CN" sz="4800">
              <a:solidFill>
                <a:srgbClr val="C00000"/>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6" name="淘宝网chenying0907出品 25"/>
          <p:cNvSpPr txBox="1"/>
          <p:nvPr/>
        </p:nvSpPr>
        <p:spPr>
          <a:xfrm>
            <a:off x="3347863" y="3059338"/>
            <a:ext cx="3456384" cy="434322"/>
          </a:xfrm>
          <a:prstGeom prst="rect">
            <a:avLst/>
          </a:prstGeom>
          <a:noFill/>
        </p:spPr>
        <p:txBody>
          <a:bodyPr bIns="34281" lIns="68562" rIns="68562" rtlCol="0" tIns="34281" wrap="square">
            <a:spAutoFit/>
          </a:bodyPr>
          <a:lstStyle/>
          <a:p>
            <a:r>
              <a:rPr altLang="en-US" b="1" lang="zh-CN" sz="2400">
                <a:latin charset="-122" panose="020b0503020204020204" pitchFamily="34" typeface="微软雅黑"/>
                <a:ea charset="-122" panose="020b0503020204020204" pitchFamily="34" typeface="微软雅黑"/>
                <a:sym charset="-122" panose="020b0503020204020204" pitchFamily="34" typeface="微软雅黑"/>
              </a:rPr>
              <a:t>实用共青团工作报告</a:t>
            </a:r>
          </a:p>
        </p:txBody>
      </p:sp>
      <p:sp>
        <p:nvSpPr>
          <p:cNvPr id="27" name="淘宝网chenying0907出品 26"/>
          <p:cNvSpPr/>
          <p:nvPr/>
        </p:nvSpPr>
        <p:spPr>
          <a:xfrm>
            <a:off x="1511973" y="2863121"/>
            <a:ext cx="871855" cy="762000"/>
          </a:xfrm>
          <a:prstGeom prst="rect">
            <a:avLst/>
          </a:prstGeom>
        </p:spPr>
        <p:txBody>
          <a:bodyPr wrap="none">
            <a:spAutoFit/>
          </a:bodyPr>
          <a:lstStyle/>
          <a:p>
            <a:pPr algn="ctr" lvl="0"/>
            <a:r>
              <a:rPr altLang="zh-CN" b="1" lang="en-US" sz="4400">
                <a:solidFill>
                  <a:srgbClr val="C00000"/>
                </a:solidFill>
                <a:latin charset="-122" panose="020b0503020204020204" pitchFamily="34" typeface="微软雅黑"/>
                <a:ea charset="-122" panose="020b0503020204020204" pitchFamily="34" typeface="微软雅黑"/>
                <a:sym charset="-122" panose="020b0503020204020204" pitchFamily="34" typeface="微软雅黑"/>
              </a:rPr>
              <a:t>01</a:t>
            </a:r>
          </a:p>
        </p:txBody>
      </p:sp>
      <p:pic>
        <p:nvPicPr>
          <p:cNvPr id="8" name="淘宝网chenying0907出品 7"/>
          <p:cNvPicPr>
            <a:picLocks noChangeAspect="1"/>
          </p:cNvPicPr>
          <p:nvPr/>
        </p:nvPicPr>
        <p:blipFill>
          <a:blip r:embed="rId3">
            <a:extLst>
              <a:ext uri="{BEBA8EAE-BF5A-486C-A8C5-ECC9F3942E4B}">
                <a14:imgProps>
                  <a14:imgLayer xmlns:d3p1="http://schemas.openxmlformats.org/officeDocument/2006/relationships" d3p1:embed="">
                    <a14:imgEffect>
                      <a14:saturation sat="400000"/>
                    </a14:imgEffect>
                    <a14:imgEffect>
                      <a14:brightnessContrast contrast="40000"/>
                    </a14:imgEffect>
                  </a14:imgLayer>
                </a14:imgProps>
              </a:ext>
              <a:ext uri="{28A0092B-C50C-407E-A947-70E740481C1C}">
                <a14:useLocalDpi val="0"/>
              </a:ext>
            </a:extLst>
          </a:blip>
          <a:stretch>
            <a:fillRect/>
          </a:stretch>
        </p:blipFill>
        <p:spPr>
          <a:xfrm>
            <a:off x="3557056" y="771550"/>
            <a:ext cx="2045458" cy="1860514"/>
          </a:xfrm>
          <a:prstGeom prst="rect">
            <a:avLst/>
          </a:prstGeom>
          <a:effectLst>
            <a:outerShdw algn="ctr" blurRad="254000" rotWithShape="0" sx="109000" sy="109000">
              <a:prstClr val="black">
                <a:alpha val="40000"/>
              </a:prstClr>
            </a:outerShdw>
          </a:effectLst>
        </p:spPr>
      </p:pic>
    </p:spTree>
    <p:extLst>
      <p:ext uri="{BB962C8B-B14F-4D97-AF65-F5344CB8AC3E}">
        <p14:creationId val="3015979042"/>
      </p:ext>
    </p:extLst>
  </p:cSld>
  <p:clrMapOvr>
    <a:masterClrMapping/>
  </p:clrMapOvr>
  <mc:AlternateContent>
    <mc:Choice Requires="p14">
      <p:transition p14:dur="900" spd="slow"/>
    </mc:Choice>
    <mc:Fallback>
      <p:transition spd="slow"/>
    </mc:Fallback>
  </mc:AlternateConten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淘宝网chenying0907出品 1"/>
          <p:cNvSpPr/>
          <p:nvPr/>
        </p:nvSpPr>
        <p:spPr>
          <a:xfrm>
            <a:off x="0" y="0"/>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 name="淘宝网chenying0907出品 2"/>
          <p:cNvSpPr/>
          <p:nvPr/>
        </p:nvSpPr>
        <p:spPr>
          <a:xfrm>
            <a:off x="0" y="590024"/>
            <a:ext cx="9144000" cy="5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 name="淘宝网chenying0907出品 3"/>
          <p:cNvSpPr/>
          <p:nvPr/>
        </p:nvSpPr>
        <p:spPr>
          <a:xfrm>
            <a:off x="0" y="14025"/>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pic>
        <p:nvPicPr>
          <p:cNvPr id="5" name="淘宝网chenying0907出品 4"/>
          <p:cNvPicPr>
            <a:picLocks noChangeAspect="1"/>
          </p:cNvPicPr>
          <p:nvPr/>
        </p:nvPicPr>
        <p:blipFill>
          <a:blip r:embed="rId3">
            <a:extLst>
              <a:ext uri="{BEBA8EAE-BF5A-486C-A8C5-ECC9F3942E4B}">
                <a14:imgProps>
                  <a14:imgLayer xmlns:d3p1="http://schemas.openxmlformats.org/officeDocument/2006/relationships" d3p1:embed="">
                    <a14:imgEffect>
                      <a14:saturation sat="400000"/>
                    </a14:imgEffect>
                    <a14:imgEffect>
                      <a14:brightnessContrast contrast="40000"/>
                    </a14:imgEffect>
                  </a14:imgLayer>
                </a14:imgProps>
              </a:ext>
              <a:ext uri="{28A0092B-C50C-407E-A947-70E740481C1C}">
                <a14:useLocalDpi val="0"/>
              </a:ext>
            </a:extLst>
          </a:blip>
          <a:stretch>
            <a:fillRect/>
          </a:stretch>
        </p:blipFill>
        <p:spPr>
          <a:xfrm>
            <a:off x="197813" y="108000"/>
            <a:ext cx="442504" cy="402495"/>
          </a:xfrm>
          <a:prstGeom prst="rect">
            <a:avLst/>
          </a:prstGeom>
          <a:effectLst>
            <a:outerShdw algn="tl" blurRad="50800" dir="2700000" dist="38100" rotWithShape="0">
              <a:prstClr val="black">
                <a:alpha val="40000"/>
              </a:prstClr>
            </a:outerShdw>
          </a:effectLst>
        </p:spPr>
      </p:pic>
      <p:sp>
        <p:nvSpPr>
          <p:cNvPr id="6" name="淘宝网chenying0907出品 5"/>
          <p:cNvSpPr/>
          <p:nvPr/>
        </p:nvSpPr>
        <p:spPr>
          <a:xfrm>
            <a:off x="678290" y="124581"/>
            <a:ext cx="201168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单击添加文本标题</a:t>
            </a:r>
          </a:p>
        </p:txBody>
      </p:sp>
      <p:sp>
        <p:nvSpPr>
          <p:cNvPr id="7" name="淘宝网chenying0907出品 6"/>
          <p:cNvSpPr/>
          <p:nvPr/>
        </p:nvSpPr>
        <p:spPr>
          <a:xfrm>
            <a:off x="8624773" y="170748"/>
            <a:ext cx="324000" cy="276999"/>
          </a:xfrm>
          <a:prstGeom prst="rect">
            <a:avLst/>
          </a:prstGeom>
        </p:spPr>
        <p:txBody>
          <a:bodyPr anchor="ctr" bIns="0" lIns="0" rIns="0" tIns="0" wrap="none">
            <a:noAutofit/>
          </a:bodyPr>
          <a:lstStyle/>
          <a:p>
            <a:pPr algn="ctr"/>
            <a:fld id="{F84CAB2F-BFC3-4DD1-A72E-253975149C37}" type="slidenum">
              <a:rPr altLang="en-US" lang="zh-CN" sz="2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pPr algn="ctr"/>
              <a:t>5</a:t>
            </a:fld>
          </a:p>
        </p:txBody>
      </p:sp>
      <p:sp>
        <p:nvSpPr>
          <p:cNvPr id="8" name="MH_SubTitle_1"/>
          <p:cNvSpPr/>
          <p:nvPr>
            <p:custDataLst>
              <p:tags r:id="rId4"/>
            </p:custDataLst>
          </p:nvPr>
        </p:nvSpPr>
        <p:spPr>
          <a:xfrm>
            <a:off x="1102414" y="1481625"/>
            <a:ext cx="2066925" cy="2066925"/>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a:lnSpc>
                <a:spcPct val="120000"/>
              </a:lnSpc>
              <a:defRPr/>
            </a:pPr>
            <a:r>
              <a:rPr altLang="en-US" lang="zh-CN">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共青团工作报告</a:t>
            </a:r>
          </a:p>
        </p:txBody>
      </p:sp>
      <p:pic>
        <p:nvPicPr>
          <p:cNvPr id="9" name="MH_Other_1"/>
          <p:cNvPicPr>
            <a:picLocks noChangeAspect="1"/>
          </p:cNvPicPr>
          <p:nvPr>
            <p:custDataLst>
              <p:tags r:id="rId6"/>
            </p:custDataLst>
          </p:nvPr>
        </p:nvPicPr>
        <p:blipFill>
          <a:blip r:embed="rId5">
            <a:extLst>
              <a:ext uri="{28A0092B-C50C-407E-A947-70E740481C1C}">
                <a14:useLocalDpi val="0"/>
              </a:ext>
            </a:extLst>
          </a:blip>
          <a:srcRect t="50887"/>
          <a:stretch>
            <a:fillRect/>
          </a:stretch>
        </p:blipFill>
        <p:spPr bwMode="auto">
          <a:xfrm flipH="1" rot="18900000">
            <a:off x="643626" y="1992801"/>
            <a:ext cx="2016125" cy="111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0" name="MH_SubTitle_2"/>
          <p:cNvSpPr/>
          <p:nvPr>
            <p:custDataLst>
              <p:tags r:id="rId7"/>
            </p:custDataLst>
          </p:nvPr>
        </p:nvSpPr>
        <p:spPr>
          <a:xfrm>
            <a:off x="3608388" y="1481626"/>
            <a:ext cx="2066925" cy="2066925"/>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a:lnSpc>
                <a:spcPct val="120000"/>
              </a:lnSpc>
              <a:defRPr/>
            </a:pPr>
            <a:r>
              <a:rPr altLang="en-US" lang="zh-CN">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共青团工作报告</a:t>
            </a:r>
          </a:p>
        </p:txBody>
      </p:sp>
      <p:pic>
        <p:nvPicPr>
          <p:cNvPr id="11" name="MH_Other_2"/>
          <p:cNvPicPr>
            <a:picLocks noChangeAspect="1"/>
          </p:cNvPicPr>
          <p:nvPr>
            <p:custDataLst>
              <p:tags r:id="rId8"/>
            </p:custDataLst>
          </p:nvPr>
        </p:nvPicPr>
        <p:blipFill>
          <a:blip r:embed="rId5">
            <a:extLst>
              <a:ext uri="{28A0092B-C50C-407E-A947-70E740481C1C}">
                <a14:useLocalDpi val="0"/>
              </a:ext>
            </a:extLst>
          </a:blip>
          <a:srcRect t="50887"/>
          <a:stretch>
            <a:fillRect/>
          </a:stretch>
        </p:blipFill>
        <p:spPr bwMode="auto">
          <a:xfrm flipH="1" rot="18900000">
            <a:off x="3149600" y="1992801"/>
            <a:ext cx="2016125" cy="111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2" name="MH_SubTitle_3"/>
          <p:cNvSpPr/>
          <p:nvPr>
            <p:custDataLst>
              <p:tags r:id="rId9"/>
            </p:custDataLst>
          </p:nvPr>
        </p:nvSpPr>
        <p:spPr>
          <a:xfrm>
            <a:off x="6112946" y="1481626"/>
            <a:ext cx="2066925" cy="2066925"/>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a:lnSpc>
                <a:spcPct val="120000"/>
              </a:lnSpc>
              <a:defRPr/>
            </a:pPr>
            <a:r>
              <a:rPr altLang="en-US" lang="zh-CN">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共青团工作报告</a:t>
            </a:r>
          </a:p>
        </p:txBody>
      </p:sp>
      <p:pic>
        <p:nvPicPr>
          <p:cNvPr id="13" name="MH_Other_3"/>
          <p:cNvPicPr>
            <a:picLocks noChangeAspect="1"/>
          </p:cNvPicPr>
          <p:nvPr>
            <p:custDataLst>
              <p:tags r:id="rId10"/>
            </p:custDataLst>
          </p:nvPr>
        </p:nvPicPr>
        <p:blipFill>
          <a:blip r:embed="rId5">
            <a:extLst>
              <a:ext uri="{28A0092B-C50C-407E-A947-70E740481C1C}">
                <a14:useLocalDpi val="0"/>
              </a:ext>
            </a:extLst>
          </a:blip>
          <a:srcRect t="50887"/>
          <a:stretch>
            <a:fillRect/>
          </a:stretch>
        </p:blipFill>
        <p:spPr bwMode="auto">
          <a:xfrm flipH="1" rot="18900000">
            <a:off x="5654159" y="1992801"/>
            <a:ext cx="2016125" cy="111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4" name="MH_SubTitle_4"/>
          <p:cNvSpPr/>
          <p:nvPr>
            <p:custDataLst>
              <p:tags r:id="rId11"/>
            </p:custDataLst>
          </p:nvPr>
        </p:nvSpPr>
        <p:spPr>
          <a:xfrm>
            <a:off x="937994" y="3723877"/>
            <a:ext cx="2376000" cy="1111431"/>
          </a:xfrm>
          <a:prstGeom prst="rect">
            <a:avLst/>
          </a:prstGeom>
        </p:spPr>
        <p:txBody>
          <a:bodyPr anchor="t"/>
          <a:lstStyle/>
          <a:p>
            <a:pPr algn="ctr" lvl="0">
              <a:lnSpc>
                <a:spcPct val="150000"/>
              </a:lnSpc>
              <a:spcBef>
                <a:spcPct val="0"/>
              </a:spcBef>
            </a:pPr>
            <a:r>
              <a:rPr altLang="en-US" lang="zh-CN" sz="1300">
                <a:solidFill>
                  <a:schemeClr val="tx1">
                    <a:lumMod val="85000"/>
                    <a:lumOff val="15000"/>
                  </a:schemeClr>
                </a:solidFill>
                <a:latin charset="-122" panose="020b0503020204020204" pitchFamily="34" typeface="微软雅黑"/>
                <a:ea charset="-122" panose="020b0503020204020204" pitchFamily="34" typeface="微软雅黑"/>
                <a:sym charset="-122" panose="020b0503020204020204" pitchFamily="34" typeface="微软雅黑"/>
              </a:rPr>
              <a:t>根据需要添加适当的文字，一页的文字最好不要超过200字根据需要添加适当的文字</a:t>
            </a:r>
          </a:p>
        </p:txBody>
      </p:sp>
      <p:sp>
        <p:nvSpPr>
          <p:cNvPr id="15" name="MH_SubTitle_4"/>
          <p:cNvSpPr/>
          <p:nvPr>
            <p:custDataLst>
              <p:tags r:id="rId12"/>
            </p:custDataLst>
          </p:nvPr>
        </p:nvSpPr>
        <p:spPr>
          <a:xfrm>
            <a:off x="3350754" y="3723878"/>
            <a:ext cx="2520000" cy="1111431"/>
          </a:xfrm>
          <a:prstGeom prst="rect">
            <a:avLst/>
          </a:prstGeom>
        </p:spPr>
        <p:txBody>
          <a:bodyPr anchor="t"/>
          <a:lstStyle/>
          <a:p>
            <a:pPr algn="ctr" lvl="0">
              <a:lnSpc>
                <a:spcPct val="150000"/>
              </a:lnSpc>
              <a:spcBef>
                <a:spcPct val="0"/>
              </a:spcBef>
            </a:pPr>
            <a:r>
              <a:rPr altLang="en-US" lang="zh-CN" sz="1300">
                <a:solidFill>
                  <a:schemeClr val="tx1">
                    <a:lumMod val="85000"/>
                    <a:lumOff val="15000"/>
                  </a:schemeClr>
                </a:solidFill>
                <a:latin charset="-122" panose="020b0503020204020204" pitchFamily="34" typeface="微软雅黑"/>
                <a:ea charset="-122" panose="020b0503020204020204" pitchFamily="34" typeface="微软雅黑"/>
                <a:sym charset="-122" panose="020b0503020204020204" pitchFamily="34" typeface="微软雅黑"/>
              </a:rPr>
              <a:t>根据需要添加适当的文字，一页的文字最好不要超过200字根据需要添加适当的文字</a:t>
            </a:r>
          </a:p>
        </p:txBody>
      </p:sp>
      <p:sp>
        <p:nvSpPr>
          <p:cNvPr id="16" name="MH_SubTitle_4"/>
          <p:cNvSpPr/>
          <p:nvPr>
            <p:custDataLst>
              <p:tags r:id="rId13"/>
            </p:custDataLst>
          </p:nvPr>
        </p:nvSpPr>
        <p:spPr>
          <a:xfrm>
            <a:off x="6048408" y="3723878"/>
            <a:ext cx="2520000" cy="1025510"/>
          </a:xfrm>
          <a:prstGeom prst="rect">
            <a:avLst/>
          </a:prstGeom>
        </p:spPr>
        <p:txBody>
          <a:bodyPr anchor="t"/>
          <a:lstStyle/>
          <a:p>
            <a:pPr algn="ctr" lvl="0">
              <a:lnSpc>
                <a:spcPct val="150000"/>
              </a:lnSpc>
              <a:spcBef>
                <a:spcPct val="0"/>
              </a:spcBef>
            </a:pPr>
            <a:r>
              <a:rPr altLang="en-US" lang="zh-CN" sz="1300">
                <a:solidFill>
                  <a:schemeClr val="tx1">
                    <a:lumMod val="85000"/>
                    <a:lumOff val="15000"/>
                  </a:schemeClr>
                </a:solidFill>
                <a:latin charset="-122" panose="020b0503020204020204" pitchFamily="34" typeface="微软雅黑"/>
                <a:ea charset="-122" panose="020b0503020204020204" pitchFamily="34" typeface="微软雅黑"/>
                <a:sym charset="-122" panose="020b0503020204020204" pitchFamily="34" typeface="微软雅黑"/>
              </a:rPr>
              <a:t>根据需要添加适当的文字，一页的文字最好不要超过200字根据需要添加适当的文字</a:t>
            </a:r>
          </a:p>
        </p:txBody>
      </p:sp>
    </p:spTree>
    <p:extLst>
      <p:ext uri="{BB962C8B-B14F-4D97-AF65-F5344CB8AC3E}">
        <p14:creationId val="1906993938"/>
      </p:ext>
    </p:extLst>
  </p:cSld>
  <p:clrMapOvr>
    <a:masterClrMapping/>
  </p:clrMapOvr>
  <mc:AlternateContent>
    <mc:Choice Requires="p14">
      <p:transition p14:dur="1100" spd="slow"/>
    </mc:Choice>
    <mc:Fallback>
      <p:transition spd="slow"/>
    </mc:Fallback>
  </mc:AlternateConten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淘宝网chenying0907出品 1"/>
          <p:cNvSpPr/>
          <p:nvPr/>
        </p:nvSpPr>
        <p:spPr>
          <a:xfrm>
            <a:off x="0" y="0"/>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 name="淘宝网chenying0907出品 2"/>
          <p:cNvSpPr/>
          <p:nvPr/>
        </p:nvSpPr>
        <p:spPr>
          <a:xfrm>
            <a:off x="0" y="590024"/>
            <a:ext cx="9144000" cy="5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 name="淘宝网chenying0907出品 3"/>
          <p:cNvSpPr/>
          <p:nvPr/>
        </p:nvSpPr>
        <p:spPr>
          <a:xfrm>
            <a:off x="0" y="14025"/>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pic>
        <p:nvPicPr>
          <p:cNvPr id="5" name="淘宝网chenying0907出品 4"/>
          <p:cNvPicPr>
            <a:picLocks noChangeAspect="1"/>
          </p:cNvPicPr>
          <p:nvPr/>
        </p:nvPicPr>
        <p:blipFill>
          <a:blip r:embed="rId3">
            <a:extLst>
              <a:ext uri="{BEBA8EAE-BF5A-486C-A8C5-ECC9F3942E4B}">
                <a14:imgProps>
                  <a14:imgLayer xmlns:d3p1="http://schemas.openxmlformats.org/officeDocument/2006/relationships" d3p1:embed="">
                    <a14:imgEffect>
                      <a14:saturation sat="400000"/>
                    </a14:imgEffect>
                    <a14:imgEffect>
                      <a14:brightnessContrast contrast="40000"/>
                    </a14:imgEffect>
                  </a14:imgLayer>
                </a14:imgProps>
              </a:ext>
              <a:ext uri="{28A0092B-C50C-407E-A947-70E740481C1C}">
                <a14:useLocalDpi val="0"/>
              </a:ext>
            </a:extLst>
          </a:blip>
          <a:stretch>
            <a:fillRect/>
          </a:stretch>
        </p:blipFill>
        <p:spPr>
          <a:xfrm>
            <a:off x="197813" y="108000"/>
            <a:ext cx="442504" cy="402495"/>
          </a:xfrm>
          <a:prstGeom prst="rect">
            <a:avLst/>
          </a:prstGeom>
          <a:effectLst>
            <a:outerShdw algn="tl" blurRad="50800" dir="2700000" dist="38100" rotWithShape="0">
              <a:prstClr val="black">
                <a:alpha val="40000"/>
              </a:prstClr>
            </a:outerShdw>
          </a:effectLst>
        </p:spPr>
      </p:pic>
      <p:sp>
        <p:nvSpPr>
          <p:cNvPr id="6" name="淘宝网chenying0907出品 5"/>
          <p:cNvSpPr/>
          <p:nvPr/>
        </p:nvSpPr>
        <p:spPr>
          <a:xfrm>
            <a:off x="678290" y="124581"/>
            <a:ext cx="201168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单击添加文本标题</a:t>
            </a:r>
          </a:p>
        </p:txBody>
      </p:sp>
      <p:sp>
        <p:nvSpPr>
          <p:cNvPr id="7" name="淘宝网chenying0907出品 6"/>
          <p:cNvSpPr/>
          <p:nvPr/>
        </p:nvSpPr>
        <p:spPr>
          <a:xfrm>
            <a:off x="8624773" y="170748"/>
            <a:ext cx="324000" cy="276999"/>
          </a:xfrm>
          <a:prstGeom prst="rect">
            <a:avLst/>
          </a:prstGeom>
        </p:spPr>
        <p:txBody>
          <a:bodyPr anchor="ctr" bIns="0" lIns="0" rIns="0" tIns="0" wrap="none">
            <a:noAutofit/>
          </a:bodyPr>
          <a:lstStyle/>
          <a:p>
            <a:pPr algn="ctr"/>
            <a:fld id="{1A90FE2C-35B1-4BA7-837B-C64C35C89261}" type="slidenum">
              <a:rPr altLang="en-US" lang="zh-CN" sz="2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pPr algn="ctr"/>
              <a:t>6</a:t>
            </a:fld>
          </a:p>
        </p:txBody>
      </p:sp>
      <p:sp>
        <p:nvSpPr>
          <p:cNvPr id="46" name="Rectangle 23">
            <a:hlinkClick r:id="rId4"/>
          </p:cNvPr>
          <p:cNvSpPr>
            <a:spLocks noChangeArrowheads="1"/>
          </p:cNvSpPr>
          <p:nvPr/>
        </p:nvSpPr>
        <p:spPr bwMode="auto">
          <a:xfrm>
            <a:off x="3178969" y="1264250"/>
            <a:ext cx="2860675" cy="358775"/>
          </a:xfrm>
          <a:prstGeom prst="rect">
            <a:avLst/>
          </a:prstGeom>
          <a:solidFill>
            <a:srgbClr val="C00000"/>
          </a:solidFill>
          <a:ln algn="ctr" w="12700">
            <a:solidFill>
              <a:srgbClr val="FFFFFF"/>
            </a:solidFill>
            <a:miter lim="800000"/>
          </a:ln>
          <a:effectLst/>
        </p:spPr>
        <p:txBody>
          <a:bodyPr anchor="ctr" anchorCtr="1"/>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r>
              <a:rPr altLang="en-US" b="1" lang="zh-CN" sz="16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添加文本标题</a:t>
            </a:r>
          </a:p>
        </p:txBody>
      </p:sp>
      <p:grpSp>
        <p:nvGrpSpPr>
          <p:cNvPr id="47" name="Group 52"/>
          <p:cNvGrpSpPr/>
          <p:nvPr/>
        </p:nvGrpSpPr>
        <p:grpSpPr>
          <a:xfrm>
            <a:off x="1258094" y="2488212"/>
            <a:ext cx="6624638" cy="596900"/>
            <a:chOff x="768" y="1730"/>
            <a:chExt cx="4173" cy="376"/>
          </a:xfrm>
          <a:effectLst/>
        </p:grpSpPr>
        <p:sp>
          <p:nvSpPr>
            <p:cNvPr id="48" name="Line 46">
              <a:hlinkClick r:id="rId4"/>
            </p:cNvPr>
            <p:cNvSpPr>
              <a:spLocks noChangeShapeType="1"/>
            </p:cNvSpPr>
            <p:nvPr/>
          </p:nvSpPr>
          <p:spPr bwMode="auto">
            <a:xfrm flipH="1">
              <a:off x="2879" y="1730"/>
              <a:ext cx="0" cy="176"/>
            </a:xfrm>
            <a:prstGeom prst="line">
              <a:avLst/>
            </a:prstGeom>
            <a:noFill/>
            <a:ln w="12700">
              <a:solidFill>
                <a:srgbClr val="808080"/>
              </a:solidFill>
              <a:round/>
            </a:ln>
            <a:extLst>
              <a:ext uri="{909E8E84-426E-40DD-AFC4-6F175D3DCCD1}">
                <a14:hiddenFill>
                  <a:noFill/>
                </a14:hiddenFill>
              </a:ext>
            </a:extLst>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9" name="淘宝网chenying0907出品 47">
              <a:hlinkClick r:id="rId4"/>
            </p:cNvPr>
            <p:cNvSpPr/>
            <p:nvPr/>
          </p:nvSpPr>
          <p:spPr bwMode="auto">
            <a:xfrm>
              <a:off x="768" y="1905"/>
              <a:ext cx="4170" cy="1"/>
            </a:xfrm>
            <a:custGeom>
              <a:gdLst>
                <a:gd fmla="*/ 0 w 4170" name="T0"/>
                <a:gd fmla="*/ 1 h 1" name="T1"/>
                <a:gd fmla="*/ 4170 w 4170" name="T2"/>
                <a:gd fmla="*/ 0 h 1" name="T3"/>
                <a:gd fmla="*/ 0 60000 65536" name="T4"/>
                <a:gd fmla="*/ 0 60000 65536" name="T5"/>
                <a:gd fmla="*/ 0 w 4170" name="T6"/>
                <a:gd fmla="*/ 0 h 1" name="T7"/>
                <a:gd fmla="*/ 4170 w 4170" name="T8"/>
                <a:gd fmla="*/ 1 h 1" name="T9"/>
              </a:gdLst>
              <a:cxnLst>
                <a:cxn ang="T4">
                  <a:pos x="T0" y="T1"/>
                </a:cxn>
                <a:cxn ang="T5">
                  <a:pos x="T2" y="T3"/>
                </a:cxn>
              </a:cxnLst>
              <a:rect b="T9" l="T6" r="T8" t="T7"/>
              <a:pathLst>
                <a:path h="1" w="4170">
                  <a:moveTo>
                    <a:pt x="0" y="1"/>
                  </a:moveTo>
                  <a:lnTo>
                    <a:pt x="4170" y="0"/>
                  </a:lnTo>
                </a:path>
              </a:pathLst>
            </a:custGeom>
            <a:noFill/>
            <a:ln w="12700">
              <a:solidFill>
                <a:srgbClr val="808080"/>
              </a:solidFill>
              <a:round/>
            </a:ln>
            <a:extLst>
              <a:ext uri="{909E8E84-426E-40DD-AFC4-6F175D3DCCD1}">
                <a14:hiddenFill>
                  <a:solidFill>
                    <a:srgbClr val="FFFFFF"/>
                  </a:solidFill>
                </a14:hiddenFill>
              </a:ext>
            </a:extLst>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0" name="淘宝网chenying0907出品 48">
              <a:hlinkClick r:id="rId4"/>
            </p:cNvPr>
            <p:cNvSpPr/>
            <p:nvPr/>
          </p:nvSpPr>
          <p:spPr bwMode="auto">
            <a:xfrm>
              <a:off x="770" y="1908"/>
              <a:ext cx="2" cy="198"/>
            </a:xfrm>
            <a:custGeom>
              <a:gdLst>
                <a:gd fmla="*/ 0 w 2" name="T0"/>
                <a:gd fmla="*/ 0 h 198" name="T1"/>
                <a:gd fmla="*/ 2 w 2" name="T2"/>
                <a:gd fmla="*/ 198 h 198" name="T3"/>
                <a:gd fmla="*/ 0 60000 65536" name="T4"/>
                <a:gd fmla="*/ 0 60000 65536" name="T5"/>
                <a:gd fmla="*/ 0 w 2" name="T6"/>
                <a:gd fmla="*/ 0 h 198" name="T7"/>
                <a:gd fmla="*/ 2 w 2" name="T8"/>
                <a:gd fmla="*/ 198 h 198" name="T9"/>
              </a:gdLst>
              <a:cxnLst>
                <a:cxn ang="T4">
                  <a:pos x="T0" y="T1"/>
                </a:cxn>
                <a:cxn ang="T5">
                  <a:pos x="T2" y="T3"/>
                </a:cxn>
              </a:cxnLst>
              <a:rect b="T9" l="T6" r="T8" t="T7"/>
              <a:pathLst>
                <a:path h="198" w="2">
                  <a:moveTo>
                    <a:pt x="0" y="0"/>
                  </a:moveTo>
                  <a:lnTo>
                    <a:pt x="2" y="198"/>
                  </a:lnTo>
                </a:path>
              </a:pathLst>
            </a:custGeom>
            <a:noFill/>
            <a:ln w="12700">
              <a:solidFill>
                <a:srgbClr val="808080"/>
              </a:solidFill>
              <a:round/>
            </a:ln>
            <a:extLst>
              <a:ext uri="{909E8E84-426E-40DD-AFC4-6F175D3DCCD1}">
                <a14:hiddenFill>
                  <a:solidFill>
                    <a:srgbClr val="FFFFFF"/>
                  </a:solidFill>
                </a14:hiddenFill>
              </a:ext>
            </a:extLst>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1" name="淘宝网chenying0907出品 49">
              <a:hlinkClick r:id="rId4"/>
            </p:cNvPr>
            <p:cNvSpPr/>
            <p:nvPr/>
          </p:nvSpPr>
          <p:spPr bwMode="auto">
            <a:xfrm>
              <a:off x="2160" y="1908"/>
              <a:ext cx="2" cy="198"/>
            </a:xfrm>
            <a:custGeom>
              <a:gdLst>
                <a:gd fmla="*/ 0 w 2" name="T0"/>
                <a:gd fmla="*/ 0 h 198" name="T1"/>
                <a:gd fmla="*/ 2 w 2" name="T2"/>
                <a:gd fmla="*/ 198 h 198" name="T3"/>
                <a:gd fmla="*/ 0 60000 65536" name="T4"/>
                <a:gd fmla="*/ 0 60000 65536" name="T5"/>
                <a:gd fmla="*/ 0 w 2" name="T6"/>
                <a:gd fmla="*/ 0 h 198" name="T7"/>
                <a:gd fmla="*/ 2 w 2" name="T8"/>
                <a:gd fmla="*/ 198 h 198" name="T9"/>
              </a:gdLst>
              <a:cxnLst>
                <a:cxn ang="T4">
                  <a:pos x="T0" y="T1"/>
                </a:cxn>
                <a:cxn ang="T5">
                  <a:pos x="T2" y="T3"/>
                </a:cxn>
              </a:cxnLst>
              <a:rect b="T9" l="T6" r="T8" t="T7"/>
              <a:pathLst>
                <a:path h="198" w="2">
                  <a:moveTo>
                    <a:pt x="0" y="0"/>
                  </a:moveTo>
                  <a:lnTo>
                    <a:pt x="2" y="198"/>
                  </a:lnTo>
                </a:path>
              </a:pathLst>
            </a:custGeom>
            <a:noFill/>
            <a:ln w="12700">
              <a:solidFill>
                <a:srgbClr val="808080"/>
              </a:solidFill>
              <a:round/>
            </a:ln>
            <a:extLst>
              <a:ext uri="{909E8E84-426E-40DD-AFC4-6F175D3DCCD1}">
                <a14:hiddenFill>
                  <a:solidFill>
                    <a:srgbClr val="FFFFFF"/>
                  </a:solidFill>
                </a14:hiddenFill>
              </a:ext>
            </a:extLst>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2" name="淘宝网chenying0907出品 50">
              <a:hlinkClick r:id="rId4"/>
            </p:cNvPr>
            <p:cNvSpPr/>
            <p:nvPr/>
          </p:nvSpPr>
          <p:spPr bwMode="auto">
            <a:xfrm>
              <a:off x="3549" y="1903"/>
              <a:ext cx="2" cy="198"/>
            </a:xfrm>
            <a:custGeom>
              <a:gdLst>
                <a:gd fmla="*/ 0 w 2" name="T0"/>
                <a:gd fmla="*/ 0 h 198" name="T1"/>
                <a:gd fmla="*/ 2 w 2" name="T2"/>
                <a:gd fmla="*/ 198 h 198" name="T3"/>
                <a:gd fmla="*/ 0 60000 65536" name="T4"/>
                <a:gd fmla="*/ 0 60000 65536" name="T5"/>
                <a:gd fmla="*/ 0 w 2" name="T6"/>
                <a:gd fmla="*/ 0 h 198" name="T7"/>
                <a:gd fmla="*/ 2 w 2" name="T8"/>
                <a:gd fmla="*/ 198 h 198" name="T9"/>
              </a:gdLst>
              <a:cxnLst>
                <a:cxn ang="T4">
                  <a:pos x="T0" y="T1"/>
                </a:cxn>
                <a:cxn ang="T5">
                  <a:pos x="T2" y="T3"/>
                </a:cxn>
              </a:cxnLst>
              <a:rect b="T9" l="T6" r="T8" t="T7"/>
              <a:pathLst>
                <a:path h="198" w="2">
                  <a:moveTo>
                    <a:pt x="0" y="0"/>
                  </a:moveTo>
                  <a:lnTo>
                    <a:pt x="2" y="198"/>
                  </a:lnTo>
                </a:path>
              </a:pathLst>
            </a:custGeom>
            <a:noFill/>
            <a:ln w="12700">
              <a:solidFill>
                <a:srgbClr val="808080"/>
              </a:solidFill>
              <a:round/>
            </a:ln>
            <a:extLst>
              <a:ext uri="{909E8E84-426E-40DD-AFC4-6F175D3DCCD1}">
                <a14:hiddenFill>
                  <a:solidFill>
                    <a:srgbClr val="FFFFFF"/>
                  </a:solidFill>
                </a14:hiddenFill>
              </a:ext>
            </a:extLst>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3" name="淘宝网chenying0907出品 51">
              <a:hlinkClick r:id="rId4"/>
            </p:cNvPr>
            <p:cNvSpPr/>
            <p:nvPr/>
          </p:nvSpPr>
          <p:spPr bwMode="auto">
            <a:xfrm>
              <a:off x="4939" y="1908"/>
              <a:ext cx="2" cy="198"/>
            </a:xfrm>
            <a:custGeom>
              <a:gdLst>
                <a:gd fmla="*/ 0 w 2" name="T0"/>
                <a:gd fmla="*/ 0 h 198" name="T1"/>
                <a:gd fmla="*/ 2 w 2" name="T2"/>
                <a:gd fmla="*/ 198 h 198" name="T3"/>
                <a:gd fmla="*/ 0 60000 65536" name="T4"/>
                <a:gd fmla="*/ 0 60000 65536" name="T5"/>
                <a:gd fmla="*/ 0 w 2" name="T6"/>
                <a:gd fmla="*/ 0 h 198" name="T7"/>
                <a:gd fmla="*/ 2 w 2" name="T8"/>
                <a:gd fmla="*/ 198 h 198" name="T9"/>
              </a:gdLst>
              <a:cxnLst>
                <a:cxn ang="T4">
                  <a:pos x="T0" y="T1"/>
                </a:cxn>
                <a:cxn ang="T5">
                  <a:pos x="T2" y="T3"/>
                </a:cxn>
              </a:cxnLst>
              <a:rect b="T9" l="T6" r="T8" t="T7"/>
              <a:pathLst>
                <a:path h="198" w="2">
                  <a:moveTo>
                    <a:pt x="0" y="0"/>
                  </a:moveTo>
                  <a:lnTo>
                    <a:pt x="2" y="198"/>
                  </a:lnTo>
                </a:path>
              </a:pathLst>
            </a:custGeom>
            <a:noFill/>
            <a:ln w="12700">
              <a:solidFill>
                <a:srgbClr val="808080"/>
              </a:solidFill>
              <a:round/>
            </a:ln>
            <a:extLst>
              <a:ext uri="{909E8E84-426E-40DD-AFC4-6F175D3DCCD1}">
                <a14:hiddenFill>
                  <a:solidFill>
                    <a:srgbClr val="FFFFFF"/>
                  </a:solidFill>
                </a14:hiddenFill>
              </a:ext>
            </a:extLst>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54" name="淘宝网chenying0907出品 53"/>
          <p:cNvGrpSpPr/>
          <p:nvPr/>
        </p:nvGrpSpPr>
        <p:grpSpPr>
          <a:xfrm>
            <a:off x="3178969" y="1623025"/>
            <a:ext cx="2860675" cy="865187"/>
            <a:chOff x="3178969" y="1705967"/>
            <a:chExt cx="2860675" cy="865187"/>
          </a:xfrm>
        </p:grpSpPr>
        <p:sp>
          <p:nvSpPr>
            <p:cNvPr id="55" name="Rectangle 24">
              <a:hlinkClick r:id="rId4"/>
            </p:cNvPr>
            <p:cNvSpPr>
              <a:spLocks noChangeArrowheads="1"/>
            </p:cNvSpPr>
            <p:nvPr/>
          </p:nvSpPr>
          <p:spPr bwMode="auto">
            <a:xfrm>
              <a:off x="3178969" y="1705967"/>
              <a:ext cx="2860675" cy="865187"/>
            </a:xfrm>
            <a:prstGeom prst="rect">
              <a:avLst/>
            </a:prstGeom>
            <a:solidFill>
              <a:schemeClr val="bg1">
                <a:lumMod val="85000"/>
              </a:schemeClr>
            </a:solidFill>
            <a:ln>
              <a:noFill/>
            </a:ln>
            <a:effectLst/>
          </p:spPr>
          <p:txBody>
            <a:bodyPr anchor="ctr" anchorCtr="1" wrap="none"/>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eaLnBrk="1" hangingPunct="1"/>
              <a:endParaRPr altLang="zh-CN" lang="en-US" sz="1600">
                <a:solidFill>
                  <a:srgbClr val="5F5F5F"/>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6" name="淘宝网chenying0907出品 55"/>
            <p:cNvSpPr/>
            <p:nvPr/>
          </p:nvSpPr>
          <p:spPr>
            <a:xfrm>
              <a:off x="3224834" y="1755501"/>
              <a:ext cx="2571302" cy="640080"/>
            </a:xfrm>
            <a:prstGeom prst="rect">
              <a:avLst/>
            </a:prstGeom>
          </p:spPr>
          <p:txBody>
            <a:bodyPr wrap="square">
              <a:spAutoFit/>
            </a:bodyPr>
            <a:lstStyle/>
            <a:p>
              <a:pPr algn="ctr" lvl="0">
                <a:lnSpc>
                  <a:spcPct val="150000"/>
                </a:lnSpc>
                <a:spcBef>
                  <a:spcPct val="0"/>
                </a:spcBef>
              </a:pPr>
              <a:r>
                <a:rPr altLang="en-US" lang="zh-CN" sz="1200">
                  <a:solidFill>
                    <a:prstClr val="black">
                      <a:lumMod val="75000"/>
                      <a:lumOff val="25000"/>
                    </a:prstClr>
                  </a:solidFill>
                  <a:latin charset="-122" panose="020b0503020204020204" pitchFamily="34" typeface="微软雅黑"/>
                  <a:ea charset="-122" panose="020b0503020204020204" pitchFamily="34" typeface="微软雅黑"/>
                  <a:sym charset="-122" panose="020b0503020204020204" pitchFamily="34" typeface="微软雅黑"/>
                </a:rPr>
                <a:t>添加适当的文字，一页的文字最好不要超过200,添加适当的文字</a:t>
              </a:r>
            </a:p>
          </p:txBody>
        </p:sp>
      </p:grpSp>
      <p:grpSp>
        <p:nvGrpSpPr>
          <p:cNvPr id="57" name="淘宝网chenying0907出品 56"/>
          <p:cNvGrpSpPr/>
          <p:nvPr/>
        </p:nvGrpSpPr>
        <p:grpSpPr>
          <a:xfrm>
            <a:off x="278607" y="3077175"/>
            <a:ext cx="1973261" cy="1294775"/>
            <a:chOff x="278607" y="3160117"/>
            <a:chExt cx="1973261" cy="1294775"/>
          </a:xfrm>
        </p:grpSpPr>
        <p:sp>
          <p:nvSpPr>
            <p:cNvPr id="58" name="Rectangle 18">
              <a:hlinkClick r:id="rId4"/>
            </p:cNvPr>
            <p:cNvSpPr>
              <a:spLocks noChangeArrowheads="1"/>
            </p:cNvSpPr>
            <p:nvPr/>
          </p:nvSpPr>
          <p:spPr bwMode="auto">
            <a:xfrm>
              <a:off x="278607" y="3160117"/>
              <a:ext cx="1966912" cy="358775"/>
            </a:xfrm>
            <a:prstGeom prst="rect">
              <a:avLst/>
            </a:prstGeom>
            <a:solidFill>
              <a:srgbClr val="C00000"/>
            </a:solidFill>
            <a:ln algn="ctr" w="12700">
              <a:solidFill>
                <a:srgbClr val="FFFFFF"/>
              </a:solidFill>
              <a:miter lim="800000"/>
            </a:ln>
            <a:effectLst/>
          </p:spPr>
          <p:txBody>
            <a:bodyPr anchor="ctr" anchorCtr="1"/>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a:lnSpc>
                  <a:spcPct val="120000"/>
                </a:lnSpc>
                <a:defRPr/>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输入文本</a:t>
              </a:r>
            </a:p>
          </p:txBody>
        </p:sp>
        <p:sp>
          <p:nvSpPr>
            <p:cNvPr id="59" name="Rectangle 19">
              <a:hlinkClick r:id="rId4"/>
            </p:cNvPr>
            <p:cNvSpPr>
              <a:spLocks noChangeArrowheads="1"/>
            </p:cNvSpPr>
            <p:nvPr/>
          </p:nvSpPr>
          <p:spPr bwMode="auto">
            <a:xfrm>
              <a:off x="281779" y="3518892"/>
              <a:ext cx="1970089" cy="936000"/>
            </a:xfrm>
            <a:prstGeom prst="rect">
              <a:avLst/>
            </a:prstGeom>
            <a:solidFill>
              <a:schemeClr val="bg1">
                <a:lumMod val="85000"/>
              </a:schemeClr>
            </a:solidFill>
            <a:ln>
              <a:noFill/>
            </a:ln>
            <a:effectLst/>
          </p:spPr>
          <p:txBody>
            <a:bodyPr anchor="ctr" bIns="0" lIns="0" rIns="0" tIns="0" wrap="none">
              <a:no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nSpc>
                  <a:spcPct val="150000"/>
                </a:lnSpc>
                <a:spcBef>
                  <a:spcPct val="0"/>
                </a:spcBef>
                <a:buFontTx/>
                <a:buNone/>
              </a:pPr>
              <a:endParaRPr altLang="zh-CN" lang="en-GB" sz="1400">
                <a:solidFill>
                  <a:srgbClr val="333333"/>
                </a:solidFill>
                <a:latin charset="-122" panose="020b0503020204020204" pitchFamily="34" typeface="微软雅黑"/>
                <a:ea charset="-122" panose="020b0503020204020204" pitchFamily="34" typeface="微软雅黑"/>
                <a:cs typeface="Arial"/>
                <a:sym charset="-122" panose="020b0503020204020204" pitchFamily="34" typeface="微软雅黑"/>
              </a:endParaRPr>
            </a:p>
          </p:txBody>
        </p:sp>
        <p:sp>
          <p:nvSpPr>
            <p:cNvPr id="60" name="淘宝网chenying0907出品 59"/>
            <p:cNvSpPr/>
            <p:nvPr/>
          </p:nvSpPr>
          <p:spPr>
            <a:xfrm>
              <a:off x="281780" y="3568927"/>
              <a:ext cx="1841948" cy="845820"/>
            </a:xfrm>
            <a:prstGeom prst="rect">
              <a:avLst/>
            </a:prstGeom>
          </p:spPr>
          <p:txBody>
            <a:bodyPr wrap="square">
              <a:spAutoFit/>
            </a:bodyPr>
            <a:lstStyle/>
            <a:p>
              <a:pPr algn="ctr" lvl="0">
                <a:lnSpc>
                  <a:spcPct val="150000"/>
                </a:lnSpc>
                <a:spcBef>
                  <a:spcPct val="0"/>
                </a:spcBef>
              </a:pPr>
              <a:r>
                <a:rPr altLang="en-US" lang="zh-CN" sz="1100">
                  <a:solidFill>
                    <a:prstClr val="black">
                      <a:lumMod val="75000"/>
                      <a:lumOff val="25000"/>
                    </a:prstClr>
                  </a:solidFill>
                  <a:latin charset="-122" panose="020b0503020204020204" pitchFamily="34" typeface="微软雅黑"/>
                  <a:ea charset="-122" panose="020b0503020204020204" pitchFamily="34" typeface="微软雅黑"/>
                  <a:sym charset="-122" panose="020b0503020204020204" pitchFamily="34" typeface="微软雅黑"/>
                </a:rPr>
                <a:t>添加适当的文字，一页的文字最好不要超过200,添加适当的文字</a:t>
              </a:r>
            </a:p>
          </p:txBody>
        </p:sp>
      </p:grpSp>
      <p:grpSp>
        <p:nvGrpSpPr>
          <p:cNvPr id="61" name="淘宝网chenying0907出品 60"/>
          <p:cNvGrpSpPr/>
          <p:nvPr/>
        </p:nvGrpSpPr>
        <p:grpSpPr>
          <a:xfrm>
            <a:off x="2485232" y="3077175"/>
            <a:ext cx="1973262" cy="1294775"/>
            <a:chOff x="2485232" y="3160117"/>
            <a:chExt cx="1973262" cy="1294775"/>
          </a:xfrm>
        </p:grpSpPr>
        <p:sp>
          <p:nvSpPr>
            <p:cNvPr id="62" name="Rectangle 37">
              <a:hlinkClick r:id="rId4"/>
            </p:cNvPr>
            <p:cNvSpPr>
              <a:spLocks noChangeArrowheads="1"/>
            </p:cNvSpPr>
            <p:nvPr/>
          </p:nvSpPr>
          <p:spPr bwMode="auto">
            <a:xfrm>
              <a:off x="2485232" y="3160117"/>
              <a:ext cx="1966912" cy="358775"/>
            </a:xfrm>
            <a:prstGeom prst="rect">
              <a:avLst/>
            </a:prstGeom>
            <a:solidFill>
              <a:srgbClr val="C00000"/>
            </a:solidFill>
            <a:ln algn="ctr" w="12700">
              <a:solidFill>
                <a:srgbClr val="FFFFFF"/>
              </a:solidFill>
              <a:miter lim="800000"/>
            </a:ln>
            <a:effectLst/>
          </p:spPr>
          <p:txBody>
            <a:bodyPr anchor="ctr" anchorCtr="1"/>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a:lnSpc>
                  <a:spcPct val="120000"/>
                </a:lnSpc>
                <a:defRPr/>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输入文本</a:t>
              </a:r>
            </a:p>
          </p:txBody>
        </p:sp>
        <p:sp>
          <p:nvSpPr>
            <p:cNvPr id="63" name="Rectangle 38">
              <a:hlinkClick r:id="rId4"/>
            </p:cNvPr>
            <p:cNvSpPr>
              <a:spLocks noChangeArrowheads="1"/>
            </p:cNvSpPr>
            <p:nvPr/>
          </p:nvSpPr>
          <p:spPr bwMode="auto">
            <a:xfrm>
              <a:off x="2485232" y="3518892"/>
              <a:ext cx="1973262" cy="936000"/>
            </a:xfrm>
            <a:prstGeom prst="rect">
              <a:avLst/>
            </a:prstGeom>
            <a:solidFill>
              <a:schemeClr val="bg1">
                <a:lumMod val="85000"/>
              </a:schemeClr>
            </a:solidFill>
            <a:ln>
              <a:noFill/>
            </a:ln>
            <a:effectLst/>
          </p:spPr>
          <p:txBody>
            <a:bodyPr anchor="ctr" bIns="0" lIns="0" rIns="0" tIns="0" wrap="none">
              <a:no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eaLnBrk="1" hangingPunct="1"/>
              <a:endParaRPr altLang="zh-CN" lang="en-US" sz="1200">
                <a:solidFill>
                  <a:srgbClr val="5F5F5F"/>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4" name="淘宝网chenying0907出品 63"/>
            <p:cNvSpPr/>
            <p:nvPr/>
          </p:nvSpPr>
          <p:spPr>
            <a:xfrm>
              <a:off x="2550889" y="3568927"/>
              <a:ext cx="1841948" cy="845820"/>
            </a:xfrm>
            <a:prstGeom prst="rect">
              <a:avLst/>
            </a:prstGeom>
          </p:spPr>
          <p:txBody>
            <a:bodyPr wrap="square">
              <a:spAutoFit/>
            </a:bodyPr>
            <a:lstStyle/>
            <a:p>
              <a:pPr algn="ctr" lvl="0">
                <a:lnSpc>
                  <a:spcPct val="150000"/>
                </a:lnSpc>
                <a:spcBef>
                  <a:spcPct val="0"/>
                </a:spcBef>
              </a:pPr>
              <a:r>
                <a:rPr altLang="en-US" lang="zh-CN" sz="1100">
                  <a:solidFill>
                    <a:prstClr val="black">
                      <a:lumMod val="75000"/>
                      <a:lumOff val="25000"/>
                    </a:prstClr>
                  </a:solidFill>
                  <a:latin charset="-122" panose="020b0503020204020204" pitchFamily="34" typeface="微软雅黑"/>
                  <a:ea charset="-122" panose="020b0503020204020204" pitchFamily="34" typeface="微软雅黑"/>
                  <a:sym charset="-122" panose="020b0503020204020204" pitchFamily="34" typeface="微软雅黑"/>
                </a:rPr>
                <a:t>添加适当的文字，一页的文字最好不要超过200,添加适当的文字</a:t>
              </a:r>
            </a:p>
          </p:txBody>
        </p:sp>
      </p:grpSp>
      <p:grpSp>
        <p:nvGrpSpPr>
          <p:cNvPr id="65" name="淘宝网chenying0907出品 64"/>
          <p:cNvGrpSpPr/>
          <p:nvPr/>
        </p:nvGrpSpPr>
        <p:grpSpPr>
          <a:xfrm>
            <a:off x="4691857" y="3077175"/>
            <a:ext cx="1973262" cy="1294775"/>
            <a:chOff x="4691857" y="3160117"/>
            <a:chExt cx="1973262" cy="1294775"/>
          </a:xfrm>
        </p:grpSpPr>
        <p:sp>
          <p:nvSpPr>
            <p:cNvPr id="66" name="Rectangle 40">
              <a:hlinkClick r:id="rId4"/>
            </p:cNvPr>
            <p:cNvSpPr>
              <a:spLocks noChangeArrowheads="1"/>
            </p:cNvSpPr>
            <p:nvPr/>
          </p:nvSpPr>
          <p:spPr bwMode="auto">
            <a:xfrm>
              <a:off x="4691857" y="3160117"/>
              <a:ext cx="1966912" cy="358775"/>
            </a:xfrm>
            <a:prstGeom prst="rect">
              <a:avLst/>
            </a:prstGeom>
            <a:solidFill>
              <a:srgbClr val="C00000"/>
            </a:solidFill>
            <a:ln algn="ctr" w="12700">
              <a:solidFill>
                <a:srgbClr val="FFFFFF"/>
              </a:solidFill>
              <a:miter lim="800000"/>
            </a:ln>
            <a:effectLst/>
          </p:spPr>
          <p:txBody>
            <a:bodyPr anchor="ctr" anchorCtr="1"/>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a:lnSpc>
                  <a:spcPct val="120000"/>
                </a:lnSpc>
                <a:defRPr/>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输入文本</a:t>
              </a:r>
            </a:p>
          </p:txBody>
        </p:sp>
        <p:sp>
          <p:nvSpPr>
            <p:cNvPr id="67" name="Rectangle 41">
              <a:hlinkClick r:id="rId4"/>
            </p:cNvPr>
            <p:cNvSpPr>
              <a:spLocks noChangeArrowheads="1"/>
            </p:cNvSpPr>
            <p:nvPr/>
          </p:nvSpPr>
          <p:spPr bwMode="auto">
            <a:xfrm>
              <a:off x="4691857" y="3518892"/>
              <a:ext cx="1973262" cy="936000"/>
            </a:xfrm>
            <a:prstGeom prst="rect">
              <a:avLst/>
            </a:prstGeom>
            <a:solidFill>
              <a:schemeClr val="bg1">
                <a:lumMod val="85000"/>
              </a:schemeClr>
            </a:solidFill>
            <a:ln>
              <a:noFill/>
            </a:ln>
            <a:effectLst/>
          </p:spPr>
          <p:txBody>
            <a:bodyPr anchor="ctr" bIns="0" lIns="0" rIns="0" tIns="0" wrap="none">
              <a:no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eaLnBrk="1" hangingPunct="1"/>
              <a:endParaRPr altLang="zh-CN" lang="en-US" sz="1200">
                <a:solidFill>
                  <a:srgbClr val="5F5F5F"/>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8" name="淘宝网chenying0907出品 67"/>
            <p:cNvSpPr/>
            <p:nvPr/>
          </p:nvSpPr>
          <p:spPr>
            <a:xfrm>
              <a:off x="4757513" y="3568927"/>
              <a:ext cx="1841948" cy="845820"/>
            </a:xfrm>
            <a:prstGeom prst="rect">
              <a:avLst/>
            </a:prstGeom>
          </p:spPr>
          <p:txBody>
            <a:bodyPr wrap="square">
              <a:spAutoFit/>
            </a:bodyPr>
            <a:lstStyle/>
            <a:p>
              <a:pPr algn="ctr" lvl="0">
                <a:lnSpc>
                  <a:spcPct val="150000"/>
                </a:lnSpc>
                <a:spcBef>
                  <a:spcPct val="0"/>
                </a:spcBef>
              </a:pPr>
              <a:r>
                <a:rPr altLang="en-US" lang="zh-CN" sz="1100">
                  <a:solidFill>
                    <a:prstClr val="black">
                      <a:lumMod val="75000"/>
                      <a:lumOff val="25000"/>
                    </a:prstClr>
                  </a:solidFill>
                  <a:latin charset="-122" panose="020b0503020204020204" pitchFamily="34" typeface="微软雅黑"/>
                  <a:ea charset="-122" panose="020b0503020204020204" pitchFamily="34" typeface="微软雅黑"/>
                  <a:sym charset="-122" panose="020b0503020204020204" pitchFamily="34" typeface="微软雅黑"/>
                </a:rPr>
                <a:t>添加适当的文字，一页的文字最好不要超过200,添加适当的文字</a:t>
              </a:r>
            </a:p>
          </p:txBody>
        </p:sp>
      </p:grpSp>
      <p:grpSp>
        <p:nvGrpSpPr>
          <p:cNvPr id="69" name="淘宝网chenying0907出品 68"/>
          <p:cNvGrpSpPr/>
          <p:nvPr/>
        </p:nvGrpSpPr>
        <p:grpSpPr>
          <a:xfrm>
            <a:off x="6898482" y="3077175"/>
            <a:ext cx="1973262" cy="1294775"/>
            <a:chOff x="6898482" y="3160117"/>
            <a:chExt cx="1973262" cy="1294775"/>
          </a:xfrm>
        </p:grpSpPr>
        <p:sp>
          <p:nvSpPr>
            <p:cNvPr id="70" name="Rectangle 43">
              <a:hlinkClick r:id="rId4"/>
            </p:cNvPr>
            <p:cNvSpPr>
              <a:spLocks noChangeArrowheads="1"/>
            </p:cNvSpPr>
            <p:nvPr/>
          </p:nvSpPr>
          <p:spPr bwMode="auto">
            <a:xfrm>
              <a:off x="6898482" y="3160117"/>
              <a:ext cx="1966912" cy="358775"/>
            </a:xfrm>
            <a:prstGeom prst="rect">
              <a:avLst/>
            </a:prstGeom>
            <a:solidFill>
              <a:srgbClr val="C00000"/>
            </a:solidFill>
            <a:ln algn="ctr" w="12700">
              <a:solidFill>
                <a:srgbClr val="FFFFFF"/>
              </a:solidFill>
              <a:miter lim="800000"/>
            </a:ln>
            <a:effectLst/>
          </p:spPr>
          <p:txBody>
            <a:bodyPr anchor="ctr" anchorCtr="1"/>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a:lnSpc>
                  <a:spcPct val="120000"/>
                </a:lnSpc>
                <a:defRPr/>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输入文本</a:t>
              </a:r>
            </a:p>
          </p:txBody>
        </p:sp>
        <p:sp>
          <p:nvSpPr>
            <p:cNvPr id="71" name="Rectangle 44">
              <a:hlinkClick r:id="rId4"/>
            </p:cNvPr>
            <p:cNvSpPr>
              <a:spLocks noChangeArrowheads="1"/>
            </p:cNvSpPr>
            <p:nvPr/>
          </p:nvSpPr>
          <p:spPr bwMode="auto">
            <a:xfrm>
              <a:off x="6898482" y="3518892"/>
              <a:ext cx="1973262" cy="936000"/>
            </a:xfrm>
            <a:prstGeom prst="rect">
              <a:avLst/>
            </a:prstGeom>
            <a:solidFill>
              <a:schemeClr val="bg1">
                <a:lumMod val="85000"/>
              </a:schemeClr>
            </a:solidFill>
            <a:ln>
              <a:noFill/>
            </a:ln>
            <a:effectLst/>
          </p:spPr>
          <p:txBody>
            <a:bodyPr anchor="ctr" bIns="0" lIns="0" rIns="0" tIns="0" wrap="none">
              <a:no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eaLnBrk="1" hangingPunct="1"/>
              <a:endParaRPr altLang="zh-CN" lang="en-US" sz="1200">
                <a:solidFill>
                  <a:srgbClr val="5F5F5F"/>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72" name="淘宝网chenying0907出品 71"/>
            <p:cNvSpPr/>
            <p:nvPr/>
          </p:nvSpPr>
          <p:spPr>
            <a:xfrm>
              <a:off x="6964139" y="3507853"/>
              <a:ext cx="1841948" cy="845820"/>
            </a:xfrm>
            <a:prstGeom prst="rect">
              <a:avLst/>
            </a:prstGeom>
          </p:spPr>
          <p:txBody>
            <a:bodyPr wrap="square">
              <a:spAutoFit/>
            </a:bodyPr>
            <a:lstStyle/>
            <a:p>
              <a:pPr algn="ctr" lvl="0">
                <a:lnSpc>
                  <a:spcPct val="150000"/>
                </a:lnSpc>
                <a:spcBef>
                  <a:spcPct val="0"/>
                </a:spcBef>
              </a:pPr>
              <a:r>
                <a:rPr altLang="en-US" lang="zh-CN" sz="1100">
                  <a:solidFill>
                    <a:prstClr val="black">
                      <a:lumMod val="75000"/>
                      <a:lumOff val="25000"/>
                    </a:prstClr>
                  </a:solidFill>
                  <a:latin charset="-122" panose="020b0503020204020204" pitchFamily="34" typeface="微软雅黑"/>
                  <a:ea charset="-122" panose="020b0503020204020204" pitchFamily="34" typeface="微软雅黑"/>
                  <a:sym charset="-122" panose="020b0503020204020204" pitchFamily="34" typeface="微软雅黑"/>
                </a:rPr>
                <a:t>添加适当的文字，一页的文字最好不要超过200,添加适当的文字</a:t>
              </a:r>
            </a:p>
          </p:txBody>
        </p:sp>
      </p:grpSp>
    </p:spTree>
    <p:extLst>
      <p:ext uri="{BB962C8B-B14F-4D97-AF65-F5344CB8AC3E}">
        <p14:creationId val="969029939"/>
      </p:ext>
    </p:extLst>
  </p:cSld>
  <p:clrMapOvr>
    <a:masterClrMapping/>
  </p:clrMapOvr>
  <mc:AlternateContent>
    <mc:Choice Requires="p14">
      <p:transition p14:dur="1100" spd="slow"/>
    </mc:Choice>
    <mc:Fallback>
      <p:transition spd="slow"/>
    </mc:Fallback>
  </mc:AlternateConten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淘宝网chenying0907出品 1"/>
          <p:cNvSpPr/>
          <p:nvPr/>
        </p:nvSpPr>
        <p:spPr>
          <a:xfrm>
            <a:off x="0" y="0"/>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 name="淘宝网chenying0907出品 2"/>
          <p:cNvSpPr/>
          <p:nvPr/>
        </p:nvSpPr>
        <p:spPr>
          <a:xfrm>
            <a:off x="0" y="590024"/>
            <a:ext cx="9144000" cy="5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 name="淘宝网chenying0907出品 3"/>
          <p:cNvSpPr/>
          <p:nvPr/>
        </p:nvSpPr>
        <p:spPr>
          <a:xfrm>
            <a:off x="0" y="14025"/>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pic>
        <p:nvPicPr>
          <p:cNvPr id="5" name="淘宝网chenying0907出品 4"/>
          <p:cNvPicPr>
            <a:picLocks noChangeAspect="1"/>
          </p:cNvPicPr>
          <p:nvPr/>
        </p:nvPicPr>
        <p:blipFill>
          <a:blip r:embed="rId3">
            <a:extLst>
              <a:ext uri="{BEBA8EAE-BF5A-486C-A8C5-ECC9F3942E4B}">
                <a14:imgProps>
                  <a14:imgLayer xmlns:d3p1="http://schemas.openxmlformats.org/officeDocument/2006/relationships" d3p1:embed="">
                    <a14:imgEffect>
                      <a14:saturation sat="400000"/>
                    </a14:imgEffect>
                    <a14:imgEffect>
                      <a14:brightnessContrast contrast="40000"/>
                    </a14:imgEffect>
                  </a14:imgLayer>
                </a14:imgProps>
              </a:ext>
              <a:ext uri="{28A0092B-C50C-407E-A947-70E740481C1C}">
                <a14:useLocalDpi val="0"/>
              </a:ext>
            </a:extLst>
          </a:blip>
          <a:stretch>
            <a:fillRect/>
          </a:stretch>
        </p:blipFill>
        <p:spPr>
          <a:xfrm>
            <a:off x="197813" y="108000"/>
            <a:ext cx="442504" cy="402495"/>
          </a:xfrm>
          <a:prstGeom prst="rect">
            <a:avLst/>
          </a:prstGeom>
          <a:effectLst>
            <a:outerShdw algn="tl" blurRad="50800" dir="2700000" dist="38100" rotWithShape="0">
              <a:prstClr val="black">
                <a:alpha val="40000"/>
              </a:prstClr>
            </a:outerShdw>
          </a:effectLst>
        </p:spPr>
      </p:pic>
      <p:sp>
        <p:nvSpPr>
          <p:cNvPr id="6" name="淘宝网chenying0907出品 5"/>
          <p:cNvSpPr/>
          <p:nvPr/>
        </p:nvSpPr>
        <p:spPr>
          <a:xfrm>
            <a:off x="678290" y="124581"/>
            <a:ext cx="201168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单击添加文本标题</a:t>
            </a:r>
          </a:p>
        </p:txBody>
      </p:sp>
      <p:sp>
        <p:nvSpPr>
          <p:cNvPr id="7" name="淘宝网chenying0907出品 6"/>
          <p:cNvSpPr/>
          <p:nvPr/>
        </p:nvSpPr>
        <p:spPr>
          <a:xfrm>
            <a:off x="8624773" y="170748"/>
            <a:ext cx="324000" cy="276999"/>
          </a:xfrm>
          <a:prstGeom prst="rect">
            <a:avLst/>
          </a:prstGeom>
        </p:spPr>
        <p:txBody>
          <a:bodyPr anchor="ctr" bIns="0" lIns="0" rIns="0" tIns="0" wrap="none">
            <a:noAutofit/>
          </a:bodyPr>
          <a:lstStyle/>
          <a:p>
            <a:pPr algn="ctr"/>
            <a:fld id="{96FAB9CA-351F-41F9-8D19-C9E70C6340BD}" type="slidenum">
              <a:rPr altLang="en-US" lang="zh-CN" sz="2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pPr algn="ctr"/>
              <a:t>7</a:t>
            </a:fld>
          </a:p>
        </p:txBody>
      </p:sp>
      <p:grpSp>
        <p:nvGrpSpPr>
          <p:cNvPr id="8" name="淘宝网chenying0907出品 7"/>
          <p:cNvGrpSpPr/>
          <p:nvPr/>
        </p:nvGrpSpPr>
        <p:grpSpPr>
          <a:xfrm>
            <a:off x="1615772" y="989850"/>
            <a:ext cx="1887597" cy="1293676"/>
            <a:chOff x="834186" y="1203598"/>
            <a:chExt cx="2206153" cy="1512000"/>
          </a:xfrm>
        </p:grpSpPr>
        <p:sp>
          <p:nvSpPr>
            <p:cNvPr id="9" name="淘宝网chenying0907出品 8"/>
            <p:cNvSpPr/>
            <p:nvPr/>
          </p:nvSpPr>
          <p:spPr>
            <a:xfrm>
              <a:off x="834186" y="1203598"/>
              <a:ext cx="2206153" cy="1512000"/>
            </a:xfrm>
            <a:prstGeom prst="rect">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0" name="淘宝网chenying0907出品 9"/>
            <p:cNvSpPr/>
            <p:nvPr/>
          </p:nvSpPr>
          <p:spPr>
            <a:xfrm>
              <a:off x="929263" y="1268759"/>
              <a:ext cx="2015999" cy="1381677"/>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11" name="淘宝网chenying0907出品 10"/>
          <p:cNvGrpSpPr/>
          <p:nvPr/>
        </p:nvGrpSpPr>
        <p:grpSpPr>
          <a:xfrm>
            <a:off x="2957392" y="1853187"/>
            <a:ext cx="1887597" cy="1293676"/>
            <a:chOff x="6063554" y="3147814"/>
            <a:chExt cx="2206153" cy="1512000"/>
          </a:xfrm>
        </p:grpSpPr>
        <p:sp>
          <p:nvSpPr>
            <p:cNvPr id="12" name="淘宝网chenying0907出品 11"/>
            <p:cNvSpPr/>
            <p:nvPr/>
          </p:nvSpPr>
          <p:spPr>
            <a:xfrm>
              <a:off x="6063554" y="3147814"/>
              <a:ext cx="2206153" cy="1512000"/>
            </a:xfrm>
            <a:prstGeom prst="rect">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3" name="淘宝网chenying0907出品 12"/>
            <p:cNvSpPr/>
            <p:nvPr/>
          </p:nvSpPr>
          <p:spPr>
            <a:xfrm>
              <a:off x="6158631" y="3212975"/>
              <a:ext cx="2015999" cy="1381677"/>
            </a:xfrm>
            <a:prstGeom prst="rect">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14" name="淘宝网chenying0907出品 13"/>
          <p:cNvGrpSpPr/>
          <p:nvPr/>
        </p:nvGrpSpPr>
        <p:grpSpPr>
          <a:xfrm>
            <a:off x="4299012" y="2716524"/>
            <a:ext cx="1887597" cy="1293676"/>
            <a:chOff x="6063554" y="3147814"/>
            <a:chExt cx="2206153" cy="1512000"/>
          </a:xfrm>
        </p:grpSpPr>
        <p:sp>
          <p:nvSpPr>
            <p:cNvPr id="15" name="淘宝网chenying0907出品 14"/>
            <p:cNvSpPr/>
            <p:nvPr/>
          </p:nvSpPr>
          <p:spPr>
            <a:xfrm>
              <a:off x="6063554" y="3147814"/>
              <a:ext cx="2206153" cy="1512000"/>
            </a:xfrm>
            <a:prstGeom prst="rect">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6" name="淘宝网chenying0907出品 15"/>
            <p:cNvSpPr/>
            <p:nvPr/>
          </p:nvSpPr>
          <p:spPr>
            <a:xfrm>
              <a:off x="6158631" y="3212975"/>
              <a:ext cx="2015999" cy="1381677"/>
            </a:xfrm>
            <a:prstGeom prst="rect">
              <a:avLst/>
            </a:prstGeom>
            <a:blipFill dpi="0" rotWithShape="1">
              <a:blip r:embed="rId6">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17" name="淘宝网chenying0907出品 16"/>
          <p:cNvGrpSpPr/>
          <p:nvPr/>
        </p:nvGrpSpPr>
        <p:grpSpPr>
          <a:xfrm>
            <a:off x="5640631" y="3579862"/>
            <a:ext cx="1887597" cy="1293676"/>
            <a:chOff x="6063554" y="3147814"/>
            <a:chExt cx="2206153" cy="1512000"/>
          </a:xfrm>
        </p:grpSpPr>
        <p:sp>
          <p:nvSpPr>
            <p:cNvPr id="18" name="淘宝网chenying0907出品 17"/>
            <p:cNvSpPr/>
            <p:nvPr/>
          </p:nvSpPr>
          <p:spPr>
            <a:xfrm>
              <a:off x="6063554" y="3147814"/>
              <a:ext cx="2206153" cy="1512000"/>
            </a:xfrm>
            <a:prstGeom prst="rect">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9" name="淘宝网chenying0907出品 18"/>
            <p:cNvSpPr/>
            <p:nvPr/>
          </p:nvSpPr>
          <p:spPr>
            <a:xfrm>
              <a:off x="6158631" y="3212975"/>
              <a:ext cx="2015999" cy="1381677"/>
            </a:xfrm>
            <a:prstGeom prst="rect">
              <a:avLst/>
            </a:prstGeom>
            <a:blipFill dpi="0" rotWithShape="1">
              <a:blip r:embed="rId7">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grpSp>
      <p:sp>
        <p:nvSpPr>
          <p:cNvPr id="20" name="Text Box 14"/>
          <p:cNvSpPr txBox="1">
            <a:spLocks noChangeArrowheads="1"/>
          </p:cNvSpPr>
          <p:nvPr/>
        </p:nvSpPr>
        <p:spPr bwMode="black">
          <a:xfrm>
            <a:off x="3563888" y="1021952"/>
            <a:ext cx="313200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indent="-120650" marL="12065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indent="0" lvl="0" marL="0">
              <a:lnSpc>
                <a:spcPct val="150000"/>
              </a:lnSpc>
              <a:defRPr/>
            </a:pPr>
            <a:r>
              <a:rPr altLang="en-US" lang="zh-CN" sz="1200">
                <a:solidFill>
                  <a:prstClr val="black">
                    <a:lumMod val="75000"/>
                    <a:lumOff val="25000"/>
                  </a:prstClr>
                </a:solidFill>
                <a:latin charset="-122" panose="020b0503020204020204" pitchFamily="34" typeface="微软雅黑"/>
                <a:ea charset="-122" panose="020b0503020204020204" pitchFamily="34" typeface="微软雅黑"/>
                <a:sym charset="-122" panose="020b0503020204020204" pitchFamily="34" typeface="微软雅黑"/>
              </a:rPr>
              <a:t>根据需要添加适当的文字，一页的文字最好不要超过200字，根据需要添加适当的文字</a:t>
            </a:r>
          </a:p>
        </p:txBody>
      </p:sp>
      <p:sp>
        <p:nvSpPr>
          <p:cNvPr id="21" name="Text Box 14"/>
          <p:cNvSpPr txBox="1">
            <a:spLocks noChangeArrowheads="1"/>
          </p:cNvSpPr>
          <p:nvPr/>
        </p:nvSpPr>
        <p:spPr bwMode="black">
          <a:xfrm>
            <a:off x="395808" y="2355726"/>
            <a:ext cx="244800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indent="-120650" marL="12065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r" eaLnBrk="1" hangingPunct="1" indent="0" lvl="0" marL="0">
              <a:lnSpc>
                <a:spcPct val="150000"/>
              </a:lnSpc>
              <a:defRPr/>
            </a:pPr>
            <a:r>
              <a:rPr altLang="en-US" lang="zh-CN" sz="1200">
                <a:solidFill>
                  <a:prstClr val="black">
                    <a:lumMod val="75000"/>
                    <a:lumOff val="25000"/>
                  </a:prstClr>
                </a:solidFill>
                <a:latin charset="-122" panose="020b0503020204020204" pitchFamily="34" typeface="微软雅黑"/>
                <a:ea charset="-122" panose="020b0503020204020204" pitchFamily="34" typeface="微软雅黑"/>
                <a:sym charset="-122" panose="020b0503020204020204" pitchFamily="34" typeface="微软雅黑"/>
              </a:rPr>
              <a:t>根据需要添加适当的文字，一页的文字最好不要超过200字</a:t>
            </a:r>
          </a:p>
        </p:txBody>
      </p:sp>
      <p:sp>
        <p:nvSpPr>
          <p:cNvPr id="22" name="Text Box 14"/>
          <p:cNvSpPr txBox="1">
            <a:spLocks noChangeArrowheads="1"/>
          </p:cNvSpPr>
          <p:nvPr/>
        </p:nvSpPr>
        <p:spPr bwMode="black">
          <a:xfrm>
            <a:off x="2304096" y="4190304"/>
            <a:ext cx="313200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indent="-120650" marL="12065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r" eaLnBrk="1" hangingPunct="1" indent="0" lvl="0" marL="0">
              <a:lnSpc>
                <a:spcPct val="150000"/>
              </a:lnSpc>
              <a:defRPr/>
            </a:pPr>
            <a:r>
              <a:rPr altLang="en-US" lang="zh-CN" sz="1200">
                <a:solidFill>
                  <a:prstClr val="black">
                    <a:lumMod val="75000"/>
                    <a:lumOff val="25000"/>
                  </a:prstClr>
                </a:solidFill>
                <a:latin charset="-122" panose="020b0503020204020204" pitchFamily="34" typeface="微软雅黑"/>
                <a:ea charset="-122" panose="020b0503020204020204" pitchFamily="34" typeface="微软雅黑"/>
                <a:sym charset="-122" panose="020b0503020204020204" pitchFamily="34" typeface="微软雅黑"/>
              </a:rPr>
              <a:t>根据需要添加适当的文字，一页的文字最好不要超过200字，根据需要添加适当的文字</a:t>
            </a:r>
          </a:p>
        </p:txBody>
      </p:sp>
      <p:sp>
        <p:nvSpPr>
          <p:cNvPr id="23" name="Text Box 14"/>
          <p:cNvSpPr txBox="1">
            <a:spLocks noChangeArrowheads="1"/>
          </p:cNvSpPr>
          <p:nvPr/>
        </p:nvSpPr>
        <p:spPr bwMode="black">
          <a:xfrm>
            <a:off x="6228184" y="2584524"/>
            <a:ext cx="244800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indent="-120650" marL="12065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indent="0" lvl="0" marL="0">
              <a:lnSpc>
                <a:spcPct val="150000"/>
              </a:lnSpc>
              <a:defRPr/>
            </a:pPr>
            <a:r>
              <a:rPr altLang="en-US" lang="zh-CN" sz="1200">
                <a:solidFill>
                  <a:prstClr val="black">
                    <a:lumMod val="75000"/>
                    <a:lumOff val="25000"/>
                  </a:prstClr>
                </a:solidFill>
                <a:latin charset="-122" panose="020b0503020204020204" pitchFamily="34" typeface="微软雅黑"/>
                <a:ea charset="-122" panose="020b0503020204020204" pitchFamily="34" typeface="微软雅黑"/>
                <a:sym charset="-122" panose="020b0503020204020204" pitchFamily="34" typeface="微软雅黑"/>
              </a:rPr>
              <a:t>根据需要添加适当的文字，一页的文字最好不要超过200字</a:t>
            </a:r>
          </a:p>
        </p:txBody>
      </p:sp>
    </p:spTree>
    <p:extLst>
      <p:ext uri="{BB962C8B-B14F-4D97-AF65-F5344CB8AC3E}">
        <p14:creationId val="1906993938"/>
      </p:ext>
    </p:extLst>
  </p:cSld>
  <p:clrMapOvr>
    <a:masterClrMapping/>
  </p:clrMapOvr>
  <mc:AlternateContent>
    <mc:Choice Requires="p14">
      <p:transition p14:dur="1100" spd="slow"/>
    </mc:Choice>
    <mc:Fallback>
      <p:transition spd="slow"/>
    </mc:Fallback>
  </mc:AlternateConten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淘宝网chenying0907出品 1"/>
          <p:cNvSpPr/>
          <p:nvPr/>
        </p:nvSpPr>
        <p:spPr>
          <a:xfrm>
            <a:off x="0" y="0"/>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 name="淘宝网chenying0907出品 2"/>
          <p:cNvSpPr/>
          <p:nvPr/>
        </p:nvSpPr>
        <p:spPr>
          <a:xfrm>
            <a:off x="0" y="590024"/>
            <a:ext cx="9144000" cy="5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 name="淘宝网chenying0907出品 3"/>
          <p:cNvSpPr/>
          <p:nvPr/>
        </p:nvSpPr>
        <p:spPr>
          <a:xfrm>
            <a:off x="0" y="14025"/>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pic>
        <p:nvPicPr>
          <p:cNvPr id="5" name="淘宝网chenying0907出品 4"/>
          <p:cNvPicPr>
            <a:picLocks noChangeAspect="1"/>
          </p:cNvPicPr>
          <p:nvPr/>
        </p:nvPicPr>
        <p:blipFill>
          <a:blip r:embed="rId3">
            <a:extLst>
              <a:ext uri="{BEBA8EAE-BF5A-486C-A8C5-ECC9F3942E4B}">
                <a14:imgProps>
                  <a14:imgLayer xmlns:d3p1="http://schemas.openxmlformats.org/officeDocument/2006/relationships" d3p1:embed="">
                    <a14:imgEffect>
                      <a14:saturation sat="400000"/>
                    </a14:imgEffect>
                    <a14:imgEffect>
                      <a14:brightnessContrast contrast="40000"/>
                    </a14:imgEffect>
                  </a14:imgLayer>
                </a14:imgProps>
              </a:ext>
              <a:ext uri="{28A0092B-C50C-407E-A947-70E740481C1C}">
                <a14:useLocalDpi val="0"/>
              </a:ext>
            </a:extLst>
          </a:blip>
          <a:stretch>
            <a:fillRect/>
          </a:stretch>
        </p:blipFill>
        <p:spPr>
          <a:xfrm>
            <a:off x="197813" y="108000"/>
            <a:ext cx="442504" cy="402495"/>
          </a:xfrm>
          <a:prstGeom prst="rect">
            <a:avLst/>
          </a:prstGeom>
          <a:effectLst>
            <a:outerShdw algn="tl" blurRad="50800" dir="2700000" dist="38100" rotWithShape="0">
              <a:prstClr val="black">
                <a:alpha val="40000"/>
              </a:prstClr>
            </a:outerShdw>
          </a:effectLst>
        </p:spPr>
      </p:pic>
      <p:sp>
        <p:nvSpPr>
          <p:cNvPr id="6" name="淘宝网chenying0907出品 5"/>
          <p:cNvSpPr/>
          <p:nvPr/>
        </p:nvSpPr>
        <p:spPr>
          <a:xfrm>
            <a:off x="678290" y="124581"/>
            <a:ext cx="201168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单击添加文本标题</a:t>
            </a:r>
          </a:p>
        </p:txBody>
      </p:sp>
      <p:sp>
        <p:nvSpPr>
          <p:cNvPr id="7" name="淘宝网chenying0907出品 6"/>
          <p:cNvSpPr/>
          <p:nvPr/>
        </p:nvSpPr>
        <p:spPr>
          <a:xfrm>
            <a:off x="8624773" y="170748"/>
            <a:ext cx="324000" cy="276999"/>
          </a:xfrm>
          <a:prstGeom prst="rect">
            <a:avLst/>
          </a:prstGeom>
        </p:spPr>
        <p:txBody>
          <a:bodyPr anchor="ctr" bIns="0" lIns="0" rIns="0" tIns="0" wrap="none">
            <a:noAutofit/>
          </a:bodyPr>
          <a:lstStyle/>
          <a:p>
            <a:pPr algn="ctr"/>
            <a:fld id="{FAEDAF3A-CBD0-4A8C-8E52-5A917CDF244A}" type="slidenum">
              <a:rPr altLang="en-US" lang="zh-CN" sz="2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pPr algn="ctr"/>
              <a:t>8</a:t>
            </a:fld>
          </a:p>
        </p:txBody>
      </p:sp>
      <p:sp>
        <p:nvSpPr>
          <p:cNvPr id="8" name="等腰三角形 7"/>
          <p:cNvSpPr/>
          <p:nvPr/>
        </p:nvSpPr>
        <p:spPr>
          <a:xfrm>
            <a:off x="3743908" y="912741"/>
            <a:ext cx="1656184" cy="142774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252000" rtlCol="0" tIns="0"/>
          <a:lstStyle/>
          <a:p>
            <a:pPr algn="ctr" lvl="0"/>
            <a:r>
              <a:rPr altLang="en-US" b="1"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添加文本信息</a:t>
            </a:r>
          </a:p>
        </p:txBody>
      </p:sp>
      <p:sp>
        <p:nvSpPr>
          <p:cNvPr id="9" name="等腰三角形 8"/>
          <p:cNvSpPr/>
          <p:nvPr/>
        </p:nvSpPr>
        <p:spPr>
          <a:xfrm>
            <a:off x="2915816" y="2340486"/>
            <a:ext cx="1656184" cy="142774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252000" rtlCol="0" tIns="0"/>
          <a:lstStyle/>
          <a:p>
            <a:pPr algn="ctr" lvl="0"/>
            <a:r>
              <a:rPr altLang="en-US" b="1"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添加文本信息</a:t>
            </a:r>
          </a:p>
        </p:txBody>
      </p:sp>
      <p:sp>
        <p:nvSpPr>
          <p:cNvPr id="10" name="等腰三角形 9"/>
          <p:cNvSpPr/>
          <p:nvPr/>
        </p:nvSpPr>
        <p:spPr>
          <a:xfrm>
            <a:off x="4572000" y="2340387"/>
            <a:ext cx="1656184" cy="142774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252000" rtlCol="0" tIns="0"/>
          <a:lstStyle/>
          <a:p>
            <a:pPr algn="ctr" lvl="0"/>
            <a:r>
              <a:rPr altLang="en-US" b="1"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添加文本信息</a:t>
            </a:r>
          </a:p>
        </p:txBody>
      </p:sp>
      <p:sp>
        <p:nvSpPr>
          <p:cNvPr id="11" name="等腰三角形 10"/>
          <p:cNvSpPr/>
          <p:nvPr/>
        </p:nvSpPr>
        <p:spPr>
          <a:xfrm flipV="1">
            <a:off x="3743908" y="2340486"/>
            <a:ext cx="1656184" cy="1427745"/>
          </a:xfrm>
          <a:prstGeom prst="triangl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2" name="右大括号 11"/>
          <p:cNvSpPr/>
          <p:nvPr/>
        </p:nvSpPr>
        <p:spPr>
          <a:xfrm rot="-1800000">
            <a:off x="5439200" y="554779"/>
            <a:ext cx="360040" cy="3277237"/>
          </a:xfrm>
          <a:prstGeom prst="rightBrace">
            <a:avLst>
              <a:gd fmla="val 32699" name="adj1"/>
              <a:gd fmla="val 49506" name="adj2"/>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3" name="右大括号 12"/>
          <p:cNvSpPr/>
          <p:nvPr/>
        </p:nvSpPr>
        <p:spPr>
          <a:xfrm flipH="1" rot="1800000">
            <a:off x="3344760" y="554779"/>
            <a:ext cx="360040" cy="3277237"/>
          </a:xfrm>
          <a:prstGeom prst="rightBrace">
            <a:avLst>
              <a:gd fmla="val 32699" name="adj1"/>
              <a:gd fmla="val 49506" name="adj2"/>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4" name="右大括号 13"/>
          <p:cNvSpPr/>
          <p:nvPr/>
        </p:nvSpPr>
        <p:spPr>
          <a:xfrm flipH="1" rot="-5400000">
            <a:off x="4409546" y="2396784"/>
            <a:ext cx="360040" cy="3277237"/>
          </a:xfrm>
          <a:prstGeom prst="rightBrace">
            <a:avLst>
              <a:gd fmla="val 32699" name="adj1"/>
              <a:gd fmla="val 49506" name="adj2"/>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5" name="淘宝网chenying0907出品 7"/>
          <p:cNvSpPr txBox="1">
            <a:spLocks noChangeArrowheads="1"/>
          </p:cNvSpPr>
          <p:nvPr/>
        </p:nvSpPr>
        <p:spPr bwMode="auto">
          <a:xfrm>
            <a:off x="548392" y="1321846"/>
            <a:ext cx="2727464" cy="10906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ctr" eaLnBrk="1" hangingPunct="1"/>
            <a:r>
              <a:rPr altLang="en-US" b="1" lang="zh-CN" sz="1400">
                <a:solidFill>
                  <a:schemeClr val="tx1">
                    <a:lumMod val="85000"/>
                    <a:lumOff val="15000"/>
                  </a:schemeClr>
                </a:solidFill>
                <a:latin charset="-122" panose="020b0503020204020204" pitchFamily="34" typeface="微软雅黑"/>
                <a:sym charset="-122" panose="020b0503020204020204" pitchFamily="34" typeface="微软雅黑"/>
              </a:rPr>
              <a:t>添加文本信息</a:t>
            </a:r>
          </a:p>
          <a:p>
            <a:pPr algn="ctr" eaLnBrk="1" hangingPunct="1"/>
            <a:r>
              <a:rPr altLang="en-US" b="1" lang="zh-CN" sz="1400">
                <a:solidFill>
                  <a:schemeClr val="tx1">
                    <a:lumMod val="85000"/>
                    <a:lumOff val="15000"/>
                  </a:schemeClr>
                </a:solidFill>
                <a:latin charset="-122" panose="020b0503020204020204" pitchFamily="34" typeface="微软雅黑"/>
                <a:sym charset="-122" panose="020b0503020204020204" pitchFamily="34" typeface="微软雅黑"/>
              </a:rPr>
              <a:t>此处添加说明文字添加说明文字添加说明文字此处添加说明文字此处添加说明文字此处添加说明文字此处添加说明文字</a:t>
            </a:r>
          </a:p>
        </p:txBody>
      </p:sp>
      <p:sp>
        <p:nvSpPr>
          <p:cNvPr id="16" name="淘宝网chenying0907出品 7"/>
          <p:cNvSpPr txBox="1">
            <a:spLocks noChangeArrowheads="1"/>
          </p:cNvSpPr>
          <p:nvPr/>
        </p:nvSpPr>
        <p:spPr bwMode="auto">
          <a:xfrm>
            <a:off x="6084168" y="1321846"/>
            <a:ext cx="2727464" cy="10906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ctr" eaLnBrk="1" hangingPunct="1"/>
            <a:r>
              <a:rPr altLang="en-US" b="1" lang="zh-CN" sz="1400">
                <a:solidFill>
                  <a:schemeClr val="tx1">
                    <a:lumMod val="85000"/>
                    <a:lumOff val="15000"/>
                  </a:schemeClr>
                </a:solidFill>
                <a:latin charset="-122" panose="020b0503020204020204" pitchFamily="34" typeface="微软雅黑"/>
                <a:sym charset="-122" panose="020b0503020204020204" pitchFamily="34" typeface="微软雅黑"/>
              </a:rPr>
              <a:t>添加文本信息</a:t>
            </a:r>
          </a:p>
          <a:p>
            <a:pPr algn="ctr" eaLnBrk="1" hangingPunct="1"/>
            <a:r>
              <a:rPr altLang="en-US" b="1" lang="zh-CN" sz="1400">
                <a:solidFill>
                  <a:schemeClr val="tx1">
                    <a:lumMod val="85000"/>
                    <a:lumOff val="15000"/>
                  </a:schemeClr>
                </a:solidFill>
                <a:latin charset="-122" panose="020b0503020204020204" pitchFamily="34" typeface="微软雅黑"/>
                <a:sym charset="-122" panose="020b0503020204020204" pitchFamily="34" typeface="微软雅黑"/>
              </a:rPr>
              <a:t>此处添加说明文字添加说明文字添加说明文字此处添加说明文字此处添加说明文字此处添加说明文字此处添加说明文字</a:t>
            </a:r>
          </a:p>
        </p:txBody>
      </p:sp>
      <p:sp>
        <p:nvSpPr>
          <p:cNvPr id="17" name="淘宝网chenying0907出品 7"/>
          <p:cNvSpPr txBox="1">
            <a:spLocks noChangeArrowheads="1"/>
          </p:cNvSpPr>
          <p:nvPr/>
        </p:nvSpPr>
        <p:spPr bwMode="auto">
          <a:xfrm>
            <a:off x="2589520" y="4263937"/>
            <a:ext cx="3926696" cy="61206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ctr">
              <a:lnSpc>
                <a:spcPct val="150000"/>
              </a:lnSpc>
              <a:spcBef>
                <a:spcPts val="300"/>
              </a:spcBef>
            </a:pPr>
            <a:r>
              <a:rPr altLang="en-US" lang="zh-CN" sz="1100">
                <a:solidFill>
                  <a:schemeClr val="tx1">
                    <a:lumMod val="85000"/>
                    <a:lumOff val="15000"/>
                  </a:schemeClr>
                </a:solidFill>
                <a:latin charset="-122" panose="020b0503020204020204" pitchFamily="34" typeface="微软雅黑"/>
                <a:sym charset="-122" panose="020b0503020204020204" pitchFamily="34" typeface="微软雅黑"/>
              </a:rPr>
              <a:t>此处添加说明文字添加说明文字添加说明文字此处添加说明文字此处添加说明文字此处添加说明文字此处添加说明文字</a:t>
            </a:r>
          </a:p>
        </p:txBody>
      </p:sp>
      <p:sp>
        <p:nvSpPr>
          <p:cNvPr id="18" name="淘宝网chenying0907出品 7"/>
          <p:cNvSpPr txBox="1">
            <a:spLocks noChangeArrowheads="1"/>
          </p:cNvSpPr>
          <p:nvPr/>
        </p:nvSpPr>
        <p:spPr bwMode="auto">
          <a:xfrm>
            <a:off x="4031067" y="2610418"/>
            <a:ext cx="1116998" cy="4320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ctr" eaLnBrk="1" hangingPunct="1"/>
            <a:r>
              <a:rPr altLang="en-US" b="1" lang="zh-CN" sz="1600">
                <a:solidFill>
                  <a:schemeClr val="bg1"/>
                </a:solidFill>
                <a:latin charset="-122" panose="020b0503020204020204" pitchFamily="34" typeface="微软雅黑"/>
                <a:sym charset="-122" panose="020b0503020204020204" pitchFamily="34" typeface="微软雅黑"/>
              </a:rPr>
              <a:t>添加标题</a:t>
            </a:r>
          </a:p>
        </p:txBody>
      </p:sp>
    </p:spTree>
    <p:extLst>
      <p:ext uri="{BB962C8B-B14F-4D97-AF65-F5344CB8AC3E}">
        <p14:creationId val="2470781252"/>
      </p:ext>
    </p:extLst>
  </p:cSld>
  <p:clrMapOvr>
    <a:masterClrMapping/>
  </p:clrMapOvr>
  <mc:AlternateContent>
    <mc:Choice Requires="p14">
      <p:transition p14:dur="1100" spd="slow"/>
    </mc:Choice>
    <mc:Fallback>
      <p:transition spd="slow"/>
    </mc:Fallback>
  </mc:AlternateConten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淘宝网chenying0907出品 1"/>
          <p:cNvSpPr/>
          <p:nvPr/>
        </p:nvSpPr>
        <p:spPr>
          <a:xfrm>
            <a:off x="0" y="0"/>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 name="淘宝网chenying0907出品 2"/>
          <p:cNvSpPr/>
          <p:nvPr/>
        </p:nvSpPr>
        <p:spPr>
          <a:xfrm>
            <a:off x="0" y="590024"/>
            <a:ext cx="9144000" cy="5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 name="淘宝网chenying0907出品 3"/>
          <p:cNvSpPr/>
          <p:nvPr/>
        </p:nvSpPr>
        <p:spPr>
          <a:xfrm>
            <a:off x="0" y="14025"/>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pic>
        <p:nvPicPr>
          <p:cNvPr id="5" name="淘宝网chenying0907出品 4"/>
          <p:cNvPicPr>
            <a:picLocks noChangeAspect="1"/>
          </p:cNvPicPr>
          <p:nvPr/>
        </p:nvPicPr>
        <p:blipFill>
          <a:blip r:embed="rId3">
            <a:extLst>
              <a:ext uri="{BEBA8EAE-BF5A-486C-A8C5-ECC9F3942E4B}">
                <a14:imgProps>
                  <a14:imgLayer xmlns:d3p1="http://schemas.openxmlformats.org/officeDocument/2006/relationships" d3p1:embed="">
                    <a14:imgEffect>
                      <a14:saturation sat="400000"/>
                    </a14:imgEffect>
                    <a14:imgEffect>
                      <a14:brightnessContrast contrast="40000"/>
                    </a14:imgEffect>
                  </a14:imgLayer>
                </a14:imgProps>
              </a:ext>
              <a:ext uri="{28A0092B-C50C-407E-A947-70E740481C1C}">
                <a14:useLocalDpi val="0"/>
              </a:ext>
            </a:extLst>
          </a:blip>
          <a:stretch>
            <a:fillRect/>
          </a:stretch>
        </p:blipFill>
        <p:spPr>
          <a:xfrm>
            <a:off x="197813" y="108000"/>
            <a:ext cx="442504" cy="402495"/>
          </a:xfrm>
          <a:prstGeom prst="rect">
            <a:avLst/>
          </a:prstGeom>
          <a:effectLst>
            <a:outerShdw algn="tl" blurRad="50800" dir="2700000" dist="38100" rotWithShape="0">
              <a:prstClr val="black">
                <a:alpha val="40000"/>
              </a:prstClr>
            </a:outerShdw>
          </a:effectLst>
        </p:spPr>
      </p:pic>
      <p:sp>
        <p:nvSpPr>
          <p:cNvPr id="6" name="淘宝网chenying0907出品 5"/>
          <p:cNvSpPr/>
          <p:nvPr/>
        </p:nvSpPr>
        <p:spPr>
          <a:xfrm>
            <a:off x="678290" y="124581"/>
            <a:ext cx="201168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单击添加文本标题</a:t>
            </a:r>
          </a:p>
        </p:txBody>
      </p:sp>
      <p:sp>
        <p:nvSpPr>
          <p:cNvPr id="7" name="淘宝网chenying0907出品 6"/>
          <p:cNvSpPr/>
          <p:nvPr/>
        </p:nvSpPr>
        <p:spPr>
          <a:xfrm>
            <a:off x="8624773" y="170748"/>
            <a:ext cx="324000" cy="276999"/>
          </a:xfrm>
          <a:prstGeom prst="rect">
            <a:avLst/>
          </a:prstGeom>
        </p:spPr>
        <p:txBody>
          <a:bodyPr anchor="ctr" bIns="0" lIns="0" rIns="0" tIns="0" wrap="none">
            <a:noAutofit/>
          </a:bodyPr>
          <a:lstStyle/>
          <a:p>
            <a:pPr algn="ctr"/>
            <a:fld id="{8FC1B747-3034-40A3-A94D-FDF89A68B0DE}" type="slidenum">
              <a:rPr altLang="en-US" lang="zh-CN" sz="2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pPr algn="ctr"/>
              <a:t>9</a:t>
            </a:fld>
          </a:p>
        </p:txBody>
      </p:sp>
      <p:grpSp>
        <p:nvGrpSpPr>
          <p:cNvPr id="8" name="淘宝网chenying0907出品 7"/>
          <p:cNvGrpSpPr/>
          <p:nvPr/>
        </p:nvGrpSpPr>
        <p:grpSpPr>
          <a:xfrm>
            <a:off x="1022759" y="1460384"/>
            <a:ext cx="3366298" cy="3055582"/>
            <a:chOff x="1022759" y="1388376"/>
            <a:chExt cx="3366298" cy="3055582"/>
          </a:xfrm>
        </p:grpSpPr>
        <p:sp>
          <p:nvSpPr>
            <p:cNvPr id="9" name="平行四边形 10"/>
            <p:cNvSpPr/>
            <p:nvPr/>
          </p:nvSpPr>
          <p:spPr>
            <a:xfrm flipH="1">
              <a:off x="1022760" y="3576934"/>
              <a:ext cx="3337794" cy="346509"/>
            </a:xfrm>
            <a:custGeom>
              <a:gdLst>
                <a:gd fmla="*/ 0 w 2501900" name="connsiteX0"/>
                <a:gd fmla="*/ 196850 h 215900" name="connsiteY0"/>
                <a:gd fmla="*/ 722238 w 2501900" name="connsiteX1"/>
                <a:gd fmla="*/ 0 h 215900" name="connsiteY1"/>
                <a:gd fmla="*/ 2501900 w 2501900" name="connsiteX2"/>
                <a:gd fmla="*/ 19050 h 215900" name="connsiteY2"/>
                <a:gd fmla="*/ 1865387 w 2501900" name="connsiteX3"/>
                <a:gd fmla="*/ 215900 h 215900" name="connsiteY3"/>
                <a:gd fmla="*/ 0 w 2501900" name="connsiteX4"/>
                <a:gd fmla="*/ 196850 h 2159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15900" w="2501900">
                  <a:moveTo>
                    <a:pt x="0" y="196850"/>
                  </a:moveTo>
                  <a:lnTo>
                    <a:pt x="722238" y="0"/>
                  </a:lnTo>
                  <a:lnTo>
                    <a:pt x="2501900" y="19050"/>
                  </a:lnTo>
                  <a:lnTo>
                    <a:pt x="1865387" y="215900"/>
                  </a:lnTo>
                  <a:lnTo>
                    <a:pt x="0" y="19685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3202" lIns="86404" rIns="86404" tIns="43202"/>
            <a:lstStyle/>
            <a:p>
              <a:pPr algn="ctr">
                <a:defRPr/>
              </a:pP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0" name="平行四边形 10"/>
            <p:cNvSpPr/>
            <p:nvPr/>
          </p:nvSpPr>
          <p:spPr>
            <a:xfrm flipH="1">
              <a:off x="1022760" y="1904388"/>
              <a:ext cx="3337794" cy="346509"/>
            </a:xfrm>
            <a:custGeom>
              <a:gdLst>
                <a:gd fmla="*/ 0 w 2501900" name="connsiteX0"/>
                <a:gd fmla="*/ 196850 h 215900" name="connsiteY0"/>
                <a:gd fmla="*/ 722238 w 2501900" name="connsiteX1"/>
                <a:gd fmla="*/ 0 h 215900" name="connsiteY1"/>
                <a:gd fmla="*/ 2501900 w 2501900" name="connsiteX2"/>
                <a:gd fmla="*/ 19050 h 215900" name="connsiteY2"/>
                <a:gd fmla="*/ 1865387 w 2501900" name="connsiteX3"/>
                <a:gd fmla="*/ 215900 h 215900" name="connsiteY3"/>
                <a:gd fmla="*/ 0 w 2501900" name="connsiteX4"/>
                <a:gd fmla="*/ 196850 h 2159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15900" w="2501900">
                  <a:moveTo>
                    <a:pt x="0" y="196850"/>
                  </a:moveTo>
                  <a:lnTo>
                    <a:pt x="722238" y="0"/>
                  </a:lnTo>
                  <a:lnTo>
                    <a:pt x="2501900" y="19050"/>
                  </a:lnTo>
                  <a:lnTo>
                    <a:pt x="1865387" y="215900"/>
                  </a:lnTo>
                  <a:lnTo>
                    <a:pt x="0" y="19685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3202" lIns="86404" rIns="86404" tIns="43202"/>
            <a:lstStyle/>
            <a:p>
              <a:pPr algn="ctr">
                <a:defRPr/>
              </a:pP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1" name="平行四边形 10"/>
            <p:cNvSpPr/>
            <p:nvPr/>
          </p:nvSpPr>
          <p:spPr>
            <a:xfrm flipH="1">
              <a:off x="1022760" y="2739912"/>
              <a:ext cx="3337794" cy="346509"/>
            </a:xfrm>
            <a:custGeom>
              <a:gdLst>
                <a:gd fmla="*/ 0 w 2501900" name="connsiteX0"/>
                <a:gd fmla="*/ 196850 h 215900" name="connsiteY0"/>
                <a:gd fmla="*/ 722238 w 2501900" name="connsiteX1"/>
                <a:gd fmla="*/ 0 h 215900" name="connsiteY1"/>
                <a:gd fmla="*/ 2501900 w 2501900" name="connsiteX2"/>
                <a:gd fmla="*/ 19050 h 215900" name="connsiteY2"/>
                <a:gd fmla="*/ 1865387 w 2501900" name="connsiteX3"/>
                <a:gd fmla="*/ 215900 h 215900" name="connsiteY3"/>
                <a:gd fmla="*/ 0 w 2501900" name="connsiteX4"/>
                <a:gd fmla="*/ 196850 h 2159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15900" w="2501900">
                  <a:moveTo>
                    <a:pt x="0" y="196850"/>
                  </a:moveTo>
                  <a:lnTo>
                    <a:pt x="722238" y="0"/>
                  </a:lnTo>
                  <a:lnTo>
                    <a:pt x="2501900" y="19050"/>
                  </a:lnTo>
                  <a:lnTo>
                    <a:pt x="1865387" y="215900"/>
                  </a:lnTo>
                  <a:lnTo>
                    <a:pt x="0" y="19685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3202" lIns="86404" rIns="86404" tIns="43202"/>
            <a:lstStyle/>
            <a:p>
              <a:pPr algn="ctr">
                <a:defRPr/>
              </a:pP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2" name="淘宝网chenying0907出品 11"/>
            <p:cNvSpPr/>
            <p:nvPr/>
          </p:nvSpPr>
          <p:spPr>
            <a:xfrm>
              <a:off x="1504301" y="3056421"/>
              <a:ext cx="2868254" cy="55051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3202" lIns="86404" rIns="86404" tIns="43202"/>
            <a:lstStyle/>
            <a:p>
              <a:pPr algn="ctr">
                <a:defRPr/>
              </a:pPr>
              <a:r>
                <a:rPr altLang="en-US" lang="zh-CN">
                  <a:latin charset="-122" panose="020b0503020204020204" pitchFamily="34" typeface="微软雅黑"/>
                  <a:ea charset="-122" panose="020b0503020204020204" pitchFamily="34" typeface="微软雅黑"/>
                  <a:sym charset="-122" panose="020b0503020204020204" pitchFamily="34" typeface="微软雅黑"/>
                </a:rPr>
                <a:t>单机添加文本标题</a:t>
              </a:r>
            </a:p>
          </p:txBody>
        </p:sp>
        <p:sp>
          <p:nvSpPr>
            <p:cNvPr id="13" name="淘宝网chenying0907出品 12"/>
            <p:cNvSpPr/>
            <p:nvPr/>
          </p:nvSpPr>
          <p:spPr>
            <a:xfrm>
              <a:off x="1504301" y="2219397"/>
              <a:ext cx="2868254" cy="5520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3202" lIns="86404" rIns="86404" tIns="43202"/>
            <a:lstStyle/>
            <a:p>
              <a:pPr algn="ctr">
                <a:defRPr/>
              </a:pPr>
              <a:r>
                <a:rPr altLang="en-US" lang="zh-CN">
                  <a:latin charset="-122" panose="020b0503020204020204" pitchFamily="34" typeface="微软雅黑"/>
                  <a:ea charset="-122" panose="020b0503020204020204" pitchFamily="34" typeface="微软雅黑"/>
                  <a:sym charset="-122" panose="020b0503020204020204" pitchFamily="34" typeface="微软雅黑"/>
                </a:rPr>
                <a:t>单机添加文本标题</a:t>
              </a:r>
            </a:p>
          </p:txBody>
        </p:sp>
        <p:sp>
          <p:nvSpPr>
            <p:cNvPr id="14" name="淘宝网chenying0907出品 13"/>
            <p:cNvSpPr/>
            <p:nvPr/>
          </p:nvSpPr>
          <p:spPr>
            <a:xfrm>
              <a:off x="1022759" y="1740884"/>
              <a:ext cx="3366298" cy="499513"/>
            </a:xfrm>
            <a:custGeom>
              <a:gdLst>
                <a:gd fmla="*/ 0 w 2517775" name="connsiteX0"/>
                <a:gd fmla="*/ 114300 h 311150" name="connsiteY0"/>
                <a:gd fmla="*/ 1482725 w 2517775" name="connsiteX1"/>
                <a:gd fmla="*/ 6350 h 311150" name="connsiteY1"/>
                <a:gd fmla="*/ 1470025 w 2517775" name="connsiteX2"/>
                <a:gd fmla="*/ 0 h 311150" name="connsiteY2"/>
                <a:gd fmla="*/ 2517775 w 2517775" name="connsiteX3"/>
                <a:gd fmla="*/ 311150 h 311150" name="connsiteY3"/>
                <a:gd fmla="*/ 587375 w 2517775" name="connsiteX4"/>
                <a:gd fmla="*/ 298450 h 311150" name="connsiteY4"/>
                <a:gd fmla="*/ 2540 w 2517775" name="connsiteX5"/>
                <a:gd fmla="*/ 119221 h 311150" name="connsiteY5"/>
                <a:gd fmla="*/ 1504950 w 2540000" name="connsiteX6"/>
                <a:gd fmla="*/ 25400 h 3302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11150" w="2517775">
                  <a:moveTo>
                    <a:pt x="0" y="114300"/>
                  </a:moveTo>
                  <a:lnTo>
                    <a:pt x="1482725" y="6350"/>
                  </a:lnTo>
                  <a:lnTo>
                    <a:pt x="1470025" y="0"/>
                  </a:lnTo>
                  <a:lnTo>
                    <a:pt x="2517775" y="311150"/>
                  </a:lnTo>
                  <a:lnTo>
                    <a:pt x="587375" y="298450"/>
                  </a:lnTo>
                  <a:lnTo>
                    <a:pt x="2540" y="119221"/>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bIns="43202" lIns="86404" rIns="86404" tIns="43202"/>
            <a:lstStyle/>
            <a:p>
              <a:pPr algn="ctr">
                <a:defRPr/>
              </a:pP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5" name="淘宝网chenying0907出品 14"/>
            <p:cNvSpPr/>
            <p:nvPr/>
          </p:nvSpPr>
          <p:spPr>
            <a:xfrm>
              <a:off x="1504301" y="1388376"/>
              <a:ext cx="2868254" cy="55051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3202" lIns="86404" rIns="86404" tIns="43202"/>
            <a:lstStyle/>
            <a:p>
              <a:pPr algn="ctr">
                <a:defRPr/>
              </a:pPr>
              <a:r>
                <a:rPr altLang="en-US" lang="zh-CN">
                  <a:latin charset="-122" panose="020b0503020204020204" pitchFamily="34" typeface="微软雅黑"/>
                  <a:ea charset="-122" panose="020b0503020204020204" pitchFamily="34" typeface="微软雅黑"/>
                  <a:sym charset="-122" panose="020b0503020204020204" pitchFamily="34" typeface="微软雅黑"/>
                </a:rPr>
                <a:t>单机添加文本标题</a:t>
              </a:r>
            </a:p>
          </p:txBody>
        </p:sp>
        <p:sp>
          <p:nvSpPr>
            <p:cNvPr id="16" name="淘宝网chenying0907出品 15"/>
            <p:cNvSpPr/>
            <p:nvPr/>
          </p:nvSpPr>
          <p:spPr>
            <a:xfrm>
              <a:off x="1504301" y="3891942"/>
              <a:ext cx="2868254" cy="5520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3202" lIns="86404" rIns="86404" tIns="43202"/>
            <a:lstStyle/>
            <a:p>
              <a:pPr algn="ctr">
                <a:defRPr/>
              </a:pPr>
              <a:r>
                <a:rPr altLang="en-US" lang="zh-CN">
                  <a:latin charset="-122" panose="020b0503020204020204" pitchFamily="34" typeface="微软雅黑"/>
                  <a:ea charset="-122" panose="020b0503020204020204" pitchFamily="34" typeface="微软雅黑"/>
                  <a:sym charset="-122" panose="020b0503020204020204" pitchFamily="34" typeface="微软雅黑"/>
                </a:rPr>
                <a:t>单机添加文本标题</a:t>
              </a:r>
            </a:p>
          </p:txBody>
        </p:sp>
        <p:sp>
          <p:nvSpPr>
            <p:cNvPr id="17" name="淘宝网chenying0907出品 16"/>
            <p:cNvSpPr/>
            <p:nvPr/>
          </p:nvSpPr>
          <p:spPr>
            <a:xfrm>
              <a:off x="1022759" y="3056421"/>
              <a:ext cx="481542" cy="5505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3202" lIns="86404" rIns="86404" tIns="43202"/>
            <a:lstStyle/>
            <a:p>
              <a:pPr algn="ctr">
                <a:defRPr/>
              </a:pPr>
              <a:r>
                <a:rPr altLang="zh-CN" lang="en-US" sz="2600">
                  <a:latin charset="-122" panose="020b0503020204020204" pitchFamily="34" typeface="微软雅黑"/>
                  <a:ea charset="-122" panose="020b0503020204020204" pitchFamily="34" typeface="微软雅黑"/>
                  <a:cs charset="0" panose="020b0604030504040204" pitchFamily="34" typeface="Verdana"/>
                  <a:sym charset="-122" panose="020b0503020204020204" pitchFamily="34" typeface="微软雅黑"/>
                </a:rPr>
                <a:t>C</a:t>
              </a:r>
            </a:p>
          </p:txBody>
        </p:sp>
        <p:sp>
          <p:nvSpPr>
            <p:cNvPr id="18" name="淘宝网chenying0907出品 17"/>
            <p:cNvSpPr/>
            <p:nvPr/>
          </p:nvSpPr>
          <p:spPr>
            <a:xfrm>
              <a:off x="1022759" y="2219397"/>
              <a:ext cx="481542" cy="55201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3202" lIns="86404" rIns="86404" tIns="43202"/>
            <a:lstStyle/>
            <a:p>
              <a:pPr algn="ctr">
                <a:defRPr/>
              </a:pPr>
              <a:r>
                <a:rPr altLang="zh-CN" lang="en-US" sz="2600">
                  <a:latin charset="-122" panose="020b0503020204020204" pitchFamily="34" typeface="微软雅黑"/>
                  <a:ea charset="-122" panose="020b0503020204020204" pitchFamily="34" typeface="微软雅黑"/>
                  <a:cs charset="0" panose="020b0604030504040204" pitchFamily="34" typeface="Verdana"/>
                  <a:sym charset="-122" panose="020b0503020204020204" pitchFamily="34" typeface="微软雅黑"/>
                </a:rPr>
                <a:t>B</a:t>
              </a:r>
            </a:p>
          </p:txBody>
        </p:sp>
        <p:sp>
          <p:nvSpPr>
            <p:cNvPr id="19" name="淘宝网chenying0907出品 18"/>
            <p:cNvSpPr/>
            <p:nvPr/>
          </p:nvSpPr>
          <p:spPr>
            <a:xfrm>
              <a:off x="1022759" y="1388376"/>
              <a:ext cx="481542" cy="5505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3202" lIns="86404" rIns="86404" tIns="43202"/>
            <a:lstStyle/>
            <a:p>
              <a:pPr algn="ctr">
                <a:defRPr/>
              </a:pPr>
              <a:r>
                <a:rPr altLang="zh-CN" lang="en-US" sz="2600">
                  <a:latin charset="-122" panose="020b0503020204020204" pitchFamily="34" typeface="微软雅黑"/>
                  <a:ea charset="-122" panose="020b0503020204020204" pitchFamily="34" typeface="微软雅黑"/>
                  <a:cs charset="0" panose="020b0604030504040204" pitchFamily="34" typeface="Verdana"/>
                  <a:sym charset="-122" panose="020b0503020204020204" pitchFamily="34" typeface="微软雅黑"/>
                </a:rPr>
                <a:t>A</a:t>
              </a:r>
            </a:p>
          </p:txBody>
        </p:sp>
        <p:sp>
          <p:nvSpPr>
            <p:cNvPr id="20" name="淘宝网chenying0907出品 19"/>
            <p:cNvSpPr/>
            <p:nvPr/>
          </p:nvSpPr>
          <p:spPr>
            <a:xfrm>
              <a:off x="1022759" y="3891942"/>
              <a:ext cx="481542" cy="55201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3202" lIns="86404" rIns="86404" tIns="43202"/>
            <a:lstStyle/>
            <a:p>
              <a:pPr algn="ctr">
                <a:defRPr/>
              </a:pPr>
              <a:r>
                <a:rPr altLang="zh-CN" lang="en-US" sz="2600">
                  <a:latin charset="-122" panose="020b0503020204020204" pitchFamily="34" typeface="微软雅黑"/>
                  <a:ea charset="-122" panose="020b0503020204020204" pitchFamily="34" typeface="微软雅黑"/>
                  <a:cs charset="0" panose="020b0604030504040204" pitchFamily="34" typeface="Verdana"/>
                  <a:sym charset="-122" panose="020b0503020204020204" pitchFamily="34" typeface="微软雅黑"/>
                </a:rPr>
                <a:t>D</a:t>
              </a:r>
            </a:p>
          </p:txBody>
        </p:sp>
      </p:grpSp>
      <p:sp>
        <p:nvSpPr>
          <p:cNvPr id="21" name="淘宝网chenying0907出品 3"/>
          <p:cNvSpPr txBox="1"/>
          <p:nvPr/>
        </p:nvSpPr>
        <p:spPr>
          <a:xfrm>
            <a:off x="4389057" y="1460384"/>
            <a:ext cx="3783343" cy="550514"/>
          </a:xfrm>
          <a:prstGeom prst="rect">
            <a:avLst/>
          </a:prstGeom>
          <a:noFill/>
        </p:spPr>
        <p:txBody>
          <a:bodyPr anchor="ctr" bIns="0" lIns="86404" rIns="86404" tIns="0"/>
          <a:lstStyle/>
          <a:p>
            <a:pPr lvl="0">
              <a:lnSpc>
                <a:spcPct val="150000"/>
              </a:lnSpc>
              <a:defRPr/>
            </a:pPr>
            <a:r>
              <a:rPr altLang="en-US" lang="zh-CN" sz="1400">
                <a:solidFill>
                  <a:prstClr val="black">
                    <a:lumMod val="75000"/>
                    <a:lumOff val="25000"/>
                  </a:prstClr>
                </a:solidFill>
                <a:latin charset="-122" panose="020b0503020204020204" pitchFamily="34" typeface="微软雅黑"/>
                <a:ea charset="-122" panose="020b0503020204020204" pitchFamily="34" typeface="微软雅黑"/>
                <a:sym charset="-122" panose="020b0503020204020204" pitchFamily="34" typeface="微软雅黑"/>
              </a:rPr>
              <a:t>根据需要添加适当的文字，一页的文字最好不要超过200，根据需要添加适当的文字</a:t>
            </a:r>
          </a:p>
        </p:txBody>
      </p:sp>
      <p:sp>
        <p:nvSpPr>
          <p:cNvPr id="22" name="淘宝网chenying0907出品 22"/>
          <p:cNvSpPr txBox="1"/>
          <p:nvPr/>
        </p:nvSpPr>
        <p:spPr>
          <a:xfrm>
            <a:off x="4389057" y="2285406"/>
            <a:ext cx="3783343" cy="550514"/>
          </a:xfrm>
          <a:prstGeom prst="rect">
            <a:avLst/>
          </a:prstGeom>
          <a:noFill/>
        </p:spPr>
        <p:txBody>
          <a:bodyPr anchor="ctr" bIns="0" lIns="86404" rIns="86404" tIns="0"/>
          <a:lstStyle/>
          <a:p>
            <a:pPr lvl="0">
              <a:lnSpc>
                <a:spcPct val="150000"/>
              </a:lnSpc>
              <a:defRPr/>
            </a:pPr>
            <a:r>
              <a:rPr altLang="en-US" lang="zh-CN" sz="1400">
                <a:solidFill>
                  <a:prstClr val="black">
                    <a:lumMod val="75000"/>
                    <a:lumOff val="25000"/>
                  </a:prstClr>
                </a:solidFill>
                <a:latin charset="-122" panose="020b0503020204020204" pitchFamily="34" typeface="微软雅黑"/>
                <a:ea charset="-122" panose="020b0503020204020204" pitchFamily="34" typeface="微软雅黑"/>
                <a:sym charset="-122" panose="020b0503020204020204" pitchFamily="34" typeface="微软雅黑"/>
              </a:rPr>
              <a:t>根据需要添加适当的文字，一页的文字最好不要超过200，根据需要添加适当的文字</a:t>
            </a:r>
          </a:p>
        </p:txBody>
      </p:sp>
      <p:sp>
        <p:nvSpPr>
          <p:cNvPr id="23" name="淘宝网chenying0907出品 23"/>
          <p:cNvSpPr txBox="1"/>
          <p:nvPr/>
        </p:nvSpPr>
        <p:spPr>
          <a:xfrm>
            <a:off x="4389057" y="3111927"/>
            <a:ext cx="3783343" cy="550516"/>
          </a:xfrm>
          <a:prstGeom prst="rect">
            <a:avLst/>
          </a:prstGeom>
          <a:noFill/>
        </p:spPr>
        <p:txBody>
          <a:bodyPr anchor="ctr" bIns="0" lIns="86404" rIns="86404" tIns="0"/>
          <a:lstStyle/>
          <a:p>
            <a:pPr lvl="0">
              <a:lnSpc>
                <a:spcPct val="150000"/>
              </a:lnSpc>
              <a:defRPr/>
            </a:pPr>
            <a:r>
              <a:rPr altLang="en-US" lang="zh-CN" sz="1400">
                <a:solidFill>
                  <a:prstClr val="black">
                    <a:lumMod val="75000"/>
                    <a:lumOff val="25000"/>
                  </a:prstClr>
                </a:solidFill>
                <a:latin charset="-122" panose="020b0503020204020204" pitchFamily="34" typeface="微软雅黑"/>
                <a:ea charset="-122" panose="020b0503020204020204" pitchFamily="34" typeface="微软雅黑"/>
                <a:sym charset="-122" panose="020b0503020204020204" pitchFamily="34" typeface="微软雅黑"/>
              </a:rPr>
              <a:t>根据需要添加适当的文字，一页的文字最好不要超过200，根据需要添加适当的文字</a:t>
            </a:r>
          </a:p>
        </p:txBody>
      </p:sp>
      <p:sp>
        <p:nvSpPr>
          <p:cNvPr id="24" name="淘宝网chenying0907出品 24"/>
          <p:cNvSpPr txBox="1"/>
          <p:nvPr/>
        </p:nvSpPr>
        <p:spPr>
          <a:xfrm>
            <a:off x="4389057" y="3951950"/>
            <a:ext cx="3783343" cy="550516"/>
          </a:xfrm>
          <a:prstGeom prst="rect">
            <a:avLst/>
          </a:prstGeom>
          <a:noFill/>
        </p:spPr>
        <p:txBody>
          <a:bodyPr anchor="ctr" bIns="0" lIns="86404" rIns="86404" tIns="0"/>
          <a:lstStyle/>
          <a:p>
            <a:pPr lvl="0">
              <a:lnSpc>
                <a:spcPct val="150000"/>
              </a:lnSpc>
              <a:defRPr/>
            </a:pPr>
            <a:r>
              <a:rPr altLang="en-US" lang="zh-CN" sz="1400">
                <a:solidFill>
                  <a:prstClr val="black">
                    <a:lumMod val="75000"/>
                    <a:lumOff val="25000"/>
                  </a:prstClr>
                </a:solidFill>
                <a:latin charset="-122" panose="020b0503020204020204" pitchFamily="34" typeface="微软雅黑"/>
                <a:ea charset="-122" panose="020b0503020204020204" pitchFamily="34" typeface="微软雅黑"/>
                <a:sym charset="-122" panose="020b0503020204020204" pitchFamily="34" typeface="微软雅黑"/>
              </a:rPr>
              <a:t>根据需要添加适当的文字，一页的文字最好不要超过200，根据需要添加适当的文字</a:t>
            </a:r>
          </a:p>
        </p:txBody>
      </p:sp>
    </p:spTree>
    <p:extLst>
      <p:ext uri="{BB962C8B-B14F-4D97-AF65-F5344CB8AC3E}">
        <p14:creationId val="1906993938"/>
      </p:ext>
    </p:extLst>
  </p:cSld>
  <p:clrMapOvr>
    <a:masterClrMapping/>
  </p:clrMapOvr>
  <mc:AlternateContent>
    <mc:Choice Requires="p14">
      <p:transition p14:dur="1100" spd="slow"/>
    </mc:Choice>
    <mc:Fallback>
      <p:transition spd="slow"/>
    </mc:Fallback>
  </mc:AlternateContent>
  <p:timing/>
</p:sld>
</file>

<file path=ppt/tags/tag1.xml><?xml version="1.0" encoding="utf-8"?>
<p:tagLst xmlns:p="http://schemas.openxmlformats.org/presentationml/2006/main">
  <p:tag name="MH" val="20151121192453"/>
  <p:tag name="MH_LIBRARY" val="GRAPHIC"/>
  <p:tag name="MH_ORDER" val="1"/>
  <p:tag name="MH_TYPE" val="SubTitle"/>
</p:tagLst>
</file>

<file path=ppt/tags/tag10.xml><?xml version="1.0" encoding="utf-8"?>
<p:tagLst xmlns:p="http://schemas.openxmlformats.org/presentationml/2006/main">
  <p:tag name="MH" val="20151121192732"/>
  <p:tag name="MH_LIBRARY" val="GRAPHIC"/>
  <p:tag name="MH_ORDER" val="1"/>
  <p:tag name="MH_TYPE" val="SubTitle"/>
</p:tagLst>
</file>

<file path=ppt/tags/tag11.xml><?xml version="1.0" encoding="utf-8"?>
<p:tagLst xmlns:p="http://schemas.openxmlformats.org/presentationml/2006/main">
  <p:tag name="MH" val="20151121192732"/>
  <p:tag name="MH_LIBRARY" val="GRAPHIC"/>
  <p:tag name="MH_ORDER" val="2"/>
  <p:tag name="MH_TYPE" val="SubTitle"/>
</p:tagLst>
</file>

<file path=ppt/tags/tag12.xml><?xml version="1.0" encoding="utf-8"?>
<p:tagLst xmlns:p="http://schemas.openxmlformats.org/presentationml/2006/main">
  <p:tag name="MH" val="20151121192732"/>
  <p:tag name="MH_LIBRARY" val="GRAPHIC"/>
  <p:tag name="MH_ORDER" val="3"/>
  <p:tag name="MH_TYPE" val="SubTitle"/>
</p:tagLst>
</file>

<file path=ppt/tags/tag13.xml><?xml version="1.0" encoding="utf-8"?>
<p:tagLst xmlns:p="http://schemas.openxmlformats.org/presentationml/2006/main">
  <p:tag name="MH" val="20151121192732"/>
  <p:tag name="MH_LIBRARY" val="GRAPHIC"/>
  <p:tag name="MH_ORDER" val="4"/>
  <p:tag name="MH_TYPE" val="SubTitle"/>
</p:tagLst>
</file>

<file path=ppt/tags/tag14.xml><?xml version="1.0" encoding="utf-8"?>
<p:tagLst xmlns:p="http://schemas.openxmlformats.org/presentationml/2006/main">
  <p:tag name="MH" val="20151121192732"/>
  <p:tag name="MH_LIBRARY" val="GRAPHIC"/>
  <p:tag name="MH_ORDER" val="5"/>
  <p:tag name="MH_TYPE" val="SubTitle"/>
</p:tagLst>
</file>

<file path=ppt/tags/tag15.xml><?xml version="1.0" encoding="utf-8"?>
<p:tagLst xmlns:p="http://schemas.openxmlformats.org/presentationml/2006/main">
  <p:tag name="MH" val="20151121192732"/>
  <p:tag name="MH_LIBRARY" val="GRAPHIC"/>
  <p:tag name="MH_ORDER" val="6"/>
  <p:tag name="MH_TYPE" val="SubTitle"/>
</p:tagLst>
</file>

<file path=ppt/tags/tag16.xml><?xml version="1.0" encoding="utf-8"?>
<p:tagLst xmlns:p="http://schemas.openxmlformats.org/presentationml/2006/main">
  <p:tag name="MH" val="20151121192522"/>
  <p:tag name="MH_LIBRARY" val="GRAPHIC"/>
  <p:tag name="MH_ORDER" val="1"/>
  <p:tag name="MH_TYPE" val="Other"/>
</p:tagLst>
</file>

<file path=ppt/tags/tag17.xml><?xml version="1.0" encoding="utf-8"?>
<p:tagLst xmlns:p="http://schemas.openxmlformats.org/presentationml/2006/main">
  <p:tag name="MH" val="20151121192522"/>
  <p:tag name="MH_LIBRARY" val="GRAPHIC"/>
  <p:tag name="MH_ORDER" val="2"/>
  <p:tag name="MH_TYPE" val="Other"/>
</p:tagLst>
</file>

<file path=ppt/tags/tag18.xml><?xml version="1.0" encoding="utf-8"?>
<p:tagLst xmlns:p="http://schemas.openxmlformats.org/presentationml/2006/main">
  <p:tag name="MH" val="20151121192522"/>
  <p:tag name="MH_LIBRARY" val="GRAPHIC"/>
  <p:tag name="MH_ORDER" val="4"/>
  <p:tag name="MH_TYPE" val="Other"/>
</p:tagLst>
</file>

<file path=ppt/tags/tag19.xml><?xml version="1.0" encoding="utf-8"?>
<p:tagLst xmlns:p="http://schemas.openxmlformats.org/presentationml/2006/main">
  <p:tag name="MH" val="20151121192522"/>
  <p:tag name="MH_LIBRARY" val="GRAPHIC"/>
  <p:tag name="MH_ORDER" val="5"/>
  <p:tag name="MH_TYPE" val="Other"/>
</p:tagLst>
</file>

<file path=ppt/tags/tag2.xml><?xml version="1.0" encoding="utf-8"?>
<p:tagLst xmlns:p="http://schemas.openxmlformats.org/presentationml/2006/main">
  <p:tag name="MH" val="20151121192453"/>
  <p:tag name="MH_LIBRARY" val="GRAPHIC"/>
  <p:tag name="MH_ORDER" val="1"/>
  <p:tag name="MH_TYPE" val="Other"/>
</p:tagLst>
</file>

<file path=ppt/tags/tag20.xml><?xml version="1.0" encoding="utf-8"?>
<p:tagLst xmlns:p="http://schemas.openxmlformats.org/presentationml/2006/main">
  <p:tag name="MH" val="20151121192522"/>
  <p:tag name="MH_LIBRARY" val="GRAPHIC"/>
  <p:tag name="MH_ORDER" val="7"/>
  <p:tag name="MH_TYPE" val="Other"/>
</p:tagLst>
</file>

<file path=ppt/tags/tag21.xml><?xml version="1.0" encoding="utf-8"?>
<p:tagLst xmlns:p="http://schemas.openxmlformats.org/presentationml/2006/main">
  <p:tag name="MH" val="20151121192522"/>
  <p:tag name="MH_LIBRARY" val="GRAPHIC"/>
  <p:tag name="MH_ORDER" val="8"/>
  <p:tag name="MH_TYPE" val="Other"/>
</p:tagLst>
</file>

<file path=ppt/tags/tag22.xml><?xml version="1.0" encoding="utf-8"?>
<p:tagLst xmlns:p="http://schemas.openxmlformats.org/presentationml/2006/main">
  <p:tag name="MH" val="20151121191650"/>
  <p:tag name="MH_LIBRARY" val="GRAPHIC"/>
  <p:tag name="MH_ORDER" val="4"/>
  <p:tag name="MH_TYPE" val="SubTitle"/>
</p:tagLst>
</file>

<file path=ppt/tags/tag23.xml><?xml version="1.0" encoding="utf-8"?>
<p:tagLst xmlns:p="http://schemas.openxmlformats.org/presentationml/2006/main">
  <p:tag name="MH" val="20151121191650"/>
  <p:tag name="MH_LIBRARY" val="GRAPHIC"/>
  <p:tag name="MH_ORDER" val="4"/>
  <p:tag name="MH_TYPE" val="SubTitle"/>
</p:tagLst>
</file>

<file path=ppt/tags/tag24.xml><?xml version="1.0" encoding="utf-8"?>
<p:tagLst xmlns:p="http://schemas.openxmlformats.org/presentationml/2006/main">
  <p:tag name="MH" val="20151121191650"/>
  <p:tag name="MH_LIBRARY" val="GRAPHIC"/>
  <p:tag name="MH_ORDER" val="4"/>
  <p:tag name="MH_TYPE" val="SubTitle"/>
</p:tagLst>
</file>

<file path=ppt/tags/tag25.xml><?xml version="1.0" encoding="utf-8"?>
<p:tagLst xmlns:p="http://schemas.openxmlformats.org/presentationml/2006/main">
  <p:tag name="MH" val="20151121192320"/>
  <p:tag name="MH_LIBRARY" val="GRAPHIC"/>
  <p:tag name="MH_ORDER" val="1"/>
  <p:tag name="MH_TYPE" val="Other"/>
</p:tagLst>
</file>

<file path=ppt/tags/tag26.xml><?xml version="1.0" encoding="utf-8"?>
<p:tagLst xmlns:p="http://schemas.openxmlformats.org/presentationml/2006/main">
  <p:tag name="MH" val="20151121192320"/>
  <p:tag name="MH_LIBRARY" val="GRAPHIC"/>
  <p:tag name="MH_ORDER" val="2"/>
  <p:tag name="MH_TYPE" val="Other"/>
</p:tagLst>
</file>

<file path=ppt/tags/tag27.xml><?xml version="1.0" encoding="utf-8"?>
<p:tagLst xmlns:p="http://schemas.openxmlformats.org/presentationml/2006/main">
  <p:tag name="MH" val="20151121192320"/>
  <p:tag name="MH_LIBRARY" val="GRAPHIC"/>
  <p:tag name="MH_ORDER" val="3"/>
  <p:tag name="MH_TYPE" val="Other"/>
</p:tagLst>
</file>

<file path=ppt/tags/tag28.xml><?xml version="1.0" encoding="utf-8"?>
<p:tagLst xmlns:p="http://schemas.openxmlformats.org/presentationml/2006/main">
  <p:tag name="MH" val="20151121192320"/>
  <p:tag name="MH_LIBRARY" val="GRAPHIC"/>
  <p:tag name="MH_ORDER" val="4"/>
  <p:tag name="MH_TYPE" val="Other"/>
</p:tagLst>
</file>

<file path=ppt/tags/tag29.xml><?xml version="1.0" encoding="utf-8"?>
<p:tagLst xmlns:p="http://schemas.openxmlformats.org/presentationml/2006/main">
  <p:tag name="MH" val="20151121192320"/>
  <p:tag name="MH_LIBRARY" val="GRAPHIC"/>
  <p:tag name="MH_ORDER" val="5"/>
  <p:tag name="MH_TYPE" val="Other"/>
</p:tagLst>
</file>

<file path=ppt/tags/tag3.xml><?xml version="1.0" encoding="utf-8"?>
<p:tagLst xmlns:p="http://schemas.openxmlformats.org/presentationml/2006/main">
  <p:tag name="MH" val="20151121192453"/>
  <p:tag name="MH_LIBRARY" val="GRAPHIC"/>
  <p:tag name="MH_ORDER" val="2"/>
  <p:tag name="MH_TYPE" val="SubTitle"/>
</p:tagLst>
</file>

<file path=ppt/tags/tag30.xml><?xml version="1.0" encoding="utf-8"?>
<p:tagLst xmlns:p="http://schemas.openxmlformats.org/presentationml/2006/main">
  <p:tag name="MH" val="20151121192320"/>
  <p:tag name="MH_LIBRARY" val="GRAPHIC"/>
  <p:tag name="MH_ORDER" val="6"/>
  <p:tag name="MH_TYPE" val="Other"/>
</p:tagLst>
</file>

<file path=ppt/tags/tag31.xml><?xml version="1.0" encoding="utf-8"?>
<p:tagLst xmlns:p="http://schemas.openxmlformats.org/presentationml/2006/main">
  <p:tag name="MH" val="20151121192320"/>
  <p:tag name="MH_LIBRARY" val="GRAPHIC"/>
  <p:tag name="MH_ORDER" val="7"/>
  <p:tag name="MH_TYPE" val="Other"/>
</p:tagLst>
</file>

<file path=ppt/tags/tag32.xml><?xml version="1.0" encoding="utf-8"?>
<p:tagLst xmlns:p="http://schemas.openxmlformats.org/presentationml/2006/main">
  <p:tag name="MH" val="20151121192320"/>
  <p:tag name="MH_LIBRARY" val="GRAPHIC"/>
  <p:tag name="MH_ORDER" val="8"/>
  <p:tag name="MH_TYPE" val="Other"/>
</p:tagLst>
</file>

<file path=ppt/tags/tag33.xml><?xml version="1.0" encoding="utf-8"?>
<p:tagLst xmlns:p="http://schemas.openxmlformats.org/presentationml/2006/main">
  <p:tag name="MH" val="20151121192320"/>
  <p:tag name="MH_LIBRARY" val="GRAPHIC"/>
  <p:tag name="MH_ORDER" val="9"/>
  <p:tag name="MH_TYPE" val="Other"/>
</p:tagLst>
</file>

<file path=ppt/tags/tag34.xml><?xml version="1.0" encoding="utf-8"?>
<p:tagLst xmlns:p="http://schemas.openxmlformats.org/presentationml/2006/main">
  <p:tag name="MH" val="20151121192320"/>
  <p:tag name="MH_LIBRARY" val="GRAPHIC"/>
  <p:tag name="MH_ORDER" val="10"/>
  <p:tag name="MH_TYPE" val="Other"/>
</p:tagLst>
</file>

<file path=ppt/tags/tag35.xml><?xml version="1.0" encoding="utf-8"?>
<p:tagLst xmlns:p="http://schemas.openxmlformats.org/presentationml/2006/main">
  <p:tag name="MH" val="20151121192320"/>
  <p:tag name="MH_LIBRARY" val="GRAPHIC"/>
  <p:tag name="MH_ORDER" val="11"/>
  <p:tag name="MH_TYPE" val="Other"/>
</p:tagLst>
</file>

<file path=ppt/tags/tag36.xml><?xml version="1.0" encoding="utf-8"?>
<p:tagLst xmlns:p="http://schemas.openxmlformats.org/presentationml/2006/main">
  <p:tag name="MH" val="20151121191650"/>
  <p:tag name="MH_LIBRARY" val="GRAPHIC"/>
  <p:tag name="MH_ORDER" val="4"/>
  <p:tag name="MH_TYPE" val="SubTitle"/>
</p:tagLst>
</file>

<file path=ppt/tags/tag37.xml><?xml version="1.0" encoding="utf-8"?>
<p:tagLst xmlns:p="http://schemas.openxmlformats.org/presentationml/2006/main">
  <p:tag name="MH" val="20151121191650"/>
  <p:tag name="MH_LIBRARY" val="GRAPHIC"/>
  <p:tag name="MH_ORDER" val="4"/>
  <p:tag name="MH_TYPE" val="SubTitle"/>
</p:tagLst>
</file>

<file path=ppt/tags/tag38.xml><?xml version="1.0" encoding="utf-8"?>
<p:tagLst xmlns:p="http://schemas.openxmlformats.org/presentationml/2006/main">
  <p:tag name="MH" val="20151121191650"/>
  <p:tag name="MH_LIBRARY" val="GRAPHIC"/>
  <p:tag name="MH_ORDER" val="4"/>
  <p:tag name="MH_TYPE" val="SubTitle"/>
</p:tagLst>
</file>

<file path=ppt/tags/tag39.xml><?xml version="1.0" encoding="utf-8"?>
<p:tagLst xmlns:p="http://schemas.openxmlformats.org/presentationml/2006/main">
  <p:tag name="MH" val="20151121191650"/>
  <p:tag name="MH_LIBRARY" val="GRAPHIC"/>
  <p:tag name="MH_ORDER" val="4"/>
  <p:tag name="MH_TYPE" val="SubTitle"/>
</p:tagLst>
</file>

<file path=ppt/tags/tag4.xml><?xml version="1.0" encoding="utf-8"?>
<p:tagLst xmlns:p="http://schemas.openxmlformats.org/presentationml/2006/main">
  <p:tag name="MH" val="20151121192453"/>
  <p:tag name="MH_LIBRARY" val="GRAPHIC"/>
  <p:tag name="MH_ORDER" val="2"/>
  <p:tag name="MH_TYPE" val="Other"/>
</p:tagLst>
</file>

<file path=ppt/tags/tag40.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5.xml><?xml version="1.0" encoding="utf-8"?>
<p:tagLst xmlns:p="http://schemas.openxmlformats.org/presentationml/2006/main">
  <p:tag name="MH" val="20151121192453"/>
  <p:tag name="MH_LIBRARY" val="GRAPHIC"/>
  <p:tag name="MH_ORDER" val="3"/>
  <p:tag name="MH_TYPE" val="SubTitle"/>
</p:tagLst>
</file>

<file path=ppt/tags/tag6.xml><?xml version="1.0" encoding="utf-8"?>
<p:tagLst xmlns:p="http://schemas.openxmlformats.org/presentationml/2006/main">
  <p:tag name="MH" val="20151121192453"/>
  <p:tag name="MH_LIBRARY" val="GRAPHIC"/>
  <p:tag name="MH_ORDER" val="3"/>
  <p:tag name="MH_TYPE" val="Other"/>
</p:tagLst>
</file>

<file path=ppt/tags/tag7.xml><?xml version="1.0" encoding="utf-8"?>
<p:tagLst xmlns:p="http://schemas.openxmlformats.org/presentationml/2006/main">
  <p:tag name="MH" val="20151121191650"/>
  <p:tag name="MH_LIBRARY" val="GRAPHIC"/>
  <p:tag name="MH_ORDER" val="4"/>
  <p:tag name="MH_TYPE" val="SubTitle"/>
</p:tagLst>
</file>

<file path=ppt/tags/tag8.xml><?xml version="1.0" encoding="utf-8"?>
<p:tagLst xmlns:p="http://schemas.openxmlformats.org/presentationml/2006/main">
  <p:tag name="MH" val="20151121191650"/>
  <p:tag name="MH_LIBRARY" val="GRAPHIC"/>
  <p:tag name="MH_ORDER" val="4"/>
  <p:tag name="MH_TYPE" val="SubTitle"/>
</p:tagLst>
</file>

<file path=ppt/tags/tag9.xml><?xml version="1.0" encoding="utf-8"?>
<p:tagLst xmlns:p="http://schemas.openxmlformats.org/presentationml/2006/main">
  <p:tag name="MH" val="20151121191650"/>
  <p:tag name="MH_LIBRARY" val="GRAPHIC"/>
  <p:tag name="MH_ORDER" val="4"/>
  <p:tag name="MH_TYPE" val="SubTitle"/>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295</Paragraphs>
  <Slides>35</Slides>
  <Notes>35</Notes>
  <TotalTime>0</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35</vt:i4>
      </vt:variant>
    </vt:vector>
  </HeadingPairs>
  <TitlesOfParts>
    <vt:vector baseType="lpstr" size="44">
      <vt:lpstr>Arial</vt:lpstr>
      <vt:lpstr>Calibri</vt:lpstr>
      <vt:lpstr>Calibri Light</vt:lpstr>
      <vt:lpstr>微软雅黑</vt:lpstr>
      <vt:lpstr>宋体</vt:lpstr>
      <vt:lpstr>Arial Narrow</vt:lpstr>
      <vt:lpstr>Verdana</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2021-08-22T11:58:08Z</dcterms:created>
  <cp:lastPrinted>2021-08-22T11:58:08Z</cp:lastPrinted>
  <dcterms:modified xsi:type="dcterms:W3CDTF">2021-08-22T05:45:34Z</dcterms:modified>
  <cp:revision>1</cp:revision>
</cp:coreProperties>
</file>