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0" r:id="rId1"/>
    <p:sldMasterId id="2147483672" r:id="rId2"/>
  </p:sldMasterIdLst>
  <p:notesMasterIdLst>
    <p:notesMasterId r:id="rId3"/>
  </p:notesMasterIdLst>
  <p:sldIdLst>
    <p:sldId id="256" r:id="rId4"/>
    <p:sldId id="295" r:id="rId5"/>
    <p:sldId id="257" r:id="rId6"/>
    <p:sldId id="258" r:id="rId7"/>
    <p:sldId id="265" r:id="rId8"/>
    <p:sldId id="276" r:id="rId9"/>
    <p:sldId id="266" r:id="rId10"/>
    <p:sldId id="267" r:id="rId11"/>
    <p:sldId id="301" r:id="rId12"/>
    <p:sldId id="268" r:id="rId13"/>
    <p:sldId id="271" r:id="rId14"/>
    <p:sldId id="273" r:id="rId15"/>
    <p:sldId id="272" r:id="rId16"/>
    <p:sldId id="302" r:id="rId17"/>
    <p:sldId id="270" r:id="rId18"/>
    <p:sldId id="281" r:id="rId19"/>
    <p:sldId id="284" r:id="rId20"/>
    <p:sldId id="292" r:id="rId21"/>
    <p:sldId id="293" r:id="rId22"/>
    <p:sldId id="279" r:id="rId23"/>
    <p:sldId id="303" r:id="rId24"/>
    <p:sldId id="275" r:id="rId25"/>
    <p:sldId id="294" r:id="rId26"/>
    <p:sldId id="278" r:id="rId27"/>
    <p:sldId id="283" r:id="rId28"/>
    <p:sldId id="304" r:id="rId29"/>
    <p:sldId id="274" r:id="rId30"/>
    <p:sldId id="289" r:id="rId31"/>
    <p:sldId id="290" r:id="rId32"/>
    <p:sldId id="298" r:id="rId33"/>
    <p:sldId id="305" r:id="rId34"/>
  </p:sldIdLst>
  <p:sldSz cx="8999538" cy="5040313"/>
  <p:notesSz cx="6858000" cy="9144000"/>
  <p:custDataLst>
    <p:tags r:id="rId3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2" autoAdjust="0"/>
    <p:restoredTop sz="94660"/>
  </p:normalViewPr>
  <p:slideViewPr>
    <p:cSldViewPr snapToGrid="0">
      <p:cViewPr varScale="1">
        <p:scale>
          <a:sx n="110" d="100"/>
          <a:sy n="110" d="100"/>
        </p:scale>
        <p:origin x="522" y="96"/>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slides/slide31.xml" Type="http://schemas.openxmlformats.org/officeDocument/2006/relationships/slide"/><Relationship Id="rId35" Target="tags/tag1.xml" Type="http://schemas.openxmlformats.org/officeDocument/2006/relationships/tags"/><Relationship Id="rId36" Target="presProps.xml" Type="http://schemas.openxmlformats.org/officeDocument/2006/relationships/presProps"/><Relationship Id="rId37" Target="viewProps.xml" Type="http://schemas.openxmlformats.org/officeDocument/2006/relationships/viewProps"/><Relationship Id="rId38" Target="theme/theme1.xml" Type="http://schemas.openxmlformats.org/officeDocument/2006/relationships/theme"/><Relationship Id="rId39" Target="tableStyles.xml" Type="http://schemas.openxmlformats.org/officeDocument/2006/relationships/tableStyles"/><Relationship Id="rId4" Target="slides/slide1.xml" Type="http://schemas.openxmlformats.org/officeDocument/2006/relationships/slide"/><Relationship Id="rId41" Target="revisionInfo.xml" Type="http://schemas.microsoft.com/office/2015/10/relationships/revisionInfo"/><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CFDDC-4151-4F58-BEA7-655A61B04F29}" type="datetimeFigureOut">
              <a:rPr lang="zh-CN" altLang="en-US" smtClean="0"/>
              <a:t>2018/12/12</a:t>
            </a:fld>
            <a:endParaRPr lang="zh-CN" altLang="en-US"/>
          </a:p>
        </p:txBody>
      </p:sp>
      <p:sp>
        <p:nvSpPr>
          <p:cNvPr id="4" name="幻灯片图像占位符 3"/>
          <p:cNvSpPr>
            <a:spLocks noGrp="1" noRot="1" noChangeAspect="1"/>
          </p:cNvSpPr>
          <p:nvPr>
            <p:ph type="sldImg" idx="2"/>
          </p:nvPr>
        </p:nvSpPr>
        <p:spPr>
          <a:xfrm>
            <a:off x="674688" y="1143000"/>
            <a:ext cx="5508625"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6D692C-C307-4C02-AC17-4596772F2DAD}" type="slidenum">
              <a:rPr lang="zh-CN" altLang="en-US" smtClean="0"/>
              <a:t>‹#›</a:t>
            </a:fld>
            <a:endParaRPr lang="zh-CN" altLang="en-US"/>
          </a:p>
        </p:txBody>
      </p:sp>
    </p:spTree>
    <p:extLst>
      <p:ext uri="{BB962C8B-B14F-4D97-AF65-F5344CB8AC3E}">
        <p14:creationId val="2198701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31.xml.rels><?xml version="1.0" encoding="UTF-8" standalone="yes"?><Relationships xmlns="http://schemas.openxmlformats.org/package/2006/relationships"><Relationship Id="rId1" Target="../slides/slide31.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2267633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599337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77926295"/>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445952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4077328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56744657"/>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40640776"/>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76317510"/>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396863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0305147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1252358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2655096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5778353"/>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34755014"/>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50154075"/>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11510622"/>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15297819"/>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0932174"/>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69745415"/>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75193785"/>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69859019"/>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2705144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1366822"/>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10158415"/>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1907083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70436604"/>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3152823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293351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4222136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1347861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5050548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24942" y="824885"/>
            <a:ext cx="6749654" cy="1754776"/>
          </a:xfrm>
        </p:spPr>
        <p:txBody>
          <a:bodyPr anchor="b"/>
          <a:lstStyle>
            <a:lvl1pPr algn="ctr">
              <a:defRPr sz="4410"/>
            </a:lvl1pPr>
          </a:lstStyle>
          <a:p>
            <a:r>
              <a:rPr lang="zh-CN" altLang="en-US"/>
              <a:t>单击此处编辑母版标题样式</a:t>
            </a:r>
            <a:endParaRPr lang="en-US"/>
          </a:p>
        </p:txBody>
      </p:sp>
      <p:sp>
        <p:nvSpPr>
          <p:cNvPr id="3" name="Subtitle 2"/>
          <p:cNvSpPr>
            <a:spLocks noGrp="1"/>
          </p:cNvSpPr>
          <p:nvPr>
            <p:ph type="subTitle" idx="1"/>
          </p:nvPr>
        </p:nvSpPr>
        <p:spPr>
          <a:xfrm>
            <a:off x="1124942" y="2647331"/>
            <a:ext cx="6749654" cy="1216909"/>
          </a:xfrm>
        </p:spPr>
        <p:txBody>
          <a:bodyPr/>
          <a:lstStyle>
            <a:lvl1pPr marL="0" indent="0" algn="ctr">
              <a:buNone/>
              <a:defRPr sz="1764"/>
            </a:lvl1pPr>
            <a:lvl2pPr marL="336042" indent="0" algn="ctr">
              <a:buNone/>
              <a:defRPr sz="1470"/>
            </a:lvl2pPr>
            <a:lvl3pPr marL="672084" indent="0" algn="ctr">
              <a:buNone/>
              <a:defRPr sz="1323"/>
            </a:lvl3pPr>
            <a:lvl4pPr marL="1008126" indent="0" algn="ctr">
              <a:buNone/>
              <a:defRPr sz="1176"/>
            </a:lvl4pPr>
            <a:lvl5pPr marL="1344168" indent="0" algn="ctr">
              <a:buNone/>
              <a:defRPr sz="1176"/>
            </a:lvl5pPr>
            <a:lvl6pPr marL="1680210" indent="0" algn="ctr">
              <a:buNone/>
              <a:defRPr sz="1176"/>
            </a:lvl6pPr>
            <a:lvl7pPr marL="2016252" indent="0" algn="ctr">
              <a:buNone/>
              <a:defRPr sz="1176"/>
            </a:lvl7pPr>
            <a:lvl8pPr marL="2352294" indent="0" algn="ctr">
              <a:buNone/>
              <a:defRPr sz="1176"/>
            </a:lvl8pPr>
            <a:lvl9pPr marL="2688336" indent="0" algn="ctr">
              <a:buNone/>
              <a:defRPr sz="1176"/>
            </a:lvl9pPr>
          </a:lstStyle>
          <a:p>
            <a:r>
              <a:rPr lang="zh-CN" altLang="en-US"/>
              <a:t>单击以编辑母版副标题样式</a:t>
            </a:r>
            <a:endParaRPr lang="en-US"/>
          </a:p>
        </p:txBody>
      </p:sp>
      <p:sp>
        <p:nvSpPr>
          <p:cNvPr id="4" name="Date Placeholder 3"/>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900047795"/>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213752477"/>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Vertical Title 1"/>
          <p:cNvSpPr>
            <a:spLocks noGrp="1"/>
          </p:cNvSpPr>
          <p:nvPr>
            <p:ph type="title" orient="vert"/>
          </p:nvPr>
        </p:nvSpPr>
        <p:spPr>
          <a:xfrm>
            <a:off x="6440295" y="268350"/>
            <a:ext cx="1940525" cy="4271432"/>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18718" y="268350"/>
            <a:ext cx="5709082" cy="4271432"/>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154826623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24942" y="824885"/>
            <a:ext cx="6749654" cy="1754776"/>
          </a:xfrm>
        </p:spPr>
        <p:txBody>
          <a:bodyPr anchor="b"/>
          <a:lstStyle>
            <a:lvl1pPr algn="ctr">
              <a:defRPr sz="4410"/>
            </a:lvl1pPr>
          </a:lstStyle>
          <a:p>
            <a:r>
              <a:rPr lang="zh-CN" altLang="en-US" smtClean="0"/>
              <a:t>单击此处编辑母版标题样式</a:t>
            </a:r>
            <a:endParaRPr lang="en-US"/>
          </a:p>
        </p:txBody>
      </p:sp>
      <p:sp>
        <p:nvSpPr>
          <p:cNvPr id="3" name="Subtitle 2"/>
          <p:cNvSpPr>
            <a:spLocks noGrp="1"/>
          </p:cNvSpPr>
          <p:nvPr>
            <p:ph type="subTitle" idx="1"/>
          </p:nvPr>
        </p:nvSpPr>
        <p:spPr>
          <a:xfrm>
            <a:off x="1124942" y="2647331"/>
            <a:ext cx="6749654" cy="1216909"/>
          </a:xfrm>
        </p:spPr>
        <p:txBody>
          <a:bodyPr/>
          <a:lstStyle>
            <a:lvl1pPr marL="0" indent="0" algn="ctr">
              <a:buNone/>
              <a:defRPr sz="1764"/>
            </a:lvl1pPr>
            <a:lvl2pPr marL="336042" indent="0" algn="ctr">
              <a:buNone/>
              <a:defRPr sz="1470"/>
            </a:lvl2pPr>
            <a:lvl3pPr marL="672084" indent="0" algn="ctr">
              <a:buNone/>
              <a:defRPr sz="1323"/>
            </a:lvl3pPr>
            <a:lvl4pPr marL="1008126" indent="0" algn="ctr">
              <a:buNone/>
              <a:defRPr sz="1176"/>
            </a:lvl4pPr>
            <a:lvl5pPr marL="1344168" indent="0" algn="ctr">
              <a:buNone/>
              <a:defRPr sz="1176"/>
            </a:lvl5pPr>
            <a:lvl6pPr marL="1680210" indent="0" algn="ctr">
              <a:buNone/>
              <a:defRPr sz="1176"/>
            </a:lvl6pPr>
            <a:lvl7pPr marL="2016252" indent="0" algn="ctr">
              <a:buNone/>
              <a:defRPr sz="1176"/>
            </a:lvl7pPr>
            <a:lvl8pPr marL="2352294" indent="0" algn="ctr">
              <a:buNone/>
              <a:defRPr sz="1176"/>
            </a:lvl8pPr>
            <a:lvl9pPr marL="2688336" indent="0" algn="ctr">
              <a:buNone/>
              <a:defRPr sz="1176"/>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9330320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2697024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14031" y="1256579"/>
            <a:ext cx="7762102" cy="2096630"/>
          </a:xfrm>
        </p:spPr>
        <p:txBody>
          <a:bodyPr anchor="b"/>
          <a:lstStyle>
            <a:lvl1pPr>
              <a:defRPr sz="441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14031" y="3373044"/>
            <a:ext cx="7762102" cy="1102568"/>
          </a:xfrm>
        </p:spPr>
        <p:txBody>
          <a:bodyPr/>
          <a:lstStyle>
            <a:lvl1pPr marL="0" indent="0">
              <a:buNone/>
              <a:defRPr sz="1764">
                <a:solidFill>
                  <a:schemeClr val="tx1">
                    <a:tint val="75000"/>
                  </a:schemeClr>
                </a:solidFill>
              </a:defRPr>
            </a:lvl1pPr>
            <a:lvl2pPr marL="336042" indent="0">
              <a:buNone/>
              <a:defRPr sz="1470">
                <a:solidFill>
                  <a:schemeClr val="tx1">
                    <a:tint val="75000"/>
                  </a:schemeClr>
                </a:solidFill>
              </a:defRPr>
            </a:lvl2pPr>
            <a:lvl3pPr marL="672084" indent="0">
              <a:buNone/>
              <a:defRPr sz="1323">
                <a:solidFill>
                  <a:schemeClr val="tx1">
                    <a:tint val="75000"/>
                  </a:schemeClr>
                </a:solidFill>
              </a:defRPr>
            </a:lvl3pPr>
            <a:lvl4pPr marL="1008126" indent="0">
              <a:buNone/>
              <a:defRPr sz="1176">
                <a:solidFill>
                  <a:schemeClr val="tx1">
                    <a:tint val="75000"/>
                  </a:schemeClr>
                </a:solidFill>
              </a:defRPr>
            </a:lvl4pPr>
            <a:lvl5pPr marL="1344168" indent="0">
              <a:buNone/>
              <a:defRPr sz="1176">
                <a:solidFill>
                  <a:schemeClr val="tx1">
                    <a:tint val="75000"/>
                  </a:schemeClr>
                </a:solidFill>
              </a:defRPr>
            </a:lvl5pPr>
            <a:lvl6pPr marL="1680210" indent="0">
              <a:buNone/>
              <a:defRPr sz="1176">
                <a:solidFill>
                  <a:schemeClr val="tx1">
                    <a:tint val="75000"/>
                  </a:schemeClr>
                </a:solidFill>
              </a:defRPr>
            </a:lvl6pPr>
            <a:lvl7pPr marL="2016252" indent="0">
              <a:buNone/>
              <a:defRPr sz="1176">
                <a:solidFill>
                  <a:schemeClr val="tx1">
                    <a:tint val="75000"/>
                  </a:schemeClr>
                </a:solidFill>
              </a:defRPr>
            </a:lvl7pPr>
            <a:lvl8pPr marL="2352294" indent="0">
              <a:buNone/>
              <a:defRPr sz="1176">
                <a:solidFill>
                  <a:schemeClr val="tx1">
                    <a:tint val="75000"/>
                  </a:schemeClr>
                </a:solidFill>
              </a:defRPr>
            </a:lvl8pPr>
            <a:lvl9pPr marL="2688336" indent="0">
              <a:buNone/>
              <a:defRPr sz="1176">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5997117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18718" y="1341750"/>
            <a:ext cx="3824804" cy="319803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556016" y="1341750"/>
            <a:ext cx="3824804" cy="319803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7445482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19890" y="268350"/>
            <a:ext cx="7762102" cy="974228"/>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19891" y="1235577"/>
            <a:ext cx="3807226" cy="605537"/>
          </a:xfrm>
        </p:spPr>
        <p:txBody>
          <a:bodyPr anchor="b"/>
          <a:lstStyle>
            <a:lvl1pPr marL="0" indent="0">
              <a:buNone/>
              <a:defRPr sz="1764" b="1"/>
            </a:lvl1pPr>
            <a:lvl2pPr marL="336042" indent="0">
              <a:buNone/>
              <a:defRPr sz="1470" b="1"/>
            </a:lvl2pPr>
            <a:lvl3pPr marL="672084" indent="0">
              <a:buNone/>
              <a:defRPr sz="1323" b="1"/>
            </a:lvl3pPr>
            <a:lvl4pPr marL="1008126" indent="0">
              <a:buNone/>
              <a:defRPr sz="1176" b="1"/>
            </a:lvl4pPr>
            <a:lvl5pPr marL="1344168" indent="0">
              <a:buNone/>
              <a:defRPr sz="1176" b="1"/>
            </a:lvl5pPr>
            <a:lvl6pPr marL="1680210" indent="0">
              <a:buNone/>
              <a:defRPr sz="1176" b="1"/>
            </a:lvl6pPr>
            <a:lvl7pPr marL="2016252" indent="0">
              <a:buNone/>
              <a:defRPr sz="1176" b="1"/>
            </a:lvl7pPr>
            <a:lvl8pPr marL="2352294" indent="0">
              <a:buNone/>
              <a:defRPr sz="1176" b="1"/>
            </a:lvl8pPr>
            <a:lvl9pPr marL="2688336" indent="0">
              <a:buNone/>
              <a:defRPr sz="1176" b="1"/>
            </a:lvl9pPr>
          </a:lstStyle>
          <a:p>
            <a:pPr lvl="0"/>
            <a:r>
              <a:rPr lang="zh-CN" altLang="en-US" smtClean="0"/>
              <a:t>单击此处编辑母版文本样式</a:t>
            </a:r>
          </a:p>
        </p:txBody>
      </p:sp>
      <p:sp>
        <p:nvSpPr>
          <p:cNvPr id="4" name="Content Placeholder 3"/>
          <p:cNvSpPr>
            <a:spLocks noGrp="1"/>
          </p:cNvSpPr>
          <p:nvPr>
            <p:ph sz="half" idx="2"/>
          </p:nvPr>
        </p:nvSpPr>
        <p:spPr>
          <a:xfrm>
            <a:off x="619891" y="1841114"/>
            <a:ext cx="3807226" cy="270800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556016" y="1235577"/>
            <a:ext cx="3825976" cy="605537"/>
          </a:xfrm>
        </p:spPr>
        <p:txBody>
          <a:bodyPr anchor="b"/>
          <a:lstStyle>
            <a:lvl1pPr marL="0" indent="0">
              <a:buNone/>
              <a:defRPr sz="1764" b="1"/>
            </a:lvl1pPr>
            <a:lvl2pPr marL="336042" indent="0">
              <a:buNone/>
              <a:defRPr sz="1470" b="1"/>
            </a:lvl2pPr>
            <a:lvl3pPr marL="672084" indent="0">
              <a:buNone/>
              <a:defRPr sz="1323" b="1"/>
            </a:lvl3pPr>
            <a:lvl4pPr marL="1008126" indent="0">
              <a:buNone/>
              <a:defRPr sz="1176" b="1"/>
            </a:lvl4pPr>
            <a:lvl5pPr marL="1344168" indent="0">
              <a:buNone/>
              <a:defRPr sz="1176" b="1"/>
            </a:lvl5pPr>
            <a:lvl6pPr marL="1680210" indent="0">
              <a:buNone/>
              <a:defRPr sz="1176" b="1"/>
            </a:lvl6pPr>
            <a:lvl7pPr marL="2016252" indent="0">
              <a:buNone/>
              <a:defRPr sz="1176" b="1"/>
            </a:lvl7pPr>
            <a:lvl8pPr marL="2352294" indent="0">
              <a:buNone/>
              <a:defRPr sz="1176" b="1"/>
            </a:lvl8pPr>
            <a:lvl9pPr marL="2688336" indent="0">
              <a:buNone/>
              <a:defRPr sz="1176" b="1"/>
            </a:lvl9pPr>
          </a:lstStyle>
          <a:p>
            <a:pPr lvl="0"/>
            <a:r>
              <a:rPr lang="zh-CN" altLang="en-US" smtClean="0"/>
              <a:t>单击此处编辑母版文本样式</a:t>
            </a:r>
          </a:p>
        </p:txBody>
      </p:sp>
      <p:sp>
        <p:nvSpPr>
          <p:cNvPr id="6" name="Content Placeholder 5"/>
          <p:cNvSpPr>
            <a:spLocks noGrp="1"/>
          </p:cNvSpPr>
          <p:nvPr>
            <p:ph sz="quarter" idx="4"/>
          </p:nvPr>
        </p:nvSpPr>
        <p:spPr>
          <a:xfrm>
            <a:off x="4556016" y="1841114"/>
            <a:ext cx="3825976" cy="270800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095613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42254862"/>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4863420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19891" y="336021"/>
            <a:ext cx="2902585" cy="1176073"/>
          </a:xfrm>
        </p:spPr>
        <p:txBody>
          <a:bodyPr anchor="b"/>
          <a:lstStyle>
            <a:lvl1pPr>
              <a:defRPr sz="2352"/>
            </a:lvl1pPr>
          </a:lstStyle>
          <a:p>
            <a:r>
              <a:rPr lang="zh-CN" altLang="en-US" smtClean="0"/>
              <a:t>单击此处编辑母版标题样式</a:t>
            </a:r>
            <a:endParaRPr lang="en-US"/>
          </a:p>
        </p:txBody>
      </p:sp>
      <p:sp>
        <p:nvSpPr>
          <p:cNvPr id="3" name="Content Placeholder 2"/>
          <p:cNvSpPr>
            <a:spLocks noGrp="1"/>
          </p:cNvSpPr>
          <p:nvPr>
            <p:ph idx="1"/>
          </p:nvPr>
        </p:nvSpPr>
        <p:spPr>
          <a:xfrm>
            <a:off x="3825976" y="725712"/>
            <a:ext cx="4556016" cy="3581889"/>
          </a:xfrm>
        </p:spPr>
        <p:txBody>
          <a:bodyPr/>
          <a:lstStyle>
            <a:lvl1pPr>
              <a:defRPr sz="2352"/>
            </a:lvl1pPr>
            <a:lvl2pPr>
              <a:defRPr sz="2058"/>
            </a:lvl2pPr>
            <a:lvl3pPr>
              <a:defRPr sz="1764"/>
            </a:lvl3pPr>
            <a:lvl4pPr>
              <a:defRPr sz="1470"/>
            </a:lvl4pPr>
            <a:lvl5pPr>
              <a:defRPr sz="1470"/>
            </a:lvl5pPr>
            <a:lvl6pPr>
              <a:defRPr sz="1470"/>
            </a:lvl6pPr>
            <a:lvl7pPr>
              <a:defRPr sz="1470"/>
            </a:lvl7pPr>
            <a:lvl8pPr>
              <a:defRPr sz="1470"/>
            </a:lvl8pPr>
            <a:lvl9pPr>
              <a:defRPr sz="147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19891" y="1512094"/>
            <a:ext cx="2902585" cy="2801341"/>
          </a:xfrm>
        </p:spPr>
        <p:txBody>
          <a:bodyPr/>
          <a:lstStyle>
            <a:lvl1pPr marL="0" indent="0">
              <a:buNone/>
              <a:defRPr sz="1176"/>
            </a:lvl1pPr>
            <a:lvl2pPr marL="336042" indent="0">
              <a:buNone/>
              <a:defRPr sz="1029"/>
            </a:lvl2pPr>
            <a:lvl3pPr marL="672084" indent="0">
              <a:buNone/>
              <a:defRPr sz="882"/>
            </a:lvl3pPr>
            <a:lvl4pPr marL="1008126" indent="0">
              <a:buNone/>
              <a:defRPr sz="735"/>
            </a:lvl4pPr>
            <a:lvl5pPr marL="1344168" indent="0">
              <a:buNone/>
              <a:defRPr sz="735"/>
            </a:lvl5pPr>
            <a:lvl6pPr marL="1680210" indent="0">
              <a:buNone/>
              <a:defRPr sz="735"/>
            </a:lvl6pPr>
            <a:lvl7pPr marL="2016252" indent="0">
              <a:buNone/>
              <a:defRPr sz="735"/>
            </a:lvl7pPr>
            <a:lvl8pPr marL="2352294" indent="0">
              <a:buNone/>
              <a:defRPr sz="735"/>
            </a:lvl8pPr>
            <a:lvl9pPr marL="2688336" indent="0">
              <a:buNone/>
              <a:defRPr sz="735"/>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7987184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1832215529"/>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19891" y="336021"/>
            <a:ext cx="2902585" cy="1176073"/>
          </a:xfrm>
        </p:spPr>
        <p:txBody>
          <a:bodyPr anchor="b"/>
          <a:lstStyle>
            <a:lvl1pPr>
              <a:defRPr sz="2352"/>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25976" y="725712"/>
            <a:ext cx="4556016" cy="3581889"/>
          </a:xfrm>
        </p:spPr>
        <p:txBody>
          <a:bodyPr anchor="t"/>
          <a:lstStyle>
            <a:lvl1pPr marL="0" indent="0">
              <a:buNone/>
              <a:defRPr sz="2352"/>
            </a:lvl1pPr>
            <a:lvl2pPr marL="336042" indent="0">
              <a:buNone/>
              <a:defRPr sz="2058"/>
            </a:lvl2pPr>
            <a:lvl3pPr marL="672084" indent="0">
              <a:buNone/>
              <a:defRPr sz="1764"/>
            </a:lvl3pPr>
            <a:lvl4pPr marL="1008126" indent="0">
              <a:buNone/>
              <a:defRPr sz="1470"/>
            </a:lvl4pPr>
            <a:lvl5pPr marL="1344168" indent="0">
              <a:buNone/>
              <a:defRPr sz="1470"/>
            </a:lvl5pPr>
            <a:lvl6pPr marL="1680210" indent="0">
              <a:buNone/>
              <a:defRPr sz="1470"/>
            </a:lvl6pPr>
            <a:lvl7pPr marL="2016252" indent="0">
              <a:buNone/>
              <a:defRPr sz="1470"/>
            </a:lvl7pPr>
            <a:lvl8pPr marL="2352294" indent="0">
              <a:buNone/>
              <a:defRPr sz="1470"/>
            </a:lvl8pPr>
            <a:lvl9pPr marL="2688336" indent="0">
              <a:buNone/>
              <a:defRPr sz="1470"/>
            </a:lvl9pPr>
          </a:lstStyle>
          <a:p>
            <a:r>
              <a:rPr lang="zh-CN" altLang="en-US" smtClean="0"/>
              <a:t>单击图标添加图片</a:t>
            </a:r>
            <a:endParaRPr lang="en-US"/>
          </a:p>
        </p:txBody>
      </p:sp>
      <p:sp>
        <p:nvSpPr>
          <p:cNvPr id="4" name="Text Placeholder 3"/>
          <p:cNvSpPr>
            <a:spLocks noGrp="1"/>
          </p:cNvSpPr>
          <p:nvPr>
            <p:ph type="body" sz="half" idx="2"/>
          </p:nvPr>
        </p:nvSpPr>
        <p:spPr>
          <a:xfrm>
            <a:off x="619891" y="1512094"/>
            <a:ext cx="2902585" cy="2801341"/>
          </a:xfrm>
        </p:spPr>
        <p:txBody>
          <a:bodyPr/>
          <a:lstStyle>
            <a:lvl1pPr marL="0" indent="0">
              <a:buNone/>
              <a:defRPr sz="1176"/>
            </a:lvl1pPr>
            <a:lvl2pPr marL="336042" indent="0">
              <a:buNone/>
              <a:defRPr sz="1029"/>
            </a:lvl2pPr>
            <a:lvl3pPr marL="672084" indent="0">
              <a:buNone/>
              <a:defRPr sz="882"/>
            </a:lvl3pPr>
            <a:lvl4pPr marL="1008126" indent="0">
              <a:buNone/>
              <a:defRPr sz="735"/>
            </a:lvl4pPr>
            <a:lvl5pPr marL="1344168" indent="0">
              <a:buNone/>
              <a:defRPr sz="735"/>
            </a:lvl5pPr>
            <a:lvl6pPr marL="1680210" indent="0">
              <a:buNone/>
              <a:defRPr sz="735"/>
            </a:lvl6pPr>
            <a:lvl7pPr marL="2016252" indent="0">
              <a:buNone/>
              <a:defRPr sz="735"/>
            </a:lvl7pPr>
            <a:lvl8pPr marL="2352294" indent="0">
              <a:buNone/>
              <a:defRPr sz="735"/>
            </a:lvl8pPr>
            <a:lvl9pPr marL="2688336" indent="0">
              <a:buNone/>
              <a:defRPr sz="735"/>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6264438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94815373"/>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440295" y="268350"/>
            <a:ext cx="1940525" cy="4271432"/>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18718" y="268350"/>
            <a:ext cx="5709082" cy="427143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2096017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14031" y="1256579"/>
            <a:ext cx="7762102" cy="2096630"/>
          </a:xfrm>
        </p:spPr>
        <p:txBody>
          <a:bodyPr anchor="b"/>
          <a:lstStyle>
            <a:lvl1pPr>
              <a:defRPr sz="4410"/>
            </a:lvl1pPr>
          </a:lstStyle>
          <a:p>
            <a:r>
              <a:rPr lang="zh-CN" altLang="en-US"/>
              <a:t>单击此处编辑母版标题样式</a:t>
            </a:r>
            <a:endParaRPr lang="en-US"/>
          </a:p>
        </p:txBody>
      </p:sp>
      <p:sp>
        <p:nvSpPr>
          <p:cNvPr id="3" name="Text Placeholder 2"/>
          <p:cNvSpPr>
            <a:spLocks noGrp="1"/>
          </p:cNvSpPr>
          <p:nvPr>
            <p:ph type="body" idx="1"/>
          </p:nvPr>
        </p:nvSpPr>
        <p:spPr>
          <a:xfrm>
            <a:off x="614031" y="3373044"/>
            <a:ext cx="7762102" cy="1102568"/>
          </a:xfrm>
        </p:spPr>
        <p:txBody>
          <a:bodyPr/>
          <a:lstStyle>
            <a:lvl1pPr marL="0" indent="0">
              <a:buNone/>
              <a:defRPr sz="1764">
                <a:solidFill>
                  <a:schemeClr val="tx1">
                    <a:tint val="75000"/>
                  </a:schemeClr>
                </a:solidFill>
              </a:defRPr>
            </a:lvl1pPr>
            <a:lvl2pPr marL="336042" indent="0">
              <a:buNone/>
              <a:defRPr sz="1470">
                <a:solidFill>
                  <a:schemeClr val="tx1">
                    <a:tint val="75000"/>
                  </a:schemeClr>
                </a:solidFill>
              </a:defRPr>
            </a:lvl2pPr>
            <a:lvl3pPr marL="672084" indent="0">
              <a:buNone/>
              <a:defRPr sz="1323">
                <a:solidFill>
                  <a:schemeClr val="tx1">
                    <a:tint val="75000"/>
                  </a:schemeClr>
                </a:solidFill>
              </a:defRPr>
            </a:lvl3pPr>
            <a:lvl4pPr marL="1008126" indent="0">
              <a:buNone/>
              <a:defRPr sz="1176">
                <a:solidFill>
                  <a:schemeClr val="tx1">
                    <a:tint val="75000"/>
                  </a:schemeClr>
                </a:solidFill>
              </a:defRPr>
            </a:lvl4pPr>
            <a:lvl5pPr marL="1344168" indent="0">
              <a:buNone/>
              <a:defRPr sz="1176">
                <a:solidFill>
                  <a:schemeClr val="tx1">
                    <a:tint val="75000"/>
                  </a:schemeClr>
                </a:solidFill>
              </a:defRPr>
            </a:lvl5pPr>
            <a:lvl6pPr marL="1680210" indent="0">
              <a:buNone/>
              <a:defRPr sz="1176">
                <a:solidFill>
                  <a:schemeClr val="tx1">
                    <a:tint val="75000"/>
                  </a:schemeClr>
                </a:solidFill>
              </a:defRPr>
            </a:lvl6pPr>
            <a:lvl7pPr marL="2016252" indent="0">
              <a:buNone/>
              <a:defRPr sz="1176">
                <a:solidFill>
                  <a:schemeClr val="tx1">
                    <a:tint val="75000"/>
                  </a:schemeClr>
                </a:solidFill>
              </a:defRPr>
            </a:lvl7pPr>
            <a:lvl8pPr marL="2352294" indent="0">
              <a:buNone/>
              <a:defRPr sz="1176">
                <a:solidFill>
                  <a:schemeClr val="tx1">
                    <a:tint val="75000"/>
                  </a:schemeClr>
                </a:solidFill>
              </a:defRPr>
            </a:lvl8pPr>
            <a:lvl9pPr marL="2688336" indent="0">
              <a:buNone/>
              <a:defRPr sz="1176">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2621575906"/>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18718" y="1341750"/>
            <a:ext cx="3824804" cy="319803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Content Placeholder 3"/>
          <p:cNvSpPr>
            <a:spLocks noGrp="1"/>
          </p:cNvSpPr>
          <p:nvPr>
            <p:ph sz="half" idx="2"/>
          </p:nvPr>
        </p:nvSpPr>
        <p:spPr>
          <a:xfrm>
            <a:off x="4556016" y="1341750"/>
            <a:ext cx="3824804" cy="319803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Date Placeholder 4"/>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396424052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19890" y="268350"/>
            <a:ext cx="7762102" cy="974228"/>
          </a:xfrm>
        </p:spPr>
        <p:txBody>
          <a:bodyPr/>
          <a:lstStyle/>
          <a:p>
            <a:r>
              <a:rPr lang="zh-CN" altLang="en-US"/>
              <a:t>单击此处编辑母版标题样式</a:t>
            </a:r>
            <a:endParaRPr lang="en-US"/>
          </a:p>
        </p:txBody>
      </p:sp>
      <p:sp>
        <p:nvSpPr>
          <p:cNvPr id="3" name="Text Placeholder 2"/>
          <p:cNvSpPr>
            <a:spLocks noGrp="1"/>
          </p:cNvSpPr>
          <p:nvPr>
            <p:ph type="body" idx="1"/>
          </p:nvPr>
        </p:nvSpPr>
        <p:spPr>
          <a:xfrm>
            <a:off x="619891" y="1235577"/>
            <a:ext cx="3807226" cy="605537"/>
          </a:xfrm>
        </p:spPr>
        <p:txBody>
          <a:bodyPr anchor="b"/>
          <a:lstStyle>
            <a:lvl1pPr marL="0" indent="0">
              <a:buNone/>
              <a:defRPr sz="1764" b="1"/>
            </a:lvl1pPr>
            <a:lvl2pPr marL="336042" indent="0">
              <a:buNone/>
              <a:defRPr sz="1470" b="1"/>
            </a:lvl2pPr>
            <a:lvl3pPr marL="672084" indent="0">
              <a:buNone/>
              <a:defRPr sz="1323" b="1"/>
            </a:lvl3pPr>
            <a:lvl4pPr marL="1008126" indent="0">
              <a:buNone/>
              <a:defRPr sz="1176" b="1"/>
            </a:lvl4pPr>
            <a:lvl5pPr marL="1344168" indent="0">
              <a:buNone/>
              <a:defRPr sz="1176" b="1"/>
            </a:lvl5pPr>
            <a:lvl6pPr marL="1680210" indent="0">
              <a:buNone/>
              <a:defRPr sz="1176" b="1"/>
            </a:lvl6pPr>
            <a:lvl7pPr marL="2016252" indent="0">
              <a:buNone/>
              <a:defRPr sz="1176" b="1"/>
            </a:lvl7pPr>
            <a:lvl8pPr marL="2352294" indent="0">
              <a:buNone/>
              <a:defRPr sz="1176" b="1"/>
            </a:lvl8pPr>
            <a:lvl9pPr marL="2688336" indent="0">
              <a:buNone/>
              <a:defRPr sz="1176" b="1"/>
            </a:lvl9pPr>
          </a:lstStyle>
          <a:p>
            <a:pPr lvl="0"/>
            <a:r>
              <a:rPr lang="zh-CN" altLang="en-US"/>
              <a:t>编辑母版文本样式</a:t>
            </a:r>
          </a:p>
        </p:txBody>
      </p:sp>
      <p:sp>
        <p:nvSpPr>
          <p:cNvPr id="4" name="Content Placeholder 3"/>
          <p:cNvSpPr>
            <a:spLocks noGrp="1"/>
          </p:cNvSpPr>
          <p:nvPr>
            <p:ph sz="half" idx="2"/>
          </p:nvPr>
        </p:nvSpPr>
        <p:spPr>
          <a:xfrm>
            <a:off x="619891" y="1841114"/>
            <a:ext cx="3807226" cy="270800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Text Placeholder 4"/>
          <p:cNvSpPr>
            <a:spLocks noGrp="1"/>
          </p:cNvSpPr>
          <p:nvPr>
            <p:ph type="body" sz="quarter" idx="3"/>
          </p:nvPr>
        </p:nvSpPr>
        <p:spPr>
          <a:xfrm>
            <a:off x="4556016" y="1235577"/>
            <a:ext cx="3825976" cy="605537"/>
          </a:xfrm>
        </p:spPr>
        <p:txBody>
          <a:bodyPr anchor="b"/>
          <a:lstStyle>
            <a:lvl1pPr marL="0" indent="0">
              <a:buNone/>
              <a:defRPr sz="1764" b="1"/>
            </a:lvl1pPr>
            <a:lvl2pPr marL="336042" indent="0">
              <a:buNone/>
              <a:defRPr sz="1470" b="1"/>
            </a:lvl2pPr>
            <a:lvl3pPr marL="672084" indent="0">
              <a:buNone/>
              <a:defRPr sz="1323" b="1"/>
            </a:lvl3pPr>
            <a:lvl4pPr marL="1008126" indent="0">
              <a:buNone/>
              <a:defRPr sz="1176" b="1"/>
            </a:lvl4pPr>
            <a:lvl5pPr marL="1344168" indent="0">
              <a:buNone/>
              <a:defRPr sz="1176" b="1"/>
            </a:lvl5pPr>
            <a:lvl6pPr marL="1680210" indent="0">
              <a:buNone/>
              <a:defRPr sz="1176" b="1"/>
            </a:lvl6pPr>
            <a:lvl7pPr marL="2016252" indent="0">
              <a:buNone/>
              <a:defRPr sz="1176" b="1"/>
            </a:lvl7pPr>
            <a:lvl8pPr marL="2352294" indent="0">
              <a:buNone/>
              <a:defRPr sz="1176" b="1"/>
            </a:lvl8pPr>
            <a:lvl9pPr marL="2688336" indent="0">
              <a:buNone/>
              <a:defRPr sz="1176" b="1"/>
            </a:lvl9pPr>
          </a:lstStyle>
          <a:p>
            <a:pPr lvl="0"/>
            <a:r>
              <a:rPr lang="zh-CN" altLang="en-US"/>
              <a:t>编辑母版文本样式</a:t>
            </a:r>
          </a:p>
        </p:txBody>
      </p:sp>
      <p:sp>
        <p:nvSpPr>
          <p:cNvPr id="6" name="Content Placeholder 5"/>
          <p:cNvSpPr>
            <a:spLocks noGrp="1"/>
          </p:cNvSpPr>
          <p:nvPr>
            <p:ph sz="quarter" idx="4"/>
          </p:nvPr>
        </p:nvSpPr>
        <p:spPr>
          <a:xfrm>
            <a:off x="4556016" y="1841114"/>
            <a:ext cx="3825976" cy="270800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1732269614"/>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1353234091"/>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1257120033"/>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19891" y="336021"/>
            <a:ext cx="2902585" cy="1176073"/>
          </a:xfrm>
        </p:spPr>
        <p:txBody>
          <a:bodyPr anchor="b"/>
          <a:lstStyle>
            <a:lvl1pPr>
              <a:defRPr sz="2352"/>
            </a:lvl1pPr>
          </a:lstStyle>
          <a:p>
            <a:r>
              <a:rPr lang="zh-CN" altLang="en-US"/>
              <a:t>单击此处编辑母版标题样式</a:t>
            </a:r>
            <a:endParaRPr lang="en-US"/>
          </a:p>
        </p:txBody>
      </p:sp>
      <p:sp>
        <p:nvSpPr>
          <p:cNvPr id="3" name="Content Placeholder 2"/>
          <p:cNvSpPr>
            <a:spLocks noGrp="1"/>
          </p:cNvSpPr>
          <p:nvPr>
            <p:ph idx="1"/>
          </p:nvPr>
        </p:nvSpPr>
        <p:spPr>
          <a:xfrm>
            <a:off x="3825976" y="725712"/>
            <a:ext cx="4556016" cy="3581889"/>
          </a:xfrm>
        </p:spPr>
        <p:txBody>
          <a:bodyPr/>
          <a:lstStyle>
            <a:lvl1pPr>
              <a:defRPr sz="2352"/>
            </a:lvl1pPr>
            <a:lvl2pPr>
              <a:defRPr sz="2058"/>
            </a:lvl2pPr>
            <a:lvl3pPr>
              <a:defRPr sz="1764"/>
            </a:lvl3pPr>
            <a:lvl4pPr>
              <a:defRPr sz="1470"/>
            </a:lvl4pPr>
            <a:lvl5pPr>
              <a:defRPr sz="1470"/>
            </a:lvl5pPr>
            <a:lvl6pPr>
              <a:defRPr sz="1470"/>
            </a:lvl6pPr>
            <a:lvl7pPr>
              <a:defRPr sz="1470"/>
            </a:lvl7pPr>
            <a:lvl8pPr>
              <a:defRPr sz="1470"/>
            </a:lvl8pPr>
            <a:lvl9pPr>
              <a:defRPr sz="147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Text Placeholder 3"/>
          <p:cNvSpPr>
            <a:spLocks noGrp="1"/>
          </p:cNvSpPr>
          <p:nvPr>
            <p:ph type="body" sz="half" idx="2"/>
          </p:nvPr>
        </p:nvSpPr>
        <p:spPr>
          <a:xfrm>
            <a:off x="619891" y="1512094"/>
            <a:ext cx="2902585" cy="2801341"/>
          </a:xfrm>
        </p:spPr>
        <p:txBody>
          <a:bodyPr/>
          <a:lstStyle>
            <a:lvl1pPr marL="0" indent="0">
              <a:buNone/>
              <a:defRPr sz="1176"/>
            </a:lvl1pPr>
            <a:lvl2pPr marL="336042" indent="0">
              <a:buNone/>
              <a:defRPr sz="1029"/>
            </a:lvl2pPr>
            <a:lvl3pPr marL="672084" indent="0">
              <a:buNone/>
              <a:defRPr sz="882"/>
            </a:lvl3pPr>
            <a:lvl4pPr marL="1008126" indent="0">
              <a:buNone/>
              <a:defRPr sz="735"/>
            </a:lvl4pPr>
            <a:lvl5pPr marL="1344168" indent="0">
              <a:buNone/>
              <a:defRPr sz="735"/>
            </a:lvl5pPr>
            <a:lvl6pPr marL="1680210" indent="0">
              <a:buNone/>
              <a:defRPr sz="735"/>
            </a:lvl6pPr>
            <a:lvl7pPr marL="2016252" indent="0">
              <a:buNone/>
              <a:defRPr sz="735"/>
            </a:lvl7pPr>
            <a:lvl8pPr marL="2352294" indent="0">
              <a:buNone/>
              <a:defRPr sz="735"/>
            </a:lvl8pPr>
            <a:lvl9pPr marL="2688336" indent="0">
              <a:buNone/>
              <a:defRPr sz="735"/>
            </a:lvl9pPr>
          </a:lstStyle>
          <a:p>
            <a:pPr lvl="0"/>
            <a:r>
              <a:rPr lang="zh-CN" altLang="en-US"/>
              <a:t>编辑母版文本样式</a:t>
            </a:r>
          </a:p>
        </p:txBody>
      </p:sp>
      <p:sp>
        <p:nvSpPr>
          <p:cNvPr id="5" name="Date Placeholder 4"/>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2713160099"/>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19891" y="336021"/>
            <a:ext cx="2902585" cy="1176073"/>
          </a:xfrm>
        </p:spPr>
        <p:txBody>
          <a:bodyPr anchor="b"/>
          <a:lstStyle>
            <a:lvl1pPr>
              <a:defRPr sz="2352"/>
            </a:lvl1pPr>
          </a:lstStyle>
          <a:p>
            <a:r>
              <a:rPr lang="zh-CN" altLang="en-US"/>
              <a:t>单击此处编辑母版标题样式</a:t>
            </a:r>
            <a:endParaRPr lang="en-US"/>
          </a:p>
        </p:txBody>
      </p:sp>
      <p:sp>
        <p:nvSpPr>
          <p:cNvPr id="3" name="Picture Placeholder 2"/>
          <p:cNvSpPr>
            <a:spLocks noGrp="1" noChangeAspect="1"/>
          </p:cNvSpPr>
          <p:nvPr>
            <p:ph type="pic" idx="1"/>
          </p:nvPr>
        </p:nvSpPr>
        <p:spPr>
          <a:xfrm>
            <a:off x="3825976" y="725712"/>
            <a:ext cx="4556016" cy="3581889"/>
          </a:xfrm>
        </p:spPr>
        <p:txBody>
          <a:bodyPr anchor="t"/>
          <a:lstStyle>
            <a:lvl1pPr marL="0" indent="0">
              <a:buNone/>
              <a:defRPr sz="2352"/>
            </a:lvl1pPr>
            <a:lvl2pPr marL="336042" indent="0">
              <a:buNone/>
              <a:defRPr sz="2058"/>
            </a:lvl2pPr>
            <a:lvl3pPr marL="672084" indent="0">
              <a:buNone/>
              <a:defRPr sz="1764"/>
            </a:lvl3pPr>
            <a:lvl4pPr marL="1008126" indent="0">
              <a:buNone/>
              <a:defRPr sz="1470"/>
            </a:lvl4pPr>
            <a:lvl5pPr marL="1344168" indent="0">
              <a:buNone/>
              <a:defRPr sz="1470"/>
            </a:lvl5pPr>
            <a:lvl6pPr marL="1680210" indent="0">
              <a:buNone/>
              <a:defRPr sz="1470"/>
            </a:lvl6pPr>
            <a:lvl7pPr marL="2016252" indent="0">
              <a:buNone/>
              <a:defRPr sz="1470"/>
            </a:lvl7pPr>
            <a:lvl8pPr marL="2352294" indent="0">
              <a:buNone/>
              <a:defRPr sz="1470"/>
            </a:lvl8pPr>
            <a:lvl9pPr marL="2688336" indent="0">
              <a:buNone/>
              <a:defRPr sz="1470"/>
            </a:lvl9pPr>
          </a:lstStyle>
          <a:p>
            <a:r>
              <a:rPr lang="zh-CN" altLang="en-US"/>
              <a:t>单击图标添加图片</a:t>
            </a:r>
            <a:endParaRPr lang="en-US"/>
          </a:p>
        </p:txBody>
      </p:sp>
      <p:sp>
        <p:nvSpPr>
          <p:cNvPr id="4" name="Text Placeholder 3"/>
          <p:cNvSpPr>
            <a:spLocks noGrp="1"/>
          </p:cNvSpPr>
          <p:nvPr>
            <p:ph type="body" sz="half" idx="2"/>
          </p:nvPr>
        </p:nvSpPr>
        <p:spPr>
          <a:xfrm>
            <a:off x="619891" y="1512094"/>
            <a:ext cx="2902585" cy="2801341"/>
          </a:xfrm>
        </p:spPr>
        <p:txBody>
          <a:bodyPr/>
          <a:lstStyle>
            <a:lvl1pPr marL="0" indent="0">
              <a:buNone/>
              <a:defRPr sz="1176"/>
            </a:lvl1pPr>
            <a:lvl2pPr marL="336042" indent="0">
              <a:buNone/>
              <a:defRPr sz="1029"/>
            </a:lvl2pPr>
            <a:lvl3pPr marL="672084" indent="0">
              <a:buNone/>
              <a:defRPr sz="882"/>
            </a:lvl3pPr>
            <a:lvl4pPr marL="1008126" indent="0">
              <a:buNone/>
              <a:defRPr sz="735"/>
            </a:lvl4pPr>
            <a:lvl5pPr marL="1344168" indent="0">
              <a:buNone/>
              <a:defRPr sz="735"/>
            </a:lvl5pPr>
            <a:lvl6pPr marL="1680210" indent="0">
              <a:buNone/>
              <a:defRPr sz="735"/>
            </a:lvl6pPr>
            <a:lvl7pPr marL="2016252" indent="0">
              <a:buNone/>
              <a:defRPr sz="735"/>
            </a:lvl7pPr>
            <a:lvl8pPr marL="2352294" indent="0">
              <a:buNone/>
              <a:defRPr sz="735"/>
            </a:lvl8pPr>
            <a:lvl9pPr marL="2688336" indent="0">
              <a:buNone/>
              <a:defRPr sz="735"/>
            </a:lvl9pPr>
          </a:lstStyle>
          <a:p>
            <a:pPr lvl="0"/>
            <a:r>
              <a:rPr lang="zh-CN" altLang="en-US"/>
              <a:t>编辑母版文本样式</a:t>
            </a:r>
          </a:p>
        </p:txBody>
      </p:sp>
      <p:sp>
        <p:nvSpPr>
          <p:cNvPr id="5" name="Date Placeholder 4"/>
          <p:cNvSpPr>
            <a:spLocks noGrp="1"/>
          </p:cNvSpPr>
          <p:nvPr>
            <p:ph type="dt" sz="half" idx="10"/>
          </p:nvPr>
        </p:nvSpPr>
        <p:spPr/>
        <p:txBody>
          <a:bodyPr/>
          <a:lstStyle/>
          <a:p>
            <a:fld id="{8A14FFCF-463E-4D67-9145-5F37447319F8}" type="datetimeFigureOut">
              <a:rPr lang="zh-CN" altLang="en-US" smtClean="0"/>
              <a:t>2018/12/12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1A364A-95C9-4918-B87B-C8364849B004}" type="slidenum">
              <a:rPr lang="zh-CN" altLang="en-US" smtClean="0"/>
              <a:t>‹#›</a:t>
            </a:fld>
            <a:endParaRPr lang="zh-CN" altLang="en-US"/>
          </a:p>
        </p:txBody>
      </p:sp>
    </p:spTree>
    <p:extLst>
      <p:ext uri="{BB962C8B-B14F-4D97-AF65-F5344CB8AC3E}">
        <p14:creationId val="1536118696"/>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18718" y="268350"/>
            <a:ext cx="7762102" cy="974228"/>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Text Placeholder 2"/>
          <p:cNvSpPr>
            <a:spLocks noGrp="1"/>
          </p:cNvSpPr>
          <p:nvPr>
            <p:ph type="body" idx="1"/>
          </p:nvPr>
        </p:nvSpPr>
        <p:spPr>
          <a:xfrm>
            <a:off x="618718" y="1341750"/>
            <a:ext cx="7762102" cy="3198032"/>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2"/>
          </p:nvPr>
        </p:nvSpPr>
        <p:spPr>
          <a:xfrm>
            <a:off x="618718" y="4671624"/>
            <a:ext cx="2024896" cy="268350"/>
          </a:xfrm>
          <a:prstGeom prst="rect">
            <a:avLst/>
          </a:prstGeom>
        </p:spPr>
        <p:txBody>
          <a:bodyPr vert="horz" lIns="91440" tIns="45720" rIns="91440" bIns="45720" rtlCol="0" anchor="ctr"/>
          <a:lstStyle>
            <a:lvl1pPr algn="l">
              <a:defRPr sz="882">
                <a:solidFill>
                  <a:schemeClr val="tx1">
                    <a:tint val="75000"/>
                  </a:schemeClr>
                </a:solidFill>
              </a:defRPr>
            </a:lvl1pPr>
          </a:lstStyle>
          <a:p>
            <a:fld id="{8A14FFCF-463E-4D67-9145-5F37447319F8}" type="datetimeFigureOut">
              <a:rPr lang="zh-CN" altLang="en-US" smtClean="0"/>
              <a:t>2018/12/12</a:t>
            </a:fld>
            <a:endParaRPr lang="zh-CN" altLang="en-US"/>
          </a:p>
        </p:txBody>
      </p:sp>
      <p:sp>
        <p:nvSpPr>
          <p:cNvPr id="5" name="Footer Placeholder 4"/>
          <p:cNvSpPr>
            <a:spLocks noGrp="1"/>
          </p:cNvSpPr>
          <p:nvPr>
            <p:ph type="ftr" sz="quarter" idx="3"/>
          </p:nvPr>
        </p:nvSpPr>
        <p:spPr>
          <a:xfrm>
            <a:off x="2981097" y="4671624"/>
            <a:ext cx="3037344" cy="268350"/>
          </a:xfrm>
          <a:prstGeom prst="rect">
            <a:avLst/>
          </a:prstGeom>
        </p:spPr>
        <p:txBody>
          <a:bodyPr vert="horz" lIns="91440" tIns="45720" rIns="91440" bIns="45720" rtlCol="0" anchor="ctr"/>
          <a:lstStyle>
            <a:lvl1pPr algn="ctr">
              <a:defRPr sz="882">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355924" y="4671624"/>
            <a:ext cx="2024896" cy="268350"/>
          </a:xfrm>
          <a:prstGeom prst="rect">
            <a:avLst/>
          </a:prstGeom>
        </p:spPr>
        <p:txBody>
          <a:bodyPr vert="horz" lIns="91440" tIns="45720" rIns="91440" bIns="45720" rtlCol="0" anchor="ctr"/>
          <a:lstStyle>
            <a:lvl1pPr algn="r">
              <a:defRPr sz="882">
                <a:solidFill>
                  <a:schemeClr val="tx1">
                    <a:tint val="75000"/>
                  </a:schemeClr>
                </a:solidFill>
              </a:defRPr>
            </a:lvl1pPr>
          </a:lstStyle>
          <a:p>
            <a:fld id="{721A364A-95C9-4918-B87B-C8364849B004}" type="slidenum">
              <a:rPr lang="zh-CN" altLang="en-US" smtClean="0"/>
              <a:t>‹#›</a:t>
            </a:fld>
            <a:endParaRPr lang="zh-CN" altLang="en-US"/>
          </a:p>
        </p:txBody>
      </p:sp>
    </p:spTree>
    <p:extLst>
      <p:ext uri="{BB962C8B-B14F-4D97-AF65-F5344CB8AC3E}">
        <p14:creationId val="19943200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mc:Choice Requires="p14">
      <p:transition spd="slow" p14:dur="1500">
        <p:random/>
      </p:transition>
    </mc:Choice>
    <mc:Fallback>
      <p:transition spd="slow">
        <p:random/>
      </p:transition>
    </mc:Fallback>
  </mc:AlternateContent>
  <p:timing/>
  <p:txStyles>
    <p:titleStyle>
      <a:lvl1pPr algn="l" defTabSz="672084" rtl="0" eaLnBrk="1" latinLnBrk="0" hangingPunct="1">
        <a:lnSpc>
          <a:spcPct val="90000"/>
        </a:lnSpc>
        <a:spcBef>
          <a:spcPct val="0"/>
        </a:spcBef>
        <a:buNone/>
        <a:defRPr sz="3234" kern="1200">
          <a:solidFill>
            <a:schemeClr val="tx1"/>
          </a:solidFill>
          <a:latin typeface="+mj-lt"/>
          <a:ea typeface="+mj-ea"/>
          <a:cs typeface="+mj-cs"/>
        </a:defRPr>
      </a:lvl1pPr>
    </p:titleStyle>
    <p:bodyStyle>
      <a:lvl1pPr marL="168021" indent="-168021" algn="l" defTabSz="672084" rtl="0" eaLnBrk="1" latinLnBrk="0" hangingPunct="1">
        <a:lnSpc>
          <a:spcPct val="90000"/>
        </a:lnSpc>
        <a:spcBef>
          <a:spcPts val="735"/>
        </a:spcBef>
        <a:buFont typeface="Arial" panose="020b0604020202020204" pitchFamily="34" charset="0"/>
        <a:buChar char="•"/>
        <a:defRPr sz="2058" kern="1200">
          <a:solidFill>
            <a:schemeClr val="tx1"/>
          </a:solidFill>
          <a:latin typeface="+mn-lt"/>
          <a:ea typeface="+mn-ea"/>
          <a:cs typeface="+mn-cs"/>
        </a:defRPr>
      </a:lvl1pPr>
      <a:lvl2pPr marL="504063" indent="-168021" algn="l" defTabSz="672084" rtl="0" eaLnBrk="1" latinLnBrk="0" hangingPunct="1">
        <a:lnSpc>
          <a:spcPct val="90000"/>
        </a:lnSpc>
        <a:spcBef>
          <a:spcPts val="368"/>
        </a:spcBef>
        <a:buFont typeface="Arial" panose="020b0604020202020204" pitchFamily="34" charset="0"/>
        <a:buChar char="•"/>
        <a:defRPr sz="1764" kern="1200">
          <a:solidFill>
            <a:schemeClr val="tx1"/>
          </a:solidFill>
          <a:latin typeface="+mn-lt"/>
          <a:ea typeface="+mn-ea"/>
          <a:cs typeface="+mn-cs"/>
        </a:defRPr>
      </a:lvl2pPr>
      <a:lvl3pPr marL="840105" indent="-168021" algn="l" defTabSz="672084" rtl="0" eaLnBrk="1" latinLnBrk="0" hangingPunct="1">
        <a:lnSpc>
          <a:spcPct val="90000"/>
        </a:lnSpc>
        <a:spcBef>
          <a:spcPts val="368"/>
        </a:spcBef>
        <a:buFont typeface="Arial" panose="020b0604020202020204" pitchFamily="34" charset="0"/>
        <a:buChar char="•"/>
        <a:defRPr sz="1470" kern="1200">
          <a:solidFill>
            <a:schemeClr val="tx1"/>
          </a:solidFill>
          <a:latin typeface="+mn-lt"/>
          <a:ea typeface="+mn-ea"/>
          <a:cs typeface="+mn-cs"/>
        </a:defRPr>
      </a:lvl3pPr>
      <a:lvl4pPr marL="1176147"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4pPr>
      <a:lvl5pPr marL="1512189"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5pPr>
      <a:lvl6pPr marL="1848231"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6pPr>
      <a:lvl7pPr marL="2184273"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7pPr>
      <a:lvl8pPr marL="2520315"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8pPr>
      <a:lvl9pPr marL="2856357"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9pPr>
    </p:bodyStyle>
    <p:otherStyle>
      <a:defPPr>
        <a:defRPr lang="en-US"/>
      </a:defPPr>
      <a:lvl1pPr marL="0" algn="l" defTabSz="672084" rtl="0" eaLnBrk="1" latinLnBrk="0" hangingPunct="1">
        <a:defRPr sz="1323" kern="1200">
          <a:solidFill>
            <a:schemeClr val="tx1"/>
          </a:solidFill>
          <a:latin typeface="+mn-lt"/>
          <a:ea typeface="+mn-ea"/>
          <a:cs typeface="+mn-cs"/>
        </a:defRPr>
      </a:lvl1pPr>
      <a:lvl2pPr marL="336042" algn="l" defTabSz="672084" rtl="0" eaLnBrk="1" latinLnBrk="0" hangingPunct="1">
        <a:defRPr sz="1323" kern="1200">
          <a:solidFill>
            <a:schemeClr val="tx1"/>
          </a:solidFill>
          <a:latin typeface="+mn-lt"/>
          <a:ea typeface="+mn-ea"/>
          <a:cs typeface="+mn-cs"/>
        </a:defRPr>
      </a:lvl2pPr>
      <a:lvl3pPr marL="672084" algn="l" defTabSz="672084" rtl="0" eaLnBrk="1" latinLnBrk="0" hangingPunct="1">
        <a:defRPr sz="1323" kern="1200">
          <a:solidFill>
            <a:schemeClr val="tx1"/>
          </a:solidFill>
          <a:latin typeface="+mn-lt"/>
          <a:ea typeface="+mn-ea"/>
          <a:cs typeface="+mn-cs"/>
        </a:defRPr>
      </a:lvl3pPr>
      <a:lvl4pPr marL="1008126" algn="l" defTabSz="672084" rtl="0" eaLnBrk="1" latinLnBrk="0" hangingPunct="1">
        <a:defRPr sz="1323" kern="1200">
          <a:solidFill>
            <a:schemeClr val="tx1"/>
          </a:solidFill>
          <a:latin typeface="+mn-lt"/>
          <a:ea typeface="+mn-ea"/>
          <a:cs typeface="+mn-cs"/>
        </a:defRPr>
      </a:lvl4pPr>
      <a:lvl5pPr marL="1344168" algn="l" defTabSz="672084" rtl="0" eaLnBrk="1" latinLnBrk="0" hangingPunct="1">
        <a:defRPr sz="1323" kern="1200">
          <a:solidFill>
            <a:schemeClr val="tx1"/>
          </a:solidFill>
          <a:latin typeface="+mn-lt"/>
          <a:ea typeface="+mn-ea"/>
          <a:cs typeface="+mn-cs"/>
        </a:defRPr>
      </a:lvl5pPr>
      <a:lvl6pPr marL="1680210" algn="l" defTabSz="672084" rtl="0" eaLnBrk="1" latinLnBrk="0" hangingPunct="1">
        <a:defRPr sz="1323" kern="1200">
          <a:solidFill>
            <a:schemeClr val="tx1"/>
          </a:solidFill>
          <a:latin typeface="+mn-lt"/>
          <a:ea typeface="+mn-ea"/>
          <a:cs typeface="+mn-cs"/>
        </a:defRPr>
      </a:lvl6pPr>
      <a:lvl7pPr marL="2016252" algn="l" defTabSz="672084" rtl="0" eaLnBrk="1" latinLnBrk="0" hangingPunct="1">
        <a:defRPr sz="1323" kern="1200">
          <a:solidFill>
            <a:schemeClr val="tx1"/>
          </a:solidFill>
          <a:latin typeface="+mn-lt"/>
          <a:ea typeface="+mn-ea"/>
          <a:cs typeface="+mn-cs"/>
        </a:defRPr>
      </a:lvl7pPr>
      <a:lvl8pPr marL="2352294" algn="l" defTabSz="672084" rtl="0" eaLnBrk="1" latinLnBrk="0" hangingPunct="1">
        <a:defRPr sz="1323" kern="1200">
          <a:solidFill>
            <a:schemeClr val="tx1"/>
          </a:solidFill>
          <a:latin typeface="+mn-lt"/>
          <a:ea typeface="+mn-ea"/>
          <a:cs typeface="+mn-cs"/>
        </a:defRPr>
      </a:lvl8pPr>
      <a:lvl9pPr marL="2688336" algn="l" defTabSz="672084" rtl="0" eaLnBrk="1" latinLnBrk="0" hangingPunct="1">
        <a:defRPr sz="132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18718" y="268350"/>
            <a:ext cx="7762102" cy="974228"/>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18718" y="1341750"/>
            <a:ext cx="7762102" cy="319803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18718" y="4671624"/>
            <a:ext cx="2024896" cy="268350"/>
          </a:xfrm>
          <a:prstGeom prst="rect">
            <a:avLst/>
          </a:prstGeom>
        </p:spPr>
        <p:txBody>
          <a:bodyPr vert="horz" lIns="91440" tIns="45720" rIns="91440" bIns="45720" rtlCol="0" anchor="ctr"/>
          <a:lstStyle>
            <a:lvl1pPr algn="l">
              <a:defRPr sz="882">
                <a:solidFill>
                  <a:schemeClr val="tx1">
                    <a:tint val="75000"/>
                  </a:schemeClr>
                </a:solidFill>
              </a:defRPr>
            </a:lvl1pPr>
          </a:lstStyle>
          <a:p>
            <a:pPr defTabSz="672084"/>
            <a:fld id="{16E5758D-A3C3-4E88-8AC0-22500507BD7E}" type="datetimeFigureOut">
              <a:rPr lang="zh-CN" altLang="en-US" smtClean="0">
                <a:solidFill>
                  <a:prstClr val="black">
                    <a:tint val="75000"/>
                  </a:prstClr>
                </a:solidFill>
              </a:rPr>
              <a:pPr defTabSz="672084"/>
              <a:t>2018/12/12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2981097" y="4671624"/>
            <a:ext cx="3037344" cy="268350"/>
          </a:xfrm>
          <a:prstGeom prst="rect">
            <a:avLst/>
          </a:prstGeom>
        </p:spPr>
        <p:txBody>
          <a:bodyPr vert="horz" lIns="91440" tIns="45720" rIns="91440" bIns="45720" rtlCol="0" anchor="ctr"/>
          <a:lstStyle>
            <a:lvl1pPr algn="ctr">
              <a:defRPr sz="882">
                <a:solidFill>
                  <a:schemeClr val="tx1">
                    <a:tint val="75000"/>
                  </a:schemeClr>
                </a:solidFill>
              </a:defRPr>
            </a:lvl1pPr>
          </a:lstStyle>
          <a:p>
            <a:pPr defTabSz="672084"/>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355924" y="4671624"/>
            <a:ext cx="2024896" cy="268350"/>
          </a:xfrm>
          <a:prstGeom prst="rect">
            <a:avLst/>
          </a:prstGeom>
        </p:spPr>
        <p:txBody>
          <a:bodyPr vert="horz" lIns="91440" tIns="45720" rIns="91440" bIns="45720" rtlCol="0" anchor="ctr"/>
          <a:lstStyle>
            <a:lvl1pPr algn="r">
              <a:defRPr sz="882">
                <a:solidFill>
                  <a:schemeClr val="tx1">
                    <a:tint val="75000"/>
                  </a:schemeClr>
                </a:solidFill>
              </a:defRPr>
            </a:lvl1pPr>
          </a:lstStyle>
          <a:p>
            <a:pPr defTabSz="672084"/>
            <a:fld id="{AA4E786F-588D-4932-A7B2-AE3451FA4ACA}" type="slidenum">
              <a:rPr lang="zh-CN" altLang="en-US" smtClean="0">
                <a:solidFill>
                  <a:prstClr val="black">
                    <a:tint val="75000"/>
                  </a:prstClr>
                </a:solidFill>
              </a:rPr>
              <a:pPr defTabSz="672084"/>
              <a:t>‹#›</a:t>
            </a:fld>
            <a:endParaRPr lang="zh-CN" altLang="en-US">
              <a:solidFill>
                <a:prstClr val="black">
                  <a:tint val="75000"/>
                </a:prstClr>
              </a:solidFill>
            </a:endParaRPr>
          </a:p>
        </p:txBody>
      </p:sp>
    </p:spTree>
    <p:extLst>
      <p:ext uri="{BB962C8B-B14F-4D97-AF65-F5344CB8AC3E}">
        <p14:creationId val="8194030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algn="l" defTabSz="672084" rtl="0" eaLnBrk="1" latinLnBrk="0" hangingPunct="1">
        <a:lnSpc>
          <a:spcPct val="90000"/>
        </a:lnSpc>
        <a:spcBef>
          <a:spcPct val="0"/>
        </a:spcBef>
        <a:buNone/>
        <a:defRPr sz="3234" kern="1200">
          <a:solidFill>
            <a:schemeClr val="tx1"/>
          </a:solidFill>
          <a:latin typeface="+mj-lt"/>
          <a:ea typeface="+mj-ea"/>
          <a:cs typeface="+mj-cs"/>
        </a:defRPr>
      </a:lvl1pPr>
    </p:titleStyle>
    <p:bodyStyle>
      <a:lvl1pPr marL="168021" indent="-168021" algn="l" defTabSz="672084" rtl="0" eaLnBrk="1" latinLnBrk="0" hangingPunct="1">
        <a:lnSpc>
          <a:spcPct val="90000"/>
        </a:lnSpc>
        <a:spcBef>
          <a:spcPts val="735"/>
        </a:spcBef>
        <a:buFont typeface="Arial" panose="020b0604020202020204" pitchFamily="34" charset="0"/>
        <a:buChar char="•"/>
        <a:defRPr sz="2058" kern="1200">
          <a:solidFill>
            <a:schemeClr val="tx1"/>
          </a:solidFill>
          <a:latin typeface="+mn-lt"/>
          <a:ea typeface="+mn-ea"/>
          <a:cs typeface="+mn-cs"/>
        </a:defRPr>
      </a:lvl1pPr>
      <a:lvl2pPr marL="504063" indent="-168021" algn="l" defTabSz="672084" rtl="0" eaLnBrk="1" latinLnBrk="0" hangingPunct="1">
        <a:lnSpc>
          <a:spcPct val="90000"/>
        </a:lnSpc>
        <a:spcBef>
          <a:spcPts val="368"/>
        </a:spcBef>
        <a:buFont typeface="Arial" panose="020b0604020202020204" pitchFamily="34" charset="0"/>
        <a:buChar char="•"/>
        <a:defRPr sz="1764" kern="1200">
          <a:solidFill>
            <a:schemeClr val="tx1"/>
          </a:solidFill>
          <a:latin typeface="+mn-lt"/>
          <a:ea typeface="+mn-ea"/>
          <a:cs typeface="+mn-cs"/>
        </a:defRPr>
      </a:lvl2pPr>
      <a:lvl3pPr marL="840105" indent="-168021" algn="l" defTabSz="672084" rtl="0" eaLnBrk="1" latinLnBrk="0" hangingPunct="1">
        <a:lnSpc>
          <a:spcPct val="90000"/>
        </a:lnSpc>
        <a:spcBef>
          <a:spcPts val="368"/>
        </a:spcBef>
        <a:buFont typeface="Arial" panose="020b0604020202020204" pitchFamily="34" charset="0"/>
        <a:buChar char="•"/>
        <a:defRPr sz="1470" kern="1200">
          <a:solidFill>
            <a:schemeClr val="tx1"/>
          </a:solidFill>
          <a:latin typeface="+mn-lt"/>
          <a:ea typeface="+mn-ea"/>
          <a:cs typeface="+mn-cs"/>
        </a:defRPr>
      </a:lvl3pPr>
      <a:lvl4pPr marL="1176147"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4pPr>
      <a:lvl5pPr marL="1512189"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5pPr>
      <a:lvl6pPr marL="1848231"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6pPr>
      <a:lvl7pPr marL="2184273"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7pPr>
      <a:lvl8pPr marL="2520315"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8pPr>
      <a:lvl9pPr marL="2856357" indent="-168021" algn="l" defTabSz="672084" rtl="0" eaLnBrk="1" latinLnBrk="0" hangingPunct="1">
        <a:lnSpc>
          <a:spcPct val="90000"/>
        </a:lnSpc>
        <a:spcBef>
          <a:spcPts val="368"/>
        </a:spcBef>
        <a:buFont typeface="Arial" panose="020b0604020202020204" pitchFamily="34" charset="0"/>
        <a:buChar char="•"/>
        <a:defRPr sz="1323" kern="1200">
          <a:solidFill>
            <a:schemeClr val="tx1"/>
          </a:solidFill>
          <a:latin typeface="+mn-lt"/>
          <a:ea typeface="+mn-ea"/>
          <a:cs typeface="+mn-cs"/>
        </a:defRPr>
      </a:lvl9pPr>
    </p:bodyStyle>
    <p:otherStyle>
      <a:defPPr>
        <a:defRPr lang="en-US"/>
      </a:defPPr>
      <a:lvl1pPr marL="0" algn="l" defTabSz="672084" rtl="0" eaLnBrk="1" latinLnBrk="0" hangingPunct="1">
        <a:defRPr sz="1323" kern="1200">
          <a:solidFill>
            <a:schemeClr val="tx1"/>
          </a:solidFill>
          <a:latin typeface="+mn-lt"/>
          <a:ea typeface="+mn-ea"/>
          <a:cs typeface="+mn-cs"/>
        </a:defRPr>
      </a:lvl1pPr>
      <a:lvl2pPr marL="336042" algn="l" defTabSz="672084" rtl="0" eaLnBrk="1" latinLnBrk="0" hangingPunct="1">
        <a:defRPr sz="1323" kern="1200">
          <a:solidFill>
            <a:schemeClr val="tx1"/>
          </a:solidFill>
          <a:latin typeface="+mn-lt"/>
          <a:ea typeface="+mn-ea"/>
          <a:cs typeface="+mn-cs"/>
        </a:defRPr>
      </a:lvl2pPr>
      <a:lvl3pPr marL="672084" algn="l" defTabSz="672084" rtl="0" eaLnBrk="1" latinLnBrk="0" hangingPunct="1">
        <a:defRPr sz="1323" kern="1200">
          <a:solidFill>
            <a:schemeClr val="tx1"/>
          </a:solidFill>
          <a:latin typeface="+mn-lt"/>
          <a:ea typeface="+mn-ea"/>
          <a:cs typeface="+mn-cs"/>
        </a:defRPr>
      </a:lvl3pPr>
      <a:lvl4pPr marL="1008126" algn="l" defTabSz="672084" rtl="0" eaLnBrk="1" latinLnBrk="0" hangingPunct="1">
        <a:defRPr sz="1323" kern="1200">
          <a:solidFill>
            <a:schemeClr val="tx1"/>
          </a:solidFill>
          <a:latin typeface="+mn-lt"/>
          <a:ea typeface="+mn-ea"/>
          <a:cs typeface="+mn-cs"/>
        </a:defRPr>
      </a:lvl4pPr>
      <a:lvl5pPr marL="1344168" algn="l" defTabSz="672084" rtl="0" eaLnBrk="1" latinLnBrk="0" hangingPunct="1">
        <a:defRPr sz="1323" kern="1200">
          <a:solidFill>
            <a:schemeClr val="tx1"/>
          </a:solidFill>
          <a:latin typeface="+mn-lt"/>
          <a:ea typeface="+mn-ea"/>
          <a:cs typeface="+mn-cs"/>
        </a:defRPr>
      </a:lvl5pPr>
      <a:lvl6pPr marL="1680210" algn="l" defTabSz="672084" rtl="0" eaLnBrk="1" latinLnBrk="0" hangingPunct="1">
        <a:defRPr sz="1323" kern="1200">
          <a:solidFill>
            <a:schemeClr val="tx1"/>
          </a:solidFill>
          <a:latin typeface="+mn-lt"/>
          <a:ea typeface="+mn-ea"/>
          <a:cs typeface="+mn-cs"/>
        </a:defRPr>
      </a:lvl6pPr>
      <a:lvl7pPr marL="2016252" algn="l" defTabSz="672084" rtl="0" eaLnBrk="1" latinLnBrk="0" hangingPunct="1">
        <a:defRPr sz="1323" kern="1200">
          <a:solidFill>
            <a:schemeClr val="tx1"/>
          </a:solidFill>
          <a:latin typeface="+mn-lt"/>
          <a:ea typeface="+mn-ea"/>
          <a:cs typeface="+mn-cs"/>
        </a:defRPr>
      </a:lvl7pPr>
      <a:lvl8pPr marL="2352294" algn="l" defTabSz="672084" rtl="0" eaLnBrk="1" latinLnBrk="0" hangingPunct="1">
        <a:defRPr sz="1323" kern="1200">
          <a:solidFill>
            <a:schemeClr val="tx1"/>
          </a:solidFill>
          <a:latin typeface="+mn-lt"/>
          <a:ea typeface="+mn-ea"/>
          <a:cs typeface="+mn-cs"/>
        </a:defRPr>
      </a:lvl8pPr>
      <a:lvl9pPr marL="2688336" algn="l" defTabSz="672084" rtl="0" eaLnBrk="1" latinLnBrk="0" hangingPunct="1">
        <a:defRPr sz="132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3.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12.jpeg" Type="http://schemas.openxmlformats.org/officeDocument/2006/relationships/image"/><Relationship Id="rId4" Target="../media/image13.jpeg" Type="http://schemas.openxmlformats.org/officeDocument/2006/relationships/image"/><Relationship Id="rId5" Target="../media/image14.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15.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 Id="rId3" Target="../media/image16.jpeg" Type="http://schemas.openxmlformats.org/officeDocument/2006/relationships/image"/><Relationship Id="rId4" Target="../media/image17.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 Id="rId3" Target="../media/image18.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 Id="rId3" Target="../media/image3.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 Id="rId3" Target="../media/image19.jpeg" Type="http://schemas.openxmlformats.org/officeDocument/2006/relationships/image"/><Relationship Id="rId4" Target="../media/image20.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6.xml" Type="http://schemas.openxmlformats.org/officeDocument/2006/relationships/notesSlide"/><Relationship Id="rId3" Target="../media/image3.jpe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2.jpe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0.xml" Type="http://schemas.openxmlformats.org/officeDocument/2006/relationships/notesSlide"/><Relationship Id="rId3" Target="../media/image2.jpe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1.xml" Type="http://schemas.openxmlformats.org/officeDocument/2006/relationships/notesSlide"/><Relationship Id="rId3" Target="../media/image1.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4.jpe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7.png" Type="http://schemas.openxmlformats.org/officeDocument/2006/relationships/image"/><Relationship Id="rId4" Target="../media/image8.jpeg" Type="http://schemas.openxmlformats.org/officeDocument/2006/relationships/image"/><Relationship Id="rId5" Target="../media/image9.jpeg" Type="http://schemas.openxmlformats.org/officeDocument/2006/relationships/image"/><Relationship Id="rId6" Target="../media/image10.png" Type="http://schemas.openxmlformats.org/officeDocument/2006/relationships/image"/><Relationship Id="rId7" Target="../media/image11.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3.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90EACA00-6FF0-4BAA-8D34-F10560AA718B}"/>
              </a:ext>
            </a:extLst>
          </p:cNvPr>
          <p:cNvGrpSpPr/>
          <p:nvPr/>
        </p:nvGrpSpPr>
        <p:grpSpPr>
          <a:xfrm>
            <a:off x="798653" y="0"/>
            <a:ext cx="10797892" cy="5416952"/>
            <a:chOff x="798653" y="0"/>
            <a:chExt cx="10797892" cy="5416952"/>
          </a:xfrm>
        </p:grpSpPr>
        <p:pic>
          <p:nvPicPr>
            <p:cNvPr id="3" name="图片 2">
              <a:extLst>
                <a:ext uri="{FF2B5EF4-FFF2-40B4-BE49-F238E27FC236}">
                  <a16:creationId xmlns:a16="http://schemas.microsoft.com/office/drawing/2014/main" id="{C1D9B0E8-C194-46F2-A391-E279E06686AC}"/>
                </a:ext>
              </a:extLst>
            </p:cNvPr>
            <p:cNvPicPr>
              <a:picLocks noChangeAspect="1"/>
            </p:cNvPicPr>
            <p:nvPr/>
          </p:nvPicPr>
          <p:blipFill>
            <a:blip r:embed="rId3">
              <a:extLst>
                <a:ext uri="{28A0092B-C50C-407E-A947-70E740481C1C}">
                  <a14:useLocalDpi val="0"/>
                </a:ext>
              </a:extLst>
            </a:blip>
            <a:stretch>
              <a:fillRect/>
            </a:stretch>
          </p:blipFill>
          <p:spPr>
            <a:xfrm>
              <a:off x="1357773" y="0"/>
              <a:ext cx="7641765" cy="5040313"/>
            </a:xfrm>
            <a:prstGeom prst="rect">
              <a:avLst/>
            </a:prstGeom>
          </p:spPr>
        </p:pic>
        <p:sp>
          <p:nvSpPr>
            <p:cNvPr id="27" name="矩形 26">
              <a:extLst>
                <a:ext uri="{FF2B5EF4-FFF2-40B4-BE49-F238E27FC236}">
                  <a16:creationId xmlns:a16="http://schemas.microsoft.com/office/drawing/2014/main" id="{F25AED5C-AAC9-4210-B394-DCA8A40B9276}"/>
                </a:ext>
              </a:extLst>
            </p:cNvPr>
            <p:cNvSpPr/>
            <p:nvPr/>
          </p:nvSpPr>
          <p:spPr>
            <a:xfrm>
              <a:off x="798653" y="0"/>
              <a:ext cx="10797892" cy="5416952"/>
            </a:xfrm>
            <a:prstGeom prst="rect">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 name="矩形 1">
            <a:extLst>
              <a:ext uri="{FF2B5EF4-FFF2-40B4-BE49-F238E27FC236}">
                <a16:creationId xmlns:a16="http://schemas.microsoft.com/office/drawing/2014/main" id="{43ACF4B5-3196-48FE-B2C6-0A6EBBFF1433}"/>
              </a:ext>
            </a:extLst>
          </p:cNvPr>
          <p:cNvSpPr/>
          <p:nvPr/>
        </p:nvSpPr>
        <p:spPr>
          <a:xfrm>
            <a:off x="0" y="0"/>
            <a:ext cx="6193742" cy="50403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63729F32-B1CF-409D-9D40-DCF83FEB4112}"/>
              </a:ext>
            </a:extLst>
          </p:cNvPr>
          <p:cNvSpPr/>
          <p:nvPr/>
        </p:nvSpPr>
        <p:spPr>
          <a:xfrm>
            <a:off x="769053" y="1112394"/>
            <a:ext cx="7112000" cy="2834640"/>
          </a:xfrm>
          <a:prstGeom prst="rect">
            <a:avLst/>
          </a:prstGeom>
          <a:noFill/>
          <a:ln w="381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a:extLst>
              <a:ext uri="{FF2B5EF4-FFF2-40B4-BE49-F238E27FC236}">
                <a16:creationId xmlns:a16="http://schemas.microsoft.com/office/drawing/2014/main" id="{BA49E199-73FA-4DCD-95C0-785846948B65}"/>
              </a:ext>
            </a:extLst>
          </p:cNvPr>
          <p:cNvSpPr txBox="1"/>
          <p:nvPr/>
        </p:nvSpPr>
        <p:spPr>
          <a:xfrm>
            <a:off x="1201360" y="1327143"/>
            <a:ext cx="1725930" cy="1005840"/>
          </a:xfrm>
          <a:prstGeom prst="rect">
            <a:avLst/>
          </a:prstGeom>
          <a:noFill/>
        </p:spPr>
        <p:txBody>
          <a:bodyPr rtlCol="0" wrap="none">
            <a:spAutoFit/>
          </a:bodyPr>
          <a:lstStyle/>
          <a:p>
            <a:r>
              <a:rPr altLang="zh-CN" lang="en-US" smtClean="0" sz="6000">
                <a:solidFill>
                  <a:srgbClr val="19B49B"/>
                </a:solidFill>
                <a:latin charset="0" panose="020b0503020202020204" pitchFamily="34" typeface="Agency FB"/>
              </a:rPr>
              <a:t>2019</a:t>
            </a:r>
          </a:p>
        </p:txBody>
      </p:sp>
      <p:sp>
        <p:nvSpPr>
          <p:cNvPr id="11" name="文本框 10">
            <a:extLst>
              <a:ext uri="{FF2B5EF4-FFF2-40B4-BE49-F238E27FC236}">
                <a16:creationId xmlns:a16="http://schemas.microsoft.com/office/drawing/2014/main" id="{3FC2A3FB-BDB8-45AD-9ABC-C9725D1D4C64}"/>
              </a:ext>
            </a:extLst>
          </p:cNvPr>
          <p:cNvSpPr txBox="1"/>
          <p:nvPr/>
        </p:nvSpPr>
        <p:spPr>
          <a:xfrm>
            <a:off x="1140438" y="2213235"/>
            <a:ext cx="4297680" cy="640080"/>
          </a:xfrm>
          <a:prstGeom prst="rect">
            <a:avLst/>
          </a:prstGeom>
          <a:noFill/>
        </p:spPr>
        <p:txBody>
          <a:bodyPr rtlCol="0" wrap="none">
            <a:spAutoFit/>
          </a:bodyPr>
          <a:lstStyle/>
          <a:p>
            <a:r>
              <a:rPr altLang="en-US" b="1" lang="zh-CN" sz="3600">
                <a:latin charset="-122" panose="02000000000000000000" pitchFamily="2" typeface="方正兰亭中粗黑_GBK"/>
                <a:ea charset="-122" panose="02000000000000000000" pitchFamily="2" typeface="方正兰亭中粗黑_GBK"/>
              </a:rPr>
              <a:t>年终总结暨新年计划</a:t>
            </a:r>
          </a:p>
        </p:txBody>
      </p:sp>
      <p:cxnSp>
        <p:nvCxnSpPr>
          <p:cNvPr id="7" name="直接连接符 6">
            <a:extLst>
              <a:ext uri="{FF2B5EF4-FFF2-40B4-BE49-F238E27FC236}">
                <a16:creationId xmlns:a16="http://schemas.microsoft.com/office/drawing/2014/main" id="{C1C37B0F-00A9-4F73-BAAA-5F3EA4C5E53C}"/>
              </a:ext>
            </a:extLst>
          </p:cNvPr>
          <p:cNvCxnSpPr/>
          <p:nvPr/>
        </p:nvCxnSpPr>
        <p:spPr>
          <a:xfrm>
            <a:off x="1335940" y="2877385"/>
            <a:ext cx="521435" cy="0"/>
          </a:xfrm>
          <a:prstGeom prst="line">
            <a:avLst/>
          </a:prstGeom>
          <a:ln w="25400">
            <a:solidFill>
              <a:srgbClr val="19B49B"/>
            </a:solidFill>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D87ABEDF-3EB7-4AB0-9219-2AACC2C0AD59}"/>
              </a:ext>
            </a:extLst>
          </p:cNvPr>
          <p:cNvSpPr txBox="1"/>
          <p:nvPr/>
        </p:nvSpPr>
        <p:spPr>
          <a:xfrm>
            <a:off x="1252198" y="2959416"/>
            <a:ext cx="4927622" cy="381000"/>
          </a:xfrm>
          <a:prstGeom prst="rect">
            <a:avLst/>
          </a:prstGeom>
          <a:noFill/>
        </p:spPr>
        <p:txBody>
          <a:bodyPr rtlCol="0" wrap="square">
            <a:spAutoFit/>
          </a:bodyPr>
          <a:lstStyle/>
          <a:p>
            <a:r>
              <a:rPr altLang="zh-CN" lang="en-US" sz="950">
                <a:solidFill>
                  <a:srgbClr val="53585F"/>
                </a:solidFill>
                <a:latin charset="-122" panose="02000000000000000000" pitchFamily="2" typeface="方正兰亭准黑_GBK"/>
                <a:ea charset="-122" panose="02000000000000000000" pitchFamily="2" typeface="方正兰亭准黑_GBK"/>
              </a:rPr>
              <a:t>Lorem ipsum dolir sit,consectetur adipiscing elit. Ut eff citur ipsum vitae </a:t>
            </a:r>
          </a:p>
          <a:p>
            <a:r>
              <a:rPr altLang="zh-CN" lang="en-US" sz="950">
                <a:solidFill>
                  <a:srgbClr val="53585F"/>
                </a:solidFill>
                <a:latin charset="-122" panose="02000000000000000000" pitchFamily="2" typeface="方正兰亭准黑_GBK"/>
                <a:ea charset="-122" panose="02000000000000000000" pitchFamily="2" typeface="方正兰亭准黑_GBK"/>
              </a:rPr>
              <a:t>tortor accumsan,a pulvinar lorem lacinina.</a:t>
            </a:r>
          </a:p>
        </p:txBody>
      </p:sp>
      <p:sp>
        <p:nvSpPr>
          <p:cNvPr id="18" name="文本框 17">
            <a:extLst>
              <a:ext uri="{FF2B5EF4-FFF2-40B4-BE49-F238E27FC236}">
                <a16:creationId xmlns:a16="http://schemas.microsoft.com/office/drawing/2014/main" id="{19659316-C0C2-483E-B258-EEAE627FFF18}"/>
              </a:ext>
            </a:extLst>
          </p:cNvPr>
          <p:cNvSpPr txBox="1"/>
          <p:nvPr/>
        </p:nvSpPr>
        <p:spPr>
          <a:xfrm>
            <a:off x="1214098" y="3439476"/>
            <a:ext cx="4927622" cy="266700"/>
          </a:xfrm>
          <a:prstGeom prst="rect">
            <a:avLst/>
          </a:prstGeom>
          <a:noFill/>
        </p:spPr>
        <p:txBody>
          <a:bodyPr rtlCol="0" wrap="square">
            <a:spAutoFit/>
          </a:bodyPr>
          <a:lstStyle/>
          <a:p>
            <a:r>
              <a:rPr altLang="en-US" lang="zh-CN" sz="1150">
                <a:solidFill>
                  <a:srgbClr val="19B49B"/>
                </a:solidFill>
                <a:latin charset="-122" panose="02000000000000000000" pitchFamily="2" typeface="方正兰亭准黑_GBK"/>
                <a:ea charset="-122" panose="02000000000000000000" pitchFamily="2" typeface="方正兰亭准黑_GBK"/>
              </a:rPr>
              <a:t>汇报人:优页PPT    日期：201X.xx.xx</a:t>
            </a:r>
          </a:p>
        </p:txBody>
      </p:sp>
      <p:sp>
        <p:nvSpPr>
          <p:cNvPr id="19" name="文本框 18">
            <a:extLst>
              <a:ext uri="{FF2B5EF4-FFF2-40B4-BE49-F238E27FC236}">
                <a16:creationId xmlns:a16="http://schemas.microsoft.com/office/drawing/2014/main" id="{2D755E95-D042-44B7-B921-A79CDD1A70E2}"/>
              </a:ext>
            </a:extLst>
          </p:cNvPr>
          <p:cNvSpPr txBox="1"/>
          <p:nvPr/>
        </p:nvSpPr>
        <p:spPr>
          <a:xfrm>
            <a:off x="7983331" y="1130149"/>
            <a:ext cx="487680" cy="2123440"/>
          </a:xfrm>
          <a:prstGeom prst="rect">
            <a:avLst/>
          </a:prstGeom>
          <a:noFill/>
        </p:spPr>
        <p:txBody>
          <a:bodyPr rtlCol="0" vert="eaVert" wrap="none">
            <a:spAutoFit/>
          </a:bodyPr>
          <a:lstStyle/>
          <a:p>
            <a:r>
              <a:rPr altLang="zh-CN" lang="en-US" smtClean="0" sz="2000">
                <a:solidFill>
                  <a:srgbClr val="19B49B"/>
                </a:solidFill>
                <a:latin charset="-122" panose="02000000000000000000" pitchFamily="2" typeface="方正兰亭准黑_GBK"/>
                <a:ea charset="-122" panose="02000000000000000000" pitchFamily="2" typeface="方正兰亭准黑_GBK"/>
              </a:rPr>
              <a:t>WWW.youyedoc.COM</a:t>
            </a:r>
          </a:p>
        </p:txBody>
      </p:sp>
      <p:cxnSp>
        <p:nvCxnSpPr>
          <p:cNvPr id="23" name="直接连接符 22">
            <a:extLst>
              <a:ext uri="{FF2B5EF4-FFF2-40B4-BE49-F238E27FC236}">
                <a16:creationId xmlns:a16="http://schemas.microsoft.com/office/drawing/2014/main" id="{FA563EAC-806F-49B4-AE8E-B9FB7A39A99A}"/>
              </a:ext>
            </a:extLst>
          </p:cNvPr>
          <p:cNvCxnSpPr/>
          <p:nvPr/>
        </p:nvCxnSpPr>
        <p:spPr>
          <a:xfrm flipH="1">
            <a:off x="8627239" y="1119224"/>
            <a:ext cx="0" cy="54193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12902701"/>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500" fill="hold" id="7"/>
                                        <p:tgtEl>
                                          <p:spTgt spid="6"/>
                                        </p:tgtEl>
                                        <p:attrNameLst>
                                          <p:attrName>ppt_x</p:attrName>
                                        </p:attrNameLst>
                                      </p:cBhvr>
                                      <p:tavLst>
                                        <p:tav tm="0">
                                          <p:val>
                                            <p:strVal val="1+#ppt_w/2"/>
                                          </p:val>
                                        </p:tav>
                                        <p:tav tm="100000">
                                          <p:val>
                                            <p:strVal val="#ppt_x"/>
                                          </p:val>
                                        </p:tav>
                                      </p:tavLst>
                                    </p:anim>
                                    <p:anim calcmode="lin" valueType="num">
                                      <p:cBhvr additive="base">
                                        <p:cTn dur="500" fill="hold" id="8"/>
                                        <p:tgtEl>
                                          <p:spTgt spid="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22" presetSubtype="8">
                                  <p:stCondLst>
                                    <p:cond delay="0"/>
                                  </p:stCondLst>
                                  <p:childTnLst>
                                    <p:set>
                                      <p:cBhvr>
                                        <p:cTn dur="1" fill="hold" id="11">
                                          <p:stCondLst>
                                            <p:cond delay="0"/>
                                          </p:stCondLst>
                                        </p:cTn>
                                        <p:tgtEl>
                                          <p:spTgt spid="8"/>
                                        </p:tgtEl>
                                        <p:attrNameLst>
                                          <p:attrName>style.visibility</p:attrName>
                                        </p:attrNameLst>
                                      </p:cBhvr>
                                      <p:to>
                                        <p:strVal val="visible"/>
                                      </p:to>
                                    </p:set>
                                    <p:animEffect filter="wipe(left)" transition="in">
                                      <p:cBhvr>
                                        <p:cTn dur="500" id="12"/>
                                        <p:tgtEl>
                                          <p:spTgt spid="8"/>
                                        </p:tgtEl>
                                      </p:cBhvr>
                                    </p:animEffect>
                                  </p:childTnLst>
                                </p:cTn>
                              </p:par>
                            </p:childTnLst>
                          </p:cTn>
                        </p:par>
                        <p:par>
                          <p:cTn fill="hold" id="13" nodeType="afterGroup">
                            <p:stCondLst>
                              <p:cond delay="1000"/>
                            </p:stCondLst>
                            <p:childTnLst>
                              <p:par>
                                <p:cTn fill="hold" grpId="0" id="14" nodeType="afterEffect" presetClass="entr" presetID="25" presetSubtype="0">
                                  <p:stCondLst>
                                    <p:cond delay="0"/>
                                  </p:stCondLst>
                                  <p:childTnLst>
                                    <p:set>
                                      <p:cBhvr>
                                        <p:cTn dur="1" fill="hold" id="15">
                                          <p:stCondLst>
                                            <p:cond delay="0"/>
                                          </p:stCondLst>
                                        </p:cTn>
                                        <p:tgtEl>
                                          <p:spTgt spid="9"/>
                                        </p:tgtEl>
                                        <p:attrNameLst>
                                          <p:attrName>style.visibility</p:attrName>
                                        </p:attrNameLst>
                                      </p:cBhvr>
                                      <p:to>
                                        <p:strVal val="visible"/>
                                      </p:to>
                                    </p:set>
                                    <p:anim calcmode="lin" valueType="num">
                                      <p:cBhvr>
                                        <p:cTn decel="50000" dur="500" fill="hold" id="16">
                                          <p:stCondLst>
                                            <p:cond delay="0"/>
                                          </p:stCondLst>
                                        </p:cTn>
                                        <p:tgtEl>
                                          <p:spTgt spid="9"/>
                                        </p:tgtEl>
                                        <p:attrNameLst>
                                          <p:attrName>style.rotation</p:attrName>
                                        </p:attrNameLst>
                                      </p:cBhvr>
                                      <p:tavLst>
                                        <p:tav tm="0">
                                          <p:val>
                                            <p:fltVal val="-90"/>
                                          </p:val>
                                        </p:tav>
                                        <p:tav tm="100000">
                                          <p:val>
                                            <p:fltVal val="0"/>
                                          </p:val>
                                        </p:tav>
                                      </p:tavLst>
                                    </p:anim>
                                    <p:anim calcmode="lin" valueType="num">
                                      <p:cBhvr>
                                        <p:cTn decel="50000" dur="500" fill="hold" id="17">
                                          <p:stCondLst>
                                            <p:cond delay="0"/>
                                          </p:stCondLst>
                                        </p:cTn>
                                        <p:tgtEl>
                                          <p:spTgt spid="9"/>
                                        </p:tgtEl>
                                        <p:attrNameLst>
                                          <p:attrName>ppt_w</p:attrName>
                                        </p:attrNameLst>
                                      </p:cBhvr>
                                      <p:tavLst>
                                        <p:tav tm="0">
                                          <p:val>
                                            <p:strVal val="#ppt_w"/>
                                          </p:val>
                                        </p:tav>
                                        <p:tav tm="100000">
                                          <p:val>
                                            <p:strVal val="#ppt_w*.05"/>
                                          </p:val>
                                        </p:tav>
                                      </p:tavLst>
                                    </p:anim>
                                    <p:anim calcmode="lin" valueType="num">
                                      <p:cBhvr>
                                        <p:cTn accel="50000" dur="500" fill="hold" id="18">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dur="1000" fill="hold" id="19"/>
                                        <p:tgtEl>
                                          <p:spTgt spid="9"/>
                                        </p:tgtEl>
                                        <p:attrNameLst>
                                          <p:attrName>ppt_h</p:attrName>
                                        </p:attrNameLst>
                                      </p:cBhvr>
                                      <p:tavLst>
                                        <p:tav tm="0">
                                          <p:val>
                                            <p:strVal val="#ppt_h"/>
                                          </p:val>
                                        </p:tav>
                                        <p:tav tm="100000">
                                          <p:val>
                                            <p:strVal val="#ppt_h"/>
                                          </p:val>
                                        </p:tav>
                                      </p:tavLst>
                                    </p:anim>
                                    <p:anim calcmode="lin" valueType="num">
                                      <p:cBhvr>
                                        <p:cTn decel="50000" dur="500" fill="hold" id="20">
                                          <p:stCondLst>
                                            <p:cond delay="0"/>
                                          </p:stCondLst>
                                        </p:cTn>
                                        <p:tgtEl>
                                          <p:spTgt spid="9"/>
                                        </p:tgtEl>
                                        <p:attrNameLst>
                                          <p:attrName>ppt_x</p:attrName>
                                        </p:attrNameLst>
                                      </p:cBhvr>
                                      <p:tavLst>
                                        <p:tav tm="0">
                                          <p:val>
                                            <p:strVal val="#ppt_x+.4"/>
                                          </p:val>
                                        </p:tav>
                                        <p:tav tm="100000">
                                          <p:val>
                                            <p:strVal val="#ppt_x"/>
                                          </p:val>
                                        </p:tav>
                                      </p:tavLst>
                                    </p:anim>
                                    <p:anim calcmode="lin" valueType="num">
                                      <p:cBhvr>
                                        <p:cTn decel="50000" dur="500" fill="hold" id="21">
                                          <p:stCondLst>
                                            <p:cond delay="0"/>
                                          </p:stCondLst>
                                        </p:cTn>
                                        <p:tgtEl>
                                          <p:spTgt spid="9"/>
                                        </p:tgtEl>
                                        <p:attrNameLst>
                                          <p:attrName>ppt_y</p:attrName>
                                        </p:attrNameLst>
                                      </p:cBhvr>
                                      <p:tavLst>
                                        <p:tav tm="0">
                                          <p:val>
                                            <p:strVal val="#ppt_y-.2"/>
                                          </p:val>
                                        </p:tav>
                                        <p:tav tm="100000">
                                          <p:val>
                                            <p:strVal val="#ppt_y+.1"/>
                                          </p:val>
                                        </p:tav>
                                      </p:tavLst>
                                    </p:anim>
                                    <p:anim calcmode="lin" valueType="num">
                                      <p:cBhvr>
                                        <p:cTn accel="50000" dur="500" fill="hold" id="22">
                                          <p:stCondLst>
                                            <p:cond delay="500"/>
                                          </p:stCondLst>
                                        </p:cTn>
                                        <p:tgtEl>
                                          <p:spTgt spid="9"/>
                                        </p:tgtEl>
                                        <p:attrNameLst>
                                          <p:attrName>ppt_y</p:attrName>
                                        </p:attrNameLst>
                                      </p:cBhvr>
                                      <p:tavLst>
                                        <p:tav tm="0">
                                          <p:val>
                                            <p:strVal val="#ppt_y+.1"/>
                                          </p:val>
                                        </p:tav>
                                        <p:tav tm="100000">
                                          <p:val>
                                            <p:strVal val="#ppt_y"/>
                                          </p:val>
                                        </p:tav>
                                      </p:tavLst>
                                    </p:anim>
                                    <p:animEffect filter="fade" transition="in">
                                      <p:cBhvr>
                                        <p:cTn decel="50000" dur="1000" id="23">
                                          <p:stCondLst>
                                            <p:cond delay="0"/>
                                          </p:stCondLst>
                                        </p:cTn>
                                        <p:tgtEl>
                                          <p:spTgt spid="9"/>
                                        </p:tgtEl>
                                      </p:cBhvr>
                                    </p:animEffect>
                                  </p:childTnLst>
                                </p:cTn>
                              </p:par>
                            </p:childTnLst>
                          </p:cTn>
                        </p:par>
                        <p:par>
                          <p:cTn fill="hold" id="24" nodeType="afterGroup">
                            <p:stCondLst>
                              <p:cond delay="2000"/>
                            </p:stCondLst>
                            <p:childTnLst>
                              <p:par>
                                <p:cTn fill="hold" grpId="0" id="25" nodeType="afterEffect" presetClass="entr" presetID="22" presetSubtype="8">
                                  <p:stCondLst>
                                    <p:cond delay="0"/>
                                  </p:stCondLst>
                                  <p:iterate type="lt">
                                    <p:tmPct val="10000"/>
                                  </p:iterate>
                                  <p:childTnLst>
                                    <p:set>
                                      <p:cBhvr>
                                        <p:cTn dur="1" fill="hold" id="26">
                                          <p:stCondLst>
                                            <p:cond delay="0"/>
                                          </p:stCondLst>
                                        </p:cTn>
                                        <p:tgtEl>
                                          <p:spTgt spid="11"/>
                                        </p:tgtEl>
                                        <p:attrNameLst>
                                          <p:attrName>style.visibility</p:attrName>
                                        </p:attrNameLst>
                                      </p:cBhvr>
                                      <p:to>
                                        <p:strVal val="visible"/>
                                      </p:to>
                                    </p:set>
                                    <p:animEffect filter="wipe(left)" transition="in">
                                      <p:cBhvr>
                                        <p:cTn dur="500" id="27"/>
                                        <p:tgtEl>
                                          <p:spTgt spid="11"/>
                                        </p:tgtEl>
                                      </p:cBhvr>
                                    </p:animEffect>
                                  </p:childTnLst>
                                </p:cTn>
                              </p:par>
                            </p:childTnLst>
                          </p:cTn>
                        </p:par>
                        <p:par>
                          <p:cTn fill="hold" id="28" nodeType="afterGroup">
                            <p:stCondLst>
                              <p:cond delay="2500"/>
                            </p:stCondLst>
                            <p:childTnLst>
                              <p:par>
                                <p:cTn fill="hold" id="29" nodeType="afterEffect" presetClass="entr" presetID="10" presetSubtype="0">
                                  <p:stCondLst>
                                    <p:cond delay="0"/>
                                  </p:stCondLst>
                                  <p:childTnLst>
                                    <p:set>
                                      <p:cBhvr>
                                        <p:cTn dur="1" fill="hold" id="30">
                                          <p:stCondLst>
                                            <p:cond delay="0"/>
                                          </p:stCondLst>
                                        </p:cTn>
                                        <p:tgtEl>
                                          <p:spTgt spid="7"/>
                                        </p:tgtEl>
                                        <p:attrNameLst>
                                          <p:attrName>style.visibility</p:attrName>
                                        </p:attrNameLst>
                                      </p:cBhvr>
                                      <p:to>
                                        <p:strVal val="visible"/>
                                      </p:to>
                                    </p:set>
                                    <p:animEffect filter="fade" transition="in">
                                      <p:cBhvr>
                                        <p:cTn dur="200" id="31"/>
                                        <p:tgtEl>
                                          <p:spTgt spid="7"/>
                                        </p:tgtEl>
                                      </p:cBhvr>
                                    </p:animEffect>
                                  </p:childTnLst>
                                </p:cTn>
                              </p:par>
                            </p:childTnLst>
                          </p:cTn>
                        </p:par>
                        <p:par>
                          <p:cTn fill="hold" id="32" nodeType="afterGroup">
                            <p:stCondLst>
                              <p:cond delay="2700"/>
                            </p:stCondLst>
                            <p:childTnLst>
                              <p:par>
                                <p:cTn fill="hold" grpId="0" id="33" nodeType="afterEffect" presetClass="entr" presetID="10" presetSubtype="0">
                                  <p:stCondLst>
                                    <p:cond delay="0"/>
                                  </p:stCondLst>
                                  <p:iterate type="lt">
                                    <p:tmPct val="10000"/>
                                  </p:iterate>
                                  <p:childTnLst>
                                    <p:set>
                                      <p:cBhvr>
                                        <p:cTn dur="1" fill="hold" id="34">
                                          <p:stCondLst>
                                            <p:cond delay="0"/>
                                          </p:stCondLst>
                                        </p:cTn>
                                        <p:tgtEl>
                                          <p:spTgt spid="17"/>
                                        </p:tgtEl>
                                        <p:attrNameLst>
                                          <p:attrName>style.visibility</p:attrName>
                                        </p:attrNameLst>
                                      </p:cBhvr>
                                      <p:to>
                                        <p:strVal val="visible"/>
                                      </p:to>
                                    </p:set>
                                    <p:animEffect filter="fade" transition="in">
                                      <p:cBhvr>
                                        <p:cTn dur="300" id="35"/>
                                        <p:tgtEl>
                                          <p:spTgt spid="17"/>
                                        </p:tgtEl>
                                      </p:cBhvr>
                                    </p:animEffect>
                                  </p:childTnLst>
                                </p:cTn>
                              </p:par>
                            </p:childTnLst>
                          </p:cTn>
                        </p:par>
                        <p:par>
                          <p:cTn fill="hold" id="36" nodeType="afterGroup">
                            <p:stCondLst>
                              <p:cond delay="3000"/>
                            </p:stCondLst>
                            <p:childTnLst>
                              <p:par>
                                <p:cTn fill="hold" grpId="0" id="37" nodeType="afterEffect" presetClass="entr" presetID="42" presetSubtype="0">
                                  <p:stCondLst>
                                    <p:cond delay="0"/>
                                  </p:stCondLst>
                                  <p:iterate type="lt">
                                    <p:tmPct val="10000"/>
                                  </p:iterate>
                                  <p:childTnLst>
                                    <p:set>
                                      <p:cBhvr>
                                        <p:cTn dur="1" fill="hold" id="38">
                                          <p:stCondLst>
                                            <p:cond delay="0"/>
                                          </p:stCondLst>
                                        </p:cTn>
                                        <p:tgtEl>
                                          <p:spTgt spid="18"/>
                                        </p:tgtEl>
                                        <p:attrNameLst>
                                          <p:attrName>style.visibility</p:attrName>
                                        </p:attrNameLst>
                                      </p:cBhvr>
                                      <p:to>
                                        <p:strVal val="visible"/>
                                      </p:to>
                                    </p:set>
                                    <p:animEffect filter="fade" transition="in">
                                      <p:cBhvr>
                                        <p:cTn dur="500" id="39"/>
                                        <p:tgtEl>
                                          <p:spTgt spid="18"/>
                                        </p:tgtEl>
                                      </p:cBhvr>
                                    </p:animEffect>
                                    <p:anim calcmode="lin" valueType="num">
                                      <p:cBhvr>
                                        <p:cTn dur="500" fill="hold" id="40"/>
                                        <p:tgtEl>
                                          <p:spTgt spid="18"/>
                                        </p:tgtEl>
                                        <p:attrNameLst>
                                          <p:attrName>ppt_x</p:attrName>
                                        </p:attrNameLst>
                                      </p:cBhvr>
                                      <p:tavLst>
                                        <p:tav tm="0">
                                          <p:val>
                                            <p:strVal val="#ppt_x"/>
                                          </p:val>
                                        </p:tav>
                                        <p:tav tm="100000">
                                          <p:val>
                                            <p:strVal val="#ppt_x"/>
                                          </p:val>
                                        </p:tav>
                                      </p:tavLst>
                                    </p:anim>
                                    <p:anim calcmode="lin" valueType="num">
                                      <p:cBhvr>
                                        <p:cTn dur="500" fill="hold" id="41"/>
                                        <p:tgtEl>
                                          <p:spTgt spid="18"/>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3500"/>
                            </p:stCondLst>
                            <p:childTnLst>
                              <p:par>
                                <p:cTn fill="hold" grpId="0" id="43" nodeType="afterEffect" presetClass="entr" presetID="2" presetSubtype="4">
                                  <p:stCondLst>
                                    <p:cond delay="0"/>
                                  </p:stCondLst>
                                  <p:iterate type="wd">
                                    <p:tmPct val="10000"/>
                                  </p:iterate>
                                  <p:childTnLst>
                                    <p:set>
                                      <p:cBhvr>
                                        <p:cTn dur="1" fill="hold" id="44">
                                          <p:stCondLst>
                                            <p:cond delay="0"/>
                                          </p:stCondLst>
                                        </p:cTn>
                                        <p:tgtEl>
                                          <p:spTgt spid="19"/>
                                        </p:tgtEl>
                                        <p:attrNameLst>
                                          <p:attrName>style.visibility</p:attrName>
                                        </p:attrNameLst>
                                      </p:cBhvr>
                                      <p:to>
                                        <p:strVal val="visible"/>
                                      </p:to>
                                    </p:set>
                                    <p:anim calcmode="lin" valueType="num">
                                      <p:cBhvr additive="base">
                                        <p:cTn dur="500" fill="hold" id="45"/>
                                        <p:tgtEl>
                                          <p:spTgt spid="19"/>
                                        </p:tgtEl>
                                        <p:attrNameLst>
                                          <p:attrName>ppt_x</p:attrName>
                                        </p:attrNameLst>
                                      </p:cBhvr>
                                      <p:tavLst>
                                        <p:tav tm="0">
                                          <p:val>
                                            <p:strVal val="#ppt_x"/>
                                          </p:val>
                                        </p:tav>
                                        <p:tav tm="100000">
                                          <p:val>
                                            <p:strVal val="#ppt_x"/>
                                          </p:val>
                                        </p:tav>
                                      </p:tavLst>
                                    </p:anim>
                                    <p:anim calcmode="lin" valueType="num">
                                      <p:cBhvr additive="base">
                                        <p:cTn dur="500" fill="hold" id="46"/>
                                        <p:tgtEl>
                                          <p:spTgt spid="19"/>
                                        </p:tgtEl>
                                        <p:attrNameLst>
                                          <p:attrName>ppt_y</p:attrName>
                                        </p:attrNameLst>
                                      </p:cBhvr>
                                      <p:tavLst>
                                        <p:tav tm="0">
                                          <p:val>
                                            <p:strVal val="1+#ppt_h/2"/>
                                          </p:val>
                                        </p:tav>
                                        <p:tav tm="100000">
                                          <p:val>
                                            <p:strVal val="#ppt_y"/>
                                          </p:val>
                                        </p:tav>
                                      </p:tavLst>
                                    </p:anim>
                                  </p:childTnLst>
                                </p:cTn>
                              </p:par>
                            </p:childTnLst>
                          </p:cTn>
                        </p:par>
                        <p:par>
                          <p:cTn fill="hold" id="47" nodeType="afterGroup">
                            <p:stCondLst>
                              <p:cond delay="4000"/>
                            </p:stCondLst>
                            <p:childTnLst>
                              <p:par>
                                <p:cTn fill="hold" id="48" nodeType="afterEffect" presetClass="entr" presetID="22" presetSubtype="1">
                                  <p:stCondLst>
                                    <p:cond delay="0"/>
                                  </p:stCondLst>
                                  <p:childTnLst>
                                    <p:set>
                                      <p:cBhvr>
                                        <p:cTn dur="1" fill="hold" id="49">
                                          <p:stCondLst>
                                            <p:cond delay="0"/>
                                          </p:stCondLst>
                                        </p:cTn>
                                        <p:tgtEl>
                                          <p:spTgt spid="23"/>
                                        </p:tgtEl>
                                        <p:attrNameLst>
                                          <p:attrName>style.visibility</p:attrName>
                                        </p:attrNameLst>
                                      </p:cBhvr>
                                      <p:to>
                                        <p:strVal val="visible"/>
                                      </p:to>
                                    </p:set>
                                    <p:animEffect filter="wipe(up)" transition="in">
                                      <p:cBhvr>
                                        <p:cTn dur="500" id="50"/>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1"/>
      <p:bldP grpId="0" spid="17"/>
      <p:bldP grpId="0" spid="18"/>
      <p:bldP grpId="0" spid="1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6">
            <a:extLst>
              <a:ext uri="{FF2B5EF4-FFF2-40B4-BE49-F238E27FC236}">
                <a16:creationId xmlns:a16="http://schemas.microsoft.com/office/drawing/2014/main" id="{56B30AC9-EE64-4272-8CB8-C0EBAF33B085}"/>
              </a:ext>
            </a:extLst>
          </p:cNvPr>
          <p:cNvSpPr/>
          <p:nvPr/>
        </p:nvSpPr>
        <p:spPr bwMode="auto">
          <a:xfrm>
            <a:off x="1777789" y="1433256"/>
            <a:ext cx="2593059" cy="3093740"/>
          </a:xfrm>
          <a:custGeom>
            <a:gdLst>
              <a:gd fmla="*/ 2932 w 5863" name="T0"/>
              <a:gd fmla="*/ 0 h 6999" name="T1"/>
              <a:gd fmla="*/ 5863 w 5863" name="T2"/>
              <a:gd fmla="*/ 2932 h 6999" name="T3"/>
              <a:gd fmla="*/ 5450 w 5863" name="T4"/>
              <a:gd fmla="*/ 4434 h 6999" name="T5"/>
              <a:gd fmla="*/ 2932 w 5863" name="T6"/>
              <a:gd fmla="*/ 6999 h 6999" name="T7"/>
              <a:gd fmla="*/ 414 w 5863" name="T8"/>
              <a:gd fmla="*/ 4434 h 6999" name="T9"/>
              <a:gd fmla="*/ 0 w 5863" name="T10"/>
              <a:gd fmla="*/ 2932 h 6999" name="T11"/>
              <a:gd fmla="*/ 2932 w 5863" name="T12"/>
              <a:gd fmla="*/ 0 h 6999" name="T13"/>
            </a:gdLst>
            <a:cxnLst>
              <a:cxn ang="0">
                <a:pos x="T0" y="T1"/>
              </a:cxn>
              <a:cxn ang="0">
                <a:pos x="T2" y="T3"/>
              </a:cxn>
              <a:cxn ang="0">
                <a:pos x="T4" y="T5"/>
              </a:cxn>
              <a:cxn ang="0">
                <a:pos x="T6" y="T7"/>
              </a:cxn>
              <a:cxn ang="0">
                <a:pos x="T8" y="T9"/>
              </a:cxn>
              <a:cxn ang="0">
                <a:pos x="T10" y="T11"/>
              </a:cxn>
              <a:cxn ang="0">
                <a:pos x="T12" y="T13"/>
              </a:cxn>
            </a:cxnLst>
            <a:rect b="b" l="0" r="r" t="0"/>
            <a:pathLst>
              <a:path h="6999" w="5863">
                <a:moveTo>
                  <a:pt x="2932" y="0"/>
                </a:moveTo>
                <a:cubicBezTo>
                  <a:pt x="4550" y="0"/>
                  <a:pt x="5863" y="1313"/>
                  <a:pt x="5863" y="2932"/>
                </a:cubicBezTo>
                <a:cubicBezTo>
                  <a:pt x="5863" y="3480"/>
                  <a:pt x="5712" y="3994"/>
                  <a:pt x="5450" y="4434"/>
                </a:cubicBezTo>
                <a:cubicBezTo>
                  <a:pt x="5201" y="4840"/>
                  <a:pt x="3807" y="6359"/>
                  <a:pt x="2932" y="6999"/>
                </a:cubicBezTo>
                <a:cubicBezTo>
                  <a:pt x="2056" y="6359"/>
                  <a:pt x="663" y="4840"/>
                  <a:pt x="414" y="4434"/>
                </a:cubicBezTo>
                <a:cubicBezTo>
                  <a:pt x="151" y="3994"/>
                  <a:pt x="0" y="3480"/>
                  <a:pt x="0" y="2932"/>
                </a:cubicBezTo>
                <a:cubicBezTo>
                  <a:pt x="0" y="1313"/>
                  <a:pt x="1313" y="0"/>
                  <a:pt x="2932" y="0"/>
                </a:cubicBezTo>
                <a:close/>
              </a:path>
            </a:pathLst>
          </a:custGeom>
          <a:solidFill>
            <a:srgbClr val="19B49B"/>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3" name="Freeform 6">
            <a:extLst>
              <a:ext uri="{FF2B5EF4-FFF2-40B4-BE49-F238E27FC236}">
                <a16:creationId xmlns:a16="http://schemas.microsoft.com/office/drawing/2014/main" id="{EAE1E86D-22D4-493A-9DFE-03FB3E860F28}"/>
              </a:ext>
            </a:extLst>
          </p:cNvPr>
          <p:cNvSpPr/>
          <p:nvPr/>
        </p:nvSpPr>
        <p:spPr bwMode="auto">
          <a:xfrm>
            <a:off x="3851224" y="2524865"/>
            <a:ext cx="1716637" cy="2048092"/>
          </a:xfrm>
          <a:custGeom>
            <a:gdLst>
              <a:gd fmla="*/ 2932 w 5863" name="T0"/>
              <a:gd fmla="*/ 0 h 6999" name="T1"/>
              <a:gd fmla="*/ 5863 w 5863" name="T2"/>
              <a:gd fmla="*/ 2932 h 6999" name="T3"/>
              <a:gd fmla="*/ 5450 w 5863" name="T4"/>
              <a:gd fmla="*/ 4434 h 6999" name="T5"/>
              <a:gd fmla="*/ 2932 w 5863" name="T6"/>
              <a:gd fmla="*/ 6999 h 6999" name="T7"/>
              <a:gd fmla="*/ 414 w 5863" name="T8"/>
              <a:gd fmla="*/ 4434 h 6999" name="T9"/>
              <a:gd fmla="*/ 0 w 5863" name="T10"/>
              <a:gd fmla="*/ 2932 h 6999" name="T11"/>
              <a:gd fmla="*/ 2932 w 5863" name="T12"/>
              <a:gd fmla="*/ 0 h 6999" name="T13"/>
            </a:gdLst>
            <a:cxnLst>
              <a:cxn ang="0">
                <a:pos x="T0" y="T1"/>
              </a:cxn>
              <a:cxn ang="0">
                <a:pos x="T2" y="T3"/>
              </a:cxn>
              <a:cxn ang="0">
                <a:pos x="T4" y="T5"/>
              </a:cxn>
              <a:cxn ang="0">
                <a:pos x="T6" y="T7"/>
              </a:cxn>
              <a:cxn ang="0">
                <a:pos x="T8" y="T9"/>
              </a:cxn>
              <a:cxn ang="0">
                <a:pos x="T10" y="T11"/>
              </a:cxn>
              <a:cxn ang="0">
                <a:pos x="T12" y="T13"/>
              </a:cxn>
            </a:cxnLst>
            <a:rect b="b" l="0" r="r" t="0"/>
            <a:pathLst>
              <a:path h="6999" w="5863">
                <a:moveTo>
                  <a:pt x="2932" y="0"/>
                </a:moveTo>
                <a:cubicBezTo>
                  <a:pt x="4550" y="0"/>
                  <a:pt x="5863" y="1313"/>
                  <a:pt x="5863" y="2932"/>
                </a:cubicBezTo>
                <a:cubicBezTo>
                  <a:pt x="5863" y="3480"/>
                  <a:pt x="5712" y="3994"/>
                  <a:pt x="5450" y="4434"/>
                </a:cubicBezTo>
                <a:cubicBezTo>
                  <a:pt x="5201" y="4840"/>
                  <a:pt x="3807" y="6359"/>
                  <a:pt x="2932" y="6999"/>
                </a:cubicBezTo>
                <a:cubicBezTo>
                  <a:pt x="2056" y="6359"/>
                  <a:pt x="663" y="4840"/>
                  <a:pt x="414" y="4434"/>
                </a:cubicBezTo>
                <a:cubicBezTo>
                  <a:pt x="151" y="3994"/>
                  <a:pt x="0" y="3480"/>
                  <a:pt x="0" y="2932"/>
                </a:cubicBezTo>
                <a:cubicBezTo>
                  <a:pt x="0" y="1313"/>
                  <a:pt x="1313" y="0"/>
                  <a:pt x="2932" y="0"/>
                </a:cubicBez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4" name="椭圆 3">
            <a:extLst>
              <a:ext uri="{FF2B5EF4-FFF2-40B4-BE49-F238E27FC236}">
                <a16:creationId xmlns:a16="http://schemas.microsoft.com/office/drawing/2014/main" id="{0BB1FD7B-4B51-4AE3-AEC7-0772D51B3E37}"/>
              </a:ext>
            </a:extLst>
          </p:cNvPr>
          <p:cNvSpPr/>
          <p:nvPr/>
        </p:nvSpPr>
        <p:spPr bwMode="auto">
          <a:xfrm>
            <a:off x="3670361" y="1442835"/>
            <a:ext cx="687834" cy="687834"/>
          </a:xfrm>
          <a:prstGeom prst="ellipse">
            <a:avLst/>
          </a:prstGeom>
          <a:solidFill>
            <a:srgbClr val="959AA2"/>
          </a:solidFill>
          <a:ln algn="ctr" cap="flat" cmpd="sng" w="9525">
            <a:solidFill>
              <a:srgbClr val="F8F8F8"/>
            </a:solidFill>
            <a:prstDash val="solid"/>
            <a:round/>
            <a:headEnd len="med" type="none" w="med"/>
            <a:tailEnd len="med" type="none" w="med"/>
          </a:ln>
          <a:effectLst/>
          <a:extLst/>
        </p:spPr>
        <p:txBody>
          <a:bodyPr anchor="t" anchorCtr="0" bIns="33594" compatLnSpc="1" lIns="67189" numCol="1" rIns="67189" rtlCol="0" tIns="33594" vert="horz" wrap="square">
            <a:prstTxWarp prst="textNoShape">
              <a:avLst/>
            </a:prstTxWarp>
          </a:bodyPr>
          <a:lstStyle/>
          <a:p>
            <a:pPr defTabSz="671901" fontAlgn="base">
              <a:spcBef>
                <a:spcPct val="0"/>
              </a:spcBef>
              <a:spcAft>
                <a:spcPct val="0"/>
              </a:spcAft>
              <a:defRPr/>
            </a:pPr>
            <a:endParaRPr altLang="en-US" kern="0" lang="zh-CN" sz="1323">
              <a:solidFill>
                <a:srgbClr val="294A5A"/>
              </a:solidFill>
              <a:latin charset="0" panose="020b0604020202020204" pitchFamily="34" typeface="Arial"/>
              <a:ea charset="-122" pitchFamily="2" typeface="宋体"/>
            </a:endParaRPr>
          </a:p>
        </p:txBody>
      </p:sp>
      <p:sp>
        <p:nvSpPr>
          <p:cNvPr id="5" name="椭圆 4">
            <a:extLst>
              <a:ext uri="{FF2B5EF4-FFF2-40B4-BE49-F238E27FC236}">
                <a16:creationId xmlns:a16="http://schemas.microsoft.com/office/drawing/2014/main" id="{C1A914E0-5F16-4714-ACC4-CD3676567853}"/>
              </a:ext>
            </a:extLst>
          </p:cNvPr>
          <p:cNvSpPr/>
          <p:nvPr/>
        </p:nvSpPr>
        <p:spPr bwMode="auto">
          <a:xfrm>
            <a:off x="5094979" y="2574307"/>
            <a:ext cx="670023" cy="670023"/>
          </a:xfrm>
          <a:prstGeom prst="ellipse">
            <a:avLst/>
          </a:prstGeom>
          <a:solidFill>
            <a:srgbClr val="19B49B"/>
          </a:solidFill>
          <a:ln algn="ctr" cap="flat" cmpd="sng" w="9525">
            <a:solidFill>
              <a:srgbClr val="F8F8F8"/>
            </a:solidFill>
            <a:prstDash val="solid"/>
            <a:round/>
            <a:headEnd len="med" type="none" w="med"/>
            <a:tailEnd len="med" type="none" w="med"/>
          </a:ln>
          <a:effectLst/>
          <a:extLst/>
        </p:spPr>
        <p:txBody>
          <a:bodyPr anchor="t" anchorCtr="0" bIns="33594" compatLnSpc="1" lIns="67189" numCol="1" rIns="67189" rtlCol="0" tIns="33594" vert="horz" wrap="square">
            <a:prstTxWarp prst="textNoShape">
              <a:avLst/>
            </a:prstTxWarp>
          </a:bodyPr>
          <a:lstStyle/>
          <a:p>
            <a:pPr defTabSz="671901" fontAlgn="base">
              <a:spcBef>
                <a:spcPct val="0"/>
              </a:spcBef>
              <a:spcAft>
                <a:spcPct val="0"/>
              </a:spcAft>
              <a:defRPr/>
            </a:pPr>
            <a:endParaRPr altLang="en-US" kern="0" lang="zh-CN" sz="1323">
              <a:solidFill>
                <a:srgbClr val="294A5A"/>
              </a:solidFill>
              <a:latin charset="0" panose="020b0604020202020204" pitchFamily="34" typeface="Arial"/>
              <a:ea charset="-122" pitchFamily="2" typeface="宋体"/>
            </a:endParaRPr>
          </a:p>
        </p:txBody>
      </p:sp>
      <p:sp>
        <p:nvSpPr>
          <p:cNvPr id="6" name="TextBox 23">
            <a:extLst>
              <a:ext uri="{FF2B5EF4-FFF2-40B4-BE49-F238E27FC236}">
                <a16:creationId xmlns:a16="http://schemas.microsoft.com/office/drawing/2014/main" id="{10AF91D2-88BD-4E16-8809-DC848FA12BC4}"/>
              </a:ext>
            </a:extLst>
          </p:cNvPr>
          <p:cNvSpPr txBox="1"/>
          <p:nvPr/>
        </p:nvSpPr>
        <p:spPr>
          <a:xfrm>
            <a:off x="3654603" y="1536379"/>
            <a:ext cx="687232" cy="584302"/>
          </a:xfrm>
          <a:prstGeom prst="rect">
            <a:avLst/>
          </a:prstGeom>
          <a:noFill/>
        </p:spPr>
        <p:txBody>
          <a:bodyPr rtlCol="0" wrap="square">
            <a:spAutoFit/>
          </a:bodyPr>
          <a:lstStyle/>
          <a:p>
            <a:pPr algn="ctr"/>
            <a:r>
              <a:rPr altLang="en-US" lang="zh-CN" sz="1617">
                <a:solidFill>
                  <a:srgbClr val="F8F8F8"/>
                </a:solidFill>
                <a:latin typeface="+mn-ea"/>
              </a:rPr>
              <a:t>计划目标</a:t>
            </a:r>
          </a:p>
        </p:txBody>
      </p:sp>
      <p:sp>
        <p:nvSpPr>
          <p:cNvPr id="7" name="TextBox 24">
            <a:extLst>
              <a:ext uri="{FF2B5EF4-FFF2-40B4-BE49-F238E27FC236}">
                <a16:creationId xmlns:a16="http://schemas.microsoft.com/office/drawing/2014/main" id="{764D6EC8-8943-468F-A3B8-6DBAF6CFE5EC}"/>
              </a:ext>
            </a:extLst>
          </p:cNvPr>
          <p:cNvSpPr txBox="1"/>
          <p:nvPr/>
        </p:nvSpPr>
        <p:spPr>
          <a:xfrm>
            <a:off x="5091600" y="2649559"/>
            <a:ext cx="676781" cy="539496"/>
          </a:xfrm>
          <a:prstGeom prst="rect">
            <a:avLst/>
          </a:prstGeom>
          <a:noFill/>
        </p:spPr>
        <p:txBody>
          <a:bodyPr rtlCol="0" wrap="square">
            <a:spAutoFit/>
          </a:bodyPr>
          <a:lstStyle/>
          <a:p>
            <a:pPr algn="ctr"/>
            <a:r>
              <a:rPr altLang="en-US" lang="zh-CN" sz="1470">
                <a:solidFill>
                  <a:srgbClr val="F8F8F8"/>
                </a:solidFill>
                <a:latin typeface="+mn-ea"/>
              </a:rPr>
              <a:t>实际完成</a:t>
            </a:r>
          </a:p>
        </p:txBody>
      </p:sp>
      <p:sp>
        <p:nvSpPr>
          <p:cNvPr id="8" name="TextBox 25">
            <a:extLst>
              <a:ext uri="{FF2B5EF4-FFF2-40B4-BE49-F238E27FC236}">
                <a16:creationId xmlns:a16="http://schemas.microsoft.com/office/drawing/2014/main" id="{90672E83-9379-4D62-9E10-3FEB9AB2C929}"/>
              </a:ext>
            </a:extLst>
          </p:cNvPr>
          <p:cNvSpPr txBox="1"/>
          <p:nvPr/>
        </p:nvSpPr>
        <p:spPr>
          <a:xfrm>
            <a:off x="2555105" y="1819066"/>
            <a:ext cx="1198880" cy="494538"/>
          </a:xfrm>
          <a:prstGeom prst="rect">
            <a:avLst/>
          </a:prstGeom>
          <a:noFill/>
        </p:spPr>
        <p:txBody>
          <a:bodyPr rtlCol="0" wrap="none">
            <a:spAutoFit/>
          </a:bodyPr>
          <a:lstStyle/>
          <a:p>
            <a:r>
              <a:rPr altLang="zh-CN" b="1" lang="en-US" sz="2645">
                <a:solidFill>
                  <a:srgbClr val="F8F8F8"/>
                </a:solidFill>
                <a:latin charset="0" panose="020b0503020202020204" pitchFamily="34" typeface="Agency FB"/>
                <a:ea typeface="+mj-ea"/>
              </a:rPr>
              <a:t>2800万</a:t>
            </a:r>
          </a:p>
        </p:txBody>
      </p:sp>
      <p:sp>
        <p:nvSpPr>
          <p:cNvPr id="9" name="TextBox 26">
            <a:extLst>
              <a:ext uri="{FF2B5EF4-FFF2-40B4-BE49-F238E27FC236}">
                <a16:creationId xmlns:a16="http://schemas.microsoft.com/office/drawing/2014/main" id="{A4FF0470-7EEA-4D16-A1A5-C2DD56E7C381}"/>
              </a:ext>
            </a:extLst>
          </p:cNvPr>
          <p:cNvSpPr txBox="1"/>
          <p:nvPr/>
        </p:nvSpPr>
        <p:spPr>
          <a:xfrm>
            <a:off x="2079250" y="2259861"/>
            <a:ext cx="1918969" cy="537210"/>
          </a:xfrm>
          <a:prstGeom prst="rect">
            <a:avLst/>
          </a:prstGeom>
          <a:noFill/>
        </p:spPr>
        <p:txBody>
          <a:bodyPr rtlCol="0" wrap="square">
            <a:spAutoFit/>
          </a:bodyPr>
          <a:lstStyle/>
          <a:p>
            <a:pPr algn="ctr"/>
            <a:r>
              <a:rPr altLang="en-US" lang="zh-CN" sz="975">
                <a:solidFill>
                  <a:srgbClr val="F8F8F8"/>
                </a:solidFill>
                <a:latin typeface="+mn-ea"/>
              </a:rPr>
              <a:t>请输入您的文字对目标进行说明请输入您的文字对目标进行说明请输入您的文字对目标进行说明</a:t>
            </a:r>
          </a:p>
        </p:txBody>
      </p:sp>
      <p:sp>
        <p:nvSpPr>
          <p:cNvPr id="10" name="TextBox 27">
            <a:extLst>
              <a:ext uri="{FF2B5EF4-FFF2-40B4-BE49-F238E27FC236}">
                <a16:creationId xmlns:a16="http://schemas.microsoft.com/office/drawing/2014/main" id="{BB375E0B-7903-436B-9DC4-772D907D5642}"/>
              </a:ext>
            </a:extLst>
          </p:cNvPr>
          <p:cNvSpPr txBox="1"/>
          <p:nvPr/>
        </p:nvSpPr>
        <p:spPr>
          <a:xfrm>
            <a:off x="4271567" y="2980125"/>
            <a:ext cx="971867" cy="404927"/>
          </a:xfrm>
          <a:prstGeom prst="rect">
            <a:avLst/>
          </a:prstGeom>
          <a:noFill/>
        </p:spPr>
        <p:txBody>
          <a:bodyPr rtlCol="0" wrap="none">
            <a:spAutoFit/>
          </a:bodyPr>
          <a:lstStyle/>
          <a:p>
            <a:r>
              <a:rPr altLang="zh-CN" b="1" lang="en-US" sz="2057">
                <a:solidFill>
                  <a:srgbClr val="F8F8F8"/>
                </a:solidFill>
                <a:latin charset="0" panose="020b0503020202020204" pitchFamily="34" typeface="Agency FB"/>
                <a:ea typeface="+mj-ea"/>
              </a:rPr>
              <a:t>4000万</a:t>
            </a:r>
          </a:p>
        </p:txBody>
      </p:sp>
      <p:sp>
        <p:nvSpPr>
          <p:cNvPr id="11" name="TextBox 28">
            <a:extLst>
              <a:ext uri="{FF2B5EF4-FFF2-40B4-BE49-F238E27FC236}">
                <a16:creationId xmlns:a16="http://schemas.microsoft.com/office/drawing/2014/main" id="{C95DC931-91C7-47BF-AAFA-813115675C95}"/>
              </a:ext>
            </a:extLst>
          </p:cNvPr>
          <p:cNvSpPr txBox="1"/>
          <p:nvPr/>
        </p:nvSpPr>
        <p:spPr>
          <a:xfrm>
            <a:off x="3974398" y="3322115"/>
            <a:ext cx="1456769" cy="388620"/>
          </a:xfrm>
          <a:prstGeom prst="rect">
            <a:avLst/>
          </a:prstGeom>
          <a:noFill/>
        </p:spPr>
        <p:txBody>
          <a:bodyPr rtlCol="0" wrap="square">
            <a:spAutoFit/>
          </a:bodyPr>
          <a:lstStyle/>
          <a:p>
            <a:pPr algn="ctr"/>
            <a:r>
              <a:rPr altLang="en-US" lang="zh-CN" sz="975">
                <a:solidFill>
                  <a:srgbClr val="F8F8F8"/>
                </a:solidFill>
                <a:latin typeface="+mn-ea"/>
              </a:rPr>
              <a:t>请输入您的文字对实际情况进行说明</a:t>
            </a:r>
          </a:p>
        </p:txBody>
      </p:sp>
      <p:sp>
        <p:nvSpPr>
          <p:cNvPr id="12" name="TextBox 29">
            <a:extLst>
              <a:ext uri="{FF2B5EF4-FFF2-40B4-BE49-F238E27FC236}">
                <a16:creationId xmlns:a16="http://schemas.microsoft.com/office/drawing/2014/main" id="{11DCE208-A257-4279-B709-EFDB770BE880}"/>
              </a:ext>
            </a:extLst>
          </p:cNvPr>
          <p:cNvSpPr txBox="1"/>
          <p:nvPr/>
        </p:nvSpPr>
        <p:spPr>
          <a:xfrm>
            <a:off x="4554817" y="1311839"/>
            <a:ext cx="3015887" cy="518160"/>
          </a:xfrm>
          <a:prstGeom prst="rect">
            <a:avLst/>
          </a:prstGeom>
          <a:noFill/>
        </p:spPr>
        <p:txBody>
          <a:bodyPr rtlCol="0" wrap="square">
            <a:spAutoFit/>
          </a:bodyPr>
          <a:lstStyle/>
          <a:p>
            <a:pPr defTabSz="671901">
              <a:defRPr/>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3" name="TextBox 30">
            <a:extLst>
              <a:ext uri="{FF2B5EF4-FFF2-40B4-BE49-F238E27FC236}">
                <a16:creationId xmlns:a16="http://schemas.microsoft.com/office/drawing/2014/main" id="{89E61F05-D707-4630-B8C7-84204C6D2386}"/>
              </a:ext>
            </a:extLst>
          </p:cNvPr>
          <p:cNvSpPr txBox="1"/>
          <p:nvPr/>
        </p:nvSpPr>
        <p:spPr>
          <a:xfrm>
            <a:off x="5816806" y="2559975"/>
            <a:ext cx="1772714" cy="944880"/>
          </a:xfrm>
          <a:prstGeom prst="rect">
            <a:avLst/>
          </a:prstGeom>
          <a:noFill/>
        </p:spPr>
        <p:txBody>
          <a:bodyPr rtlCol="0" wrap="square">
            <a:spAutoFit/>
          </a:bodyPr>
          <a:lstStyle/>
          <a:p>
            <a:pPr defTabSz="671901">
              <a:defRPr/>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4" name="TextBox 20">
            <a:extLst>
              <a:ext uri="{FF2B5EF4-FFF2-40B4-BE49-F238E27FC236}">
                <a16:creationId xmlns:a16="http://schemas.microsoft.com/office/drawing/2014/main" id="{F678E1BD-22AA-4F42-944B-B9E5F70701CE}"/>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年度计划完成</a:t>
            </a:r>
          </a:p>
        </p:txBody>
      </p:sp>
      <p:sp>
        <p:nvSpPr>
          <p:cNvPr id="15" name="矩形 14">
            <a:extLst>
              <a:ext uri="{FF2B5EF4-FFF2-40B4-BE49-F238E27FC236}">
                <a16:creationId xmlns:a16="http://schemas.microsoft.com/office/drawing/2014/main" id="{51C03D28-884B-4B34-8F25-8AFC9590DA8C}"/>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02</a:t>
            </a:r>
          </a:p>
        </p:txBody>
      </p:sp>
      <p:cxnSp>
        <p:nvCxnSpPr>
          <p:cNvPr id="16" name="直接连接符 15">
            <a:extLst>
              <a:ext uri="{FF2B5EF4-FFF2-40B4-BE49-F238E27FC236}">
                <a16:creationId xmlns:a16="http://schemas.microsoft.com/office/drawing/2014/main" id="{080857F0-A055-4112-9942-2E3375B9FF04}"/>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17" name="组合 16">
            <a:extLst>
              <a:ext uri="{FF2B5EF4-FFF2-40B4-BE49-F238E27FC236}">
                <a16:creationId xmlns:a16="http://schemas.microsoft.com/office/drawing/2014/main" id="{7DA435A7-9DBC-4C7D-82EE-960FBF991ADB}"/>
              </a:ext>
            </a:extLst>
          </p:cNvPr>
          <p:cNvGrpSpPr/>
          <p:nvPr/>
        </p:nvGrpSpPr>
        <p:grpSpPr>
          <a:xfrm>
            <a:off x="6836829" y="219003"/>
            <a:ext cx="2812751" cy="584775"/>
            <a:chOff x="6836829" y="219003"/>
            <a:chExt cx="2812751" cy="584775"/>
          </a:xfrm>
        </p:grpSpPr>
        <p:sp>
          <p:nvSpPr>
            <p:cNvPr id="18" name="TextBox 20">
              <a:extLst>
                <a:ext uri="{FF2B5EF4-FFF2-40B4-BE49-F238E27FC236}">
                  <a16:creationId xmlns:a16="http://schemas.microsoft.com/office/drawing/2014/main" id="{088528E7-AB20-4E5C-B317-13CC9CACA9EC}"/>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19" name="TextBox 20">
              <a:extLst>
                <a:ext uri="{FF2B5EF4-FFF2-40B4-BE49-F238E27FC236}">
                  <a16:creationId xmlns:a16="http://schemas.microsoft.com/office/drawing/2014/main" id="{FACFD6F4-98F5-4628-800A-918BD4FDCB77}"/>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0" name="TextBox 20">
              <a:extLst>
                <a:ext uri="{FF2B5EF4-FFF2-40B4-BE49-F238E27FC236}">
                  <a16:creationId xmlns:a16="http://schemas.microsoft.com/office/drawing/2014/main" id="{8A952C94-BB7C-480C-B56D-9FCE8E7CA8DD}"/>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1" name="任意多边形: 形状 20">
            <a:extLst>
              <a:ext uri="{FF2B5EF4-FFF2-40B4-BE49-F238E27FC236}">
                <a16:creationId xmlns:a16="http://schemas.microsoft.com/office/drawing/2014/main" id="{CB4B32D1-1EFB-472B-9FBE-A0B6816B899E}"/>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82100679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fade" transition="in">
                                      <p:cBhvr>
                                        <p:cTn dur="100" id="7"/>
                                        <p:tgtEl>
                                          <p:spTgt spid="21"/>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16"/>
                                        </p:tgtEl>
                                        <p:attrNameLst>
                                          <p:attrName>style.visibility</p:attrName>
                                        </p:attrNameLst>
                                      </p:cBhvr>
                                      <p:to>
                                        <p:strVal val="visible"/>
                                      </p:to>
                                    </p:set>
                                    <p:animEffect filter="wipe(left)" transition="in">
                                      <p:cBhvr>
                                        <p:cTn dur="300" id="11"/>
                                        <p:tgtEl>
                                          <p:spTgt spid="16"/>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15"/>
                                        </p:tgtEl>
                                        <p:attrNameLst>
                                          <p:attrName>style.visibility</p:attrName>
                                        </p:attrNameLst>
                                      </p:cBhvr>
                                      <p:to>
                                        <p:strVal val="visible"/>
                                      </p:to>
                                    </p:set>
                                    <p:anim calcmode="lin" valueType="num">
                                      <p:cBhvr additive="base">
                                        <p:cTn dur="400" fill="hold" id="14"/>
                                        <p:tgtEl>
                                          <p:spTgt spid="15"/>
                                        </p:tgtEl>
                                        <p:attrNameLst>
                                          <p:attrName>ppt_x</p:attrName>
                                        </p:attrNameLst>
                                      </p:cBhvr>
                                      <p:tavLst>
                                        <p:tav tm="0">
                                          <p:val>
                                            <p:strVal val="0-#ppt_w/2"/>
                                          </p:val>
                                        </p:tav>
                                        <p:tav tm="100000">
                                          <p:val>
                                            <p:strVal val="#ppt_x"/>
                                          </p:val>
                                        </p:tav>
                                      </p:tavLst>
                                    </p:anim>
                                    <p:anim calcmode="lin" valueType="num">
                                      <p:cBhvr additive="base">
                                        <p:cTn dur="400" fill="hold" id="15"/>
                                        <p:tgtEl>
                                          <p:spTgt spid="15"/>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4"/>
                                        </p:tgtEl>
                                        <p:attrNameLst>
                                          <p:attrName>style.visibility</p:attrName>
                                        </p:attrNameLst>
                                      </p:cBhvr>
                                      <p:to>
                                        <p:strVal val="visible"/>
                                      </p:to>
                                    </p:set>
                                    <p:anim calcmode="lin" valueType="num">
                                      <p:cBhvr additive="base">
                                        <p:cTn dur="400" fill="hold" id="19"/>
                                        <p:tgtEl>
                                          <p:spTgt spid="14"/>
                                        </p:tgtEl>
                                        <p:attrNameLst>
                                          <p:attrName>ppt_x</p:attrName>
                                        </p:attrNameLst>
                                      </p:cBhvr>
                                      <p:tavLst>
                                        <p:tav tm="0">
                                          <p:val>
                                            <p:strVal val="0-#ppt_w/2"/>
                                          </p:val>
                                        </p:tav>
                                        <p:tav tm="100000">
                                          <p:val>
                                            <p:strVal val="#ppt_x"/>
                                          </p:val>
                                        </p:tav>
                                      </p:tavLst>
                                    </p:anim>
                                    <p:anim calcmode="lin" valueType="num">
                                      <p:cBhvr additive="base">
                                        <p:cTn dur="400" fill="hold" id="20"/>
                                        <p:tgtEl>
                                          <p:spTgt spid="14"/>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17"/>
                                        </p:tgtEl>
                                        <p:attrNameLst>
                                          <p:attrName>style.visibility</p:attrName>
                                        </p:attrNameLst>
                                      </p:cBhvr>
                                      <p:to>
                                        <p:strVal val="visible"/>
                                      </p:to>
                                    </p:set>
                                    <p:animEffect filter="randombar(horizontal)" transition="in">
                                      <p:cBhvr>
                                        <p:cTn dur="400" id="23"/>
                                        <p:tgtEl>
                                          <p:spTgt spid="17"/>
                                        </p:tgtEl>
                                      </p:cBhvr>
                                    </p:animEffect>
                                  </p:childTnLst>
                                </p:cTn>
                              </p:par>
                            </p:childTnLst>
                          </p:cTn>
                        </p:par>
                        <p:par>
                          <p:cTn fill="hold" id="24" nodeType="afterGroup">
                            <p:stCondLst>
                              <p:cond delay="900"/>
                            </p:stCondLst>
                            <p:childTnLst>
                              <p:par>
                                <p:cTn fill="hold" grpId="0" id="25" nodeType="afterEffect" presetClass="entr" presetID="26" presetSubtype="0">
                                  <p:stCondLst>
                                    <p:cond delay="0"/>
                                  </p:stCondLst>
                                  <p:childTnLst>
                                    <p:set>
                                      <p:cBhvr>
                                        <p:cTn dur="1" fill="hold" id="26">
                                          <p:stCondLst>
                                            <p:cond delay="0"/>
                                          </p:stCondLst>
                                        </p:cTn>
                                        <p:tgtEl>
                                          <p:spTgt spid="2"/>
                                        </p:tgtEl>
                                        <p:attrNameLst>
                                          <p:attrName>style.visibility</p:attrName>
                                        </p:attrNameLst>
                                      </p:cBhvr>
                                      <p:to>
                                        <p:strVal val="visible"/>
                                      </p:to>
                                    </p:set>
                                    <p:animEffect filter="wipe(down)" transition="in">
                                      <p:cBhvr>
                                        <p:cTn dur="435" id="27">
                                          <p:stCondLst>
                                            <p:cond delay="0"/>
                                          </p:stCondLst>
                                        </p:cTn>
                                        <p:tgtEl>
                                          <p:spTgt spid="2"/>
                                        </p:tgtEl>
                                      </p:cBhvr>
                                    </p:animEffect>
                                    <p:anim calcmode="lin" valueType="num">
                                      <p:cBhvr>
                                        <p:cTn dur="1367" id="28"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dur="498" id="29" tmFilter="0.0,0.0; 0.25,0.07; 0.50,0.2; 0.75,0.467; 1.0,1.0">
                                          <p:stCondLst>
                                            <p:cond delay="0"/>
                                          </p:stCondLst>
                                        </p:cTn>
                                        <p:tgtEl>
                                          <p:spTgt spid="2"/>
                                        </p:tgtEl>
                                        <p:attrNameLst>
                                          <p:attrName>ppt_y</p:attrName>
                                        </p:attrNameLst>
                                      </p:cBhvr>
                                      <p:tavLst>
                                        <p:tav fmla="#ppt_y-sin(pi*$)/3" tm="0">
                                          <p:val>
                                            <p:fltVal val="0.5"/>
                                          </p:val>
                                        </p:tav>
                                        <p:tav tm="100000">
                                          <p:val>
                                            <p:fltVal val="1"/>
                                          </p:val>
                                        </p:tav>
                                      </p:tavLst>
                                    </p:anim>
                                    <p:anim calcmode="lin" valueType="num">
                                      <p:cBhvr>
                                        <p:cTn dur="498" id="30" tmFilter="0, 0; 0.125,0.2665; 0.25,0.4; 0.375,0.465; 0.5,0.5;  0.625,0.535; 0.75,0.6; 0.875,0.7335; 1,1">
                                          <p:stCondLst>
                                            <p:cond delay="498"/>
                                          </p:stCondLst>
                                        </p:cTn>
                                        <p:tgtEl>
                                          <p:spTgt spid="2"/>
                                        </p:tgtEl>
                                        <p:attrNameLst>
                                          <p:attrName>ppt_y</p:attrName>
                                        </p:attrNameLst>
                                      </p:cBhvr>
                                      <p:tavLst>
                                        <p:tav fmla="#ppt_y-sin(pi*$)/9" tm="0">
                                          <p:val>
                                            <p:fltVal val="0"/>
                                          </p:val>
                                        </p:tav>
                                        <p:tav tm="100000">
                                          <p:val>
                                            <p:fltVal val="1"/>
                                          </p:val>
                                        </p:tav>
                                      </p:tavLst>
                                    </p:anim>
                                    <p:anim calcmode="lin" valueType="num">
                                      <p:cBhvr>
                                        <p:cTn dur="249" id="31" tmFilter="0, 0; 0.125,0.2665; 0.25,0.4; 0.375,0.465; 0.5,0.5;  0.625,0.535; 0.75,0.6; 0.875,0.7335; 1,1">
                                          <p:stCondLst>
                                            <p:cond delay="993"/>
                                          </p:stCondLst>
                                        </p:cTn>
                                        <p:tgtEl>
                                          <p:spTgt spid="2"/>
                                        </p:tgtEl>
                                        <p:attrNameLst>
                                          <p:attrName>ppt_y</p:attrName>
                                        </p:attrNameLst>
                                      </p:cBhvr>
                                      <p:tavLst>
                                        <p:tav fmla="#ppt_y-sin(pi*$)/27" tm="0">
                                          <p:val>
                                            <p:fltVal val="0"/>
                                          </p:val>
                                        </p:tav>
                                        <p:tav tm="100000">
                                          <p:val>
                                            <p:fltVal val="1"/>
                                          </p:val>
                                        </p:tav>
                                      </p:tavLst>
                                    </p:anim>
                                    <p:anim calcmode="lin" valueType="num">
                                      <p:cBhvr>
                                        <p:cTn dur="123" id="32" tmFilter="0, 0; 0.125,0.2665; 0.25,0.4; 0.375,0.465; 0.5,0.5;  0.625,0.535; 0.75,0.6; 0.875,0.7335; 1,1">
                                          <p:stCondLst>
                                            <p:cond delay="1242"/>
                                          </p:stCondLst>
                                        </p:cTn>
                                        <p:tgtEl>
                                          <p:spTgt spid="2"/>
                                        </p:tgtEl>
                                        <p:attrNameLst>
                                          <p:attrName>ppt_y</p:attrName>
                                        </p:attrNameLst>
                                      </p:cBhvr>
                                      <p:tavLst>
                                        <p:tav fmla="#ppt_y-sin(pi*$)/81" tm="0">
                                          <p:val>
                                            <p:fltVal val="0"/>
                                          </p:val>
                                        </p:tav>
                                        <p:tav tm="100000">
                                          <p:val>
                                            <p:fltVal val="1"/>
                                          </p:val>
                                        </p:tav>
                                      </p:tavLst>
                                    </p:anim>
                                    <p:animScale>
                                      <p:cBhvr>
                                        <p:cTn dur="20" id="33">
                                          <p:stCondLst>
                                            <p:cond delay="487"/>
                                          </p:stCondLst>
                                        </p:cTn>
                                        <p:tgtEl>
                                          <p:spTgt spid="2"/>
                                        </p:tgtEl>
                                      </p:cBhvr>
                                      <p:to x="100000" y="60000"/>
                                    </p:animScale>
                                    <p:animScale>
                                      <p:cBhvr>
                                        <p:cTn decel="50000" dur="124" id="34">
                                          <p:stCondLst>
                                            <p:cond delay="507"/>
                                          </p:stCondLst>
                                        </p:cTn>
                                        <p:tgtEl>
                                          <p:spTgt spid="2"/>
                                        </p:tgtEl>
                                      </p:cBhvr>
                                      <p:to x="100000" y="100000"/>
                                    </p:animScale>
                                    <p:animScale>
                                      <p:cBhvr>
                                        <p:cTn dur="20" id="35">
                                          <p:stCondLst>
                                            <p:cond delay="984"/>
                                          </p:stCondLst>
                                        </p:cTn>
                                        <p:tgtEl>
                                          <p:spTgt spid="2"/>
                                        </p:tgtEl>
                                      </p:cBhvr>
                                      <p:to x="100000" y="80000"/>
                                    </p:animScale>
                                    <p:animScale>
                                      <p:cBhvr>
                                        <p:cTn decel="50000" dur="124" id="36">
                                          <p:stCondLst>
                                            <p:cond delay="1004"/>
                                          </p:stCondLst>
                                        </p:cTn>
                                        <p:tgtEl>
                                          <p:spTgt spid="2"/>
                                        </p:tgtEl>
                                      </p:cBhvr>
                                      <p:to x="100000" y="100000"/>
                                    </p:animScale>
                                    <p:animScale>
                                      <p:cBhvr>
                                        <p:cTn dur="20" id="37">
                                          <p:stCondLst>
                                            <p:cond delay="1231"/>
                                          </p:stCondLst>
                                        </p:cTn>
                                        <p:tgtEl>
                                          <p:spTgt spid="2"/>
                                        </p:tgtEl>
                                      </p:cBhvr>
                                      <p:to x="100000" y="90000"/>
                                    </p:animScale>
                                    <p:animScale>
                                      <p:cBhvr>
                                        <p:cTn decel="50000" dur="124" id="38">
                                          <p:stCondLst>
                                            <p:cond delay="1251"/>
                                          </p:stCondLst>
                                        </p:cTn>
                                        <p:tgtEl>
                                          <p:spTgt spid="2"/>
                                        </p:tgtEl>
                                      </p:cBhvr>
                                      <p:to x="100000" y="100000"/>
                                    </p:animScale>
                                    <p:animScale>
                                      <p:cBhvr>
                                        <p:cTn dur="20" id="39">
                                          <p:stCondLst>
                                            <p:cond delay="1356"/>
                                          </p:stCondLst>
                                        </p:cTn>
                                        <p:tgtEl>
                                          <p:spTgt spid="2"/>
                                        </p:tgtEl>
                                      </p:cBhvr>
                                      <p:to x="100000" y="95000"/>
                                    </p:animScale>
                                    <p:animScale>
                                      <p:cBhvr>
                                        <p:cTn decel="50000" dur="124" id="40">
                                          <p:stCondLst>
                                            <p:cond delay="1376"/>
                                          </p:stCondLst>
                                        </p:cTn>
                                        <p:tgtEl>
                                          <p:spTgt spid="2"/>
                                        </p:tgtEl>
                                      </p:cBhvr>
                                      <p:to x="100000" y="100000"/>
                                    </p:animScale>
                                  </p:childTnLst>
                                </p:cTn>
                              </p:par>
                              <p:par>
                                <p:cTn fill="hold" grpId="0" id="41" nodeType="withEffect" presetClass="entr" presetID="26" presetSubtype="0">
                                  <p:stCondLst>
                                    <p:cond delay="500"/>
                                  </p:stCondLst>
                                  <p:childTnLst>
                                    <p:set>
                                      <p:cBhvr>
                                        <p:cTn dur="1" fill="hold" id="42">
                                          <p:stCondLst>
                                            <p:cond delay="0"/>
                                          </p:stCondLst>
                                        </p:cTn>
                                        <p:tgtEl>
                                          <p:spTgt spid="3"/>
                                        </p:tgtEl>
                                        <p:attrNameLst>
                                          <p:attrName>style.visibility</p:attrName>
                                        </p:attrNameLst>
                                      </p:cBhvr>
                                      <p:to>
                                        <p:strVal val="visible"/>
                                      </p:to>
                                    </p:set>
                                    <p:animEffect filter="wipe(down)" transition="in">
                                      <p:cBhvr>
                                        <p:cTn dur="435" id="43">
                                          <p:stCondLst>
                                            <p:cond delay="0"/>
                                          </p:stCondLst>
                                        </p:cTn>
                                        <p:tgtEl>
                                          <p:spTgt spid="3"/>
                                        </p:tgtEl>
                                      </p:cBhvr>
                                    </p:animEffect>
                                    <p:anim calcmode="lin" valueType="num">
                                      <p:cBhvr>
                                        <p:cTn dur="1367" id="44"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dur="498" id="45" tmFilter="0.0,0.0; 0.25,0.07; 0.50,0.2; 0.75,0.467; 1.0,1.0">
                                          <p:stCondLst>
                                            <p:cond delay="0"/>
                                          </p:stCondLst>
                                        </p:cTn>
                                        <p:tgtEl>
                                          <p:spTgt spid="3"/>
                                        </p:tgtEl>
                                        <p:attrNameLst>
                                          <p:attrName>ppt_y</p:attrName>
                                        </p:attrNameLst>
                                      </p:cBhvr>
                                      <p:tavLst>
                                        <p:tav fmla="#ppt_y-sin(pi*$)/3" tm="0">
                                          <p:val>
                                            <p:fltVal val="0.5"/>
                                          </p:val>
                                        </p:tav>
                                        <p:tav tm="100000">
                                          <p:val>
                                            <p:fltVal val="1"/>
                                          </p:val>
                                        </p:tav>
                                      </p:tavLst>
                                    </p:anim>
                                    <p:anim calcmode="lin" valueType="num">
                                      <p:cBhvr>
                                        <p:cTn dur="498" id="46" tmFilter="0, 0; 0.125,0.2665; 0.25,0.4; 0.375,0.465; 0.5,0.5;  0.625,0.535; 0.75,0.6; 0.875,0.7335; 1,1">
                                          <p:stCondLst>
                                            <p:cond delay="498"/>
                                          </p:stCondLst>
                                        </p:cTn>
                                        <p:tgtEl>
                                          <p:spTgt spid="3"/>
                                        </p:tgtEl>
                                        <p:attrNameLst>
                                          <p:attrName>ppt_y</p:attrName>
                                        </p:attrNameLst>
                                      </p:cBhvr>
                                      <p:tavLst>
                                        <p:tav fmla="#ppt_y-sin(pi*$)/9" tm="0">
                                          <p:val>
                                            <p:fltVal val="0"/>
                                          </p:val>
                                        </p:tav>
                                        <p:tav tm="100000">
                                          <p:val>
                                            <p:fltVal val="1"/>
                                          </p:val>
                                        </p:tav>
                                      </p:tavLst>
                                    </p:anim>
                                    <p:anim calcmode="lin" valueType="num">
                                      <p:cBhvr>
                                        <p:cTn dur="249" id="47" tmFilter="0, 0; 0.125,0.2665; 0.25,0.4; 0.375,0.465; 0.5,0.5;  0.625,0.535; 0.75,0.6; 0.875,0.7335; 1,1">
                                          <p:stCondLst>
                                            <p:cond delay="993"/>
                                          </p:stCondLst>
                                        </p:cTn>
                                        <p:tgtEl>
                                          <p:spTgt spid="3"/>
                                        </p:tgtEl>
                                        <p:attrNameLst>
                                          <p:attrName>ppt_y</p:attrName>
                                        </p:attrNameLst>
                                      </p:cBhvr>
                                      <p:tavLst>
                                        <p:tav fmla="#ppt_y-sin(pi*$)/27" tm="0">
                                          <p:val>
                                            <p:fltVal val="0"/>
                                          </p:val>
                                        </p:tav>
                                        <p:tav tm="100000">
                                          <p:val>
                                            <p:fltVal val="1"/>
                                          </p:val>
                                        </p:tav>
                                      </p:tavLst>
                                    </p:anim>
                                    <p:anim calcmode="lin" valueType="num">
                                      <p:cBhvr>
                                        <p:cTn dur="123" id="48" tmFilter="0, 0; 0.125,0.2665; 0.25,0.4; 0.375,0.465; 0.5,0.5;  0.625,0.535; 0.75,0.6; 0.875,0.7335; 1,1">
                                          <p:stCondLst>
                                            <p:cond delay="1242"/>
                                          </p:stCondLst>
                                        </p:cTn>
                                        <p:tgtEl>
                                          <p:spTgt spid="3"/>
                                        </p:tgtEl>
                                        <p:attrNameLst>
                                          <p:attrName>ppt_y</p:attrName>
                                        </p:attrNameLst>
                                      </p:cBhvr>
                                      <p:tavLst>
                                        <p:tav fmla="#ppt_y-sin(pi*$)/81" tm="0">
                                          <p:val>
                                            <p:fltVal val="0"/>
                                          </p:val>
                                        </p:tav>
                                        <p:tav tm="100000">
                                          <p:val>
                                            <p:fltVal val="1"/>
                                          </p:val>
                                        </p:tav>
                                      </p:tavLst>
                                    </p:anim>
                                    <p:animScale>
                                      <p:cBhvr>
                                        <p:cTn dur="20" id="49">
                                          <p:stCondLst>
                                            <p:cond delay="487"/>
                                          </p:stCondLst>
                                        </p:cTn>
                                        <p:tgtEl>
                                          <p:spTgt spid="3"/>
                                        </p:tgtEl>
                                      </p:cBhvr>
                                      <p:to x="100000" y="60000"/>
                                    </p:animScale>
                                    <p:animScale>
                                      <p:cBhvr>
                                        <p:cTn decel="50000" dur="124" id="50">
                                          <p:stCondLst>
                                            <p:cond delay="507"/>
                                          </p:stCondLst>
                                        </p:cTn>
                                        <p:tgtEl>
                                          <p:spTgt spid="3"/>
                                        </p:tgtEl>
                                      </p:cBhvr>
                                      <p:to x="100000" y="100000"/>
                                    </p:animScale>
                                    <p:animScale>
                                      <p:cBhvr>
                                        <p:cTn dur="20" id="51">
                                          <p:stCondLst>
                                            <p:cond delay="984"/>
                                          </p:stCondLst>
                                        </p:cTn>
                                        <p:tgtEl>
                                          <p:spTgt spid="3"/>
                                        </p:tgtEl>
                                      </p:cBhvr>
                                      <p:to x="100000" y="80000"/>
                                    </p:animScale>
                                    <p:animScale>
                                      <p:cBhvr>
                                        <p:cTn decel="50000" dur="124" id="52">
                                          <p:stCondLst>
                                            <p:cond delay="1004"/>
                                          </p:stCondLst>
                                        </p:cTn>
                                        <p:tgtEl>
                                          <p:spTgt spid="3"/>
                                        </p:tgtEl>
                                      </p:cBhvr>
                                      <p:to x="100000" y="100000"/>
                                    </p:animScale>
                                    <p:animScale>
                                      <p:cBhvr>
                                        <p:cTn dur="20" id="53">
                                          <p:stCondLst>
                                            <p:cond delay="1231"/>
                                          </p:stCondLst>
                                        </p:cTn>
                                        <p:tgtEl>
                                          <p:spTgt spid="3"/>
                                        </p:tgtEl>
                                      </p:cBhvr>
                                      <p:to x="100000" y="90000"/>
                                    </p:animScale>
                                    <p:animScale>
                                      <p:cBhvr>
                                        <p:cTn decel="50000" dur="124" id="54">
                                          <p:stCondLst>
                                            <p:cond delay="1251"/>
                                          </p:stCondLst>
                                        </p:cTn>
                                        <p:tgtEl>
                                          <p:spTgt spid="3"/>
                                        </p:tgtEl>
                                      </p:cBhvr>
                                      <p:to x="100000" y="100000"/>
                                    </p:animScale>
                                    <p:animScale>
                                      <p:cBhvr>
                                        <p:cTn dur="20" id="55">
                                          <p:stCondLst>
                                            <p:cond delay="1356"/>
                                          </p:stCondLst>
                                        </p:cTn>
                                        <p:tgtEl>
                                          <p:spTgt spid="3"/>
                                        </p:tgtEl>
                                      </p:cBhvr>
                                      <p:to x="100000" y="95000"/>
                                    </p:animScale>
                                    <p:animScale>
                                      <p:cBhvr>
                                        <p:cTn decel="50000" dur="124" id="56">
                                          <p:stCondLst>
                                            <p:cond delay="1376"/>
                                          </p:stCondLst>
                                        </p:cTn>
                                        <p:tgtEl>
                                          <p:spTgt spid="3"/>
                                        </p:tgtEl>
                                      </p:cBhvr>
                                      <p:to x="100000" y="100000"/>
                                    </p:animScale>
                                  </p:childTnLst>
                                </p:cTn>
                              </p:par>
                            </p:childTnLst>
                          </p:cTn>
                        </p:par>
                        <p:par>
                          <p:cTn fill="hold" id="57" nodeType="afterGroup">
                            <p:stCondLst>
                              <p:cond delay="2900"/>
                            </p:stCondLst>
                            <p:childTnLst>
                              <p:par>
                                <p:cTn fill="hold" grpId="0" id="58" nodeType="afterEffect" presetClass="entr" presetID="31" presetSubtype="0">
                                  <p:stCondLst>
                                    <p:cond delay="0"/>
                                  </p:stCondLst>
                                  <p:childTnLst>
                                    <p:set>
                                      <p:cBhvr>
                                        <p:cTn dur="1" fill="hold" id="59">
                                          <p:stCondLst>
                                            <p:cond delay="0"/>
                                          </p:stCondLst>
                                        </p:cTn>
                                        <p:tgtEl>
                                          <p:spTgt spid="8"/>
                                        </p:tgtEl>
                                        <p:attrNameLst>
                                          <p:attrName>style.visibility</p:attrName>
                                        </p:attrNameLst>
                                      </p:cBhvr>
                                      <p:to>
                                        <p:strVal val="visible"/>
                                      </p:to>
                                    </p:set>
                                    <p:anim calcmode="lin" valueType="num">
                                      <p:cBhvr>
                                        <p:cTn dur="500" fill="hold" id="60"/>
                                        <p:tgtEl>
                                          <p:spTgt spid="8"/>
                                        </p:tgtEl>
                                        <p:attrNameLst>
                                          <p:attrName>ppt_w</p:attrName>
                                        </p:attrNameLst>
                                      </p:cBhvr>
                                      <p:tavLst>
                                        <p:tav tm="0">
                                          <p:val>
                                            <p:fltVal val="0"/>
                                          </p:val>
                                        </p:tav>
                                        <p:tav tm="100000">
                                          <p:val>
                                            <p:strVal val="#ppt_w"/>
                                          </p:val>
                                        </p:tav>
                                      </p:tavLst>
                                    </p:anim>
                                    <p:anim calcmode="lin" valueType="num">
                                      <p:cBhvr>
                                        <p:cTn dur="500" fill="hold" id="61"/>
                                        <p:tgtEl>
                                          <p:spTgt spid="8"/>
                                        </p:tgtEl>
                                        <p:attrNameLst>
                                          <p:attrName>ppt_h</p:attrName>
                                        </p:attrNameLst>
                                      </p:cBhvr>
                                      <p:tavLst>
                                        <p:tav tm="0">
                                          <p:val>
                                            <p:fltVal val="0"/>
                                          </p:val>
                                        </p:tav>
                                        <p:tav tm="100000">
                                          <p:val>
                                            <p:strVal val="#ppt_h"/>
                                          </p:val>
                                        </p:tav>
                                      </p:tavLst>
                                    </p:anim>
                                    <p:anim calcmode="lin" valueType="num">
                                      <p:cBhvr>
                                        <p:cTn dur="500" fill="hold" id="62"/>
                                        <p:tgtEl>
                                          <p:spTgt spid="8"/>
                                        </p:tgtEl>
                                        <p:attrNameLst>
                                          <p:attrName>style.rotation</p:attrName>
                                        </p:attrNameLst>
                                      </p:cBhvr>
                                      <p:tavLst>
                                        <p:tav tm="0">
                                          <p:val>
                                            <p:fltVal val="90"/>
                                          </p:val>
                                        </p:tav>
                                        <p:tav tm="100000">
                                          <p:val>
                                            <p:fltVal val="0"/>
                                          </p:val>
                                        </p:tav>
                                      </p:tavLst>
                                    </p:anim>
                                    <p:animEffect filter="fade" transition="in">
                                      <p:cBhvr>
                                        <p:cTn dur="500" id="63"/>
                                        <p:tgtEl>
                                          <p:spTgt spid="8"/>
                                        </p:tgtEl>
                                      </p:cBhvr>
                                    </p:animEffect>
                                  </p:childTnLst>
                                </p:cTn>
                              </p:par>
                              <p:par>
                                <p:cTn fill="hold" grpId="0" id="64" nodeType="withEffect" presetClass="entr" presetID="31" presetSubtype="0">
                                  <p:stCondLst>
                                    <p:cond delay="0"/>
                                  </p:stCondLst>
                                  <p:childTnLst>
                                    <p:set>
                                      <p:cBhvr>
                                        <p:cTn dur="1" fill="hold" id="65">
                                          <p:stCondLst>
                                            <p:cond delay="0"/>
                                          </p:stCondLst>
                                        </p:cTn>
                                        <p:tgtEl>
                                          <p:spTgt spid="9"/>
                                        </p:tgtEl>
                                        <p:attrNameLst>
                                          <p:attrName>style.visibility</p:attrName>
                                        </p:attrNameLst>
                                      </p:cBhvr>
                                      <p:to>
                                        <p:strVal val="visible"/>
                                      </p:to>
                                    </p:set>
                                    <p:anim calcmode="lin" valueType="num">
                                      <p:cBhvr>
                                        <p:cTn dur="500" fill="hold" id="66"/>
                                        <p:tgtEl>
                                          <p:spTgt spid="9"/>
                                        </p:tgtEl>
                                        <p:attrNameLst>
                                          <p:attrName>ppt_w</p:attrName>
                                        </p:attrNameLst>
                                      </p:cBhvr>
                                      <p:tavLst>
                                        <p:tav tm="0">
                                          <p:val>
                                            <p:fltVal val="0"/>
                                          </p:val>
                                        </p:tav>
                                        <p:tav tm="100000">
                                          <p:val>
                                            <p:strVal val="#ppt_w"/>
                                          </p:val>
                                        </p:tav>
                                      </p:tavLst>
                                    </p:anim>
                                    <p:anim calcmode="lin" valueType="num">
                                      <p:cBhvr>
                                        <p:cTn dur="500" fill="hold" id="67"/>
                                        <p:tgtEl>
                                          <p:spTgt spid="9"/>
                                        </p:tgtEl>
                                        <p:attrNameLst>
                                          <p:attrName>ppt_h</p:attrName>
                                        </p:attrNameLst>
                                      </p:cBhvr>
                                      <p:tavLst>
                                        <p:tav tm="0">
                                          <p:val>
                                            <p:fltVal val="0"/>
                                          </p:val>
                                        </p:tav>
                                        <p:tav tm="100000">
                                          <p:val>
                                            <p:strVal val="#ppt_h"/>
                                          </p:val>
                                        </p:tav>
                                      </p:tavLst>
                                    </p:anim>
                                    <p:anim calcmode="lin" valueType="num">
                                      <p:cBhvr>
                                        <p:cTn dur="500" fill="hold" id="68"/>
                                        <p:tgtEl>
                                          <p:spTgt spid="9"/>
                                        </p:tgtEl>
                                        <p:attrNameLst>
                                          <p:attrName>style.rotation</p:attrName>
                                        </p:attrNameLst>
                                      </p:cBhvr>
                                      <p:tavLst>
                                        <p:tav tm="0">
                                          <p:val>
                                            <p:fltVal val="90"/>
                                          </p:val>
                                        </p:tav>
                                        <p:tav tm="100000">
                                          <p:val>
                                            <p:fltVal val="0"/>
                                          </p:val>
                                        </p:tav>
                                      </p:tavLst>
                                    </p:anim>
                                    <p:animEffect filter="fade" transition="in">
                                      <p:cBhvr>
                                        <p:cTn dur="500" id="69"/>
                                        <p:tgtEl>
                                          <p:spTgt spid="9"/>
                                        </p:tgtEl>
                                      </p:cBhvr>
                                    </p:animEffect>
                                  </p:childTnLst>
                                </p:cTn>
                              </p:par>
                            </p:childTnLst>
                          </p:cTn>
                        </p:par>
                        <p:par>
                          <p:cTn fill="hold" id="70" nodeType="afterGroup">
                            <p:stCondLst>
                              <p:cond delay="3400"/>
                            </p:stCondLst>
                            <p:childTnLst>
                              <p:par>
                                <p:cTn fill="hold" grpId="0" id="71" nodeType="afterEffect" presetClass="entr" presetID="52" presetSubtype="0">
                                  <p:stCondLst>
                                    <p:cond delay="0"/>
                                  </p:stCondLst>
                                  <p:childTnLst>
                                    <p:set>
                                      <p:cBhvr>
                                        <p:cTn dur="1" fill="hold" id="72">
                                          <p:stCondLst>
                                            <p:cond delay="0"/>
                                          </p:stCondLst>
                                        </p:cTn>
                                        <p:tgtEl>
                                          <p:spTgt spid="4"/>
                                        </p:tgtEl>
                                        <p:attrNameLst>
                                          <p:attrName>style.visibility</p:attrName>
                                        </p:attrNameLst>
                                      </p:cBhvr>
                                      <p:to>
                                        <p:strVal val="visible"/>
                                      </p:to>
                                    </p:set>
                                    <p:animScale>
                                      <p:cBhvr>
                                        <p:cTn decel="50000" dur="1000" fill="hold" id="73">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74">
                                          <p:stCondLst>
                                            <p:cond delay="0"/>
                                          </p:stCondLst>
                                        </p:cTn>
                                        <p:tgtEl>
                                          <p:spTgt spid="4"/>
                                        </p:tgtEl>
                                        <p:attrNameLst>
                                          <p:attrName>ppt_x</p:attrName>
                                          <p:attrName>ppt_y</p:attrName>
                                        </p:attrNameLst>
                                      </p:cBhvr>
                                    </p:animMotion>
                                    <p:animEffect filter="fade" transition="in">
                                      <p:cBhvr>
                                        <p:cTn dur="1000" id="75"/>
                                        <p:tgtEl>
                                          <p:spTgt spid="4"/>
                                        </p:tgtEl>
                                      </p:cBhvr>
                                    </p:animEffect>
                                  </p:childTnLst>
                                </p:cTn>
                              </p:par>
                              <p:par>
                                <p:cTn fill="hold" grpId="0" id="76" nodeType="withEffect" presetClass="entr" presetID="52" presetSubtype="0">
                                  <p:stCondLst>
                                    <p:cond delay="0"/>
                                  </p:stCondLst>
                                  <p:childTnLst>
                                    <p:set>
                                      <p:cBhvr>
                                        <p:cTn dur="1" fill="hold" id="77">
                                          <p:stCondLst>
                                            <p:cond delay="0"/>
                                          </p:stCondLst>
                                        </p:cTn>
                                        <p:tgtEl>
                                          <p:spTgt spid="6"/>
                                        </p:tgtEl>
                                        <p:attrNameLst>
                                          <p:attrName>style.visibility</p:attrName>
                                        </p:attrNameLst>
                                      </p:cBhvr>
                                      <p:to>
                                        <p:strVal val="visible"/>
                                      </p:to>
                                    </p:set>
                                    <p:animScale>
                                      <p:cBhvr>
                                        <p:cTn decel="50000" dur="1000" fill="hold" id="78">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79">
                                          <p:stCondLst>
                                            <p:cond delay="0"/>
                                          </p:stCondLst>
                                        </p:cTn>
                                        <p:tgtEl>
                                          <p:spTgt spid="6"/>
                                        </p:tgtEl>
                                        <p:attrNameLst>
                                          <p:attrName>ppt_x</p:attrName>
                                          <p:attrName>ppt_y</p:attrName>
                                        </p:attrNameLst>
                                      </p:cBhvr>
                                    </p:animMotion>
                                    <p:animEffect filter="fade" transition="in">
                                      <p:cBhvr>
                                        <p:cTn dur="1000" id="80"/>
                                        <p:tgtEl>
                                          <p:spTgt spid="6"/>
                                        </p:tgtEl>
                                      </p:cBhvr>
                                    </p:animEffect>
                                  </p:childTnLst>
                                </p:cTn>
                              </p:par>
                            </p:childTnLst>
                          </p:cTn>
                        </p:par>
                        <p:par>
                          <p:cTn fill="hold" id="81" nodeType="afterGroup">
                            <p:stCondLst>
                              <p:cond delay="4400"/>
                            </p:stCondLst>
                            <p:childTnLst>
                              <p:par>
                                <p:cTn fill="hold" grpId="0" id="82" nodeType="afterEffect" presetClass="entr" presetID="22" presetSubtype="2">
                                  <p:stCondLst>
                                    <p:cond delay="0"/>
                                  </p:stCondLst>
                                  <p:childTnLst>
                                    <p:set>
                                      <p:cBhvr>
                                        <p:cTn dur="1" fill="hold" id="83">
                                          <p:stCondLst>
                                            <p:cond delay="0"/>
                                          </p:stCondLst>
                                        </p:cTn>
                                        <p:tgtEl>
                                          <p:spTgt spid="12"/>
                                        </p:tgtEl>
                                        <p:attrNameLst>
                                          <p:attrName>style.visibility</p:attrName>
                                        </p:attrNameLst>
                                      </p:cBhvr>
                                      <p:to>
                                        <p:strVal val="visible"/>
                                      </p:to>
                                    </p:set>
                                    <p:animEffect filter="wipe(right)" transition="in">
                                      <p:cBhvr>
                                        <p:cTn dur="500" id="84"/>
                                        <p:tgtEl>
                                          <p:spTgt spid="12"/>
                                        </p:tgtEl>
                                      </p:cBhvr>
                                    </p:animEffect>
                                  </p:childTnLst>
                                </p:cTn>
                              </p:par>
                            </p:childTnLst>
                          </p:cTn>
                        </p:par>
                        <p:par>
                          <p:cTn fill="hold" id="85" nodeType="afterGroup">
                            <p:stCondLst>
                              <p:cond delay="4900"/>
                            </p:stCondLst>
                            <p:childTnLst>
                              <p:par>
                                <p:cTn fill="hold" grpId="0" id="86" nodeType="afterEffect" presetClass="entr" presetID="31" presetSubtype="0">
                                  <p:stCondLst>
                                    <p:cond delay="0"/>
                                  </p:stCondLst>
                                  <p:childTnLst>
                                    <p:set>
                                      <p:cBhvr>
                                        <p:cTn dur="1" fill="hold" id="87">
                                          <p:stCondLst>
                                            <p:cond delay="0"/>
                                          </p:stCondLst>
                                        </p:cTn>
                                        <p:tgtEl>
                                          <p:spTgt spid="10"/>
                                        </p:tgtEl>
                                        <p:attrNameLst>
                                          <p:attrName>style.visibility</p:attrName>
                                        </p:attrNameLst>
                                      </p:cBhvr>
                                      <p:to>
                                        <p:strVal val="visible"/>
                                      </p:to>
                                    </p:set>
                                    <p:anim calcmode="lin" valueType="num">
                                      <p:cBhvr>
                                        <p:cTn dur="500" fill="hold" id="88"/>
                                        <p:tgtEl>
                                          <p:spTgt spid="10"/>
                                        </p:tgtEl>
                                        <p:attrNameLst>
                                          <p:attrName>ppt_w</p:attrName>
                                        </p:attrNameLst>
                                      </p:cBhvr>
                                      <p:tavLst>
                                        <p:tav tm="0">
                                          <p:val>
                                            <p:fltVal val="0"/>
                                          </p:val>
                                        </p:tav>
                                        <p:tav tm="100000">
                                          <p:val>
                                            <p:strVal val="#ppt_w"/>
                                          </p:val>
                                        </p:tav>
                                      </p:tavLst>
                                    </p:anim>
                                    <p:anim calcmode="lin" valueType="num">
                                      <p:cBhvr>
                                        <p:cTn dur="500" fill="hold" id="89"/>
                                        <p:tgtEl>
                                          <p:spTgt spid="10"/>
                                        </p:tgtEl>
                                        <p:attrNameLst>
                                          <p:attrName>ppt_h</p:attrName>
                                        </p:attrNameLst>
                                      </p:cBhvr>
                                      <p:tavLst>
                                        <p:tav tm="0">
                                          <p:val>
                                            <p:fltVal val="0"/>
                                          </p:val>
                                        </p:tav>
                                        <p:tav tm="100000">
                                          <p:val>
                                            <p:strVal val="#ppt_h"/>
                                          </p:val>
                                        </p:tav>
                                      </p:tavLst>
                                    </p:anim>
                                    <p:anim calcmode="lin" valueType="num">
                                      <p:cBhvr>
                                        <p:cTn dur="500" fill="hold" id="90"/>
                                        <p:tgtEl>
                                          <p:spTgt spid="10"/>
                                        </p:tgtEl>
                                        <p:attrNameLst>
                                          <p:attrName>style.rotation</p:attrName>
                                        </p:attrNameLst>
                                      </p:cBhvr>
                                      <p:tavLst>
                                        <p:tav tm="0">
                                          <p:val>
                                            <p:fltVal val="90"/>
                                          </p:val>
                                        </p:tav>
                                        <p:tav tm="100000">
                                          <p:val>
                                            <p:fltVal val="0"/>
                                          </p:val>
                                        </p:tav>
                                      </p:tavLst>
                                    </p:anim>
                                    <p:animEffect filter="fade" transition="in">
                                      <p:cBhvr>
                                        <p:cTn dur="500" id="91"/>
                                        <p:tgtEl>
                                          <p:spTgt spid="10"/>
                                        </p:tgtEl>
                                      </p:cBhvr>
                                    </p:animEffect>
                                  </p:childTnLst>
                                </p:cTn>
                              </p:par>
                              <p:par>
                                <p:cTn fill="hold" grpId="0" id="92" nodeType="withEffect" presetClass="entr" presetID="31" presetSubtype="0">
                                  <p:stCondLst>
                                    <p:cond delay="0"/>
                                  </p:stCondLst>
                                  <p:childTnLst>
                                    <p:set>
                                      <p:cBhvr>
                                        <p:cTn dur="1" fill="hold" id="93">
                                          <p:stCondLst>
                                            <p:cond delay="0"/>
                                          </p:stCondLst>
                                        </p:cTn>
                                        <p:tgtEl>
                                          <p:spTgt spid="11"/>
                                        </p:tgtEl>
                                        <p:attrNameLst>
                                          <p:attrName>style.visibility</p:attrName>
                                        </p:attrNameLst>
                                      </p:cBhvr>
                                      <p:to>
                                        <p:strVal val="visible"/>
                                      </p:to>
                                    </p:set>
                                    <p:anim calcmode="lin" valueType="num">
                                      <p:cBhvr>
                                        <p:cTn dur="500" fill="hold" id="94"/>
                                        <p:tgtEl>
                                          <p:spTgt spid="11"/>
                                        </p:tgtEl>
                                        <p:attrNameLst>
                                          <p:attrName>ppt_w</p:attrName>
                                        </p:attrNameLst>
                                      </p:cBhvr>
                                      <p:tavLst>
                                        <p:tav tm="0">
                                          <p:val>
                                            <p:fltVal val="0"/>
                                          </p:val>
                                        </p:tav>
                                        <p:tav tm="100000">
                                          <p:val>
                                            <p:strVal val="#ppt_w"/>
                                          </p:val>
                                        </p:tav>
                                      </p:tavLst>
                                    </p:anim>
                                    <p:anim calcmode="lin" valueType="num">
                                      <p:cBhvr>
                                        <p:cTn dur="500" fill="hold" id="95"/>
                                        <p:tgtEl>
                                          <p:spTgt spid="11"/>
                                        </p:tgtEl>
                                        <p:attrNameLst>
                                          <p:attrName>ppt_h</p:attrName>
                                        </p:attrNameLst>
                                      </p:cBhvr>
                                      <p:tavLst>
                                        <p:tav tm="0">
                                          <p:val>
                                            <p:fltVal val="0"/>
                                          </p:val>
                                        </p:tav>
                                        <p:tav tm="100000">
                                          <p:val>
                                            <p:strVal val="#ppt_h"/>
                                          </p:val>
                                        </p:tav>
                                      </p:tavLst>
                                    </p:anim>
                                    <p:anim calcmode="lin" valueType="num">
                                      <p:cBhvr>
                                        <p:cTn dur="500" fill="hold" id="96"/>
                                        <p:tgtEl>
                                          <p:spTgt spid="11"/>
                                        </p:tgtEl>
                                        <p:attrNameLst>
                                          <p:attrName>style.rotation</p:attrName>
                                        </p:attrNameLst>
                                      </p:cBhvr>
                                      <p:tavLst>
                                        <p:tav tm="0">
                                          <p:val>
                                            <p:fltVal val="90"/>
                                          </p:val>
                                        </p:tav>
                                        <p:tav tm="100000">
                                          <p:val>
                                            <p:fltVal val="0"/>
                                          </p:val>
                                        </p:tav>
                                      </p:tavLst>
                                    </p:anim>
                                    <p:animEffect filter="fade" transition="in">
                                      <p:cBhvr>
                                        <p:cTn dur="500" id="97"/>
                                        <p:tgtEl>
                                          <p:spTgt spid="11"/>
                                        </p:tgtEl>
                                      </p:cBhvr>
                                    </p:animEffect>
                                  </p:childTnLst>
                                </p:cTn>
                              </p:par>
                            </p:childTnLst>
                          </p:cTn>
                        </p:par>
                        <p:par>
                          <p:cTn fill="hold" id="98" nodeType="afterGroup">
                            <p:stCondLst>
                              <p:cond delay="5400"/>
                            </p:stCondLst>
                            <p:childTnLst>
                              <p:par>
                                <p:cTn fill="hold" grpId="0" id="99" nodeType="afterEffect" presetClass="entr" presetID="52" presetSubtype="0">
                                  <p:stCondLst>
                                    <p:cond delay="0"/>
                                  </p:stCondLst>
                                  <p:childTnLst>
                                    <p:set>
                                      <p:cBhvr>
                                        <p:cTn dur="1" fill="hold" id="100">
                                          <p:stCondLst>
                                            <p:cond delay="0"/>
                                          </p:stCondLst>
                                        </p:cTn>
                                        <p:tgtEl>
                                          <p:spTgt spid="5"/>
                                        </p:tgtEl>
                                        <p:attrNameLst>
                                          <p:attrName>style.visibility</p:attrName>
                                        </p:attrNameLst>
                                      </p:cBhvr>
                                      <p:to>
                                        <p:strVal val="visible"/>
                                      </p:to>
                                    </p:set>
                                    <p:animScale>
                                      <p:cBhvr>
                                        <p:cTn decel="50000" dur="1000" fill="hold" id="101">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02">
                                          <p:stCondLst>
                                            <p:cond delay="0"/>
                                          </p:stCondLst>
                                        </p:cTn>
                                        <p:tgtEl>
                                          <p:spTgt spid="5"/>
                                        </p:tgtEl>
                                        <p:attrNameLst>
                                          <p:attrName>ppt_x</p:attrName>
                                          <p:attrName>ppt_y</p:attrName>
                                        </p:attrNameLst>
                                      </p:cBhvr>
                                    </p:animMotion>
                                    <p:animEffect filter="fade" transition="in">
                                      <p:cBhvr>
                                        <p:cTn dur="1000" id="103"/>
                                        <p:tgtEl>
                                          <p:spTgt spid="5"/>
                                        </p:tgtEl>
                                      </p:cBhvr>
                                    </p:animEffect>
                                  </p:childTnLst>
                                </p:cTn>
                              </p:par>
                              <p:par>
                                <p:cTn fill="hold" grpId="0" id="104" nodeType="withEffect" presetClass="entr" presetID="52" presetSubtype="0">
                                  <p:stCondLst>
                                    <p:cond delay="0"/>
                                  </p:stCondLst>
                                  <p:childTnLst>
                                    <p:set>
                                      <p:cBhvr>
                                        <p:cTn dur="1" fill="hold" id="105">
                                          <p:stCondLst>
                                            <p:cond delay="0"/>
                                          </p:stCondLst>
                                        </p:cTn>
                                        <p:tgtEl>
                                          <p:spTgt spid="7"/>
                                        </p:tgtEl>
                                        <p:attrNameLst>
                                          <p:attrName>style.visibility</p:attrName>
                                        </p:attrNameLst>
                                      </p:cBhvr>
                                      <p:to>
                                        <p:strVal val="visible"/>
                                      </p:to>
                                    </p:set>
                                    <p:animScale>
                                      <p:cBhvr>
                                        <p:cTn decel="50000" dur="1000" fill="hold" id="106">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07">
                                          <p:stCondLst>
                                            <p:cond delay="0"/>
                                          </p:stCondLst>
                                        </p:cTn>
                                        <p:tgtEl>
                                          <p:spTgt spid="7"/>
                                        </p:tgtEl>
                                        <p:attrNameLst>
                                          <p:attrName>ppt_x</p:attrName>
                                          <p:attrName>ppt_y</p:attrName>
                                        </p:attrNameLst>
                                      </p:cBhvr>
                                    </p:animMotion>
                                    <p:animEffect filter="fade" transition="in">
                                      <p:cBhvr>
                                        <p:cTn dur="1000" id="108"/>
                                        <p:tgtEl>
                                          <p:spTgt spid="7"/>
                                        </p:tgtEl>
                                      </p:cBhvr>
                                    </p:animEffect>
                                  </p:childTnLst>
                                </p:cTn>
                              </p:par>
                            </p:childTnLst>
                          </p:cTn>
                        </p:par>
                        <p:par>
                          <p:cTn fill="hold" id="109" nodeType="afterGroup">
                            <p:stCondLst>
                              <p:cond delay="6400"/>
                            </p:stCondLst>
                            <p:childTnLst>
                              <p:par>
                                <p:cTn fill="hold" grpId="0" id="110" nodeType="afterEffect" presetClass="entr" presetID="22" presetSubtype="2">
                                  <p:stCondLst>
                                    <p:cond delay="0"/>
                                  </p:stCondLst>
                                  <p:childTnLst>
                                    <p:set>
                                      <p:cBhvr>
                                        <p:cTn dur="1" fill="hold" id="111">
                                          <p:stCondLst>
                                            <p:cond delay="0"/>
                                          </p:stCondLst>
                                        </p:cTn>
                                        <p:tgtEl>
                                          <p:spTgt spid="13"/>
                                        </p:tgtEl>
                                        <p:attrNameLst>
                                          <p:attrName>style.visibility</p:attrName>
                                        </p:attrNameLst>
                                      </p:cBhvr>
                                      <p:to>
                                        <p:strVal val="visible"/>
                                      </p:to>
                                    </p:set>
                                    <p:animEffect filter="wipe(right)" transition="in">
                                      <p:cBhvr>
                                        <p:cTn dur="500" id="112"/>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2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AutoShape 3">
            <a:extLst>
              <a:ext uri="{FF2B5EF4-FFF2-40B4-BE49-F238E27FC236}">
                <a16:creationId xmlns:a16="http://schemas.microsoft.com/office/drawing/2014/main" id="{C2323F12-BF6A-4071-8F17-C3780465A862}"/>
              </a:ext>
            </a:extLst>
          </p:cNvPr>
          <p:cNvSpPr>
            <a:spLocks noChangeArrowheads="1" noChangeAspect="1" noTextEdit="1"/>
          </p:cNvSpPr>
          <p:nvPr/>
        </p:nvSpPr>
        <p:spPr bwMode="auto">
          <a:xfrm>
            <a:off x="2172674" y="766227"/>
            <a:ext cx="4652636" cy="3241757"/>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a:lstStyle/>
          <a:p>
            <a:endParaRPr altLang="zh-CN" lang="zh-CN" sz="1255">
              <a:solidFill>
                <a:srgbClr val="000000"/>
              </a:solidFill>
              <a:latin charset="0" panose="020b0604020202020204" pitchFamily="34" typeface="Arial"/>
              <a:ea charset="-122" panose="020b0503020204020204" pitchFamily="34" typeface="微软雅黑"/>
              <a:sym charset="-122" pitchFamily="2" typeface="宋体"/>
            </a:endParaRPr>
          </a:p>
        </p:txBody>
      </p:sp>
      <p:sp>
        <p:nvSpPr>
          <p:cNvPr id="3" name="Freeform 150">
            <a:extLst>
              <a:ext uri="{FF2B5EF4-FFF2-40B4-BE49-F238E27FC236}">
                <a16:creationId xmlns:a16="http://schemas.microsoft.com/office/drawing/2014/main" id="{A12B95F6-2E5B-4CDA-B600-3B6D975CF026}"/>
              </a:ext>
            </a:extLst>
          </p:cNvPr>
          <p:cNvSpPr>
            <a:spLocks noChangeArrowheads="1"/>
          </p:cNvSpPr>
          <p:nvPr/>
        </p:nvSpPr>
        <p:spPr bwMode="auto">
          <a:xfrm>
            <a:off x="3006446" y="1833259"/>
            <a:ext cx="2988203" cy="1491769"/>
          </a:xfrm>
          <a:custGeom>
            <a:gdLst>
              <a:gd fmla="*/ 813 w 813" name="T0"/>
              <a:gd fmla="*/ 406 h 406" name="T1"/>
              <a:gd fmla="*/ 724 w 813" name="T2"/>
              <a:gd fmla="*/ 406 h 406" name="T3"/>
              <a:gd fmla="*/ 406 w 813" name="T4"/>
              <a:gd fmla="*/ 89 h 406" name="T5"/>
              <a:gd fmla="*/ 89 w 813" name="T6"/>
              <a:gd fmla="*/ 406 h 406" name="T7"/>
              <a:gd fmla="*/ 0 w 813" name="T8"/>
              <a:gd fmla="*/ 406 h 406" name="T9"/>
              <a:gd fmla="*/ 406 w 813" name="T10"/>
              <a:gd fmla="*/ 0 h 406" name="T11"/>
              <a:gd fmla="*/ 813 w 813" name="T12"/>
              <a:gd fmla="*/ 406 h 406" name="T13"/>
              <a:gd fmla="*/ 0 60000 65536" name="T14"/>
              <a:gd fmla="*/ 0 60000 65536" name="T15"/>
              <a:gd fmla="*/ 0 60000 65536" name="T16"/>
              <a:gd fmla="*/ 0 60000 65536" name="T17"/>
              <a:gd fmla="*/ 0 60000 65536" name="T18"/>
              <a:gd fmla="*/ 0 60000 65536" name="T19"/>
              <a:gd fmla="*/ 0 60000 65536" name="T20"/>
              <a:gd fmla="*/ 0 w 813" name="T21"/>
              <a:gd fmla="*/ 0 h 406" name="T22"/>
              <a:gd fmla="*/ 813 w 813" name="T23"/>
              <a:gd fmla="*/ 406 h 406"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406" w="813">
                <a:moveTo>
                  <a:pt x="813" y="406"/>
                </a:moveTo>
                <a:cubicBezTo>
                  <a:pt x="724" y="406"/>
                  <a:pt x="724" y="406"/>
                  <a:pt x="724" y="406"/>
                </a:cubicBezTo>
                <a:cubicBezTo>
                  <a:pt x="724" y="231"/>
                  <a:pt x="581" y="89"/>
                  <a:pt x="406" y="89"/>
                </a:cubicBezTo>
                <a:cubicBezTo>
                  <a:pt x="231" y="89"/>
                  <a:pt x="89" y="231"/>
                  <a:pt x="89" y="406"/>
                </a:cubicBezTo>
                <a:cubicBezTo>
                  <a:pt x="0" y="406"/>
                  <a:pt x="0" y="406"/>
                  <a:pt x="0" y="406"/>
                </a:cubicBezTo>
                <a:cubicBezTo>
                  <a:pt x="0" y="182"/>
                  <a:pt x="182" y="0"/>
                  <a:pt x="406" y="0"/>
                </a:cubicBezTo>
                <a:cubicBezTo>
                  <a:pt x="631" y="0"/>
                  <a:pt x="813" y="182"/>
                  <a:pt x="813" y="406"/>
                </a:cubicBezTo>
                <a:close/>
              </a:path>
            </a:pathLst>
          </a:custGeom>
          <a:solidFill>
            <a:srgbClr val="53585F"/>
          </a:solidFill>
          <a:ln>
            <a:noFill/>
          </a:ln>
        </p:spPr>
        <p:txBody>
          <a:bodyPr/>
          <a:lstStyle/>
          <a:p>
            <a:endParaRPr altLang="zh-CN" lang="zh-CN" sz="1568">
              <a:solidFill>
                <a:schemeClr val="bg1"/>
              </a:solidFill>
              <a:latin charset="0" panose="020b0604020202020204" pitchFamily="34" typeface="Arial"/>
              <a:ea charset="-122" panose="020b0503020204020204" pitchFamily="34" typeface="微软雅黑"/>
              <a:sym charset="-122" pitchFamily="2" typeface="宋体"/>
            </a:endParaRPr>
          </a:p>
        </p:txBody>
      </p:sp>
      <p:sp>
        <p:nvSpPr>
          <p:cNvPr id="4" name="Freeform 151">
            <a:extLst>
              <a:ext uri="{FF2B5EF4-FFF2-40B4-BE49-F238E27FC236}">
                <a16:creationId xmlns:a16="http://schemas.microsoft.com/office/drawing/2014/main" id="{DA56D2A9-F6A8-4B56-B507-5AC3812E1E30}"/>
              </a:ext>
            </a:extLst>
          </p:cNvPr>
          <p:cNvSpPr>
            <a:spLocks noChangeArrowheads="1"/>
          </p:cNvSpPr>
          <p:nvPr/>
        </p:nvSpPr>
        <p:spPr bwMode="auto">
          <a:xfrm>
            <a:off x="2598893" y="1424152"/>
            <a:ext cx="3803308" cy="1900876"/>
          </a:xfrm>
          <a:custGeom>
            <a:gdLst>
              <a:gd fmla="*/ 1035 w 1035" name="T0"/>
              <a:gd fmla="*/ 517 h 517" name="T1"/>
              <a:gd fmla="*/ 945 w 1035" name="T2"/>
              <a:gd fmla="*/ 517 h 517" name="T3"/>
              <a:gd fmla="*/ 517 w 1035" name="T4"/>
              <a:gd fmla="*/ 90 h 517" name="T5"/>
              <a:gd fmla="*/ 89 w 1035" name="T6"/>
              <a:gd fmla="*/ 517 h 517" name="T7"/>
              <a:gd fmla="*/ 0 w 1035" name="T8"/>
              <a:gd fmla="*/ 517 h 517" name="T9"/>
              <a:gd fmla="*/ 517 w 1035" name="T10"/>
              <a:gd fmla="*/ 0 h 517" name="T11"/>
              <a:gd fmla="*/ 1035 w 1035" name="T12"/>
              <a:gd fmla="*/ 517 h 517" name="T13"/>
              <a:gd fmla="*/ 0 60000 65536" name="T14"/>
              <a:gd fmla="*/ 0 60000 65536" name="T15"/>
              <a:gd fmla="*/ 0 60000 65536" name="T16"/>
              <a:gd fmla="*/ 0 60000 65536" name="T17"/>
              <a:gd fmla="*/ 0 60000 65536" name="T18"/>
              <a:gd fmla="*/ 0 60000 65536" name="T19"/>
              <a:gd fmla="*/ 0 60000 65536" name="T20"/>
              <a:gd fmla="*/ 0 w 1035" name="T21"/>
              <a:gd fmla="*/ 0 h 517" name="T22"/>
              <a:gd fmla="*/ 1035 w 1035" name="T23"/>
              <a:gd fmla="*/ 517 h 517"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517" w="1035">
                <a:moveTo>
                  <a:pt x="1035" y="517"/>
                </a:moveTo>
                <a:cubicBezTo>
                  <a:pt x="945" y="517"/>
                  <a:pt x="945" y="517"/>
                  <a:pt x="945" y="517"/>
                </a:cubicBezTo>
                <a:cubicBezTo>
                  <a:pt x="945" y="282"/>
                  <a:pt x="753" y="90"/>
                  <a:pt x="517" y="90"/>
                </a:cubicBezTo>
                <a:cubicBezTo>
                  <a:pt x="281" y="90"/>
                  <a:pt x="89" y="282"/>
                  <a:pt x="89" y="517"/>
                </a:cubicBezTo>
                <a:cubicBezTo>
                  <a:pt x="0" y="517"/>
                  <a:pt x="0" y="517"/>
                  <a:pt x="0" y="517"/>
                </a:cubicBezTo>
                <a:cubicBezTo>
                  <a:pt x="0" y="232"/>
                  <a:pt x="232" y="0"/>
                  <a:pt x="517" y="0"/>
                </a:cubicBezTo>
                <a:cubicBezTo>
                  <a:pt x="803" y="0"/>
                  <a:pt x="1035" y="232"/>
                  <a:pt x="1035" y="517"/>
                </a:cubicBezTo>
                <a:close/>
              </a:path>
            </a:pathLst>
          </a:custGeom>
          <a:solidFill>
            <a:srgbClr val="959AA2"/>
          </a:solidFill>
          <a:ln>
            <a:noFill/>
          </a:ln>
        </p:spPr>
        <p:txBody>
          <a:bodyPr/>
          <a:lstStyle/>
          <a:p>
            <a:endParaRPr altLang="zh-CN" lang="zh-CN" sz="1568">
              <a:solidFill>
                <a:srgbClr val="000000"/>
              </a:solidFill>
              <a:latin charset="0" panose="020b0604020202020204" pitchFamily="34" typeface="Arial"/>
              <a:ea charset="-122" panose="020b0503020204020204" pitchFamily="34" typeface="微软雅黑"/>
              <a:sym charset="-122" pitchFamily="2" typeface="宋体"/>
            </a:endParaRPr>
          </a:p>
        </p:txBody>
      </p:sp>
      <p:sp>
        <p:nvSpPr>
          <p:cNvPr id="5" name="Freeform 152">
            <a:extLst>
              <a:ext uri="{FF2B5EF4-FFF2-40B4-BE49-F238E27FC236}">
                <a16:creationId xmlns:a16="http://schemas.microsoft.com/office/drawing/2014/main" id="{ECE690DB-1857-4090-A54D-45425DF639B5}"/>
              </a:ext>
            </a:extLst>
          </p:cNvPr>
          <p:cNvSpPr>
            <a:spLocks noChangeArrowheads="1"/>
          </p:cNvSpPr>
          <p:nvPr/>
        </p:nvSpPr>
        <p:spPr bwMode="auto">
          <a:xfrm>
            <a:off x="2172674" y="997931"/>
            <a:ext cx="4655747" cy="2327096"/>
          </a:xfrm>
          <a:custGeom>
            <a:gdLst>
              <a:gd fmla="*/ 1267 w 1267" name="T0"/>
              <a:gd fmla="*/ 633 h 633" name="T1"/>
              <a:gd fmla="*/ 1178 w 1267" name="T2"/>
              <a:gd fmla="*/ 633 h 633" name="T3"/>
              <a:gd fmla="*/ 633 w 1267" name="T4"/>
              <a:gd fmla="*/ 89 h 633" name="T5"/>
              <a:gd fmla="*/ 89 w 1267" name="T6"/>
              <a:gd fmla="*/ 633 h 633" name="T7"/>
              <a:gd fmla="*/ 0 w 1267" name="T8"/>
              <a:gd fmla="*/ 633 h 633" name="T9"/>
              <a:gd fmla="*/ 633 w 1267" name="T10"/>
              <a:gd fmla="*/ 0 h 633" name="T11"/>
              <a:gd fmla="*/ 1267 w 1267" name="T12"/>
              <a:gd fmla="*/ 633 h 633" name="T13"/>
              <a:gd fmla="*/ 0 60000 65536" name="T14"/>
              <a:gd fmla="*/ 0 60000 65536" name="T15"/>
              <a:gd fmla="*/ 0 60000 65536" name="T16"/>
              <a:gd fmla="*/ 0 60000 65536" name="T17"/>
              <a:gd fmla="*/ 0 60000 65536" name="T18"/>
              <a:gd fmla="*/ 0 60000 65536" name="T19"/>
              <a:gd fmla="*/ 0 60000 65536" name="T20"/>
              <a:gd fmla="*/ 0 w 1267" name="T21"/>
              <a:gd fmla="*/ 0 h 633" name="T22"/>
              <a:gd fmla="*/ 1267 w 1267" name="T23"/>
              <a:gd fmla="*/ 633 h 633"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633" w="1267">
                <a:moveTo>
                  <a:pt x="1267" y="633"/>
                </a:moveTo>
                <a:cubicBezTo>
                  <a:pt x="1178" y="633"/>
                  <a:pt x="1178" y="633"/>
                  <a:pt x="1178" y="633"/>
                </a:cubicBezTo>
                <a:cubicBezTo>
                  <a:pt x="1178" y="333"/>
                  <a:pt x="934" y="89"/>
                  <a:pt x="633" y="89"/>
                </a:cubicBezTo>
                <a:cubicBezTo>
                  <a:pt x="333" y="89"/>
                  <a:pt x="89" y="333"/>
                  <a:pt x="89" y="633"/>
                </a:cubicBezTo>
                <a:cubicBezTo>
                  <a:pt x="0" y="633"/>
                  <a:pt x="0" y="633"/>
                  <a:pt x="0" y="633"/>
                </a:cubicBezTo>
                <a:cubicBezTo>
                  <a:pt x="0" y="284"/>
                  <a:pt x="284" y="0"/>
                  <a:pt x="633" y="0"/>
                </a:cubicBezTo>
                <a:cubicBezTo>
                  <a:pt x="983" y="0"/>
                  <a:pt x="1267" y="284"/>
                  <a:pt x="1267" y="633"/>
                </a:cubicBezTo>
                <a:close/>
              </a:path>
            </a:pathLst>
          </a:custGeom>
          <a:solidFill>
            <a:srgbClr val="19B49B"/>
          </a:solidFill>
          <a:ln>
            <a:noFill/>
          </a:ln>
        </p:spPr>
        <p:txBody>
          <a:bodyPr/>
          <a:lstStyle/>
          <a:p>
            <a:endParaRPr altLang="zh-CN" lang="zh-CN" sz="1568">
              <a:solidFill>
                <a:srgbClr val="000000"/>
              </a:solidFill>
              <a:latin charset="0" panose="020b0604020202020204" pitchFamily="34" typeface="Arial"/>
              <a:ea charset="-122" panose="020b0503020204020204" pitchFamily="34" typeface="微软雅黑"/>
              <a:sym charset="-122" pitchFamily="2" typeface="宋体"/>
            </a:endParaRPr>
          </a:p>
        </p:txBody>
      </p:sp>
      <p:sp>
        <p:nvSpPr>
          <p:cNvPr id="6" name="Freeform 153">
            <a:extLst>
              <a:ext uri="{FF2B5EF4-FFF2-40B4-BE49-F238E27FC236}">
                <a16:creationId xmlns:a16="http://schemas.microsoft.com/office/drawing/2014/main" id="{B0675B04-0044-497A-BA3D-651D65680639}"/>
              </a:ext>
            </a:extLst>
          </p:cNvPr>
          <p:cNvSpPr>
            <a:spLocks noChangeArrowheads="1"/>
          </p:cNvSpPr>
          <p:nvPr/>
        </p:nvSpPr>
        <p:spPr bwMode="auto">
          <a:xfrm>
            <a:off x="3418667" y="2243923"/>
            <a:ext cx="2163763" cy="1081104"/>
          </a:xfrm>
          <a:custGeom>
            <a:gdLst>
              <a:gd fmla="*/ 589 w 589" name="T0"/>
              <a:gd fmla="*/ 294 h 294" name="T1"/>
              <a:gd fmla="*/ 500 w 589" name="T2"/>
              <a:gd fmla="*/ 294 h 294" name="T3"/>
              <a:gd fmla="*/ 294 w 589" name="T4"/>
              <a:gd fmla="*/ 89 h 294" name="T5"/>
              <a:gd fmla="*/ 89 w 589" name="T6"/>
              <a:gd fmla="*/ 294 h 294" name="T7"/>
              <a:gd fmla="*/ 0 w 589" name="T8"/>
              <a:gd fmla="*/ 294 h 294" name="T9"/>
              <a:gd fmla="*/ 294 w 589" name="T10"/>
              <a:gd fmla="*/ 0 h 294" name="T11"/>
              <a:gd fmla="*/ 589 w 589" name="T12"/>
              <a:gd fmla="*/ 294 h 294" name="T13"/>
              <a:gd fmla="*/ 0 60000 65536" name="T14"/>
              <a:gd fmla="*/ 0 60000 65536" name="T15"/>
              <a:gd fmla="*/ 0 60000 65536" name="T16"/>
              <a:gd fmla="*/ 0 60000 65536" name="T17"/>
              <a:gd fmla="*/ 0 60000 65536" name="T18"/>
              <a:gd fmla="*/ 0 60000 65536" name="T19"/>
              <a:gd fmla="*/ 0 60000 65536" name="T20"/>
              <a:gd fmla="*/ 0 w 589" name="T21"/>
              <a:gd fmla="*/ 0 h 294" name="T22"/>
              <a:gd fmla="*/ 589 w 589" name="T23"/>
              <a:gd fmla="*/ 294 h 294"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294" w="589">
                <a:moveTo>
                  <a:pt x="589" y="294"/>
                </a:moveTo>
                <a:cubicBezTo>
                  <a:pt x="500" y="294"/>
                  <a:pt x="500" y="294"/>
                  <a:pt x="500" y="294"/>
                </a:cubicBezTo>
                <a:cubicBezTo>
                  <a:pt x="500" y="181"/>
                  <a:pt x="408" y="89"/>
                  <a:pt x="294" y="89"/>
                </a:cubicBezTo>
                <a:cubicBezTo>
                  <a:pt x="181" y="89"/>
                  <a:pt x="89" y="181"/>
                  <a:pt x="89" y="294"/>
                </a:cubicBezTo>
                <a:cubicBezTo>
                  <a:pt x="0" y="294"/>
                  <a:pt x="0" y="294"/>
                  <a:pt x="0" y="294"/>
                </a:cubicBezTo>
                <a:cubicBezTo>
                  <a:pt x="0" y="132"/>
                  <a:pt x="132" y="0"/>
                  <a:pt x="294" y="0"/>
                </a:cubicBezTo>
                <a:cubicBezTo>
                  <a:pt x="457" y="0"/>
                  <a:pt x="589" y="132"/>
                  <a:pt x="589" y="294"/>
                </a:cubicBezTo>
                <a:close/>
              </a:path>
            </a:pathLst>
          </a:custGeom>
          <a:solidFill>
            <a:srgbClr val="19B49B"/>
          </a:solidFill>
          <a:ln>
            <a:noFill/>
          </a:ln>
        </p:spPr>
        <p:txBody>
          <a:bodyPr/>
          <a:lstStyle/>
          <a:p>
            <a:endParaRPr altLang="zh-CN" lang="zh-CN" sz="1568">
              <a:solidFill>
                <a:schemeClr val="bg1"/>
              </a:solidFill>
              <a:latin charset="0" panose="020b0604020202020204" pitchFamily="34" typeface="Arial"/>
              <a:ea charset="-122" panose="020b0503020204020204" pitchFamily="34" typeface="微软雅黑"/>
              <a:sym charset="-122" pitchFamily="2" typeface="宋体"/>
            </a:endParaRPr>
          </a:p>
        </p:txBody>
      </p:sp>
      <p:sp>
        <p:nvSpPr>
          <p:cNvPr id="7" name="矩形 1">
            <a:extLst>
              <a:ext uri="{FF2B5EF4-FFF2-40B4-BE49-F238E27FC236}">
                <a16:creationId xmlns:a16="http://schemas.microsoft.com/office/drawing/2014/main" id="{E89814EA-A85B-4AF6-B256-CD7AEF119A0E}"/>
              </a:ext>
            </a:extLst>
          </p:cNvPr>
          <p:cNvSpPr>
            <a:spLocks noChangeArrowheads="1"/>
          </p:cNvSpPr>
          <p:nvPr/>
        </p:nvSpPr>
        <p:spPr bwMode="auto">
          <a:xfrm>
            <a:off x="786363" y="4193008"/>
            <a:ext cx="7476994" cy="408432"/>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wrap="square">
            <a:spAutoFit/>
          </a:bodyPr>
          <a:lstStyle/>
          <a:p>
            <a:pP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您的内容打在这里，或者通过复制文本后，在此狂中选择粘贴。您的内容打在这里，或者通过复制文本后，在此狂中选择粘贴。您的内容打在这里，或者通过复制文本后，在此狂中选择粘贴。</a:t>
            </a:r>
          </a:p>
        </p:txBody>
      </p:sp>
      <p:sp>
        <p:nvSpPr>
          <p:cNvPr id="8" name="TextBox 204">
            <a:extLst>
              <a:ext uri="{FF2B5EF4-FFF2-40B4-BE49-F238E27FC236}">
                <a16:creationId xmlns:a16="http://schemas.microsoft.com/office/drawing/2014/main" id="{266E495D-B1D6-4DFE-AB6F-3C55A935308A}"/>
              </a:ext>
            </a:extLst>
          </p:cNvPr>
          <p:cNvSpPr>
            <a:spLocks noChangeArrowheads="1"/>
          </p:cNvSpPr>
          <p:nvPr/>
        </p:nvSpPr>
        <p:spPr bwMode="auto">
          <a:xfrm>
            <a:off x="5675761" y="3334360"/>
            <a:ext cx="317332" cy="5163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b="1" lang="zh-CN" sz="1394">
                <a:solidFill>
                  <a:schemeClr val="tx1">
                    <a:lumMod val="65000"/>
                    <a:lumOff val="35000"/>
                  </a:schemeClr>
                </a:solidFill>
                <a:latin charset="0" panose="020b0604020202020204" pitchFamily="34" typeface="Arial"/>
                <a:ea charset="-122" panose="020b0503020204020204" pitchFamily="34" typeface="微软雅黑"/>
                <a:sym charset="0" panose="020b0604020202020204" pitchFamily="34" typeface="Arial"/>
              </a:rPr>
              <a:t>标题</a:t>
            </a:r>
          </a:p>
        </p:txBody>
      </p:sp>
      <p:sp>
        <p:nvSpPr>
          <p:cNvPr id="9" name="TextBox 205">
            <a:extLst>
              <a:ext uri="{FF2B5EF4-FFF2-40B4-BE49-F238E27FC236}">
                <a16:creationId xmlns:a16="http://schemas.microsoft.com/office/drawing/2014/main" id="{2222BB52-884E-4CC1-ADAE-4FF5A4206089}"/>
              </a:ext>
            </a:extLst>
          </p:cNvPr>
          <p:cNvSpPr>
            <a:spLocks noChangeArrowheads="1"/>
          </p:cNvSpPr>
          <p:nvPr/>
        </p:nvSpPr>
        <p:spPr bwMode="auto">
          <a:xfrm>
            <a:off x="6553089" y="3334360"/>
            <a:ext cx="275332" cy="5163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b="1" lang="zh-CN" sz="1394">
                <a:solidFill>
                  <a:schemeClr val="tx1">
                    <a:lumMod val="65000"/>
                    <a:lumOff val="35000"/>
                  </a:schemeClr>
                </a:solidFill>
                <a:latin charset="0" panose="020b0604020202020204" pitchFamily="34" typeface="Arial"/>
                <a:ea charset="-122" panose="020b0503020204020204" pitchFamily="34" typeface="微软雅黑"/>
                <a:sym charset="0" panose="020b0604020202020204" pitchFamily="34" typeface="Arial"/>
              </a:rPr>
              <a:t>标题</a:t>
            </a:r>
          </a:p>
        </p:txBody>
      </p:sp>
      <p:sp>
        <p:nvSpPr>
          <p:cNvPr id="10" name="TextBox 206">
            <a:extLst>
              <a:ext uri="{FF2B5EF4-FFF2-40B4-BE49-F238E27FC236}">
                <a16:creationId xmlns:a16="http://schemas.microsoft.com/office/drawing/2014/main" id="{FF2A2DB8-9A1C-4E28-8E3F-9793A0072BB2}"/>
              </a:ext>
            </a:extLst>
          </p:cNvPr>
          <p:cNvSpPr>
            <a:spLocks noChangeArrowheads="1"/>
          </p:cNvSpPr>
          <p:nvPr/>
        </p:nvSpPr>
        <p:spPr bwMode="auto">
          <a:xfrm>
            <a:off x="6119094" y="3334360"/>
            <a:ext cx="283109" cy="5163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b="1" lang="zh-CN" sz="1394">
                <a:solidFill>
                  <a:schemeClr val="tx1">
                    <a:lumMod val="65000"/>
                    <a:lumOff val="35000"/>
                  </a:schemeClr>
                </a:solidFill>
                <a:latin charset="0" panose="020b0604020202020204" pitchFamily="34" typeface="Arial"/>
                <a:ea charset="-122" panose="020b0503020204020204" pitchFamily="34" typeface="微软雅黑"/>
                <a:sym charset="0" panose="020b0604020202020204" pitchFamily="34" typeface="Arial"/>
              </a:rPr>
              <a:t>标题</a:t>
            </a:r>
          </a:p>
        </p:txBody>
      </p:sp>
      <p:sp>
        <p:nvSpPr>
          <p:cNvPr id="11" name="TextBox 207">
            <a:extLst>
              <a:ext uri="{FF2B5EF4-FFF2-40B4-BE49-F238E27FC236}">
                <a16:creationId xmlns:a16="http://schemas.microsoft.com/office/drawing/2014/main" id="{CB0DF054-7840-46C4-821D-05FA8EB67489}"/>
              </a:ext>
            </a:extLst>
          </p:cNvPr>
          <p:cNvSpPr>
            <a:spLocks noChangeArrowheads="1"/>
          </p:cNvSpPr>
          <p:nvPr/>
        </p:nvSpPr>
        <p:spPr bwMode="auto">
          <a:xfrm>
            <a:off x="5251100" y="3334360"/>
            <a:ext cx="283109" cy="5163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b="1" lang="zh-CN" sz="1394">
                <a:solidFill>
                  <a:schemeClr val="tx1">
                    <a:lumMod val="65000"/>
                    <a:lumOff val="35000"/>
                  </a:schemeClr>
                </a:solidFill>
                <a:latin charset="0" panose="020b0604020202020204" pitchFamily="34" typeface="Arial"/>
                <a:ea charset="-122" panose="020b0503020204020204" pitchFamily="34" typeface="微软雅黑"/>
                <a:sym charset="0" panose="020b0604020202020204" pitchFamily="34" typeface="Arial"/>
              </a:rPr>
              <a:t>标题</a:t>
            </a:r>
          </a:p>
        </p:txBody>
      </p:sp>
      <p:sp>
        <p:nvSpPr>
          <p:cNvPr id="12" name="TextBox 682">
            <a:extLst>
              <a:ext uri="{FF2B5EF4-FFF2-40B4-BE49-F238E27FC236}">
                <a16:creationId xmlns:a16="http://schemas.microsoft.com/office/drawing/2014/main" id="{74FE89ED-C404-40CE-A4DD-6C10391060B4}"/>
              </a:ext>
            </a:extLst>
          </p:cNvPr>
          <p:cNvSpPr>
            <a:spLocks noChangeArrowheads="1"/>
          </p:cNvSpPr>
          <p:nvPr/>
        </p:nvSpPr>
        <p:spPr bwMode="auto">
          <a:xfrm>
            <a:off x="4161441" y="2200367"/>
            <a:ext cx="679767" cy="3901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lang="en-US" sz="1960">
                <a:solidFill>
                  <a:schemeClr val="bg1"/>
                </a:solidFill>
                <a:latin charset="0" panose="020b0604020202020204" pitchFamily="34" typeface="Arial"/>
                <a:ea charset="-122" panose="020b0503020204020204" pitchFamily="34" typeface="微软雅黑"/>
              </a:rPr>
              <a:t>20%</a:t>
            </a:r>
          </a:p>
        </p:txBody>
      </p:sp>
      <p:sp>
        <p:nvSpPr>
          <p:cNvPr id="13" name="TextBox 682">
            <a:extLst>
              <a:ext uri="{FF2B5EF4-FFF2-40B4-BE49-F238E27FC236}">
                <a16:creationId xmlns:a16="http://schemas.microsoft.com/office/drawing/2014/main" id="{701599B9-5213-416C-A762-10776BA5E5B8}"/>
              </a:ext>
            </a:extLst>
          </p:cNvPr>
          <p:cNvSpPr>
            <a:spLocks noChangeArrowheads="1"/>
          </p:cNvSpPr>
          <p:nvPr/>
        </p:nvSpPr>
        <p:spPr bwMode="auto">
          <a:xfrm>
            <a:off x="4161441" y="1803703"/>
            <a:ext cx="679767" cy="3901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lang="en-US" sz="1960">
                <a:solidFill>
                  <a:schemeClr val="bg1"/>
                </a:solidFill>
                <a:latin charset="0" panose="020b0604020202020204" pitchFamily="34" typeface="Arial"/>
                <a:ea charset="-122" panose="020b0503020204020204" pitchFamily="34" typeface="微软雅黑"/>
              </a:rPr>
              <a:t>40%</a:t>
            </a:r>
          </a:p>
        </p:txBody>
      </p:sp>
      <p:sp>
        <p:nvSpPr>
          <p:cNvPr id="14" name="TextBox 682">
            <a:extLst>
              <a:ext uri="{FF2B5EF4-FFF2-40B4-BE49-F238E27FC236}">
                <a16:creationId xmlns:a16="http://schemas.microsoft.com/office/drawing/2014/main" id="{21A53856-4BF3-43A6-83EA-6609355F0F58}"/>
              </a:ext>
            </a:extLst>
          </p:cNvPr>
          <p:cNvSpPr>
            <a:spLocks noChangeArrowheads="1"/>
          </p:cNvSpPr>
          <p:nvPr/>
        </p:nvSpPr>
        <p:spPr bwMode="auto">
          <a:xfrm>
            <a:off x="4161441" y="1393039"/>
            <a:ext cx="679767" cy="3901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lang="en-US" sz="1960">
                <a:solidFill>
                  <a:schemeClr val="bg1"/>
                </a:solidFill>
                <a:latin charset="0" panose="020b0604020202020204" pitchFamily="34" typeface="Arial"/>
                <a:ea charset="-122" panose="020b0503020204020204" pitchFamily="34" typeface="微软雅黑"/>
              </a:rPr>
              <a:t>60%</a:t>
            </a:r>
          </a:p>
        </p:txBody>
      </p:sp>
      <p:sp>
        <p:nvSpPr>
          <p:cNvPr id="15" name="TextBox 682">
            <a:extLst>
              <a:ext uri="{FF2B5EF4-FFF2-40B4-BE49-F238E27FC236}">
                <a16:creationId xmlns:a16="http://schemas.microsoft.com/office/drawing/2014/main" id="{1110FC8D-C6A8-4E6E-9D6A-A89BCCEBF8FC}"/>
              </a:ext>
            </a:extLst>
          </p:cNvPr>
          <p:cNvSpPr>
            <a:spLocks noChangeArrowheads="1"/>
          </p:cNvSpPr>
          <p:nvPr/>
        </p:nvSpPr>
        <p:spPr bwMode="auto">
          <a:xfrm>
            <a:off x="4161441" y="973042"/>
            <a:ext cx="679767" cy="3901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lang="en-US" sz="1960">
                <a:solidFill>
                  <a:schemeClr val="bg1"/>
                </a:solidFill>
                <a:latin charset="0" panose="020b0604020202020204" pitchFamily="34" typeface="Arial"/>
                <a:ea charset="-122" panose="020b0503020204020204" pitchFamily="34" typeface="微软雅黑"/>
              </a:rPr>
              <a:t>80%</a:t>
            </a:r>
          </a:p>
        </p:txBody>
      </p:sp>
      <p:sp>
        <p:nvSpPr>
          <p:cNvPr id="16" name="文本框 15">
            <a:extLst>
              <a:ext uri="{FF2B5EF4-FFF2-40B4-BE49-F238E27FC236}">
                <a16:creationId xmlns:a16="http://schemas.microsoft.com/office/drawing/2014/main" id="{5F6445FE-5A02-4D70-B41A-6F61E097F347}"/>
              </a:ext>
            </a:extLst>
          </p:cNvPr>
          <p:cNvSpPr txBox="1"/>
          <p:nvPr/>
        </p:nvSpPr>
        <p:spPr>
          <a:xfrm>
            <a:off x="466322" y="3595558"/>
            <a:ext cx="2685571" cy="457200"/>
          </a:xfrm>
          <a:prstGeom prst="rect">
            <a:avLst/>
          </a:prstGeom>
          <a:noFill/>
        </p:spPr>
        <p:txBody>
          <a:bodyPr wrap="square">
            <a:spAutoFit/>
          </a:bodyPr>
          <a:lstStyle/>
          <a:p>
            <a:pPr algn="ctr">
              <a:defRPr/>
            </a:pPr>
            <a:r>
              <a:rPr altLang="en-US" lang="zh-CN" sz="2400">
                <a:solidFill>
                  <a:schemeClr val="tx1">
                    <a:lumMod val="65000"/>
                    <a:lumOff val="35000"/>
                  </a:schemeClr>
                </a:solidFill>
                <a:latin charset="0" panose="020b0604020202020204" pitchFamily="34" typeface="Arial"/>
                <a:ea charset="-122" panose="020b0503020204020204" pitchFamily="34" typeface="微软雅黑"/>
              </a:rPr>
              <a:t>此处添加标题</a:t>
            </a:r>
          </a:p>
        </p:txBody>
      </p:sp>
      <p:sp>
        <p:nvSpPr>
          <p:cNvPr id="17" name="Shape 4017">
            <a:extLst>
              <a:ext uri="{FF2B5EF4-FFF2-40B4-BE49-F238E27FC236}">
                <a16:creationId xmlns:a16="http://schemas.microsoft.com/office/drawing/2014/main" id="{A52506B1-204C-4EB9-9F9F-9AC7E3FA46DC}"/>
              </a:ext>
            </a:extLst>
          </p:cNvPr>
          <p:cNvSpPr/>
          <p:nvPr/>
        </p:nvSpPr>
        <p:spPr>
          <a:xfrm>
            <a:off x="4265421" y="2899295"/>
            <a:ext cx="467144" cy="477551"/>
          </a:xfrm>
          <a:custGeom>
            <a:cxnLst>
              <a:cxn ang="0">
                <a:pos x="wd2" y="hd2"/>
              </a:cxn>
              <a:cxn ang="5400000">
                <a:pos x="wd2" y="hd2"/>
              </a:cxn>
              <a:cxn ang="10800000">
                <a:pos x="wd2" y="hd2"/>
              </a:cxn>
              <a:cxn ang="16200000">
                <a:pos x="wd2" y="hd2"/>
              </a:cxn>
            </a:cxnLst>
            <a:rect b="b" l="0" r="r" t="0"/>
            <a:pathLst>
              <a:path extrusionOk="0" h="21600" w="2160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rgbClr val="19B49B"/>
          </a:solidFill>
          <a:ln w="12700">
            <a:miter lim="400000"/>
          </a:ln>
        </p:spPr>
        <p:txBody>
          <a:bodyPr anchor="ctr" bIns="0" lIns="0" rIns="0" tIns="0"/>
          <a:lstStyle/>
          <a:p>
            <a:pPr lvl="0"/>
            <a:endParaRPr sz="1274">
              <a:latin charset="0" panose="020b0604020202020204" pitchFamily="34" typeface="Arial"/>
              <a:ea charset="-122" panose="020b0503020204020204" pitchFamily="34" typeface="微软雅黑"/>
            </a:endParaRPr>
          </a:p>
        </p:txBody>
      </p:sp>
      <p:sp>
        <p:nvSpPr>
          <p:cNvPr id="18" name="TextBox 20">
            <a:extLst>
              <a:ext uri="{FF2B5EF4-FFF2-40B4-BE49-F238E27FC236}">
                <a16:creationId xmlns:a16="http://schemas.microsoft.com/office/drawing/2014/main" id="{D1F4FDE0-7F5C-45C4-AB6F-2DCECA025080}"/>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工作达标情况</a:t>
            </a:r>
          </a:p>
        </p:txBody>
      </p:sp>
      <p:sp>
        <p:nvSpPr>
          <p:cNvPr id="19" name="矩形 18">
            <a:extLst>
              <a:ext uri="{FF2B5EF4-FFF2-40B4-BE49-F238E27FC236}">
                <a16:creationId xmlns:a16="http://schemas.microsoft.com/office/drawing/2014/main" id="{8C3378A2-EDA0-4F24-9A03-E73CD9093B54}"/>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02</a:t>
            </a:r>
          </a:p>
        </p:txBody>
      </p:sp>
      <p:cxnSp>
        <p:nvCxnSpPr>
          <p:cNvPr id="20" name="直接连接符 19">
            <a:extLst>
              <a:ext uri="{FF2B5EF4-FFF2-40B4-BE49-F238E27FC236}">
                <a16:creationId xmlns:a16="http://schemas.microsoft.com/office/drawing/2014/main" id="{0E903A99-25B7-4FEC-97BF-BC94112EC3C7}"/>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1" name="组合 20">
            <a:extLst>
              <a:ext uri="{FF2B5EF4-FFF2-40B4-BE49-F238E27FC236}">
                <a16:creationId xmlns:a16="http://schemas.microsoft.com/office/drawing/2014/main" id="{D2D75E2A-416C-4193-8864-A269D1B2DEC6}"/>
              </a:ext>
            </a:extLst>
          </p:cNvPr>
          <p:cNvGrpSpPr/>
          <p:nvPr/>
        </p:nvGrpSpPr>
        <p:grpSpPr>
          <a:xfrm>
            <a:off x="6836829" y="219003"/>
            <a:ext cx="2812751" cy="584775"/>
            <a:chOff x="6836829" y="219003"/>
            <a:chExt cx="2812751" cy="584775"/>
          </a:xfrm>
        </p:grpSpPr>
        <p:sp>
          <p:nvSpPr>
            <p:cNvPr id="22" name="TextBox 20">
              <a:extLst>
                <a:ext uri="{FF2B5EF4-FFF2-40B4-BE49-F238E27FC236}">
                  <a16:creationId xmlns:a16="http://schemas.microsoft.com/office/drawing/2014/main" id="{9E190C4A-DF03-4824-81A9-B7ADBE7DE6F2}"/>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3" name="TextBox 20">
              <a:extLst>
                <a:ext uri="{FF2B5EF4-FFF2-40B4-BE49-F238E27FC236}">
                  <a16:creationId xmlns:a16="http://schemas.microsoft.com/office/drawing/2014/main" id="{FA98DFF3-E235-45C8-92EE-312EB545DD8D}"/>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4" name="TextBox 20">
              <a:extLst>
                <a:ext uri="{FF2B5EF4-FFF2-40B4-BE49-F238E27FC236}">
                  <a16:creationId xmlns:a16="http://schemas.microsoft.com/office/drawing/2014/main" id="{5544D032-8797-484A-93EC-5302641FED0E}"/>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5" name="任意多边形: 形状 24">
            <a:extLst>
              <a:ext uri="{FF2B5EF4-FFF2-40B4-BE49-F238E27FC236}">
                <a16:creationId xmlns:a16="http://schemas.microsoft.com/office/drawing/2014/main" id="{4D1C7E4B-938E-47BF-BB40-75CFEAC03B99}"/>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45984750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5"/>
                                        </p:tgtEl>
                                        <p:attrNameLst>
                                          <p:attrName>style.visibility</p:attrName>
                                        </p:attrNameLst>
                                      </p:cBhvr>
                                      <p:to>
                                        <p:strVal val="visible"/>
                                      </p:to>
                                    </p:set>
                                    <p:animEffect filter="fade" transition="in">
                                      <p:cBhvr>
                                        <p:cTn dur="100" id="7"/>
                                        <p:tgtEl>
                                          <p:spTgt spid="25"/>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0"/>
                                        </p:tgtEl>
                                        <p:attrNameLst>
                                          <p:attrName>style.visibility</p:attrName>
                                        </p:attrNameLst>
                                      </p:cBhvr>
                                      <p:to>
                                        <p:strVal val="visible"/>
                                      </p:to>
                                    </p:set>
                                    <p:animEffect filter="wipe(left)" transition="in">
                                      <p:cBhvr>
                                        <p:cTn dur="300" id="11"/>
                                        <p:tgtEl>
                                          <p:spTgt spid="20"/>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19"/>
                                        </p:tgtEl>
                                        <p:attrNameLst>
                                          <p:attrName>style.visibility</p:attrName>
                                        </p:attrNameLst>
                                      </p:cBhvr>
                                      <p:to>
                                        <p:strVal val="visible"/>
                                      </p:to>
                                    </p:set>
                                    <p:anim calcmode="lin" valueType="num">
                                      <p:cBhvr additive="base">
                                        <p:cTn dur="400" fill="hold" id="14"/>
                                        <p:tgtEl>
                                          <p:spTgt spid="19"/>
                                        </p:tgtEl>
                                        <p:attrNameLst>
                                          <p:attrName>ppt_x</p:attrName>
                                        </p:attrNameLst>
                                      </p:cBhvr>
                                      <p:tavLst>
                                        <p:tav tm="0">
                                          <p:val>
                                            <p:strVal val="0-#ppt_w/2"/>
                                          </p:val>
                                        </p:tav>
                                        <p:tav tm="100000">
                                          <p:val>
                                            <p:strVal val="#ppt_x"/>
                                          </p:val>
                                        </p:tav>
                                      </p:tavLst>
                                    </p:anim>
                                    <p:anim calcmode="lin" valueType="num">
                                      <p:cBhvr additive="base">
                                        <p:cTn dur="400" fill="hold" id="15"/>
                                        <p:tgtEl>
                                          <p:spTgt spid="19"/>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8"/>
                                        </p:tgtEl>
                                        <p:attrNameLst>
                                          <p:attrName>style.visibility</p:attrName>
                                        </p:attrNameLst>
                                      </p:cBhvr>
                                      <p:to>
                                        <p:strVal val="visible"/>
                                      </p:to>
                                    </p:set>
                                    <p:anim calcmode="lin" valueType="num">
                                      <p:cBhvr additive="base">
                                        <p:cTn dur="400" fill="hold" id="19"/>
                                        <p:tgtEl>
                                          <p:spTgt spid="18"/>
                                        </p:tgtEl>
                                        <p:attrNameLst>
                                          <p:attrName>ppt_x</p:attrName>
                                        </p:attrNameLst>
                                      </p:cBhvr>
                                      <p:tavLst>
                                        <p:tav tm="0">
                                          <p:val>
                                            <p:strVal val="0-#ppt_w/2"/>
                                          </p:val>
                                        </p:tav>
                                        <p:tav tm="100000">
                                          <p:val>
                                            <p:strVal val="#ppt_x"/>
                                          </p:val>
                                        </p:tav>
                                      </p:tavLst>
                                    </p:anim>
                                    <p:anim calcmode="lin" valueType="num">
                                      <p:cBhvr additive="base">
                                        <p:cTn dur="400" fill="hold" id="20"/>
                                        <p:tgtEl>
                                          <p:spTgt spid="18"/>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1"/>
                                        </p:tgtEl>
                                        <p:attrNameLst>
                                          <p:attrName>style.visibility</p:attrName>
                                        </p:attrNameLst>
                                      </p:cBhvr>
                                      <p:to>
                                        <p:strVal val="visible"/>
                                      </p:to>
                                    </p:set>
                                    <p:animEffect filter="randombar(horizontal)" transition="in">
                                      <p:cBhvr>
                                        <p:cTn dur="400" id="23"/>
                                        <p:tgtEl>
                                          <p:spTgt spid="21"/>
                                        </p:tgtEl>
                                      </p:cBhvr>
                                    </p:animEffect>
                                  </p:childTnLst>
                                </p:cTn>
                              </p:par>
                            </p:childTnLst>
                          </p:cTn>
                        </p:par>
                        <p:par>
                          <p:cTn fill="hold" id="24" nodeType="afterGroup">
                            <p:stCondLst>
                              <p:cond delay="900"/>
                            </p:stCondLst>
                            <p:childTnLst>
                              <p:par>
                                <p:cTn fill="hold" grpId="0" id="25" nodeType="afterEffect" presetClass="entr" presetID="23" presetSubtype="32">
                                  <p:stCondLst>
                                    <p:cond delay="0"/>
                                  </p:stCondLst>
                                  <p:childTnLst>
                                    <p:set>
                                      <p:cBhvr>
                                        <p:cTn dur="1" fill="hold" id="26">
                                          <p:stCondLst>
                                            <p:cond delay="0"/>
                                          </p:stCondLst>
                                        </p:cTn>
                                        <p:tgtEl>
                                          <p:spTgt spid="17"/>
                                        </p:tgtEl>
                                        <p:attrNameLst>
                                          <p:attrName>style.visibility</p:attrName>
                                        </p:attrNameLst>
                                      </p:cBhvr>
                                      <p:to>
                                        <p:strVal val="visible"/>
                                      </p:to>
                                    </p:set>
                                    <p:anim calcmode="lin" valueType="num">
                                      <p:cBhvr>
                                        <p:cTn dur="500" fill="hold" id="27"/>
                                        <p:tgtEl>
                                          <p:spTgt spid="17"/>
                                        </p:tgtEl>
                                        <p:attrNameLst>
                                          <p:attrName>ppt_w</p:attrName>
                                        </p:attrNameLst>
                                      </p:cBhvr>
                                      <p:tavLst>
                                        <p:tav tm="0">
                                          <p:val>
                                            <p:strVal val="4*#ppt_w"/>
                                          </p:val>
                                        </p:tav>
                                        <p:tav tm="100000">
                                          <p:val>
                                            <p:strVal val="#ppt_w"/>
                                          </p:val>
                                        </p:tav>
                                      </p:tavLst>
                                    </p:anim>
                                    <p:anim calcmode="lin" valueType="num">
                                      <p:cBhvr>
                                        <p:cTn dur="500" fill="hold" id="28"/>
                                        <p:tgtEl>
                                          <p:spTgt spid="17"/>
                                        </p:tgtEl>
                                        <p:attrNameLst>
                                          <p:attrName>ppt_h</p:attrName>
                                        </p:attrNameLst>
                                      </p:cBhvr>
                                      <p:tavLst>
                                        <p:tav tm="0">
                                          <p:val>
                                            <p:strVal val="4*#ppt_h"/>
                                          </p:val>
                                        </p:tav>
                                        <p:tav tm="100000">
                                          <p:val>
                                            <p:strVal val="#ppt_h"/>
                                          </p:val>
                                        </p:tav>
                                      </p:tavLst>
                                    </p:anim>
                                  </p:childTnLst>
                                </p:cTn>
                              </p:par>
                            </p:childTnLst>
                          </p:cTn>
                        </p:par>
                        <p:par>
                          <p:cTn fill="hold" id="29" nodeType="afterGroup">
                            <p:stCondLst>
                              <p:cond delay="1400"/>
                            </p:stCondLst>
                            <p:childTnLst>
                              <p:par>
                                <p:cTn fill="hold" grpId="1" id="30" nodeType="afterEffect" presetClass="emph" presetID="26" presetSubtype="0">
                                  <p:stCondLst>
                                    <p:cond delay="0"/>
                                  </p:stCondLst>
                                  <p:childTnLst>
                                    <p:animEffect filter="fade" transition="out">
                                      <p:cBhvr>
                                        <p:cTn dur="500" id="31" tmFilter="0, 0; .2, .5; .8, .5; 1, 0"/>
                                        <p:tgtEl>
                                          <p:spTgt spid="17"/>
                                        </p:tgtEl>
                                      </p:cBhvr>
                                    </p:animEffect>
                                    <p:animScale>
                                      <p:cBhvr>
                                        <p:cTn autoRev="1" dur="250" fill="hold" id="32"/>
                                        <p:tgtEl>
                                          <p:spTgt spid="17"/>
                                        </p:tgtEl>
                                      </p:cBhvr>
                                      <p:by x="105000" y="105000"/>
                                    </p:animScale>
                                  </p:childTnLst>
                                </p:cTn>
                              </p:par>
                              <p:par>
                                <p:cTn fill="hold" grpId="0" id="33" nodeType="withEffect" presetClass="entr" presetID="53" presetSubtype="0">
                                  <p:stCondLst>
                                    <p:cond delay="0"/>
                                  </p:stCondLst>
                                  <p:childTnLst>
                                    <p:set>
                                      <p:cBhvr>
                                        <p:cTn dur="1" fill="hold" id="34">
                                          <p:stCondLst>
                                            <p:cond delay="0"/>
                                          </p:stCondLst>
                                        </p:cTn>
                                        <p:tgtEl>
                                          <p:spTgt spid="6"/>
                                        </p:tgtEl>
                                        <p:attrNameLst>
                                          <p:attrName>style.visibility</p:attrName>
                                        </p:attrNameLst>
                                      </p:cBhvr>
                                      <p:to>
                                        <p:strVal val="visible"/>
                                      </p:to>
                                    </p:set>
                                    <p:anim calcmode="lin" valueType="num">
                                      <p:cBhvr>
                                        <p:cTn dur="500" fill="hold" id="35"/>
                                        <p:tgtEl>
                                          <p:spTgt spid="6"/>
                                        </p:tgtEl>
                                        <p:attrNameLst>
                                          <p:attrName>ppt_w</p:attrName>
                                        </p:attrNameLst>
                                      </p:cBhvr>
                                      <p:tavLst>
                                        <p:tav tm="0">
                                          <p:val>
                                            <p:fltVal val="0"/>
                                          </p:val>
                                        </p:tav>
                                        <p:tav tm="100000">
                                          <p:val>
                                            <p:strVal val="#ppt_w"/>
                                          </p:val>
                                        </p:tav>
                                      </p:tavLst>
                                    </p:anim>
                                    <p:anim calcmode="lin" valueType="num">
                                      <p:cBhvr>
                                        <p:cTn dur="500" fill="hold" id="36"/>
                                        <p:tgtEl>
                                          <p:spTgt spid="6"/>
                                        </p:tgtEl>
                                        <p:attrNameLst>
                                          <p:attrName>ppt_h</p:attrName>
                                        </p:attrNameLst>
                                      </p:cBhvr>
                                      <p:tavLst>
                                        <p:tav tm="0">
                                          <p:val>
                                            <p:fltVal val="0"/>
                                          </p:val>
                                        </p:tav>
                                        <p:tav tm="100000">
                                          <p:val>
                                            <p:strVal val="#ppt_h"/>
                                          </p:val>
                                        </p:tav>
                                      </p:tavLst>
                                    </p:anim>
                                    <p:animEffect filter="fade" transition="in">
                                      <p:cBhvr>
                                        <p:cTn dur="500" id="37"/>
                                        <p:tgtEl>
                                          <p:spTgt spid="6"/>
                                        </p:tgtEl>
                                      </p:cBhvr>
                                    </p:animEffect>
                                  </p:childTnLst>
                                </p:cTn>
                              </p:par>
                            </p:childTnLst>
                          </p:cTn>
                        </p:par>
                        <p:par>
                          <p:cTn fill="hold" id="38" nodeType="afterGroup">
                            <p:stCondLst>
                              <p:cond delay="1900"/>
                            </p:stCondLst>
                            <p:childTnLst>
                              <p:par>
                                <p:cTn fill="hold" grpId="0" id="39" nodeType="afterEffect" presetClass="entr" presetID="53" presetSubtype="0">
                                  <p:stCondLst>
                                    <p:cond delay="0"/>
                                  </p:stCondLst>
                                  <p:childTnLst>
                                    <p:set>
                                      <p:cBhvr>
                                        <p:cTn dur="1" fill="hold" id="40">
                                          <p:stCondLst>
                                            <p:cond delay="0"/>
                                          </p:stCondLst>
                                        </p:cTn>
                                        <p:tgtEl>
                                          <p:spTgt spid="3"/>
                                        </p:tgtEl>
                                        <p:attrNameLst>
                                          <p:attrName>style.visibility</p:attrName>
                                        </p:attrNameLst>
                                      </p:cBhvr>
                                      <p:to>
                                        <p:strVal val="visible"/>
                                      </p:to>
                                    </p:set>
                                    <p:anim calcmode="lin" valueType="num">
                                      <p:cBhvr>
                                        <p:cTn dur="500" fill="hold" id="41"/>
                                        <p:tgtEl>
                                          <p:spTgt spid="3"/>
                                        </p:tgtEl>
                                        <p:attrNameLst>
                                          <p:attrName>ppt_w</p:attrName>
                                        </p:attrNameLst>
                                      </p:cBhvr>
                                      <p:tavLst>
                                        <p:tav tm="0">
                                          <p:val>
                                            <p:fltVal val="0"/>
                                          </p:val>
                                        </p:tav>
                                        <p:tav tm="100000">
                                          <p:val>
                                            <p:strVal val="#ppt_w"/>
                                          </p:val>
                                        </p:tav>
                                      </p:tavLst>
                                    </p:anim>
                                    <p:anim calcmode="lin" valueType="num">
                                      <p:cBhvr>
                                        <p:cTn dur="500" fill="hold" id="42"/>
                                        <p:tgtEl>
                                          <p:spTgt spid="3"/>
                                        </p:tgtEl>
                                        <p:attrNameLst>
                                          <p:attrName>ppt_h</p:attrName>
                                        </p:attrNameLst>
                                      </p:cBhvr>
                                      <p:tavLst>
                                        <p:tav tm="0">
                                          <p:val>
                                            <p:fltVal val="0"/>
                                          </p:val>
                                        </p:tav>
                                        <p:tav tm="100000">
                                          <p:val>
                                            <p:strVal val="#ppt_h"/>
                                          </p:val>
                                        </p:tav>
                                      </p:tavLst>
                                    </p:anim>
                                    <p:animEffect filter="fade" transition="in">
                                      <p:cBhvr>
                                        <p:cTn dur="500" id="43"/>
                                        <p:tgtEl>
                                          <p:spTgt spid="3"/>
                                        </p:tgtEl>
                                      </p:cBhvr>
                                    </p:animEffect>
                                  </p:childTnLst>
                                </p:cTn>
                              </p:par>
                            </p:childTnLst>
                          </p:cTn>
                        </p:par>
                        <p:par>
                          <p:cTn fill="hold" id="44" nodeType="afterGroup">
                            <p:stCondLst>
                              <p:cond delay="2400"/>
                            </p:stCondLst>
                            <p:childTnLst>
                              <p:par>
                                <p:cTn fill="hold" grpId="0" id="45" nodeType="afterEffect" presetClass="entr" presetID="53" presetSubtype="0">
                                  <p:stCondLst>
                                    <p:cond delay="0"/>
                                  </p:stCondLst>
                                  <p:childTnLst>
                                    <p:set>
                                      <p:cBhvr>
                                        <p:cTn dur="1" fill="hold" id="46">
                                          <p:stCondLst>
                                            <p:cond delay="0"/>
                                          </p:stCondLst>
                                        </p:cTn>
                                        <p:tgtEl>
                                          <p:spTgt spid="4"/>
                                        </p:tgtEl>
                                        <p:attrNameLst>
                                          <p:attrName>style.visibility</p:attrName>
                                        </p:attrNameLst>
                                      </p:cBhvr>
                                      <p:to>
                                        <p:strVal val="visible"/>
                                      </p:to>
                                    </p:set>
                                    <p:anim calcmode="lin" valueType="num">
                                      <p:cBhvr>
                                        <p:cTn dur="500" fill="hold" id="47"/>
                                        <p:tgtEl>
                                          <p:spTgt spid="4"/>
                                        </p:tgtEl>
                                        <p:attrNameLst>
                                          <p:attrName>ppt_w</p:attrName>
                                        </p:attrNameLst>
                                      </p:cBhvr>
                                      <p:tavLst>
                                        <p:tav tm="0">
                                          <p:val>
                                            <p:fltVal val="0"/>
                                          </p:val>
                                        </p:tav>
                                        <p:tav tm="100000">
                                          <p:val>
                                            <p:strVal val="#ppt_w"/>
                                          </p:val>
                                        </p:tav>
                                      </p:tavLst>
                                    </p:anim>
                                    <p:anim calcmode="lin" valueType="num">
                                      <p:cBhvr>
                                        <p:cTn dur="500" fill="hold" id="48"/>
                                        <p:tgtEl>
                                          <p:spTgt spid="4"/>
                                        </p:tgtEl>
                                        <p:attrNameLst>
                                          <p:attrName>ppt_h</p:attrName>
                                        </p:attrNameLst>
                                      </p:cBhvr>
                                      <p:tavLst>
                                        <p:tav tm="0">
                                          <p:val>
                                            <p:fltVal val="0"/>
                                          </p:val>
                                        </p:tav>
                                        <p:tav tm="100000">
                                          <p:val>
                                            <p:strVal val="#ppt_h"/>
                                          </p:val>
                                        </p:tav>
                                      </p:tavLst>
                                    </p:anim>
                                    <p:animEffect filter="fade" transition="in">
                                      <p:cBhvr>
                                        <p:cTn dur="500" id="49"/>
                                        <p:tgtEl>
                                          <p:spTgt spid="4"/>
                                        </p:tgtEl>
                                      </p:cBhvr>
                                    </p:animEffect>
                                  </p:childTnLst>
                                </p:cTn>
                              </p:par>
                            </p:childTnLst>
                          </p:cTn>
                        </p:par>
                        <p:par>
                          <p:cTn fill="hold" id="50" nodeType="afterGroup">
                            <p:stCondLst>
                              <p:cond delay="2900"/>
                            </p:stCondLst>
                            <p:childTnLst>
                              <p:par>
                                <p:cTn fill="hold" grpId="0" id="51" nodeType="afterEffect" presetClass="entr" presetID="53" presetSubtype="0">
                                  <p:stCondLst>
                                    <p:cond delay="0"/>
                                  </p:stCondLst>
                                  <p:childTnLst>
                                    <p:set>
                                      <p:cBhvr>
                                        <p:cTn dur="1" fill="hold" id="52">
                                          <p:stCondLst>
                                            <p:cond delay="0"/>
                                          </p:stCondLst>
                                        </p:cTn>
                                        <p:tgtEl>
                                          <p:spTgt spid="5"/>
                                        </p:tgtEl>
                                        <p:attrNameLst>
                                          <p:attrName>style.visibility</p:attrName>
                                        </p:attrNameLst>
                                      </p:cBhvr>
                                      <p:to>
                                        <p:strVal val="visible"/>
                                      </p:to>
                                    </p:set>
                                    <p:anim calcmode="lin" valueType="num">
                                      <p:cBhvr>
                                        <p:cTn dur="500" fill="hold" id="53"/>
                                        <p:tgtEl>
                                          <p:spTgt spid="5"/>
                                        </p:tgtEl>
                                        <p:attrNameLst>
                                          <p:attrName>ppt_w</p:attrName>
                                        </p:attrNameLst>
                                      </p:cBhvr>
                                      <p:tavLst>
                                        <p:tav tm="0">
                                          <p:val>
                                            <p:fltVal val="0"/>
                                          </p:val>
                                        </p:tav>
                                        <p:tav tm="100000">
                                          <p:val>
                                            <p:strVal val="#ppt_w"/>
                                          </p:val>
                                        </p:tav>
                                      </p:tavLst>
                                    </p:anim>
                                    <p:anim calcmode="lin" valueType="num">
                                      <p:cBhvr>
                                        <p:cTn dur="500" fill="hold" id="54"/>
                                        <p:tgtEl>
                                          <p:spTgt spid="5"/>
                                        </p:tgtEl>
                                        <p:attrNameLst>
                                          <p:attrName>ppt_h</p:attrName>
                                        </p:attrNameLst>
                                      </p:cBhvr>
                                      <p:tavLst>
                                        <p:tav tm="0">
                                          <p:val>
                                            <p:fltVal val="0"/>
                                          </p:val>
                                        </p:tav>
                                        <p:tav tm="100000">
                                          <p:val>
                                            <p:strVal val="#ppt_h"/>
                                          </p:val>
                                        </p:tav>
                                      </p:tavLst>
                                    </p:anim>
                                    <p:animEffect filter="fade" transition="in">
                                      <p:cBhvr>
                                        <p:cTn dur="500" id="55"/>
                                        <p:tgtEl>
                                          <p:spTgt spid="5"/>
                                        </p:tgtEl>
                                      </p:cBhvr>
                                    </p:animEffect>
                                  </p:childTnLst>
                                </p:cTn>
                              </p:par>
                            </p:childTnLst>
                          </p:cTn>
                        </p:par>
                        <p:par>
                          <p:cTn fill="hold" id="56" nodeType="afterGroup">
                            <p:stCondLst>
                              <p:cond delay="3400"/>
                            </p:stCondLst>
                            <p:childTnLst>
                              <p:par>
                                <p:cTn fill="hold" grpId="0" id="57" nodeType="afterEffect" presetClass="entr" presetID="10" presetSubtype="0">
                                  <p:stCondLst>
                                    <p:cond delay="0"/>
                                  </p:stCondLst>
                                  <p:childTnLst>
                                    <p:set>
                                      <p:cBhvr>
                                        <p:cTn dur="1" fill="hold" id="58">
                                          <p:stCondLst>
                                            <p:cond delay="0"/>
                                          </p:stCondLst>
                                        </p:cTn>
                                        <p:tgtEl>
                                          <p:spTgt spid="12"/>
                                        </p:tgtEl>
                                        <p:attrNameLst>
                                          <p:attrName>style.visibility</p:attrName>
                                        </p:attrNameLst>
                                      </p:cBhvr>
                                      <p:to>
                                        <p:strVal val="visible"/>
                                      </p:to>
                                    </p:set>
                                    <p:animEffect filter="fade" transition="in">
                                      <p:cBhvr>
                                        <p:cTn dur="300" id="59"/>
                                        <p:tgtEl>
                                          <p:spTgt spid="12"/>
                                        </p:tgtEl>
                                      </p:cBhvr>
                                    </p:animEffect>
                                  </p:childTnLst>
                                </p:cTn>
                              </p:par>
                            </p:childTnLst>
                          </p:cTn>
                        </p:par>
                        <p:par>
                          <p:cTn fill="hold" id="60" nodeType="afterGroup">
                            <p:stCondLst>
                              <p:cond delay="3700"/>
                            </p:stCondLst>
                            <p:childTnLst>
                              <p:par>
                                <p:cTn fill="hold" grpId="0" id="61" nodeType="afterEffect" presetClass="entr" presetID="10" presetSubtype="0">
                                  <p:stCondLst>
                                    <p:cond delay="0"/>
                                  </p:stCondLst>
                                  <p:childTnLst>
                                    <p:set>
                                      <p:cBhvr>
                                        <p:cTn dur="1" fill="hold" id="62">
                                          <p:stCondLst>
                                            <p:cond delay="0"/>
                                          </p:stCondLst>
                                        </p:cTn>
                                        <p:tgtEl>
                                          <p:spTgt spid="13"/>
                                        </p:tgtEl>
                                        <p:attrNameLst>
                                          <p:attrName>style.visibility</p:attrName>
                                        </p:attrNameLst>
                                      </p:cBhvr>
                                      <p:to>
                                        <p:strVal val="visible"/>
                                      </p:to>
                                    </p:set>
                                    <p:animEffect filter="fade" transition="in">
                                      <p:cBhvr>
                                        <p:cTn dur="300" id="63"/>
                                        <p:tgtEl>
                                          <p:spTgt spid="13"/>
                                        </p:tgtEl>
                                      </p:cBhvr>
                                    </p:animEffect>
                                  </p:childTnLst>
                                </p:cTn>
                              </p:par>
                            </p:childTnLst>
                          </p:cTn>
                        </p:par>
                        <p:par>
                          <p:cTn fill="hold" id="64" nodeType="afterGroup">
                            <p:stCondLst>
                              <p:cond delay="4000"/>
                            </p:stCondLst>
                            <p:childTnLst>
                              <p:par>
                                <p:cTn fill="hold" grpId="0" id="65" nodeType="afterEffect" presetClass="entr" presetID="10" presetSubtype="0">
                                  <p:stCondLst>
                                    <p:cond delay="0"/>
                                  </p:stCondLst>
                                  <p:childTnLst>
                                    <p:set>
                                      <p:cBhvr>
                                        <p:cTn dur="1" fill="hold" id="66">
                                          <p:stCondLst>
                                            <p:cond delay="0"/>
                                          </p:stCondLst>
                                        </p:cTn>
                                        <p:tgtEl>
                                          <p:spTgt spid="14"/>
                                        </p:tgtEl>
                                        <p:attrNameLst>
                                          <p:attrName>style.visibility</p:attrName>
                                        </p:attrNameLst>
                                      </p:cBhvr>
                                      <p:to>
                                        <p:strVal val="visible"/>
                                      </p:to>
                                    </p:set>
                                    <p:animEffect filter="fade" transition="in">
                                      <p:cBhvr>
                                        <p:cTn dur="300" id="67"/>
                                        <p:tgtEl>
                                          <p:spTgt spid="14"/>
                                        </p:tgtEl>
                                      </p:cBhvr>
                                    </p:animEffect>
                                  </p:childTnLst>
                                </p:cTn>
                              </p:par>
                            </p:childTnLst>
                          </p:cTn>
                        </p:par>
                        <p:par>
                          <p:cTn fill="hold" id="68" nodeType="afterGroup">
                            <p:stCondLst>
                              <p:cond delay="4300"/>
                            </p:stCondLst>
                            <p:childTnLst>
                              <p:par>
                                <p:cTn fill="hold" grpId="0" id="69" nodeType="afterEffect" presetClass="entr" presetID="10" presetSubtype="0">
                                  <p:stCondLst>
                                    <p:cond delay="0"/>
                                  </p:stCondLst>
                                  <p:childTnLst>
                                    <p:set>
                                      <p:cBhvr>
                                        <p:cTn dur="1" fill="hold" id="70">
                                          <p:stCondLst>
                                            <p:cond delay="0"/>
                                          </p:stCondLst>
                                        </p:cTn>
                                        <p:tgtEl>
                                          <p:spTgt spid="15"/>
                                        </p:tgtEl>
                                        <p:attrNameLst>
                                          <p:attrName>style.visibility</p:attrName>
                                        </p:attrNameLst>
                                      </p:cBhvr>
                                      <p:to>
                                        <p:strVal val="visible"/>
                                      </p:to>
                                    </p:set>
                                    <p:animEffect filter="fade" transition="in">
                                      <p:cBhvr>
                                        <p:cTn dur="300" id="71"/>
                                        <p:tgtEl>
                                          <p:spTgt spid="15"/>
                                        </p:tgtEl>
                                      </p:cBhvr>
                                    </p:animEffect>
                                  </p:childTnLst>
                                </p:cTn>
                              </p:par>
                            </p:childTnLst>
                          </p:cTn>
                        </p:par>
                        <p:par>
                          <p:cTn fill="hold" id="72" nodeType="afterGroup">
                            <p:stCondLst>
                              <p:cond delay="4600"/>
                            </p:stCondLst>
                            <p:childTnLst>
                              <p:par>
                                <p:cTn fill="hold" grpId="0" id="73" nodeType="afterEffect" presetClass="entr" presetID="53" presetSubtype="0">
                                  <p:stCondLst>
                                    <p:cond delay="0"/>
                                  </p:stCondLst>
                                  <p:childTnLst>
                                    <p:set>
                                      <p:cBhvr>
                                        <p:cTn dur="1" fill="hold" id="74">
                                          <p:stCondLst>
                                            <p:cond delay="0"/>
                                          </p:stCondLst>
                                        </p:cTn>
                                        <p:tgtEl>
                                          <p:spTgt spid="11"/>
                                        </p:tgtEl>
                                        <p:attrNameLst>
                                          <p:attrName>style.visibility</p:attrName>
                                        </p:attrNameLst>
                                      </p:cBhvr>
                                      <p:to>
                                        <p:strVal val="visible"/>
                                      </p:to>
                                    </p:set>
                                    <p:anim calcmode="lin" valueType="num">
                                      <p:cBhvr>
                                        <p:cTn dur="500" fill="hold" id="75"/>
                                        <p:tgtEl>
                                          <p:spTgt spid="11"/>
                                        </p:tgtEl>
                                        <p:attrNameLst>
                                          <p:attrName>ppt_w</p:attrName>
                                        </p:attrNameLst>
                                      </p:cBhvr>
                                      <p:tavLst>
                                        <p:tav tm="0">
                                          <p:val>
                                            <p:fltVal val="0"/>
                                          </p:val>
                                        </p:tav>
                                        <p:tav tm="100000">
                                          <p:val>
                                            <p:strVal val="#ppt_w"/>
                                          </p:val>
                                        </p:tav>
                                      </p:tavLst>
                                    </p:anim>
                                    <p:anim calcmode="lin" valueType="num">
                                      <p:cBhvr>
                                        <p:cTn dur="500" fill="hold" id="76"/>
                                        <p:tgtEl>
                                          <p:spTgt spid="11"/>
                                        </p:tgtEl>
                                        <p:attrNameLst>
                                          <p:attrName>ppt_h</p:attrName>
                                        </p:attrNameLst>
                                      </p:cBhvr>
                                      <p:tavLst>
                                        <p:tav tm="0">
                                          <p:val>
                                            <p:fltVal val="0"/>
                                          </p:val>
                                        </p:tav>
                                        <p:tav tm="100000">
                                          <p:val>
                                            <p:strVal val="#ppt_h"/>
                                          </p:val>
                                        </p:tav>
                                      </p:tavLst>
                                    </p:anim>
                                    <p:animEffect filter="fade" transition="in">
                                      <p:cBhvr>
                                        <p:cTn dur="500" id="77"/>
                                        <p:tgtEl>
                                          <p:spTgt spid="11"/>
                                        </p:tgtEl>
                                      </p:cBhvr>
                                    </p:animEffect>
                                  </p:childTnLst>
                                </p:cTn>
                              </p:par>
                            </p:childTnLst>
                          </p:cTn>
                        </p:par>
                        <p:par>
                          <p:cTn fill="hold" id="78" nodeType="afterGroup">
                            <p:stCondLst>
                              <p:cond delay="5100"/>
                            </p:stCondLst>
                            <p:childTnLst>
                              <p:par>
                                <p:cTn fill="hold" grpId="0" id="79" nodeType="afterEffect" presetClass="entr" presetID="53" presetSubtype="0">
                                  <p:stCondLst>
                                    <p:cond delay="0"/>
                                  </p:stCondLst>
                                  <p:childTnLst>
                                    <p:set>
                                      <p:cBhvr>
                                        <p:cTn dur="1" fill="hold" id="80">
                                          <p:stCondLst>
                                            <p:cond delay="0"/>
                                          </p:stCondLst>
                                        </p:cTn>
                                        <p:tgtEl>
                                          <p:spTgt spid="8"/>
                                        </p:tgtEl>
                                        <p:attrNameLst>
                                          <p:attrName>style.visibility</p:attrName>
                                        </p:attrNameLst>
                                      </p:cBhvr>
                                      <p:to>
                                        <p:strVal val="visible"/>
                                      </p:to>
                                    </p:set>
                                    <p:anim calcmode="lin" valueType="num">
                                      <p:cBhvr>
                                        <p:cTn dur="500" fill="hold" id="81"/>
                                        <p:tgtEl>
                                          <p:spTgt spid="8"/>
                                        </p:tgtEl>
                                        <p:attrNameLst>
                                          <p:attrName>ppt_w</p:attrName>
                                        </p:attrNameLst>
                                      </p:cBhvr>
                                      <p:tavLst>
                                        <p:tav tm="0">
                                          <p:val>
                                            <p:fltVal val="0"/>
                                          </p:val>
                                        </p:tav>
                                        <p:tav tm="100000">
                                          <p:val>
                                            <p:strVal val="#ppt_w"/>
                                          </p:val>
                                        </p:tav>
                                      </p:tavLst>
                                    </p:anim>
                                    <p:anim calcmode="lin" valueType="num">
                                      <p:cBhvr>
                                        <p:cTn dur="500" fill="hold" id="82"/>
                                        <p:tgtEl>
                                          <p:spTgt spid="8"/>
                                        </p:tgtEl>
                                        <p:attrNameLst>
                                          <p:attrName>ppt_h</p:attrName>
                                        </p:attrNameLst>
                                      </p:cBhvr>
                                      <p:tavLst>
                                        <p:tav tm="0">
                                          <p:val>
                                            <p:fltVal val="0"/>
                                          </p:val>
                                        </p:tav>
                                        <p:tav tm="100000">
                                          <p:val>
                                            <p:strVal val="#ppt_h"/>
                                          </p:val>
                                        </p:tav>
                                      </p:tavLst>
                                    </p:anim>
                                    <p:animEffect filter="fade" transition="in">
                                      <p:cBhvr>
                                        <p:cTn dur="500" id="83"/>
                                        <p:tgtEl>
                                          <p:spTgt spid="8"/>
                                        </p:tgtEl>
                                      </p:cBhvr>
                                    </p:animEffect>
                                  </p:childTnLst>
                                </p:cTn>
                              </p:par>
                            </p:childTnLst>
                          </p:cTn>
                        </p:par>
                        <p:par>
                          <p:cTn fill="hold" id="84" nodeType="afterGroup">
                            <p:stCondLst>
                              <p:cond delay="5600"/>
                            </p:stCondLst>
                            <p:childTnLst>
                              <p:par>
                                <p:cTn fill="hold" grpId="0" id="85" nodeType="afterEffect" presetClass="entr" presetID="53" presetSubtype="0">
                                  <p:stCondLst>
                                    <p:cond delay="0"/>
                                  </p:stCondLst>
                                  <p:childTnLst>
                                    <p:set>
                                      <p:cBhvr>
                                        <p:cTn dur="1" fill="hold" id="86">
                                          <p:stCondLst>
                                            <p:cond delay="0"/>
                                          </p:stCondLst>
                                        </p:cTn>
                                        <p:tgtEl>
                                          <p:spTgt spid="10"/>
                                        </p:tgtEl>
                                        <p:attrNameLst>
                                          <p:attrName>style.visibility</p:attrName>
                                        </p:attrNameLst>
                                      </p:cBhvr>
                                      <p:to>
                                        <p:strVal val="visible"/>
                                      </p:to>
                                    </p:set>
                                    <p:anim calcmode="lin" valueType="num">
                                      <p:cBhvr>
                                        <p:cTn dur="500" fill="hold" id="87"/>
                                        <p:tgtEl>
                                          <p:spTgt spid="10"/>
                                        </p:tgtEl>
                                        <p:attrNameLst>
                                          <p:attrName>ppt_w</p:attrName>
                                        </p:attrNameLst>
                                      </p:cBhvr>
                                      <p:tavLst>
                                        <p:tav tm="0">
                                          <p:val>
                                            <p:fltVal val="0"/>
                                          </p:val>
                                        </p:tav>
                                        <p:tav tm="100000">
                                          <p:val>
                                            <p:strVal val="#ppt_w"/>
                                          </p:val>
                                        </p:tav>
                                      </p:tavLst>
                                    </p:anim>
                                    <p:anim calcmode="lin" valueType="num">
                                      <p:cBhvr>
                                        <p:cTn dur="500" fill="hold" id="88"/>
                                        <p:tgtEl>
                                          <p:spTgt spid="10"/>
                                        </p:tgtEl>
                                        <p:attrNameLst>
                                          <p:attrName>ppt_h</p:attrName>
                                        </p:attrNameLst>
                                      </p:cBhvr>
                                      <p:tavLst>
                                        <p:tav tm="0">
                                          <p:val>
                                            <p:fltVal val="0"/>
                                          </p:val>
                                        </p:tav>
                                        <p:tav tm="100000">
                                          <p:val>
                                            <p:strVal val="#ppt_h"/>
                                          </p:val>
                                        </p:tav>
                                      </p:tavLst>
                                    </p:anim>
                                    <p:animEffect filter="fade" transition="in">
                                      <p:cBhvr>
                                        <p:cTn dur="500" id="89"/>
                                        <p:tgtEl>
                                          <p:spTgt spid="10"/>
                                        </p:tgtEl>
                                      </p:cBhvr>
                                    </p:animEffect>
                                  </p:childTnLst>
                                </p:cTn>
                              </p:par>
                            </p:childTnLst>
                          </p:cTn>
                        </p:par>
                        <p:par>
                          <p:cTn fill="hold" id="90" nodeType="afterGroup">
                            <p:stCondLst>
                              <p:cond delay="6100"/>
                            </p:stCondLst>
                            <p:childTnLst>
                              <p:par>
                                <p:cTn fill="hold" grpId="0" id="91" nodeType="afterEffect" presetClass="entr" presetID="53" presetSubtype="0">
                                  <p:stCondLst>
                                    <p:cond delay="0"/>
                                  </p:stCondLst>
                                  <p:childTnLst>
                                    <p:set>
                                      <p:cBhvr>
                                        <p:cTn dur="1" fill="hold" id="92">
                                          <p:stCondLst>
                                            <p:cond delay="0"/>
                                          </p:stCondLst>
                                        </p:cTn>
                                        <p:tgtEl>
                                          <p:spTgt spid="9"/>
                                        </p:tgtEl>
                                        <p:attrNameLst>
                                          <p:attrName>style.visibility</p:attrName>
                                        </p:attrNameLst>
                                      </p:cBhvr>
                                      <p:to>
                                        <p:strVal val="visible"/>
                                      </p:to>
                                    </p:set>
                                    <p:anim calcmode="lin" valueType="num">
                                      <p:cBhvr>
                                        <p:cTn dur="500" fill="hold" id="93"/>
                                        <p:tgtEl>
                                          <p:spTgt spid="9"/>
                                        </p:tgtEl>
                                        <p:attrNameLst>
                                          <p:attrName>ppt_w</p:attrName>
                                        </p:attrNameLst>
                                      </p:cBhvr>
                                      <p:tavLst>
                                        <p:tav tm="0">
                                          <p:val>
                                            <p:fltVal val="0"/>
                                          </p:val>
                                        </p:tav>
                                        <p:tav tm="100000">
                                          <p:val>
                                            <p:strVal val="#ppt_w"/>
                                          </p:val>
                                        </p:tav>
                                      </p:tavLst>
                                    </p:anim>
                                    <p:anim calcmode="lin" valueType="num">
                                      <p:cBhvr>
                                        <p:cTn dur="500" fill="hold" id="94"/>
                                        <p:tgtEl>
                                          <p:spTgt spid="9"/>
                                        </p:tgtEl>
                                        <p:attrNameLst>
                                          <p:attrName>ppt_h</p:attrName>
                                        </p:attrNameLst>
                                      </p:cBhvr>
                                      <p:tavLst>
                                        <p:tav tm="0">
                                          <p:val>
                                            <p:fltVal val="0"/>
                                          </p:val>
                                        </p:tav>
                                        <p:tav tm="100000">
                                          <p:val>
                                            <p:strVal val="#ppt_h"/>
                                          </p:val>
                                        </p:tav>
                                      </p:tavLst>
                                    </p:anim>
                                    <p:animEffect filter="fade" transition="in">
                                      <p:cBhvr>
                                        <p:cTn dur="500" id="95"/>
                                        <p:tgtEl>
                                          <p:spTgt spid="9"/>
                                        </p:tgtEl>
                                      </p:cBhvr>
                                    </p:animEffect>
                                  </p:childTnLst>
                                </p:cTn>
                              </p:par>
                            </p:childTnLst>
                          </p:cTn>
                        </p:par>
                      </p:childTnLst>
                    </p:cTn>
                  </p:par>
                  <p:par>
                    <p:cTn fill="hold" id="96" nodeType="clickPar">
                      <p:stCondLst>
                        <p:cond delay="indefinite"/>
                        <p:cond delay="0" evt="onBegin">
                          <p:tn val="95"/>
                        </p:cond>
                      </p:stCondLst>
                      <p:childTnLst>
                        <p:par>
                          <p:cTn fill="hold" id="97" nodeType="afterGroup">
                            <p:stCondLst>
                              <p:cond delay="0"/>
                            </p:stCondLst>
                            <p:childTnLst>
                              <p:par>
                                <p:cTn fill="hold" grpId="0" id="98" nodeType="clickEffect" presetClass="entr" presetID="22" presetSubtype="1">
                                  <p:stCondLst>
                                    <p:cond delay="0"/>
                                  </p:stCondLst>
                                  <p:childTnLst>
                                    <p:set>
                                      <p:cBhvr>
                                        <p:cTn dur="1" fill="hold" id="99">
                                          <p:stCondLst>
                                            <p:cond delay="0"/>
                                          </p:stCondLst>
                                        </p:cTn>
                                        <p:tgtEl>
                                          <p:spTgt spid="16"/>
                                        </p:tgtEl>
                                        <p:attrNameLst>
                                          <p:attrName>style.visibility</p:attrName>
                                        </p:attrNameLst>
                                      </p:cBhvr>
                                      <p:to>
                                        <p:strVal val="visible"/>
                                      </p:to>
                                    </p:set>
                                    <p:animEffect filter="wipe(up)" transition="in">
                                      <p:cBhvr>
                                        <p:cTn dur="500" id="100"/>
                                        <p:tgtEl>
                                          <p:spTgt spid="16"/>
                                        </p:tgtEl>
                                      </p:cBhvr>
                                    </p:animEffect>
                                  </p:childTnLst>
                                </p:cTn>
                              </p:par>
                            </p:childTnLst>
                          </p:cTn>
                        </p:par>
                        <p:par>
                          <p:cTn fill="hold" id="101" nodeType="afterGroup">
                            <p:stCondLst>
                              <p:cond delay="500"/>
                            </p:stCondLst>
                            <p:childTnLst>
                              <p:par>
                                <p:cTn fill="hold" grpId="0" id="102" nodeType="afterEffect" presetClass="entr" presetID="42" presetSubtype="0">
                                  <p:stCondLst>
                                    <p:cond delay="0"/>
                                  </p:stCondLst>
                                  <p:childTnLst>
                                    <p:set>
                                      <p:cBhvr>
                                        <p:cTn dur="1" fill="hold" id="103">
                                          <p:stCondLst>
                                            <p:cond delay="0"/>
                                          </p:stCondLst>
                                        </p:cTn>
                                        <p:tgtEl>
                                          <p:spTgt spid="7"/>
                                        </p:tgtEl>
                                        <p:attrNameLst>
                                          <p:attrName>style.visibility</p:attrName>
                                        </p:attrNameLst>
                                      </p:cBhvr>
                                      <p:to>
                                        <p:strVal val="visible"/>
                                      </p:to>
                                    </p:set>
                                    <p:animEffect filter="fade" transition="in">
                                      <p:cBhvr>
                                        <p:cTn dur="500" id="104"/>
                                        <p:tgtEl>
                                          <p:spTgt spid="7"/>
                                        </p:tgtEl>
                                      </p:cBhvr>
                                    </p:animEffect>
                                    <p:anim calcmode="lin" valueType="num">
                                      <p:cBhvr>
                                        <p:cTn dur="500" fill="hold" id="105"/>
                                        <p:tgtEl>
                                          <p:spTgt spid="7"/>
                                        </p:tgtEl>
                                        <p:attrNameLst>
                                          <p:attrName>ppt_x</p:attrName>
                                        </p:attrNameLst>
                                      </p:cBhvr>
                                      <p:tavLst>
                                        <p:tav tm="0">
                                          <p:val>
                                            <p:strVal val="#ppt_x"/>
                                          </p:val>
                                        </p:tav>
                                        <p:tav tm="100000">
                                          <p:val>
                                            <p:strVal val="#ppt_x"/>
                                          </p:val>
                                        </p:tav>
                                      </p:tavLst>
                                    </p:anim>
                                    <p:anim calcmode="lin" valueType="num">
                                      <p:cBhvr>
                                        <p:cTn dur="500" fill="hold" id="106"/>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1" spid="17"/>
      <p:bldP grpId="0" spid="18"/>
      <p:bldP grpId="0" spid="19"/>
      <p:bldP grpId="0" spid="2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6">
            <a:extLst>
              <a:ext uri="{FF2B5EF4-FFF2-40B4-BE49-F238E27FC236}">
                <a16:creationId xmlns:a16="http://schemas.microsoft.com/office/drawing/2014/main" id="{41E10DD3-36B0-45E6-B2F7-6CE978912FF6}"/>
              </a:ext>
            </a:extLst>
          </p:cNvPr>
          <p:cNvSpPr/>
          <p:nvPr/>
        </p:nvSpPr>
        <p:spPr bwMode="auto">
          <a:xfrm>
            <a:off x="1797498" y="1788197"/>
            <a:ext cx="2412258" cy="2412258"/>
          </a:xfrm>
          <a:custGeom>
            <a:gdLst>
              <a:gd fmla="*/ 2021 w 4042" name="T0"/>
              <a:gd fmla="*/ 0 h 4042" name="T1"/>
              <a:gd fmla="*/ 4042 w 4042" name="T2"/>
              <a:gd fmla="*/ 2021 h 4042" name="T3"/>
              <a:gd fmla="*/ 2021 w 4042" name="T4"/>
              <a:gd fmla="*/ 4042 h 4042" name="T5"/>
              <a:gd fmla="*/ 0 w 4042" name="T6"/>
              <a:gd fmla="*/ 2021 h 4042" name="T7"/>
              <a:gd fmla="*/ 2021 w 4042" name="T8"/>
              <a:gd fmla="*/ 0 h 4042" name="T9"/>
            </a:gdLst>
            <a:cxnLst>
              <a:cxn ang="0">
                <a:pos x="T0" y="T1"/>
              </a:cxn>
              <a:cxn ang="0">
                <a:pos x="T2" y="T3"/>
              </a:cxn>
              <a:cxn ang="0">
                <a:pos x="T4" y="T5"/>
              </a:cxn>
              <a:cxn ang="0">
                <a:pos x="T6" y="T7"/>
              </a:cxn>
              <a:cxn ang="0">
                <a:pos x="T8" y="T9"/>
              </a:cxn>
            </a:cxnLst>
            <a:rect b="b" l="0" r="r" t="0"/>
            <a:pathLst>
              <a:path h="4042" w="4042">
                <a:moveTo>
                  <a:pt x="2021" y="0"/>
                </a:moveTo>
                <a:lnTo>
                  <a:pt x="4042" y="2021"/>
                </a:lnTo>
                <a:lnTo>
                  <a:pt x="2021" y="4042"/>
                </a:lnTo>
                <a:lnTo>
                  <a:pt x="0" y="2021"/>
                </a:lnTo>
                <a:lnTo>
                  <a:pt x="2021" y="0"/>
                </a:lnTo>
                <a:close/>
              </a:path>
            </a:pathLst>
          </a:custGeom>
          <a:solidFill>
            <a:srgbClr val="19B49B"/>
          </a:solidFill>
          <a:ln cap="flat" w="10">
            <a:no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3" name="Freeform 7">
            <a:extLst>
              <a:ext uri="{FF2B5EF4-FFF2-40B4-BE49-F238E27FC236}">
                <a16:creationId xmlns:a16="http://schemas.microsoft.com/office/drawing/2014/main" id="{A4382A38-F6C5-4ABB-9561-B1F1547E9405}"/>
              </a:ext>
            </a:extLst>
          </p:cNvPr>
          <p:cNvSpPr/>
          <p:nvPr/>
        </p:nvSpPr>
        <p:spPr bwMode="auto">
          <a:xfrm>
            <a:off x="3414224" y="1223626"/>
            <a:ext cx="1711210" cy="1711210"/>
          </a:xfrm>
          <a:custGeom>
            <a:gdLst>
              <a:gd fmla="*/ 1433 w 2867" name="T0"/>
              <a:gd fmla="*/ 0 h 2867" name="T1"/>
              <a:gd fmla="*/ 2867 w 2867" name="T2"/>
              <a:gd fmla="*/ 1434 h 2867" name="T3"/>
              <a:gd fmla="*/ 1433 w 2867" name="T4"/>
              <a:gd fmla="*/ 2867 h 2867" name="T5"/>
              <a:gd fmla="*/ 0 w 2867" name="T6"/>
              <a:gd fmla="*/ 1434 h 2867" name="T7"/>
              <a:gd fmla="*/ 1433 w 2867" name="T8"/>
              <a:gd fmla="*/ 0 h 2867" name="T9"/>
            </a:gdLst>
            <a:cxnLst>
              <a:cxn ang="0">
                <a:pos x="T0" y="T1"/>
              </a:cxn>
              <a:cxn ang="0">
                <a:pos x="T2" y="T3"/>
              </a:cxn>
              <a:cxn ang="0">
                <a:pos x="T4" y="T5"/>
              </a:cxn>
              <a:cxn ang="0">
                <a:pos x="T6" y="T7"/>
              </a:cxn>
              <a:cxn ang="0">
                <a:pos x="T8" y="T9"/>
              </a:cxn>
            </a:cxnLst>
            <a:rect b="b" l="0" r="r" t="0"/>
            <a:pathLst>
              <a:path h="2867" w="2867">
                <a:moveTo>
                  <a:pt x="1433" y="0"/>
                </a:moveTo>
                <a:lnTo>
                  <a:pt x="2867" y="1434"/>
                </a:lnTo>
                <a:lnTo>
                  <a:pt x="1433" y="2867"/>
                </a:lnTo>
                <a:lnTo>
                  <a:pt x="0" y="1434"/>
                </a:lnTo>
                <a:lnTo>
                  <a:pt x="1433" y="0"/>
                </a:lnTo>
                <a:close/>
              </a:path>
            </a:pathLst>
          </a:custGeom>
          <a:solidFill>
            <a:srgbClr val="53585F"/>
          </a:solidFill>
          <a:ln cap="flat" w="10">
            <a:no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4" name="Freeform 8">
            <a:extLst>
              <a:ext uri="{FF2B5EF4-FFF2-40B4-BE49-F238E27FC236}">
                <a16:creationId xmlns:a16="http://schemas.microsoft.com/office/drawing/2014/main" id="{D1DD08B3-A1D8-479D-B262-230F5C68D1B3}"/>
              </a:ext>
            </a:extLst>
          </p:cNvPr>
          <p:cNvSpPr/>
          <p:nvPr/>
        </p:nvSpPr>
        <p:spPr bwMode="auto">
          <a:xfrm>
            <a:off x="3546036" y="3053816"/>
            <a:ext cx="1448754" cy="1448754"/>
          </a:xfrm>
          <a:custGeom>
            <a:gdLst>
              <a:gd fmla="*/ 1213 w 2427" name="T0"/>
              <a:gd fmla="*/ 0 h 2427" name="T1"/>
              <a:gd fmla="*/ 2427 w 2427" name="T2"/>
              <a:gd fmla="*/ 1214 h 2427" name="T3"/>
              <a:gd fmla="*/ 1213 w 2427" name="T4"/>
              <a:gd fmla="*/ 2427 h 2427" name="T5"/>
              <a:gd fmla="*/ 0 w 2427" name="T6"/>
              <a:gd fmla="*/ 1214 h 2427" name="T7"/>
              <a:gd fmla="*/ 1213 w 2427" name="T8"/>
              <a:gd fmla="*/ 0 h 2427" name="T9"/>
            </a:gdLst>
            <a:cxnLst>
              <a:cxn ang="0">
                <a:pos x="T0" y="T1"/>
              </a:cxn>
              <a:cxn ang="0">
                <a:pos x="T2" y="T3"/>
              </a:cxn>
              <a:cxn ang="0">
                <a:pos x="T4" y="T5"/>
              </a:cxn>
              <a:cxn ang="0">
                <a:pos x="T6" y="T7"/>
              </a:cxn>
              <a:cxn ang="0">
                <a:pos x="T8" y="T9"/>
              </a:cxn>
            </a:cxnLst>
            <a:rect b="b" l="0" r="r" t="0"/>
            <a:pathLst>
              <a:path h="2427" w="2427">
                <a:moveTo>
                  <a:pt x="1213" y="0"/>
                </a:moveTo>
                <a:lnTo>
                  <a:pt x="2427" y="1214"/>
                </a:lnTo>
                <a:lnTo>
                  <a:pt x="1213" y="2427"/>
                </a:lnTo>
                <a:lnTo>
                  <a:pt x="0" y="1214"/>
                </a:lnTo>
                <a:lnTo>
                  <a:pt x="1213" y="0"/>
                </a:lnTo>
                <a:close/>
              </a:path>
            </a:pathLst>
          </a:custGeom>
          <a:solidFill>
            <a:srgbClr val="138774"/>
          </a:solidFill>
          <a:ln cap="flat" w="10">
            <a:no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5" name="Freeform 9">
            <a:extLst>
              <a:ext uri="{FF2B5EF4-FFF2-40B4-BE49-F238E27FC236}">
                <a16:creationId xmlns:a16="http://schemas.microsoft.com/office/drawing/2014/main" id="{FF8D2711-3801-4755-B176-C064E5AA4126}"/>
              </a:ext>
            </a:extLst>
          </p:cNvPr>
          <p:cNvSpPr/>
          <p:nvPr/>
        </p:nvSpPr>
        <p:spPr bwMode="auto">
          <a:xfrm>
            <a:off x="4329903" y="2387789"/>
            <a:ext cx="1215157" cy="1214239"/>
          </a:xfrm>
          <a:custGeom>
            <a:gdLst>
              <a:gd fmla="*/ 1294 w 2587" name="T0"/>
              <a:gd fmla="*/ 0 h 2586" name="T1"/>
              <a:gd fmla="*/ 2587 w 2587" name="T2"/>
              <a:gd fmla="*/ 1293 h 2586" name="T3"/>
              <a:gd fmla="*/ 1294 w 2587" name="T4"/>
              <a:gd fmla="*/ 2586 h 2586" name="T5"/>
              <a:gd fmla="*/ 0 w 2587" name="T6"/>
              <a:gd fmla="*/ 1293 h 2586" name="T7"/>
              <a:gd fmla="*/ 1294 w 2587" name="T8"/>
              <a:gd fmla="*/ 0 h 2586" name="T9"/>
            </a:gdLst>
            <a:cxnLst>
              <a:cxn ang="0">
                <a:pos x="T0" y="T1"/>
              </a:cxn>
              <a:cxn ang="0">
                <a:pos x="T2" y="T3"/>
              </a:cxn>
              <a:cxn ang="0">
                <a:pos x="T4" y="T5"/>
              </a:cxn>
              <a:cxn ang="0">
                <a:pos x="T6" y="T7"/>
              </a:cxn>
              <a:cxn ang="0">
                <a:pos x="T8" y="T9"/>
              </a:cxn>
            </a:cxnLst>
            <a:rect b="b" l="0" r="r" t="0"/>
            <a:pathLst>
              <a:path h="2586" w="2587">
                <a:moveTo>
                  <a:pt x="1294" y="0"/>
                </a:moveTo>
                <a:lnTo>
                  <a:pt x="2587" y="1293"/>
                </a:lnTo>
                <a:lnTo>
                  <a:pt x="1294" y="2586"/>
                </a:lnTo>
                <a:lnTo>
                  <a:pt x="0" y="1293"/>
                </a:lnTo>
                <a:lnTo>
                  <a:pt x="1294" y="0"/>
                </a:lnTo>
                <a:close/>
              </a:path>
            </a:pathLst>
          </a:custGeom>
          <a:solidFill>
            <a:srgbClr val="959AA2"/>
          </a:solidFill>
          <a:ln cap="flat" w="10">
            <a:no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cxnSp>
        <p:nvCxnSpPr>
          <p:cNvPr id="6" name="直接连接符 5">
            <a:extLst>
              <a:ext uri="{FF2B5EF4-FFF2-40B4-BE49-F238E27FC236}">
                <a16:creationId xmlns:a16="http://schemas.microsoft.com/office/drawing/2014/main" id="{A270B615-C88A-40EC-BEBF-5488634EE232}"/>
              </a:ext>
            </a:extLst>
          </p:cNvPr>
          <p:cNvCxnSpPr/>
          <p:nvPr/>
        </p:nvCxnSpPr>
        <p:spPr bwMode="auto">
          <a:xfrm>
            <a:off x="5125434" y="2079231"/>
            <a:ext cx="2698425" cy="0"/>
          </a:xfrm>
          <a:prstGeom prst="line">
            <a:avLst/>
          </a:prstGeom>
          <a:solidFill>
            <a:srgbClr val="484849"/>
          </a:solidFill>
          <a:ln algn="ctr" cap="flat" cmpd="sng" w="9525">
            <a:solidFill>
              <a:srgbClr val="53585F"/>
            </a:solidFill>
            <a:prstDash val="solid"/>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cxnSp>
        <p:nvCxnSpPr>
          <p:cNvPr id="7" name="直接连接符 6">
            <a:extLst>
              <a:ext uri="{FF2B5EF4-FFF2-40B4-BE49-F238E27FC236}">
                <a16:creationId xmlns:a16="http://schemas.microsoft.com/office/drawing/2014/main" id="{D38B3DF1-D3E4-41F6-BE14-03950D8F86D8}"/>
              </a:ext>
            </a:extLst>
          </p:cNvPr>
          <p:cNvCxnSpPr/>
          <p:nvPr/>
        </p:nvCxnSpPr>
        <p:spPr bwMode="auto">
          <a:xfrm>
            <a:off x="5557378" y="2994909"/>
            <a:ext cx="2698425" cy="0"/>
          </a:xfrm>
          <a:prstGeom prst="line">
            <a:avLst/>
          </a:prstGeom>
          <a:solidFill>
            <a:srgbClr val="484849"/>
          </a:solidFill>
          <a:ln algn="ctr" cap="flat" cmpd="sng" w="9525">
            <a:solidFill>
              <a:srgbClr val="959AA2"/>
            </a:solidFill>
            <a:prstDash val="solid"/>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cxnSp>
        <p:nvCxnSpPr>
          <p:cNvPr id="8" name="直接连接符 7">
            <a:extLst>
              <a:ext uri="{FF2B5EF4-FFF2-40B4-BE49-F238E27FC236}">
                <a16:creationId xmlns:a16="http://schemas.microsoft.com/office/drawing/2014/main" id="{EC3FE983-2768-4ACF-83D1-F69E131CBB29}"/>
              </a:ext>
            </a:extLst>
          </p:cNvPr>
          <p:cNvCxnSpPr/>
          <p:nvPr/>
        </p:nvCxnSpPr>
        <p:spPr bwMode="auto">
          <a:xfrm>
            <a:off x="4994790" y="3778192"/>
            <a:ext cx="2698425" cy="0"/>
          </a:xfrm>
          <a:prstGeom prst="line">
            <a:avLst/>
          </a:prstGeom>
          <a:solidFill>
            <a:srgbClr val="484849"/>
          </a:solidFill>
          <a:ln algn="ctr" cap="flat" cmpd="sng" w="9525">
            <a:solidFill>
              <a:srgbClr val="138774"/>
            </a:solidFill>
            <a:prstDash val="solid"/>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9" name="TextBox 33">
            <a:extLst>
              <a:ext uri="{FF2B5EF4-FFF2-40B4-BE49-F238E27FC236}">
                <a16:creationId xmlns:a16="http://schemas.microsoft.com/office/drawing/2014/main" id="{D1D7B2F7-CCCA-4D2F-9AE1-5C49F9696788}"/>
              </a:ext>
            </a:extLst>
          </p:cNvPr>
          <p:cNvSpPr txBox="1"/>
          <p:nvPr/>
        </p:nvSpPr>
        <p:spPr>
          <a:xfrm>
            <a:off x="2390691" y="2574704"/>
            <a:ext cx="1225872" cy="337871"/>
          </a:xfrm>
          <a:prstGeom prst="rect">
            <a:avLst/>
          </a:prstGeom>
          <a:noFill/>
        </p:spPr>
        <p:txBody>
          <a:bodyPr rtlCol="0" wrap="square">
            <a:spAutoFit/>
          </a:bodyPr>
          <a:lstStyle/>
          <a:p>
            <a:pPr algn="ctr" defTabSz="671901">
              <a:defRPr/>
            </a:pPr>
            <a:r>
              <a:rPr altLang="en-US" kern="0" lang="zh-CN" sz="1617">
                <a:solidFill>
                  <a:srgbClr val="FFFFFF"/>
                </a:solidFill>
                <a:latin typeface="微软雅黑"/>
                <a:ea typeface="微软雅黑"/>
              </a:rPr>
              <a:t>人力成本</a:t>
            </a:r>
          </a:p>
        </p:txBody>
      </p:sp>
      <p:sp>
        <p:nvSpPr>
          <p:cNvPr id="10" name="TextBox 34">
            <a:extLst>
              <a:ext uri="{FF2B5EF4-FFF2-40B4-BE49-F238E27FC236}">
                <a16:creationId xmlns:a16="http://schemas.microsoft.com/office/drawing/2014/main" id="{CEB771B0-DA88-4C56-A0E4-E12D856B517B}"/>
              </a:ext>
            </a:extLst>
          </p:cNvPr>
          <p:cNvSpPr txBox="1"/>
          <p:nvPr/>
        </p:nvSpPr>
        <p:spPr>
          <a:xfrm>
            <a:off x="2390691" y="2864475"/>
            <a:ext cx="1225872" cy="539344"/>
          </a:xfrm>
          <a:prstGeom prst="rect">
            <a:avLst/>
          </a:prstGeom>
          <a:noFill/>
        </p:spPr>
        <p:txBody>
          <a:bodyPr rtlCol="0" wrap="square">
            <a:spAutoFit/>
          </a:bodyPr>
          <a:lstStyle/>
          <a:p>
            <a:pPr algn="ctr" defTabSz="671901">
              <a:defRPr/>
            </a:pPr>
            <a:r>
              <a:rPr altLang="zh-CN" b="1" kern="0" lang="en-US" sz="2939">
                <a:solidFill>
                  <a:srgbClr val="FFFFFF"/>
                </a:solidFill>
                <a:latin typeface="微软雅黑"/>
                <a:ea typeface="微软雅黑"/>
              </a:rPr>
              <a:t>45%</a:t>
            </a:r>
          </a:p>
        </p:txBody>
      </p:sp>
      <p:sp>
        <p:nvSpPr>
          <p:cNvPr id="11" name="TextBox 35">
            <a:extLst>
              <a:ext uri="{FF2B5EF4-FFF2-40B4-BE49-F238E27FC236}">
                <a16:creationId xmlns:a16="http://schemas.microsoft.com/office/drawing/2014/main" id="{DD6F554B-6FDA-415F-BEF0-B9A367676062}"/>
              </a:ext>
            </a:extLst>
          </p:cNvPr>
          <p:cNvSpPr txBox="1"/>
          <p:nvPr/>
        </p:nvSpPr>
        <p:spPr>
          <a:xfrm>
            <a:off x="3674294" y="1714957"/>
            <a:ext cx="1225872" cy="315468"/>
          </a:xfrm>
          <a:prstGeom prst="rect">
            <a:avLst/>
          </a:prstGeom>
          <a:noFill/>
        </p:spPr>
        <p:txBody>
          <a:bodyPr rtlCol="0" wrap="square">
            <a:spAutoFit/>
          </a:bodyPr>
          <a:lstStyle/>
          <a:p>
            <a:pPr algn="ctr" defTabSz="671901">
              <a:defRPr/>
            </a:pPr>
            <a:r>
              <a:rPr altLang="en-US" kern="0" lang="zh-CN" sz="1470">
                <a:solidFill>
                  <a:srgbClr val="FFFFFF"/>
                </a:solidFill>
                <a:latin typeface="微软雅黑"/>
                <a:ea typeface="微软雅黑"/>
              </a:rPr>
              <a:t>办公场地</a:t>
            </a:r>
          </a:p>
        </p:txBody>
      </p:sp>
      <p:sp>
        <p:nvSpPr>
          <p:cNvPr id="12" name="TextBox 36">
            <a:extLst>
              <a:ext uri="{FF2B5EF4-FFF2-40B4-BE49-F238E27FC236}">
                <a16:creationId xmlns:a16="http://schemas.microsoft.com/office/drawing/2014/main" id="{16297316-5F0D-4305-92D6-E717D3DC6889}"/>
              </a:ext>
            </a:extLst>
          </p:cNvPr>
          <p:cNvSpPr txBox="1"/>
          <p:nvPr/>
        </p:nvSpPr>
        <p:spPr>
          <a:xfrm>
            <a:off x="3674294" y="1931857"/>
            <a:ext cx="1225872" cy="539344"/>
          </a:xfrm>
          <a:prstGeom prst="rect">
            <a:avLst/>
          </a:prstGeom>
          <a:noFill/>
        </p:spPr>
        <p:txBody>
          <a:bodyPr rtlCol="0" wrap="square">
            <a:spAutoFit/>
          </a:bodyPr>
          <a:lstStyle/>
          <a:p>
            <a:pPr algn="ctr" defTabSz="671901">
              <a:defRPr/>
            </a:pPr>
            <a:r>
              <a:rPr altLang="zh-CN" b="1" kern="0" lang="en-US" sz="2939">
                <a:solidFill>
                  <a:srgbClr val="FFFFFF"/>
                </a:solidFill>
                <a:latin typeface="微软雅黑"/>
                <a:ea typeface="微软雅黑"/>
              </a:rPr>
              <a:t>22%</a:t>
            </a:r>
          </a:p>
        </p:txBody>
      </p:sp>
      <p:sp>
        <p:nvSpPr>
          <p:cNvPr id="13" name="TextBox 38">
            <a:extLst>
              <a:ext uri="{FF2B5EF4-FFF2-40B4-BE49-F238E27FC236}">
                <a16:creationId xmlns:a16="http://schemas.microsoft.com/office/drawing/2014/main" id="{EBFAFF1B-913C-402C-AAA2-7DF7A7922EFD}"/>
              </a:ext>
            </a:extLst>
          </p:cNvPr>
          <p:cNvSpPr txBox="1"/>
          <p:nvPr/>
        </p:nvSpPr>
        <p:spPr>
          <a:xfrm>
            <a:off x="3674294" y="3429771"/>
            <a:ext cx="1225872" cy="293065"/>
          </a:xfrm>
          <a:prstGeom prst="rect">
            <a:avLst/>
          </a:prstGeom>
          <a:noFill/>
        </p:spPr>
        <p:txBody>
          <a:bodyPr rtlCol="0" wrap="square">
            <a:spAutoFit/>
          </a:bodyPr>
          <a:lstStyle/>
          <a:p>
            <a:pPr algn="ctr" defTabSz="671901">
              <a:defRPr/>
            </a:pPr>
            <a:r>
              <a:rPr altLang="en-US" kern="0" lang="zh-CN" sz="1323">
                <a:solidFill>
                  <a:srgbClr val="FFFFFF"/>
                </a:solidFill>
                <a:latin typeface="微软雅黑"/>
                <a:ea typeface="微软雅黑"/>
              </a:rPr>
              <a:t>推广费用</a:t>
            </a:r>
          </a:p>
        </p:txBody>
      </p:sp>
      <p:sp>
        <p:nvSpPr>
          <p:cNvPr id="14" name="TextBox 39">
            <a:extLst>
              <a:ext uri="{FF2B5EF4-FFF2-40B4-BE49-F238E27FC236}">
                <a16:creationId xmlns:a16="http://schemas.microsoft.com/office/drawing/2014/main" id="{B1CC8078-F31A-493D-8A0E-BFF13AA72F02}"/>
              </a:ext>
            </a:extLst>
          </p:cNvPr>
          <p:cNvSpPr txBox="1"/>
          <p:nvPr/>
        </p:nvSpPr>
        <p:spPr>
          <a:xfrm>
            <a:off x="3674294" y="3646671"/>
            <a:ext cx="1225872" cy="494538"/>
          </a:xfrm>
          <a:prstGeom prst="rect">
            <a:avLst/>
          </a:prstGeom>
          <a:noFill/>
        </p:spPr>
        <p:txBody>
          <a:bodyPr rtlCol="0" wrap="square">
            <a:spAutoFit/>
          </a:bodyPr>
          <a:lstStyle/>
          <a:p>
            <a:pPr algn="ctr" defTabSz="671901">
              <a:defRPr/>
            </a:pPr>
            <a:r>
              <a:rPr altLang="zh-CN" b="1" kern="0" lang="en-US" sz="2645">
                <a:solidFill>
                  <a:srgbClr val="FFFFFF"/>
                </a:solidFill>
                <a:latin typeface="微软雅黑"/>
                <a:ea typeface="微软雅黑"/>
              </a:rPr>
              <a:t>19%</a:t>
            </a:r>
          </a:p>
        </p:txBody>
      </p:sp>
      <p:sp>
        <p:nvSpPr>
          <p:cNvPr id="15" name="TextBox 40">
            <a:extLst>
              <a:ext uri="{FF2B5EF4-FFF2-40B4-BE49-F238E27FC236}">
                <a16:creationId xmlns:a16="http://schemas.microsoft.com/office/drawing/2014/main" id="{64B776B2-A5B6-4330-AB79-DDEEE9723768}"/>
              </a:ext>
            </a:extLst>
          </p:cNvPr>
          <p:cNvSpPr txBox="1"/>
          <p:nvPr/>
        </p:nvSpPr>
        <p:spPr>
          <a:xfrm>
            <a:off x="4357674" y="2765482"/>
            <a:ext cx="1225872" cy="270662"/>
          </a:xfrm>
          <a:prstGeom prst="rect">
            <a:avLst/>
          </a:prstGeom>
          <a:noFill/>
        </p:spPr>
        <p:txBody>
          <a:bodyPr rtlCol="0" wrap="square">
            <a:spAutoFit/>
          </a:bodyPr>
          <a:lstStyle/>
          <a:p>
            <a:pPr algn="ctr" defTabSz="671901">
              <a:defRPr/>
            </a:pPr>
            <a:r>
              <a:rPr altLang="en-US" kern="0" lang="zh-CN" sz="1176">
                <a:solidFill>
                  <a:srgbClr val="FFFFFF"/>
                </a:solidFill>
                <a:latin typeface="微软雅黑"/>
                <a:ea typeface="微软雅黑"/>
              </a:rPr>
              <a:t>其他费用</a:t>
            </a:r>
          </a:p>
        </p:txBody>
      </p:sp>
      <p:sp>
        <p:nvSpPr>
          <p:cNvPr id="16" name="TextBox 41">
            <a:extLst>
              <a:ext uri="{FF2B5EF4-FFF2-40B4-BE49-F238E27FC236}">
                <a16:creationId xmlns:a16="http://schemas.microsoft.com/office/drawing/2014/main" id="{2E90820A-AF6C-4775-B2A9-0541614BEC4F}"/>
              </a:ext>
            </a:extLst>
          </p:cNvPr>
          <p:cNvSpPr txBox="1"/>
          <p:nvPr/>
        </p:nvSpPr>
        <p:spPr>
          <a:xfrm>
            <a:off x="4326124" y="2884531"/>
            <a:ext cx="1225872" cy="427330"/>
          </a:xfrm>
          <a:prstGeom prst="rect">
            <a:avLst/>
          </a:prstGeom>
          <a:noFill/>
        </p:spPr>
        <p:txBody>
          <a:bodyPr rtlCol="0" wrap="square">
            <a:spAutoFit/>
          </a:bodyPr>
          <a:lstStyle/>
          <a:p>
            <a:pPr algn="ctr" defTabSz="671901">
              <a:defRPr/>
            </a:pPr>
            <a:r>
              <a:rPr altLang="zh-CN" b="1" kern="0" lang="en-US" sz="2204">
                <a:solidFill>
                  <a:srgbClr val="FFFFFF"/>
                </a:solidFill>
                <a:latin typeface="微软雅黑"/>
                <a:ea typeface="微软雅黑"/>
              </a:rPr>
              <a:t>14%</a:t>
            </a:r>
          </a:p>
        </p:txBody>
      </p:sp>
      <p:sp>
        <p:nvSpPr>
          <p:cNvPr id="17" name="TextBox 42">
            <a:extLst>
              <a:ext uri="{FF2B5EF4-FFF2-40B4-BE49-F238E27FC236}">
                <a16:creationId xmlns:a16="http://schemas.microsoft.com/office/drawing/2014/main" id="{DC3FDF6C-8BB8-46CE-8036-EC9ADE5679C8}"/>
              </a:ext>
            </a:extLst>
          </p:cNvPr>
          <p:cNvSpPr txBox="1"/>
          <p:nvPr/>
        </p:nvSpPr>
        <p:spPr>
          <a:xfrm>
            <a:off x="5422034" y="1646839"/>
            <a:ext cx="2419421" cy="457200"/>
          </a:xfrm>
          <a:prstGeom prst="rect">
            <a:avLst/>
          </a:prstGeom>
          <a:noFill/>
        </p:spPr>
        <p:txBody>
          <a:bodyPr rtlCol="0" wrap="square">
            <a:spAutoFit/>
          </a:bodyPr>
          <a:lstStyle/>
          <a:p>
            <a:r>
              <a:rPr altLang="en-US" lang="zh-CN" sz="12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8" name="TextBox 43">
            <a:extLst>
              <a:ext uri="{FF2B5EF4-FFF2-40B4-BE49-F238E27FC236}">
                <a16:creationId xmlns:a16="http://schemas.microsoft.com/office/drawing/2014/main" id="{A8D58EA0-2F43-4A59-9ADF-8CFE312D0CC2}"/>
              </a:ext>
            </a:extLst>
          </p:cNvPr>
          <p:cNvSpPr txBox="1"/>
          <p:nvPr/>
        </p:nvSpPr>
        <p:spPr>
          <a:xfrm>
            <a:off x="5843215" y="2550641"/>
            <a:ext cx="2419421" cy="457200"/>
          </a:xfrm>
          <a:prstGeom prst="rect">
            <a:avLst/>
          </a:prstGeom>
          <a:noFill/>
        </p:spPr>
        <p:txBody>
          <a:bodyPr rtlCol="0" wrap="square">
            <a:spAutoFit/>
          </a:bodyPr>
          <a:lstStyle/>
          <a:p>
            <a:r>
              <a:rPr altLang="en-US" lang="zh-CN" sz="12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9" name="TextBox 44">
            <a:extLst>
              <a:ext uri="{FF2B5EF4-FFF2-40B4-BE49-F238E27FC236}">
                <a16:creationId xmlns:a16="http://schemas.microsoft.com/office/drawing/2014/main" id="{8790BB78-839E-4575-AADD-7318BDD998C7}"/>
              </a:ext>
            </a:extLst>
          </p:cNvPr>
          <p:cNvSpPr txBox="1"/>
          <p:nvPr/>
        </p:nvSpPr>
        <p:spPr>
          <a:xfrm>
            <a:off x="874530" y="3552411"/>
            <a:ext cx="1516161" cy="822960"/>
          </a:xfrm>
          <a:prstGeom prst="rect">
            <a:avLst/>
          </a:prstGeom>
          <a:noFill/>
        </p:spPr>
        <p:txBody>
          <a:bodyPr rtlCol="0" wrap="square">
            <a:spAutoFit/>
          </a:bodyPr>
          <a:lstStyle/>
          <a:p>
            <a:r>
              <a:rPr altLang="en-US" lang="zh-CN" sz="12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20" name="TextBox 45">
            <a:extLst>
              <a:ext uri="{FF2B5EF4-FFF2-40B4-BE49-F238E27FC236}">
                <a16:creationId xmlns:a16="http://schemas.microsoft.com/office/drawing/2014/main" id="{8E34B198-80A6-426A-ABEA-1FB7F2B1A4C7}"/>
              </a:ext>
            </a:extLst>
          </p:cNvPr>
          <p:cNvSpPr txBox="1"/>
          <p:nvPr/>
        </p:nvSpPr>
        <p:spPr>
          <a:xfrm>
            <a:off x="5422034" y="3335690"/>
            <a:ext cx="2419421" cy="457200"/>
          </a:xfrm>
          <a:prstGeom prst="rect">
            <a:avLst/>
          </a:prstGeom>
          <a:noFill/>
        </p:spPr>
        <p:txBody>
          <a:bodyPr rtlCol="0" wrap="square">
            <a:spAutoFit/>
          </a:bodyPr>
          <a:lstStyle/>
          <a:p>
            <a:r>
              <a:rPr altLang="en-US" lang="zh-CN" sz="12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21" name="TextBox 20">
            <a:extLst>
              <a:ext uri="{FF2B5EF4-FFF2-40B4-BE49-F238E27FC236}">
                <a16:creationId xmlns:a16="http://schemas.microsoft.com/office/drawing/2014/main" id="{5E57E847-53CF-4326-BD6A-71521DBE6E45}"/>
              </a:ext>
            </a:extLst>
          </p:cNvPr>
          <p:cNvSpPr txBox="1"/>
          <p:nvPr/>
        </p:nvSpPr>
        <p:spPr>
          <a:xfrm>
            <a:off x="907976" y="292746"/>
            <a:ext cx="2511629"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计划成本展示</a:t>
            </a:r>
          </a:p>
        </p:txBody>
      </p:sp>
      <p:sp>
        <p:nvSpPr>
          <p:cNvPr id="22" name="矩形 21">
            <a:extLst>
              <a:ext uri="{FF2B5EF4-FFF2-40B4-BE49-F238E27FC236}">
                <a16:creationId xmlns:a16="http://schemas.microsoft.com/office/drawing/2014/main" id="{F4CF2A05-2BD8-44AC-AC1E-FDA019F6B1EF}"/>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02</a:t>
            </a:r>
          </a:p>
        </p:txBody>
      </p:sp>
      <p:cxnSp>
        <p:nvCxnSpPr>
          <p:cNvPr id="23" name="直接连接符 22">
            <a:extLst>
              <a:ext uri="{FF2B5EF4-FFF2-40B4-BE49-F238E27FC236}">
                <a16:creationId xmlns:a16="http://schemas.microsoft.com/office/drawing/2014/main" id="{14E93C91-C73A-4CF8-B234-ED477C7A1C4B}"/>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4" name="组合 23">
            <a:extLst>
              <a:ext uri="{FF2B5EF4-FFF2-40B4-BE49-F238E27FC236}">
                <a16:creationId xmlns:a16="http://schemas.microsoft.com/office/drawing/2014/main" id="{031CBE6B-0D8F-4B42-9D60-0DDCA689E2CA}"/>
              </a:ext>
            </a:extLst>
          </p:cNvPr>
          <p:cNvGrpSpPr/>
          <p:nvPr/>
        </p:nvGrpSpPr>
        <p:grpSpPr>
          <a:xfrm>
            <a:off x="6836829" y="219003"/>
            <a:ext cx="2812751" cy="584775"/>
            <a:chOff x="6836829" y="219003"/>
            <a:chExt cx="2812751" cy="584775"/>
          </a:xfrm>
        </p:grpSpPr>
        <p:sp>
          <p:nvSpPr>
            <p:cNvPr id="25" name="TextBox 20">
              <a:extLst>
                <a:ext uri="{FF2B5EF4-FFF2-40B4-BE49-F238E27FC236}">
                  <a16:creationId xmlns:a16="http://schemas.microsoft.com/office/drawing/2014/main" id="{9117DFE8-9083-4B4B-A4F0-662FA3A6710E}"/>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6" name="TextBox 20">
              <a:extLst>
                <a:ext uri="{FF2B5EF4-FFF2-40B4-BE49-F238E27FC236}">
                  <a16:creationId xmlns:a16="http://schemas.microsoft.com/office/drawing/2014/main" id="{B102B1D2-D559-497A-B84D-B77ABDA6EF14}"/>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7" name="TextBox 20">
              <a:extLst>
                <a:ext uri="{FF2B5EF4-FFF2-40B4-BE49-F238E27FC236}">
                  <a16:creationId xmlns:a16="http://schemas.microsoft.com/office/drawing/2014/main" id="{AB829B99-C8FD-4871-894D-5E7B1D812146}"/>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8" name="任意多边形: 形状 27">
            <a:extLst>
              <a:ext uri="{FF2B5EF4-FFF2-40B4-BE49-F238E27FC236}">
                <a16:creationId xmlns:a16="http://schemas.microsoft.com/office/drawing/2014/main" id="{D621406F-C0B2-46F1-AC16-F290DAFE029F}"/>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75224150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fade" transition="in">
                                      <p:cBhvr>
                                        <p:cTn dur="100" id="7"/>
                                        <p:tgtEl>
                                          <p:spTgt spid="28"/>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3"/>
                                        </p:tgtEl>
                                        <p:attrNameLst>
                                          <p:attrName>style.visibility</p:attrName>
                                        </p:attrNameLst>
                                      </p:cBhvr>
                                      <p:to>
                                        <p:strVal val="visible"/>
                                      </p:to>
                                    </p:set>
                                    <p:animEffect filter="wipe(left)" transition="in">
                                      <p:cBhvr>
                                        <p:cTn dur="300" id="11"/>
                                        <p:tgtEl>
                                          <p:spTgt spid="23"/>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2"/>
                                        </p:tgtEl>
                                        <p:attrNameLst>
                                          <p:attrName>style.visibility</p:attrName>
                                        </p:attrNameLst>
                                      </p:cBhvr>
                                      <p:to>
                                        <p:strVal val="visible"/>
                                      </p:to>
                                    </p:set>
                                    <p:anim calcmode="lin" valueType="num">
                                      <p:cBhvr additive="base">
                                        <p:cTn dur="400" fill="hold" id="14"/>
                                        <p:tgtEl>
                                          <p:spTgt spid="22"/>
                                        </p:tgtEl>
                                        <p:attrNameLst>
                                          <p:attrName>ppt_x</p:attrName>
                                        </p:attrNameLst>
                                      </p:cBhvr>
                                      <p:tavLst>
                                        <p:tav tm="0">
                                          <p:val>
                                            <p:strVal val="0-#ppt_w/2"/>
                                          </p:val>
                                        </p:tav>
                                        <p:tav tm="100000">
                                          <p:val>
                                            <p:strVal val="#ppt_x"/>
                                          </p:val>
                                        </p:tav>
                                      </p:tavLst>
                                    </p:anim>
                                    <p:anim calcmode="lin" valueType="num">
                                      <p:cBhvr additive="base">
                                        <p:cTn dur="400" fill="hold" id="15"/>
                                        <p:tgtEl>
                                          <p:spTgt spid="22"/>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21"/>
                                        </p:tgtEl>
                                        <p:attrNameLst>
                                          <p:attrName>style.visibility</p:attrName>
                                        </p:attrNameLst>
                                      </p:cBhvr>
                                      <p:to>
                                        <p:strVal val="visible"/>
                                      </p:to>
                                    </p:set>
                                    <p:anim calcmode="lin" valueType="num">
                                      <p:cBhvr additive="base">
                                        <p:cTn dur="400" fill="hold" id="19"/>
                                        <p:tgtEl>
                                          <p:spTgt spid="21"/>
                                        </p:tgtEl>
                                        <p:attrNameLst>
                                          <p:attrName>ppt_x</p:attrName>
                                        </p:attrNameLst>
                                      </p:cBhvr>
                                      <p:tavLst>
                                        <p:tav tm="0">
                                          <p:val>
                                            <p:strVal val="0-#ppt_w/2"/>
                                          </p:val>
                                        </p:tav>
                                        <p:tav tm="100000">
                                          <p:val>
                                            <p:strVal val="#ppt_x"/>
                                          </p:val>
                                        </p:tav>
                                      </p:tavLst>
                                    </p:anim>
                                    <p:anim calcmode="lin" valueType="num">
                                      <p:cBhvr additive="base">
                                        <p:cTn dur="400" fill="hold" id="20"/>
                                        <p:tgtEl>
                                          <p:spTgt spid="21"/>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4"/>
                                        </p:tgtEl>
                                        <p:attrNameLst>
                                          <p:attrName>style.visibility</p:attrName>
                                        </p:attrNameLst>
                                      </p:cBhvr>
                                      <p:to>
                                        <p:strVal val="visible"/>
                                      </p:to>
                                    </p:set>
                                    <p:animEffect filter="randombar(horizontal)" transition="in">
                                      <p:cBhvr>
                                        <p:cTn dur="400" id="23"/>
                                        <p:tgtEl>
                                          <p:spTgt spid="24"/>
                                        </p:tgtEl>
                                      </p:cBhvr>
                                    </p:animEffect>
                                  </p:childTnLst>
                                </p:cTn>
                              </p:par>
                            </p:childTnLst>
                          </p:cTn>
                        </p:par>
                        <p:par>
                          <p:cTn fill="hold" id="24" nodeType="afterGroup">
                            <p:stCondLst>
                              <p:cond delay="900"/>
                            </p:stCondLst>
                            <p:childTnLst>
                              <p:par>
                                <p:cTn fill="hold" grpId="0" id="25" nodeType="afterEffect" presetClass="entr" presetID="2" presetSubtype="8">
                                  <p:stCondLst>
                                    <p:cond delay="0"/>
                                  </p:stCondLst>
                                  <p:childTnLst>
                                    <p:set>
                                      <p:cBhvr>
                                        <p:cTn dur="1" fill="hold" id="26">
                                          <p:stCondLst>
                                            <p:cond delay="0"/>
                                          </p:stCondLst>
                                        </p:cTn>
                                        <p:tgtEl>
                                          <p:spTgt spid="2"/>
                                        </p:tgtEl>
                                        <p:attrNameLst>
                                          <p:attrName>style.visibility</p:attrName>
                                        </p:attrNameLst>
                                      </p:cBhvr>
                                      <p:to>
                                        <p:strVal val="visible"/>
                                      </p:to>
                                    </p:set>
                                    <p:anim calcmode="lin" valueType="num">
                                      <p:cBhvr additive="base">
                                        <p:cTn dur="500" fill="hold" id="27"/>
                                        <p:tgtEl>
                                          <p:spTgt spid="2"/>
                                        </p:tgtEl>
                                        <p:attrNameLst>
                                          <p:attrName>ppt_x</p:attrName>
                                        </p:attrNameLst>
                                      </p:cBhvr>
                                      <p:tavLst>
                                        <p:tav tm="0">
                                          <p:val>
                                            <p:strVal val="0-#ppt_w/2"/>
                                          </p:val>
                                        </p:tav>
                                        <p:tav tm="100000">
                                          <p:val>
                                            <p:strVal val="#ppt_x"/>
                                          </p:val>
                                        </p:tav>
                                      </p:tavLst>
                                    </p:anim>
                                    <p:anim calcmode="lin" valueType="num">
                                      <p:cBhvr additive="base">
                                        <p:cTn dur="500" fill="hold" id="28"/>
                                        <p:tgtEl>
                                          <p:spTgt spid="2"/>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0"/>
                                  </p:stCondLst>
                                  <p:childTnLst>
                                    <p:set>
                                      <p:cBhvr>
                                        <p:cTn dur="1" fill="hold" id="30">
                                          <p:stCondLst>
                                            <p:cond delay="0"/>
                                          </p:stCondLst>
                                        </p:cTn>
                                        <p:tgtEl>
                                          <p:spTgt spid="5"/>
                                        </p:tgtEl>
                                        <p:attrNameLst>
                                          <p:attrName>style.visibility</p:attrName>
                                        </p:attrNameLst>
                                      </p:cBhvr>
                                      <p:to>
                                        <p:strVal val="visible"/>
                                      </p:to>
                                    </p:set>
                                    <p:anim calcmode="lin" valueType="num">
                                      <p:cBhvr additive="base">
                                        <p:cTn dur="500" fill="hold" id="31"/>
                                        <p:tgtEl>
                                          <p:spTgt spid="5"/>
                                        </p:tgtEl>
                                        <p:attrNameLst>
                                          <p:attrName>ppt_x</p:attrName>
                                        </p:attrNameLst>
                                      </p:cBhvr>
                                      <p:tavLst>
                                        <p:tav tm="0">
                                          <p:val>
                                            <p:strVal val="1+#ppt_w/2"/>
                                          </p:val>
                                        </p:tav>
                                        <p:tav tm="100000">
                                          <p:val>
                                            <p:strVal val="#ppt_x"/>
                                          </p:val>
                                        </p:tav>
                                      </p:tavLst>
                                    </p:anim>
                                    <p:anim calcmode="lin" valueType="num">
                                      <p:cBhvr additive="base">
                                        <p:cTn dur="500" fill="hold" id="32"/>
                                        <p:tgtEl>
                                          <p:spTgt spid="5"/>
                                        </p:tgtEl>
                                        <p:attrNameLst>
                                          <p:attrName>ppt_y</p:attrName>
                                        </p:attrNameLst>
                                      </p:cBhvr>
                                      <p:tavLst>
                                        <p:tav tm="0">
                                          <p:val>
                                            <p:strVal val="#ppt_y"/>
                                          </p:val>
                                        </p:tav>
                                        <p:tav tm="100000">
                                          <p:val>
                                            <p:strVal val="#ppt_y"/>
                                          </p:val>
                                        </p:tav>
                                      </p:tavLst>
                                    </p:anim>
                                  </p:childTnLst>
                                </p:cTn>
                              </p:par>
                            </p:childTnLst>
                          </p:cTn>
                        </p:par>
                        <p:par>
                          <p:cTn fill="hold" id="33" nodeType="afterGroup">
                            <p:stCondLst>
                              <p:cond delay="1400"/>
                            </p:stCondLst>
                            <p:childTnLst>
                              <p:par>
                                <p:cTn fill="hold" grpId="0" id="34" nodeType="afterEffect" presetClass="entr" presetID="2" presetSubtype="1">
                                  <p:stCondLst>
                                    <p:cond delay="0"/>
                                  </p:stCondLst>
                                  <p:childTnLst>
                                    <p:set>
                                      <p:cBhvr>
                                        <p:cTn dur="1" fill="hold" id="35">
                                          <p:stCondLst>
                                            <p:cond delay="0"/>
                                          </p:stCondLst>
                                        </p:cTn>
                                        <p:tgtEl>
                                          <p:spTgt spid="3"/>
                                        </p:tgtEl>
                                        <p:attrNameLst>
                                          <p:attrName>style.visibility</p:attrName>
                                        </p:attrNameLst>
                                      </p:cBhvr>
                                      <p:to>
                                        <p:strVal val="visible"/>
                                      </p:to>
                                    </p:set>
                                    <p:anim calcmode="lin" valueType="num">
                                      <p:cBhvr additive="base">
                                        <p:cTn dur="500" fill="hold" id="36"/>
                                        <p:tgtEl>
                                          <p:spTgt spid="3"/>
                                        </p:tgtEl>
                                        <p:attrNameLst>
                                          <p:attrName>ppt_x</p:attrName>
                                        </p:attrNameLst>
                                      </p:cBhvr>
                                      <p:tavLst>
                                        <p:tav tm="0">
                                          <p:val>
                                            <p:strVal val="#ppt_x"/>
                                          </p:val>
                                        </p:tav>
                                        <p:tav tm="100000">
                                          <p:val>
                                            <p:strVal val="#ppt_x"/>
                                          </p:val>
                                        </p:tav>
                                      </p:tavLst>
                                    </p:anim>
                                    <p:anim calcmode="lin" valueType="num">
                                      <p:cBhvr additive="base">
                                        <p:cTn dur="500" fill="hold" id="37"/>
                                        <p:tgtEl>
                                          <p:spTgt spid="3"/>
                                        </p:tgtEl>
                                        <p:attrNameLst>
                                          <p:attrName>ppt_y</p:attrName>
                                        </p:attrNameLst>
                                      </p:cBhvr>
                                      <p:tavLst>
                                        <p:tav tm="0">
                                          <p:val>
                                            <p:strVal val="0-#ppt_h/2"/>
                                          </p:val>
                                        </p:tav>
                                        <p:tav tm="100000">
                                          <p:val>
                                            <p:strVal val="#ppt_y"/>
                                          </p:val>
                                        </p:tav>
                                      </p:tavLst>
                                    </p:anim>
                                  </p:childTnLst>
                                </p:cTn>
                              </p:par>
                              <p:par>
                                <p:cTn fill="hold" grpId="0" id="38" nodeType="withEffect" presetClass="entr" presetID="2" presetSubtype="4">
                                  <p:stCondLst>
                                    <p:cond delay="0"/>
                                  </p:stCondLst>
                                  <p:childTnLst>
                                    <p:set>
                                      <p:cBhvr>
                                        <p:cTn dur="1" fill="hold" id="39">
                                          <p:stCondLst>
                                            <p:cond delay="0"/>
                                          </p:stCondLst>
                                        </p:cTn>
                                        <p:tgtEl>
                                          <p:spTgt spid="4"/>
                                        </p:tgtEl>
                                        <p:attrNameLst>
                                          <p:attrName>style.visibility</p:attrName>
                                        </p:attrNameLst>
                                      </p:cBhvr>
                                      <p:to>
                                        <p:strVal val="visible"/>
                                      </p:to>
                                    </p:set>
                                    <p:anim calcmode="lin" valueType="num">
                                      <p:cBhvr additive="base">
                                        <p:cTn dur="500" fill="hold" id="40"/>
                                        <p:tgtEl>
                                          <p:spTgt spid="4"/>
                                        </p:tgtEl>
                                        <p:attrNameLst>
                                          <p:attrName>ppt_x</p:attrName>
                                        </p:attrNameLst>
                                      </p:cBhvr>
                                      <p:tavLst>
                                        <p:tav tm="0">
                                          <p:val>
                                            <p:strVal val="#ppt_x"/>
                                          </p:val>
                                        </p:tav>
                                        <p:tav tm="100000">
                                          <p:val>
                                            <p:strVal val="#ppt_x"/>
                                          </p:val>
                                        </p:tav>
                                      </p:tavLst>
                                    </p:anim>
                                    <p:anim calcmode="lin" valueType="num">
                                      <p:cBhvr additive="base">
                                        <p:cTn dur="500" fill="hold" id="41"/>
                                        <p:tgtEl>
                                          <p:spTgt spid="4"/>
                                        </p:tgtEl>
                                        <p:attrNameLst>
                                          <p:attrName>ppt_y</p:attrName>
                                        </p:attrNameLst>
                                      </p:cBhvr>
                                      <p:tavLst>
                                        <p:tav tm="0">
                                          <p:val>
                                            <p:strVal val="1+#ppt_h/2"/>
                                          </p:val>
                                        </p:tav>
                                        <p:tav tm="100000">
                                          <p:val>
                                            <p:strVal val="#ppt_y"/>
                                          </p:val>
                                        </p:tav>
                                      </p:tavLst>
                                    </p:anim>
                                  </p:childTnLst>
                                </p:cTn>
                              </p:par>
                            </p:childTnLst>
                          </p:cTn>
                        </p:par>
                        <p:par>
                          <p:cTn fill="hold" id="42" nodeType="afterGroup">
                            <p:stCondLst>
                              <p:cond delay="1900"/>
                            </p:stCondLst>
                            <p:childTnLst>
                              <p:par>
                                <p:cTn fill="hold" grpId="0" id="43" nodeType="afterEffect" presetClass="entr" presetID="31" presetSubtype="0">
                                  <p:stCondLst>
                                    <p:cond delay="0"/>
                                  </p:stCondLst>
                                  <p:childTnLst>
                                    <p:set>
                                      <p:cBhvr>
                                        <p:cTn dur="1" fill="hold" id="44">
                                          <p:stCondLst>
                                            <p:cond delay="0"/>
                                          </p:stCondLst>
                                        </p:cTn>
                                        <p:tgtEl>
                                          <p:spTgt spid="9"/>
                                        </p:tgtEl>
                                        <p:attrNameLst>
                                          <p:attrName>style.visibility</p:attrName>
                                        </p:attrNameLst>
                                      </p:cBhvr>
                                      <p:to>
                                        <p:strVal val="visible"/>
                                      </p:to>
                                    </p:set>
                                    <p:anim calcmode="lin" valueType="num">
                                      <p:cBhvr>
                                        <p:cTn dur="500" fill="hold" id="45"/>
                                        <p:tgtEl>
                                          <p:spTgt spid="9"/>
                                        </p:tgtEl>
                                        <p:attrNameLst>
                                          <p:attrName>ppt_w</p:attrName>
                                        </p:attrNameLst>
                                      </p:cBhvr>
                                      <p:tavLst>
                                        <p:tav tm="0">
                                          <p:val>
                                            <p:fltVal val="0"/>
                                          </p:val>
                                        </p:tav>
                                        <p:tav tm="100000">
                                          <p:val>
                                            <p:strVal val="#ppt_w"/>
                                          </p:val>
                                        </p:tav>
                                      </p:tavLst>
                                    </p:anim>
                                    <p:anim calcmode="lin" valueType="num">
                                      <p:cBhvr>
                                        <p:cTn dur="500" fill="hold" id="46"/>
                                        <p:tgtEl>
                                          <p:spTgt spid="9"/>
                                        </p:tgtEl>
                                        <p:attrNameLst>
                                          <p:attrName>ppt_h</p:attrName>
                                        </p:attrNameLst>
                                      </p:cBhvr>
                                      <p:tavLst>
                                        <p:tav tm="0">
                                          <p:val>
                                            <p:fltVal val="0"/>
                                          </p:val>
                                        </p:tav>
                                        <p:tav tm="100000">
                                          <p:val>
                                            <p:strVal val="#ppt_h"/>
                                          </p:val>
                                        </p:tav>
                                      </p:tavLst>
                                    </p:anim>
                                    <p:anim calcmode="lin" valueType="num">
                                      <p:cBhvr>
                                        <p:cTn dur="500" fill="hold" id="47"/>
                                        <p:tgtEl>
                                          <p:spTgt spid="9"/>
                                        </p:tgtEl>
                                        <p:attrNameLst>
                                          <p:attrName>style.rotation</p:attrName>
                                        </p:attrNameLst>
                                      </p:cBhvr>
                                      <p:tavLst>
                                        <p:tav tm="0">
                                          <p:val>
                                            <p:fltVal val="90"/>
                                          </p:val>
                                        </p:tav>
                                        <p:tav tm="100000">
                                          <p:val>
                                            <p:fltVal val="0"/>
                                          </p:val>
                                        </p:tav>
                                      </p:tavLst>
                                    </p:anim>
                                    <p:animEffect filter="fade" transition="in">
                                      <p:cBhvr>
                                        <p:cTn dur="500" id="48"/>
                                        <p:tgtEl>
                                          <p:spTgt spid="9"/>
                                        </p:tgtEl>
                                      </p:cBhvr>
                                    </p:animEffect>
                                  </p:childTnLst>
                                </p:cTn>
                              </p:par>
                              <p:par>
                                <p:cTn fill="hold" grpId="0" id="49" nodeType="withEffect" presetClass="entr" presetID="31" presetSubtype="0">
                                  <p:stCondLst>
                                    <p:cond delay="0"/>
                                  </p:stCondLst>
                                  <p:childTnLst>
                                    <p:set>
                                      <p:cBhvr>
                                        <p:cTn dur="1" fill="hold" id="50">
                                          <p:stCondLst>
                                            <p:cond delay="0"/>
                                          </p:stCondLst>
                                        </p:cTn>
                                        <p:tgtEl>
                                          <p:spTgt spid="10"/>
                                        </p:tgtEl>
                                        <p:attrNameLst>
                                          <p:attrName>style.visibility</p:attrName>
                                        </p:attrNameLst>
                                      </p:cBhvr>
                                      <p:to>
                                        <p:strVal val="visible"/>
                                      </p:to>
                                    </p:set>
                                    <p:anim calcmode="lin" valueType="num">
                                      <p:cBhvr>
                                        <p:cTn dur="500" fill="hold" id="51"/>
                                        <p:tgtEl>
                                          <p:spTgt spid="10"/>
                                        </p:tgtEl>
                                        <p:attrNameLst>
                                          <p:attrName>ppt_w</p:attrName>
                                        </p:attrNameLst>
                                      </p:cBhvr>
                                      <p:tavLst>
                                        <p:tav tm="0">
                                          <p:val>
                                            <p:fltVal val="0"/>
                                          </p:val>
                                        </p:tav>
                                        <p:tav tm="100000">
                                          <p:val>
                                            <p:strVal val="#ppt_w"/>
                                          </p:val>
                                        </p:tav>
                                      </p:tavLst>
                                    </p:anim>
                                    <p:anim calcmode="lin" valueType="num">
                                      <p:cBhvr>
                                        <p:cTn dur="500" fill="hold" id="52"/>
                                        <p:tgtEl>
                                          <p:spTgt spid="10"/>
                                        </p:tgtEl>
                                        <p:attrNameLst>
                                          <p:attrName>ppt_h</p:attrName>
                                        </p:attrNameLst>
                                      </p:cBhvr>
                                      <p:tavLst>
                                        <p:tav tm="0">
                                          <p:val>
                                            <p:fltVal val="0"/>
                                          </p:val>
                                        </p:tav>
                                        <p:tav tm="100000">
                                          <p:val>
                                            <p:strVal val="#ppt_h"/>
                                          </p:val>
                                        </p:tav>
                                      </p:tavLst>
                                    </p:anim>
                                    <p:anim calcmode="lin" valueType="num">
                                      <p:cBhvr>
                                        <p:cTn dur="500" fill="hold" id="53"/>
                                        <p:tgtEl>
                                          <p:spTgt spid="10"/>
                                        </p:tgtEl>
                                        <p:attrNameLst>
                                          <p:attrName>style.rotation</p:attrName>
                                        </p:attrNameLst>
                                      </p:cBhvr>
                                      <p:tavLst>
                                        <p:tav tm="0">
                                          <p:val>
                                            <p:fltVal val="90"/>
                                          </p:val>
                                        </p:tav>
                                        <p:tav tm="100000">
                                          <p:val>
                                            <p:fltVal val="0"/>
                                          </p:val>
                                        </p:tav>
                                      </p:tavLst>
                                    </p:anim>
                                    <p:animEffect filter="fade" transition="in">
                                      <p:cBhvr>
                                        <p:cTn dur="500" id="54"/>
                                        <p:tgtEl>
                                          <p:spTgt spid="10"/>
                                        </p:tgtEl>
                                      </p:cBhvr>
                                    </p:animEffect>
                                  </p:childTnLst>
                                </p:cTn>
                              </p:par>
                              <p:par>
                                <p:cTn fill="hold" grpId="0" id="55" nodeType="withEffect" presetClass="entr" presetID="31" presetSubtype="0">
                                  <p:stCondLst>
                                    <p:cond delay="0"/>
                                  </p:stCondLst>
                                  <p:childTnLst>
                                    <p:set>
                                      <p:cBhvr>
                                        <p:cTn dur="1" fill="hold" id="56">
                                          <p:stCondLst>
                                            <p:cond delay="0"/>
                                          </p:stCondLst>
                                        </p:cTn>
                                        <p:tgtEl>
                                          <p:spTgt spid="11"/>
                                        </p:tgtEl>
                                        <p:attrNameLst>
                                          <p:attrName>style.visibility</p:attrName>
                                        </p:attrNameLst>
                                      </p:cBhvr>
                                      <p:to>
                                        <p:strVal val="visible"/>
                                      </p:to>
                                    </p:set>
                                    <p:anim calcmode="lin" valueType="num">
                                      <p:cBhvr>
                                        <p:cTn dur="500" fill="hold" id="57"/>
                                        <p:tgtEl>
                                          <p:spTgt spid="11"/>
                                        </p:tgtEl>
                                        <p:attrNameLst>
                                          <p:attrName>ppt_w</p:attrName>
                                        </p:attrNameLst>
                                      </p:cBhvr>
                                      <p:tavLst>
                                        <p:tav tm="0">
                                          <p:val>
                                            <p:fltVal val="0"/>
                                          </p:val>
                                        </p:tav>
                                        <p:tav tm="100000">
                                          <p:val>
                                            <p:strVal val="#ppt_w"/>
                                          </p:val>
                                        </p:tav>
                                      </p:tavLst>
                                    </p:anim>
                                    <p:anim calcmode="lin" valueType="num">
                                      <p:cBhvr>
                                        <p:cTn dur="500" fill="hold" id="58"/>
                                        <p:tgtEl>
                                          <p:spTgt spid="11"/>
                                        </p:tgtEl>
                                        <p:attrNameLst>
                                          <p:attrName>ppt_h</p:attrName>
                                        </p:attrNameLst>
                                      </p:cBhvr>
                                      <p:tavLst>
                                        <p:tav tm="0">
                                          <p:val>
                                            <p:fltVal val="0"/>
                                          </p:val>
                                        </p:tav>
                                        <p:tav tm="100000">
                                          <p:val>
                                            <p:strVal val="#ppt_h"/>
                                          </p:val>
                                        </p:tav>
                                      </p:tavLst>
                                    </p:anim>
                                    <p:anim calcmode="lin" valueType="num">
                                      <p:cBhvr>
                                        <p:cTn dur="500" fill="hold" id="59"/>
                                        <p:tgtEl>
                                          <p:spTgt spid="11"/>
                                        </p:tgtEl>
                                        <p:attrNameLst>
                                          <p:attrName>style.rotation</p:attrName>
                                        </p:attrNameLst>
                                      </p:cBhvr>
                                      <p:tavLst>
                                        <p:tav tm="0">
                                          <p:val>
                                            <p:fltVal val="90"/>
                                          </p:val>
                                        </p:tav>
                                        <p:tav tm="100000">
                                          <p:val>
                                            <p:fltVal val="0"/>
                                          </p:val>
                                        </p:tav>
                                      </p:tavLst>
                                    </p:anim>
                                    <p:animEffect filter="fade" transition="in">
                                      <p:cBhvr>
                                        <p:cTn dur="500" id="60"/>
                                        <p:tgtEl>
                                          <p:spTgt spid="11"/>
                                        </p:tgtEl>
                                      </p:cBhvr>
                                    </p:animEffect>
                                  </p:childTnLst>
                                </p:cTn>
                              </p:par>
                              <p:par>
                                <p:cTn fill="hold" grpId="0" id="61" nodeType="withEffect" presetClass="entr" presetID="31" presetSubtype="0">
                                  <p:stCondLst>
                                    <p:cond delay="0"/>
                                  </p:stCondLst>
                                  <p:childTnLst>
                                    <p:set>
                                      <p:cBhvr>
                                        <p:cTn dur="1" fill="hold" id="62">
                                          <p:stCondLst>
                                            <p:cond delay="0"/>
                                          </p:stCondLst>
                                        </p:cTn>
                                        <p:tgtEl>
                                          <p:spTgt spid="12"/>
                                        </p:tgtEl>
                                        <p:attrNameLst>
                                          <p:attrName>style.visibility</p:attrName>
                                        </p:attrNameLst>
                                      </p:cBhvr>
                                      <p:to>
                                        <p:strVal val="visible"/>
                                      </p:to>
                                    </p:set>
                                    <p:anim calcmode="lin" valueType="num">
                                      <p:cBhvr>
                                        <p:cTn dur="500" fill="hold" id="63"/>
                                        <p:tgtEl>
                                          <p:spTgt spid="12"/>
                                        </p:tgtEl>
                                        <p:attrNameLst>
                                          <p:attrName>ppt_w</p:attrName>
                                        </p:attrNameLst>
                                      </p:cBhvr>
                                      <p:tavLst>
                                        <p:tav tm="0">
                                          <p:val>
                                            <p:fltVal val="0"/>
                                          </p:val>
                                        </p:tav>
                                        <p:tav tm="100000">
                                          <p:val>
                                            <p:strVal val="#ppt_w"/>
                                          </p:val>
                                        </p:tav>
                                      </p:tavLst>
                                    </p:anim>
                                    <p:anim calcmode="lin" valueType="num">
                                      <p:cBhvr>
                                        <p:cTn dur="500" fill="hold" id="64"/>
                                        <p:tgtEl>
                                          <p:spTgt spid="12"/>
                                        </p:tgtEl>
                                        <p:attrNameLst>
                                          <p:attrName>ppt_h</p:attrName>
                                        </p:attrNameLst>
                                      </p:cBhvr>
                                      <p:tavLst>
                                        <p:tav tm="0">
                                          <p:val>
                                            <p:fltVal val="0"/>
                                          </p:val>
                                        </p:tav>
                                        <p:tav tm="100000">
                                          <p:val>
                                            <p:strVal val="#ppt_h"/>
                                          </p:val>
                                        </p:tav>
                                      </p:tavLst>
                                    </p:anim>
                                    <p:anim calcmode="lin" valueType="num">
                                      <p:cBhvr>
                                        <p:cTn dur="500" fill="hold" id="65"/>
                                        <p:tgtEl>
                                          <p:spTgt spid="12"/>
                                        </p:tgtEl>
                                        <p:attrNameLst>
                                          <p:attrName>style.rotation</p:attrName>
                                        </p:attrNameLst>
                                      </p:cBhvr>
                                      <p:tavLst>
                                        <p:tav tm="0">
                                          <p:val>
                                            <p:fltVal val="90"/>
                                          </p:val>
                                        </p:tav>
                                        <p:tav tm="100000">
                                          <p:val>
                                            <p:fltVal val="0"/>
                                          </p:val>
                                        </p:tav>
                                      </p:tavLst>
                                    </p:anim>
                                    <p:animEffect filter="fade" transition="in">
                                      <p:cBhvr>
                                        <p:cTn dur="500" id="66"/>
                                        <p:tgtEl>
                                          <p:spTgt spid="12"/>
                                        </p:tgtEl>
                                      </p:cBhvr>
                                    </p:animEffect>
                                  </p:childTnLst>
                                </p:cTn>
                              </p:par>
                              <p:par>
                                <p:cTn fill="hold" grpId="0" id="67" nodeType="withEffect" presetClass="entr" presetID="31" presetSubtype="0">
                                  <p:stCondLst>
                                    <p:cond delay="0"/>
                                  </p:stCondLst>
                                  <p:childTnLst>
                                    <p:set>
                                      <p:cBhvr>
                                        <p:cTn dur="1" fill="hold" id="68">
                                          <p:stCondLst>
                                            <p:cond delay="0"/>
                                          </p:stCondLst>
                                        </p:cTn>
                                        <p:tgtEl>
                                          <p:spTgt spid="15"/>
                                        </p:tgtEl>
                                        <p:attrNameLst>
                                          <p:attrName>style.visibility</p:attrName>
                                        </p:attrNameLst>
                                      </p:cBhvr>
                                      <p:to>
                                        <p:strVal val="visible"/>
                                      </p:to>
                                    </p:set>
                                    <p:anim calcmode="lin" valueType="num">
                                      <p:cBhvr>
                                        <p:cTn dur="500" fill="hold" id="69"/>
                                        <p:tgtEl>
                                          <p:spTgt spid="15"/>
                                        </p:tgtEl>
                                        <p:attrNameLst>
                                          <p:attrName>ppt_w</p:attrName>
                                        </p:attrNameLst>
                                      </p:cBhvr>
                                      <p:tavLst>
                                        <p:tav tm="0">
                                          <p:val>
                                            <p:fltVal val="0"/>
                                          </p:val>
                                        </p:tav>
                                        <p:tav tm="100000">
                                          <p:val>
                                            <p:strVal val="#ppt_w"/>
                                          </p:val>
                                        </p:tav>
                                      </p:tavLst>
                                    </p:anim>
                                    <p:anim calcmode="lin" valueType="num">
                                      <p:cBhvr>
                                        <p:cTn dur="500" fill="hold" id="70"/>
                                        <p:tgtEl>
                                          <p:spTgt spid="15"/>
                                        </p:tgtEl>
                                        <p:attrNameLst>
                                          <p:attrName>ppt_h</p:attrName>
                                        </p:attrNameLst>
                                      </p:cBhvr>
                                      <p:tavLst>
                                        <p:tav tm="0">
                                          <p:val>
                                            <p:fltVal val="0"/>
                                          </p:val>
                                        </p:tav>
                                        <p:tav tm="100000">
                                          <p:val>
                                            <p:strVal val="#ppt_h"/>
                                          </p:val>
                                        </p:tav>
                                      </p:tavLst>
                                    </p:anim>
                                    <p:anim calcmode="lin" valueType="num">
                                      <p:cBhvr>
                                        <p:cTn dur="500" fill="hold" id="71"/>
                                        <p:tgtEl>
                                          <p:spTgt spid="15"/>
                                        </p:tgtEl>
                                        <p:attrNameLst>
                                          <p:attrName>style.rotation</p:attrName>
                                        </p:attrNameLst>
                                      </p:cBhvr>
                                      <p:tavLst>
                                        <p:tav tm="0">
                                          <p:val>
                                            <p:fltVal val="90"/>
                                          </p:val>
                                        </p:tav>
                                        <p:tav tm="100000">
                                          <p:val>
                                            <p:fltVal val="0"/>
                                          </p:val>
                                        </p:tav>
                                      </p:tavLst>
                                    </p:anim>
                                    <p:animEffect filter="fade" transition="in">
                                      <p:cBhvr>
                                        <p:cTn dur="500" id="72"/>
                                        <p:tgtEl>
                                          <p:spTgt spid="15"/>
                                        </p:tgtEl>
                                      </p:cBhvr>
                                    </p:animEffect>
                                  </p:childTnLst>
                                </p:cTn>
                              </p:par>
                              <p:par>
                                <p:cTn fill="hold" grpId="0" id="73" nodeType="withEffect" presetClass="entr" presetID="31" presetSubtype="0">
                                  <p:stCondLst>
                                    <p:cond delay="0"/>
                                  </p:stCondLst>
                                  <p:childTnLst>
                                    <p:set>
                                      <p:cBhvr>
                                        <p:cTn dur="1" fill="hold" id="74">
                                          <p:stCondLst>
                                            <p:cond delay="0"/>
                                          </p:stCondLst>
                                        </p:cTn>
                                        <p:tgtEl>
                                          <p:spTgt spid="16"/>
                                        </p:tgtEl>
                                        <p:attrNameLst>
                                          <p:attrName>style.visibility</p:attrName>
                                        </p:attrNameLst>
                                      </p:cBhvr>
                                      <p:to>
                                        <p:strVal val="visible"/>
                                      </p:to>
                                    </p:set>
                                    <p:anim calcmode="lin" valueType="num">
                                      <p:cBhvr>
                                        <p:cTn dur="500" fill="hold" id="75"/>
                                        <p:tgtEl>
                                          <p:spTgt spid="16"/>
                                        </p:tgtEl>
                                        <p:attrNameLst>
                                          <p:attrName>ppt_w</p:attrName>
                                        </p:attrNameLst>
                                      </p:cBhvr>
                                      <p:tavLst>
                                        <p:tav tm="0">
                                          <p:val>
                                            <p:fltVal val="0"/>
                                          </p:val>
                                        </p:tav>
                                        <p:tav tm="100000">
                                          <p:val>
                                            <p:strVal val="#ppt_w"/>
                                          </p:val>
                                        </p:tav>
                                      </p:tavLst>
                                    </p:anim>
                                    <p:anim calcmode="lin" valueType="num">
                                      <p:cBhvr>
                                        <p:cTn dur="500" fill="hold" id="76"/>
                                        <p:tgtEl>
                                          <p:spTgt spid="16"/>
                                        </p:tgtEl>
                                        <p:attrNameLst>
                                          <p:attrName>ppt_h</p:attrName>
                                        </p:attrNameLst>
                                      </p:cBhvr>
                                      <p:tavLst>
                                        <p:tav tm="0">
                                          <p:val>
                                            <p:fltVal val="0"/>
                                          </p:val>
                                        </p:tav>
                                        <p:tav tm="100000">
                                          <p:val>
                                            <p:strVal val="#ppt_h"/>
                                          </p:val>
                                        </p:tav>
                                      </p:tavLst>
                                    </p:anim>
                                    <p:anim calcmode="lin" valueType="num">
                                      <p:cBhvr>
                                        <p:cTn dur="500" fill="hold" id="77"/>
                                        <p:tgtEl>
                                          <p:spTgt spid="16"/>
                                        </p:tgtEl>
                                        <p:attrNameLst>
                                          <p:attrName>style.rotation</p:attrName>
                                        </p:attrNameLst>
                                      </p:cBhvr>
                                      <p:tavLst>
                                        <p:tav tm="0">
                                          <p:val>
                                            <p:fltVal val="90"/>
                                          </p:val>
                                        </p:tav>
                                        <p:tav tm="100000">
                                          <p:val>
                                            <p:fltVal val="0"/>
                                          </p:val>
                                        </p:tav>
                                      </p:tavLst>
                                    </p:anim>
                                    <p:animEffect filter="fade" transition="in">
                                      <p:cBhvr>
                                        <p:cTn dur="500" id="78"/>
                                        <p:tgtEl>
                                          <p:spTgt spid="16"/>
                                        </p:tgtEl>
                                      </p:cBhvr>
                                    </p:animEffect>
                                  </p:childTnLst>
                                </p:cTn>
                              </p:par>
                              <p:par>
                                <p:cTn fill="hold" grpId="0" id="79" nodeType="withEffect" presetClass="entr" presetID="31" presetSubtype="0">
                                  <p:stCondLst>
                                    <p:cond delay="0"/>
                                  </p:stCondLst>
                                  <p:childTnLst>
                                    <p:set>
                                      <p:cBhvr>
                                        <p:cTn dur="1" fill="hold" id="80">
                                          <p:stCondLst>
                                            <p:cond delay="0"/>
                                          </p:stCondLst>
                                        </p:cTn>
                                        <p:tgtEl>
                                          <p:spTgt spid="13"/>
                                        </p:tgtEl>
                                        <p:attrNameLst>
                                          <p:attrName>style.visibility</p:attrName>
                                        </p:attrNameLst>
                                      </p:cBhvr>
                                      <p:to>
                                        <p:strVal val="visible"/>
                                      </p:to>
                                    </p:set>
                                    <p:anim calcmode="lin" valueType="num">
                                      <p:cBhvr>
                                        <p:cTn dur="500" fill="hold" id="81"/>
                                        <p:tgtEl>
                                          <p:spTgt spid="13"/>
                                        </p:tgtEl>
                                        <p:attrNameLst>
                                          <p:attrName>ppt_w</p:attrName>
                                        </p:attrNameLst>
                                      </p:cBhvr>
                                      <p:tavLst>
                                        <p:tav tm="0">
                                          <p:val>
                                            <p:fltVal val="0"/>
                                          </p:val>
                                        </p:tav>
                                        <p:tav tm="100000">
                                          <p:val>
                                            <p:strVal val="#ppt_w"/>
                                          </p:val>
                                        </p:tav>
                                      </p:tavLst>
                                    </p:anim>
                                    <p:anim calcmode="lin" valueType="num">
                                      <p:cBhvr>
                                        <p:cTn dur="500" fill="hold" id="82"/>
                                        <p:tgtEl>
                                          <p:spTgt spid="13"/>
                                        </p:tgtEl>
                                        <p:attrNameLst>
                                          <p:attrName>ppt_h</p:attrName>
                                        </p:attrNameLst>
                                      </p:cBhvr>
                                      <p:tavLst>
                                        <p:tav tm="0">
                                          <p:val>
                                            <p:fltVal val="0"/>
                                          </p:val>
                                        </p:tav>
                                        <p:tav tm="100000">
                                          <p:val>
                                            <p:strVal val="#ppt_h"/>
                                          </p:val>
                                        </p:tav>
                                      </p:tavLst>
                                    </p:anim>
                                    <p:anim calcmode="lin" valueType="num">
                                      <p:cBhvr>
                                        <p:cTn dur="500" fill="hold" id="83"/>
                                        <p:tgtEl>
                                          <p:spTgt spid="13"/>
                                        </p:tgtEl>
                                        <p:attrNameLst>
                                          <p:attrName>style.rotation</p:attrName>
                                        </p:attrNameLst>
                                      </p:cBhvr>
                                      <p:tavLst>
                                        <p:tav tm="0">
                                          <p:val>
                                            <p:fltVal val="90"/>
                                          </p:val>
                                        </p:tav>
                                        <p:tav tm="100000">
                                          <p:val>
                                            <p:fltVal val="0"/>
                                          </p:val>
                                        </p:tav>
                                      </p:tavLst>
                                    </p:anim>
                                    <p:animEffect filter="fade" transition="in">
                                      <p:cBhvr>
                                        <p:cTn dur="500" id="84"/>
                                        <p:tgtEl>
                                          <p:spTgt spid="13"/>
                                        </p:tgtEl>
                                      </p:cBhvr>
                                    </p:animEffect>
                                  </p:childTnLst>
                                </p:cTn>
                              </p:par>
                              <p:par>
                                <p:cTn fill="hold" grpId="0" id="85" nodeType="withEffect" presetClass="entr" presetID="31" presetSubtype="0">
                                  <p:stCondLst>
                                    <p:cond delay="0"/>
                                  </p:stCondLst>
                                  <p:childTnLst>
                                    <p:set>
                                      <p:cBhvr>
                                        <p:cTn dur="1" fill="hold" id="86">
                                          <p:stCondLst>
                                            <p:cond delay="0"/>
                                          </p:stCondLst>
                                        </p:cTn>
                                        <p:tgtEl>
                                          <p:spTgt spid="14"/>
                                        </p:tgtEl>
                                        <p:attrNameLst>
                                          <p:attrName>style.visibility</p:attrName>
                                        </p:attrNameLst>
                                      </p:cBhvr>
                                      <p:to>
                                        <p:strVal val="visible"/>
                                      </p:to>
                                    </p:set>
                                    <p:anim calcmode="lin" valueType="num">
                                      <p:cBhvr>
                                        <p:cTn dur="500" fill="hold" id="87"/>
                                        <p:tgtEl>
                                          <p:spTgt spid="14"/>
                                        </p:tgtEl>
                                        <p:attrNameLst>
                                          <p:attrName>ppt_w</p:attrName>
                                        </p:attrNameLst>
                                      </p:cBhvr>
                                      <p:tavLst>
                                        <p:tav tm="0">
                                          <p:val>
                                            <p:fltVal val="0"/>
                                          </p:val>
                                        </p:tav>
                                        <p:tav tm="100000">
                                          <p:val>
                                            <p:strVal val="#ppt_w"/>
                                          </p:val>
                                        </p:tav>
                                      </p:tavLst>
                                    </p:anim>
                                    <p:anim calcmode="lin" valueType="num">
                                      <p:cBhvr>
                                        <p:cTn dur="500" fill="hold" id="88"/>
                                        <p:tgtEl>
                                          <p:spTgt spid="14"/>
                                        </p:tgtEl>
                                        <p:attrNameLst>
                                          <p:attrName>ppt_h</p:attrName>
                                        </p:attrNameLst>
                                      </p:cBhvr>
                                      <p:tavLst>
                                        <p:tav tm="0">
                                          <p:val>
                                            <p:fltVal val="0"/>
                                          </p:val>
                                        </p:tav>
                                        <p:tav tm="100000">
                                          <p:val>
                                            <p:strVal val="#ppt_h"/>
                                          </p:val>
                                        </p:tav>
                                      </p:tavLst>
                                    </p:anim>
                                    <p:anim calcmode="lin" valueType="num">
                                      <p:cBhvr>
                                        <p:cTn dur="500" fill="hold" id="89"/>
                                        <p:tgtEl>
                                          <p:spTgt spid="14"/>
                                        </p:tgtEl>
                                        <p:attrNameLst>
                                          <p:attrName>style.rotation</p:attrName>
                                        </p:attrNameLst>
                                      </p:cBhvr>
                                      <p:tavLst>
                                        <p:tav tm="0">
                                          <p:val>
                                            <p:fltVal val="90"/>
                                          </p:val>
                                        </p:tav>
                                        <p:tav tm="100000">
                                          <p:val>
                                            <p:fltVal val="0"/>
                                          </p:val>
                                        </p:tav>
                                      </p:tavLst>
                                    </p:anim>
                                    <p:animEffect filter="fade" transition="in">
                                      <p:cBhvr>
                                        <p:cTn dur="500" id="90"/>
                                        <p:tgtEl>
                                          <p:spTgt spid="14"/>
                                        </p:tgtEl>
                                      </p:cBhvr>
                                    </p:animEffect>
                                  </p:childTnLst>
                                </p:cTn>
                              </p:par>
                            </p:childTnLst>
                          </p:cTn>
                        </p:par>
                        <p:par>
                          <p:cTn fill="hold" id="91" nodeType="afterGroup">
                            <p:stCondLst>
                              <p:cond delay="2400"/>
                            </p:stCondLst>
                            <p:childTnLst>
                              <p:par>
                                <p:cTn fill="hold" id="92" nodeType="afterEffect" presetClass="entr" presetID="22" presetSubtype="8">
                                  <p:stCondLst>
                                    <p:cond delay="0"/>
                                  </p:stCondLst>
                                  <p:childTnLst>
                                    <p:set>
                                      <p:cBhvr>
                                        <p:cTn dur="1" fill="hold" id="93">
                                          <p:stCondLst>
                                            <p:cond delay="0"/>
                                          </p:stCondLst>
                                        </p:cTn>
                                        <p:tgtEl>
                                          <p:spTgt spid="6"/>
                                        </p:tgtEl>
                                        <p:attrNameLst>
                                          <p:attrName>style.visibility</p:attrName>
                                        </p:attrNameLst>
                                      </p:cBhvr>
                                      <p:to>
                                        <p:strVal val="visible"/>
                                      </p:to>
                                    </p:set>
                                    <p:animEffect filter="wipe(left)" transition="in">
                                      <p:cBhvr>
                                        <p:cTn dur="500" id="94"/>
                                        <p:tgtEl>
                                          <p:spTgt spid="6"/>
                                        </p:tgtEl>
                                      </p:cBhvr>
                                    </p:animEffect>
                                  </p:childTnLst>
                                </p:cTn>
                              </p:par>
                              <p:par>
                                <p:cTn fill="hold" id="95" nodeType="withEffect" presetClass="entr" presetID="22" presetSubtype="8">
                                  <p:stCondLst>
                                    <p:cond delay="0"/>
                                  </p:stCondLst>
                                  <p:childTnLst>
                                    <p:set>
                                      <p:cBhvr>
                                        <p:cTn dur="1" fill="hold" id="96">
                                          <p:stCondLst>
                                            <p:cond delay="0"/>
                                          </p:stCondLst>
                                        </p:cTn>
                                        <p:tgtEl>
                                          <p:spTgt spid="7"/>
                                        </p:tgtEl>
                                        <p:attrNameLst>
                                          <p:attrName>style.visibility</p:attrName>
                                        </p:attrNameLst>
                                      </p:cBhvr>
                                      <p:to>
                                        <p:strVal val="visible"/>
                                      </p:to>
                                    </p:set>
                                    <p:animEffect filter="wipe(left)" transition="in">
                                      <p:cBhvr>
                                        <p:cTn dur="500" id="97"/>
                                        <p:tgtEl>
                                          <p:spTgt spid="7"/>
                                        </p:tgtEl>
                                      </p:cBhvr>
                                    </p:animEffect>
                                  </p:childTnLst>
                                </p:cTn>
                              </p:par>
                              <p:par>
                                <p:cTn fill="hold" id="98" nodeType="withEffect" presetClass="entr" presetID="22" presetSubtype="8">
                                  <p:stCondLst>
                                    <p:cond delay="0"/>
                                  </p:stCondLst>
                                  <p:childTnLst>
                                    <p:set>
                                      <p:cBhvr>
                                        <p:cTn dur="1" fill="hold" id="99">
                                          <p:stCondLst>
                                            <p:cond delay="0"/>
                                          </p:stCondLst>
                                        </p:cTn>
                                        <p:tgtEl>
                                          <p:spTgt spid="8"/>
                                        </p:tgtEl>
                                        <p:attrNameLst>
                                          <p:attrName>style.visibility</p:attrName>
                                        </p:attrNameLst>
                                      </p:cBhvr>
                                      <p:to>
                                        <p:strVal val="visible"/>
                                      </p:to>
                                    </p:set>
                                    <p:animEffect filter="wipe(left)" transition="in">
                                      <p:cBhvr>
                                        <p:cTn dur="500" id="100"/>
                                        <p:tgtEl>
                                          <p:spTgt spid="8"/>
                                        </p:tgtEl>
                                      </p:cBhvr>
                                    </p:animEffect>
                                  </p:childTnLst>
                                </p:cTn>
                              </p:par>
                            </p:childTnLst>
                          </p:cTn>
                        </p:par>
                        <p:par>
                          <p:cTn fill="hold" id="101" nodeType="afterGroup">
                            <p:stCondLst>
                              <p:cond delay="2900"/>
                            </p:stCondLst>
                            <p:childTnLst>
                              <p:par>
                                <p:cTn fill="hold" grpId="0" id="102" nodeType="afterEffect" presetClass="entr" presetID="22" presetSubtype="8">
                                  <p:stCondLst>
                                    <p:cond delay="0"/>
                                  </p:stCondLst>
                                  <p:childTnLst>
                                    <p:set>
                                      <p:cBhvr>
                                        <p:cTn dur="1" fill="hold" id="103">
                                          <p:stCondLst>
                                            <p:cond delay="0"/>
                                          </p:stCondLst>
                                        </p:cTn>
                                        <p:tgtEl>
                                          <p:spTgt spid="17"/>
                                        </p:tgtEl>
                                        <p:attrNameLst>
                                          <p:attrName>style.visibility</p:attrName>
                                        </p:attrNameLst>
                                      </p:cBhvr>
                                      <p:to>
                                        <p:strVal val="visible"/>
                                      </p:to>
                                    </p:set>
                                    <p:animEffect filter="wipe(left)" transition="in">
                                      <p:cBhvr>
                                        <p:cTn dur="500" id="104"/>
                                        <p:tgtEl>
                                          <p:spTgt spid="17"/>
                                        </p:tgtEl>
                                      </p:cBhvr>
                                    </p:animEffect>
                                  </p:childTnLst>
                                </p:cTn>
                              </p:par>
                              <p:par>
                                <p:cTn fill="hold" grpId="0" id="105" nodeType="withEffect" presetClass="entr" presetID="22" presetSubtype="8">
                                  <p:stCondLst>
                                    <p:cond delay="0"/>
                                  </p:stCondLst>
                                  <p:childTnLst>
                                    <p:set>
                                      <p:cBhvr>
                                        <p:cTn dur="1" fill="hold" id="106">
                                          <p:stCondLst>
                                            <p:cond delay="0"/>
                                          </p:stCondLst>
                                        </p:cTn>
                                        <p:tgtEl>
                                          <p:spTgt spid="18"/>
                                        </p:tgtEl>
                                        <p:attrNameLst>
                                          <p:attrName>style.visibility</p:attrName>
                                        </p:attrNameLst>
                                      </p:cBhvr>
                                      <p:to>
                                        <p:strVal val="visible"/>
                                      </p:to>
                                    </p:set>
                                    <p:animEffect filter="wipe(left)" transition="in">
                                      <p:cBhvr>
                                        <p:cTn dur="500" id="107"/>
                                        <p:tgtEl>
                                          <p:spTgt spid="18"/>
                                        </p:tgtEl>
                                      </p:cBhvr>
                                    </p:animEffect>
                                  </p:childTnLst>
                                </p:cTn>
                              </p:par>
                              <p:par>
                                <p:cTn fill="hold" grpId="0" id="108" nodeType="withEffect" presetClass="entr" presetID="22" presetSubtype="8">
                                  <p:stCondLst>
                                    <p:cond delay="0"/>
                                  </p:stCondLst>
                                  <p:childTnLst>
                                    <p:set>
                                      <p:cBhvr>
                                        <p:cTn dur="1" fill="hold" id="109">
                                          <p:stCondLst>
                                            <p:cond delay="0"/>
                                          </p:stCondLst>
                                        </p:cTn>
                                        <p:tgtEl>
                                          <p:spTgt spid="20"/>
                                        </p:tgtEl>
                                        <p:attrNameLst>
                                          <p:attrName>style.visibility</p:attrName>
                                        </p:attrNameLst>
                                      </p:cBhvr>
                                      <p:to>
                                        <p:strVal val="visible"/>
                                      </p:to>
                                    </p:set>
                                    <p:animEffect filter="wipe(left)" transition="in">
                                      <p:cBhvr>
                                        <p:cTn dur="500" id="110"/>
                                        <p:tgtEl>
                                          <p:spTgt spid="20"/>
                                        </p:tgtEl>
                                      </p:cBhvr>
                                    </p:animEffect>
                                  </p:childTnLst>
                                </p:cTn>
                              </p:par>
                              <p:par>
                                <p:cTn fill="hold" grpId="0" id="111" nodeType="withEffect" presetClass="entr" presetID="22" presetSubtype="2">
                                  <p:stCondLst>
                                    <p:cond delay="0"/>
                                  </p:stCondLst>
                                  <p:childTnLst>
                                    <p:set>
                                      <p:cBhvr>
                                        <p:cTn dur="1" fill="hold" id="112">
                                          <p:stCondLst>
                                            <p:cond delay="0"/>
                                          </p:stCondLst>
                                        </p:cTn>
                                        <p:tgtEl>
                                          <p:spTgt spid="19"/>
                                        </p:tgtEl>
                                        <p:attrNameLst>
                                          <p:attrName>style.visibility</p:attrName>
                                        </p:attrNameLst>
                                      </p:cBhvr>
                                      <p:to>
                                        <p:strVal val="visible"/>
                                      </p:to>
                                    </p:set>
                                    <p:animEffect filter="wipe(right)" transition="in">
                                      <p:cBhvr>
                                        <p:cTn dur="500" id="113"/>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菱形 1">
            <a:extLst>
              <a:ext uri="{FF2B5EF4-FFF2-40B4-BE49-F238E27FC236}">
                <a16:creationId xmlns:a16="http://schemas.microsoft.com/office/drawing/2014/main" id="{37ED98C5-8349-489E-86EA-39225BB5C829}"/>
              </a:ext>
            </a:extLst>
          </p:cNvPr>
          <p:cNvSpPr/>
          <p:nvPr/>
        </p:nvSpPr>
        <p:spPr>
          <a:xfrm>
            <a:off x="3603776" y="1583585"/>
            <a:ext cx="1998876" cy="2000432"/>
          </a:xfrm>
          <a:prstGeom prst="diamond">
            <a:avLst/>
          </a:prstGeom>
          <a:solidFill>
            <a:srgbClr val="19B49B"/>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3" name="菱形 2">
            <a:extLst>
              <a:ext uri="{FF2B5EF4-FFF2-40B4-BE49-F238E27FC236}">
                <a16:creationId xmlns:a16="http://schemas.microsoft.com/office/drawing/2014/main" id="{01F2D949-8E59-4AA1-ACEB-145A049C2AA8}"/>
              </a:ext>
            </a:extLst>
          </p:cNvPr>
          <p:cNvSpPr/>
          <p:nvPr/>
        </p:nvSpPr>
        <p:spPr>
          <a:xfrm>
            <a:off x="545574" y="1914916"/>
            <a:ext cx="1339325" cy="1337769"/>
          </a:xfrm>
          <a:prstGeom prst="diamond">
            <a:avLst/>
          </a:prstGeom>
          <a:solidFill>
            <a:srgbClr val="19B49B"/>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4" name="菱形 3">
            <a:extLst>
              <a:ext uri="{FF2B5EF4-FFF2-40B4-BE49-F238E27FC236}">
                <a16:creationId xmlns:a16="http://schemas.microsoft.com/office/drawing/2014/main" id="{9EE049A5-9349-4F46-9E71-CB37A2EFD841}"/>
              </a:ext>
            </a:extLst>
          </p:cNvPr>
          <p:cNvSpPr/>
          <p:nvPr/>
        </p:nvSpPr>
        <p:spPr>
          <a:xfrm>
            <a:off x="2023342" y="1914916"/>
            <a:ext cx="1337769" cy="1337769"/>
          </a:xfrm>
          <a:prstGeom prst="diamond">
            <a:avLst/>
          </a:prstGeom>
          <a:solidFill>
            <a:srgbClr val="959AA2"/>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5" name="菱形 4">
            <a:extLst>
              <a:ext uri="{FF2B5EF4-FFF2-40B4-BE49-F238E27FC236}">
                <a16:creationId xmlns:a16="http://schemas.microsoft.com/office/drawing/2014/main" id="{62AED70F-3607-4C7D-817D-2A65815D24B4}"/>
              </a:ext>
            </a:extLst>
          </p:cNvPr>
          <p:cNvSpPr/>
          <p:nvPr/>
        </p:nvSpPr>
        <p:spPr>
          <a:xfrm>
            <a:off x="5638428" y="1914916"/>
            <a:ext cx="1337769" cy="1337769"/>
          </a:xfrm>
          <a:prstGeom prst="diamond">
            <a:avLst/>
          </a:prstGeom>
          <a:solidFill>
            <a:srgbClr val="53585F"/>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6" name="菱形 5">
            <a:extLst>
              <a:ext uri="{FF2B5EF4-FFF2-40B4-BE49-F238E27FC236}">
                <a16:creationId xmlns:a16="http://schemas.microsoft.com/office/drawing/2014/main" id="{8DE7F9E6-50D0-4952-A67E-2EDF85AB31EF}"/>
              </a:ext>
            </a:extLst>
          </p:cNvPr>
          <p:cNvSpPr/>
          <p:nvPr/>
        </p:nvSpPr>
        <p:spPr>
          <a:xfrm>
            <a:off x="7114642" y="1914916"/>
            <a:ext cx="1339324" cy="1337769"/>
          </a:xfrm>
          <a:prstGeom prst="diamond">
            <a:avLst/>
          </a:prstGeom>
          <a:solidFill>
            <a:srgbClr val="959AA2"/>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7" name="菱形 6">
            <a:extLst>
              <a:ext uri="{FF2B5EF4-FFF2-40B4-BE49-F238E27FC236}">
                <a16:creationId xmlns:a16="http://schemas.microsoft.com/office/drawing/2014/main" id="{6A53C662-4DE0-4F02-B5B8-A6025F154562}"/>
              </a:ext>
            </a:extLst>
          </p:cNvPr>
          <p:cNvSpPr/>
          <p:nvPr/>
        </p:nvSpPr>
        <p:spPr>
          <a:xfrm>
            <a:off x="1698232" y="2744022"/>
            <a:ext cx="510219" cy="508663"/>
          </a:xfrm>
          <a:prstGeom prst="diamond">
            <a:avLst/>
          </a:prstGeom>
          <a:solidFill>
            <a:srgbClr val="19B49B"/>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8" name="菱形 7">
            <a:extLst>
              <a:ext uri="{FF2B5EF4-FFF2-40B4-BE49-F238E27FC236}">
                <a16:creationId xmlns:a16="http://schemas.microsoft.com/office/drawing/2014/main" id="{3B0373F3-CE06-48B7-B3F0-9CA6F5D3335C}"/>
              </a:ext>
            </a:extLst>
          </p:cNvPr>
          <p:cNvSpPr/>
          <p:nvPr/>
        </p:nvSpPr>
        <p:spPr>
          <a:xfrm>
            <a:off x="3160446" y="1914915"/>
            <a:ext cx="510219" cy="510219"/>
          </a:xfrm>
          <a:prstGeom prst="diamond">
            <a:avLst/>
          </a:prstGeom>
          <a:solidFill>
            <a:srgbClr val="19B49B"/>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9" name="菱形 8">
            <a:extLst>
              <a:ext uri="{FF2B5EF4-FFF2-40B4-BE49-F238E27FC236}">
                <a16:creationId xmlns:a16="http://schemas.microsoft.com/office/drawing/2014/main" id="{E23EDEDA-1050-4DEA-99BD-0FC9760A903C}"/>
              </a:ext>
            </a:extLst>
          </p:cNvPr>
          <p:cNvSpPr/>
          <p:nvPr/>
        </p:nvSpPr>
        <p:spPr>
          <a:xfrm>
            <a:off x="5317986" y="2740911"/>
            <a:ext cx="510219" cy="508663"/>
          </a:xfrm>
          <a:prstGeom prst="diamond">
            <a:avLst/>
          </a:prstGeom>
          <a:solidFill>
            <a:srgbClr val="959AA2"/>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10" name="菱形 9">
            <a:extLst>
              <a:ext uri="{FF2B5EF4-FFF2-40B4-BE49-F238E27FC236}">
                <a16:creationId xmlns:a16="http://schemas.microsoft.com/office/drawing/2014/main" id="{4ABB2941-67E5-478D-93B6-AF59B33AB307}"/>
              </a:ext>
            </a:extLst>
          </p:cNvPr>
          <p:cNvSpPr/>
          <p:nvPr/>
        </p:nvSpPr>
        <p:spPr>
          <a:xfrm>
            <a:off x="6815472" y="1942663"/>
            <a:ext cx="510219" cy="510219"/>
          </a:xfrm>
          <a:prstGeom prst="diamond">
            <a:avLst/>
          </a:prstGeom>
          <a:solidFill>
            <a:srgbClr val="19B49B"/>
          </a:solidFill>
          <a:ln algn="ctr" cap="flat" cmpd="sng" w="12700">
            <a:noFill/>
            <a:prstDash val="solid"/>
            <a:miter lim="800000"/>
          </a:ln>
          <a:effectLst/>
        </p:spPr>
        <p:txBody>
          <a:bodyPr anchor="ct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11" name="KSO_Shape">
            <a:extLst>
              <a:ext uri="{FF2B5EF4-FFF2-40B4-BE49-F238E27FC236}">
                <a16:creationId xmlns:a16="http://schemas.microsoft.com/office/drawing/2014/main" id="{29D93DAE-33A1-4EF3-A054-DBB5927CDF22}"/>
              </a:ext>
            </a:extLst>
          </p:cNvPr>
          <p:cNvSpPr/>
          <p:nvPr/>
        </p:nvSpPr>
        <p:spPr bwMode="auto">
          <a:xfrm>
            <a:off x="967126" y="2291358"/>
            <a:ext cx="578663" cy="524219"/>
          </a:xfrm>
          <a:custGeom>
            <a:gdLst>
              <a:gd fmla="*/ 726341 w 2395538" name="T0"/>
              <a:gd fmla="*/ 2170112 h 2170112" name="T1"/>
              <a:gd fmla="*/ 1441768 w 2395538" name="T2"/>
              <a:gd fmla="*/ 728510 h 2170112" name="T3"/>
              <a:gd fmla="*/ 1885633 w 2395538" name="T4"/>
              <a:gd fmla="*/ 1143658 h 2170112" name="T5"/>
              <a:gd fmla="*/ 1870393 w 2395538" name="T6"/>
              <a:gd fmla="*/ 1187775 h 2170112" name="T7"/>
              <a:gd fmla="*/ 1824038 w 2395538" name="T8"/>
              <a:gd fmla="*/ 1209358 h 2170112" name="T9"/>
              <a:gd fmla="*/ 1774825 w 2395538" name="T10"/>
              <a:gd fmla="*/ 1196345 h 2170112" name="T11"/>
              <a:gd fmla="*/ 87630 w 2395538" name="T12"/>
              <a:gd fmla="*/ 1207136 h 2170112" name="T13"/>
              <a:gd fmla="*/ 36195 w 2395538" name="T14"/>
              <a:gd fmla="*/ 1203010 h 2170112" name="T15"/>
              <a:gd fmla="*/ 2540 w 2395538" name="T16"/>
              <a:gd fmla="*/ 1166510 h 2170112" name="T17"/>
              <a:gd fmla="*/ 7937 w 2395538" name="T18"/>
              <a:gd fmla="*/ 1121123 h 2170112" name="T19"/>
              <a:gd fmla="*/ 1968140 w 2395538" name="T20"/>
              <a:gd fmla="*/ 219388 h 2170112" name="T21"/>
              <a:gd fmla="*/ 2114413 w 2395538" name="T22"/>
              <a:gd fmla="*/ 243789 h 2170112" name="T23"/>
              <a:gd fmla="*/ 2240697 w 2395538" name="T24"/>
              <a:gd fmla="*/ 284667 h 2170112" name="T25"/>
              <a:gd fmla="*/ 2388557 w 2395538" name="T26"/>
              <a:gd fmla="*/ 355016 h 2170112" name="T27"/>
              <a:gd fmla="*/ 2336521 w 2395538" name="T28"/>
              <a:gd fmla="*/ 373079 h 2170112" name="T29"/>
              <a:gd fmla="*/ 2250533 w 2395538" name="T30"/>
              <a:gd fmla="*/ 415225 h 2170112" name="T31"/>
              <a:gd fmla="*/ 2138845 w 2395538" name="T32"/>
              <a:gd fmla="*/ 508390 h 2170112" name="T33"/>
              <a:gd fmla="*/ 2044926 w 2395538" name="T34"/>
              <a:gd fmla="*/ 621519 h 2170112" name="T35"/>
              <a:gd fmla="*/ 1960525 w 2395538" name="T36"/>
              <a:gd fmla="*/ 747006 h 2170112" name="T37"/>
              <a:gd fmla="*/ 1902777 w 2395538" name="T38"/>
              <a:gd fmla="*/ 803412 h 2170112" name="T39"/>
              <a:gd fmla="*/ 1832020 w 2395538" name="T40"/>
              <a:gd fmla="*/ 843974 h 2170112" name="T41"/>
              <a:gd fmla="*/ 1753013 w 2395538" name="T42"/>
              <a:gd fmla="*/ 868374 h 2170112" name="T43"/>
              <a:gd fmla="*/ 1568664 w 2395538" name="T44"/>
              <a:gd fmla="*/ 707079 h 2170112" name="T45"/>
              <a:gd fmla="*/ 1657507 w 2395538" name="T46"/>
              <a:gd fmla="*/ 590147 h 2170112" name="T47"/>
              <a:gd fmla="*/ 1736514 w 2395538" name="T48"/>
              <a:gd fmla="*/ 513143 h 2170112" name="T49"/>
              <a:gd fmla="*/ 1825674 w 2395538" name="T50"/>
              <a:gd fmla="*/ 448498 h 2170112" name="T51"/>
              <a:gd fmla="*/ 1925622 w 2395538" name="T52"/>
              <a:gd fmla="*/ 399381 h 2170112" name="T53"/>
              <a:gd fmla="*/ 2033820 w 2395538" name="T54"/>
              <a:gd fmla="*/ 369910 h 2170112" name="T55"/>
              <a:gd fmla="*/ 2147095 w 2395538" name="T56"/>
              <a:gd fmla="*/ 361671 h 2170112" name="T57"/>
              <a:gd fmla="*/ 2032234 w 2395538" name="T58"/>
              <a:gd fmla="*/ 356601 h 2170112" name="T59"/>
              <a:gd fmla="*/ 1917373 w 2395538" name="T60"/>
              <a:gd fmla="*/ 373713 h 2170112" name="T61"/>
              <a:gd fmla="*/ 1806953 w 2395538" name="T62"/>
              <a:gd fmla="*/ 412690 h 2170112" name="T63"/>
              <a:gd fmla="*/ 1703832 w 2395538" name="T64"/>
              <a:gd fmla="*/ 469730 h 2170112" name="T65"/>
              <a:gd fmla="*/ 1610230 w 2395538" name="T66"/>
              <a:gd fmla="*/ 542297 h 2170112" name="T67"/>
              <a:gd fmla="*/ 1526146 w 2395538" name="T68"/>
              <a:gd fmla="*/ 625638 h 2170112" name="T69"/>
              <a:gd fmla="*/ 1409381 w 2395538" name="T70"/>
              <a:gd fmla="*/ 589196 h 2170112" name="T71"/>
              <a:gd fmla="*/ 1430322 w 2395538" name="T72"/>
              <a:gd fmla="*/ 523601 h 2170112" name="T73"/>
              <a:gd fmla="*/ 1476648 w 2395538" name="T74"/>
              <a:gd fmla="*/ 444696 h 2170112" name="T75"/>
              <a:gd fmla="*/ 1541376 w 2395538" name="T76"/>
              <a:gd fmla="*/ 367375 h 2170112" name="T77"/>
              <a:gd fmla="*/ 1611816 w 2395538" name="T78"/>
              <a:gd fmla="*/ 308117 h 2170112" name="T79"/>
              <a:gd fmla="*/ 1686381 w 2395538" name="T80"/>
              <a:gd fmla="*/ 265337 h 2170112" name="T81"/>
              <a:gd fmla="*/ 1763166 w 2395538" name="T82"/>
              <a:gd fmla="*/ 237134 h 2170112" name="T83"/>
              <a:gd fmla="*/ 1910075 w 2395538" name="T84"/>
              <a:gd fmla="*/ 217487 h 2170112" name="T85"/>
              <a:gd fmla="*/ 1198124 w 2395538" name="T86"/>
              <a:gd fmla="*/ 20298 h 2170112" name="T87"/>
              <a:gd fmla="*/ 1336237 w 2395538" name="T88"/>
              <a:gd fmla="*/ 78653 h 2170112" name="T89"/>
              <a:gd fmla="*/ 1406886 w 2395538" name="T90"/>
              <a:gd fmla="*/ 127177 h 2170112" name="T91"/>
              <a:gd fmla="*/ 1468305 w 2395538" name="T92"/>
              <a:gd fmla="*/ 191241 h 2170112" name="T93"/>
              <a:gd fmla="*/ 1512540 w 2395538" name="T94"/>
              <a:gd fmla="*/ 273066 h 2170112" name="T95"/>
              <a:gd fmla="*/ 1474351 w 2395538" name="T96"/>
              <a:gd fmla="*/ 374554 h 2170112" name="T97"/>
              <a:gd fmla="*/ 1420252 w 2395538" name="T98"/>
              <a:gd fmla="*/ 385654 h 2170112" name="T99"/>
              <a:gd fmla="*/ 1384927 w 2395538" name="T100"/>
              <a:gd fmla="*/ 273700 h 2170112" name="T101"/>
              <a:gd fmla="*/ 1348012 w 2395538" name="T102"/>
              <a:gd fmla="*/ 208050 h 2170112" name="T103"/>
              <a:gd fmla="*/ 1299640 w 2395538" name="T104"/>
              <a:gd fmla="*/ 150963 h 2170112" name="T105"/>
              <a:gd fmla="*/ 1242040 w 2395538" name="T106"/>
              <a:gd fmla="*/ 104659 h 2170112" name="T107"/>
              <a:gd fmla="*/ 1280546 w 2395538" name="T108"/>
              <a:gd fmla="*/ 143986 h 2170112" name="T109"/>
              <a:gd fmla="*/ 1323508 w 2395538" name="T110"/>
              <a:gd fmla="*/ 202024 h 2170112" name="T111"/>
              <a:gd fmla="*/ 1356923 w 2395538" name="T112"/>
              <a:gd fmla="*/ 274969 h 2170112" name="T113"/>
              <a:gd fmla="*/ 1381108 w 2395538" name="T114"/>
              <a:gd fmla="*/ 413880 h 2170112" name="T115"/>
              <a:gd fmla="*/ 1369652 w 2395538" name="T116"/>
              <a:gd fmla="*/ 554378 h 2170112" name="T117"/>
              <a:gd fmla="*/ 1166937 w 2395538" name="T118"/>
              <a:gd fmla="*/ 363136 h 2170112" name="T119"/>
              <a:gd fmla="*/ 1178711 w 2395538" name="T120"/>
              <a:gd fmla="*/ 227079 h 2170112" name="T121"/>
              <a:gd fmla="*/ 1172028 w 2395538" name="T122"/>
              <a:gd fmla="*/ 132568 h 2170112" name="T123"/>
              <a:gd fmla="*/ 1144342 w 2395538" name="T124"/>
              <a:gd fmla="*/ 45670 h 2170112"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170112" w="2395538">
                <a:moveTo>
                  <a:pt x="940433" y="595312"/>
                </a:moveTo>
                <a:lnTo>
                  <a:pt x="1643062" y="1217102"/>
                </a:lnTo>
                <a:lnTo>
                  <a:pt x="1643062" y="2170112"/>
                </a:lnTo>
                <a:lnTo>
                  <a:pt x="1433735" y="2170112"/>
                </a:lnTo>
                <a:lnTo>
                  <a:pt x="1159290" y="2170112"/>
                </a:lnTo>
                <a:lnTo>
                  <a:pt x="1159290" y="1557214"/>
                </a:lnTo>
                <a:lnTo>
                  <a:pt x="726341" y="1557214"/>
                </a:lnTo>
                <a:lnTo>
                  <a:pt x="726341" y="2170112"/>
                </a:lnTo>
                <a:lnTo>
                  <a:pt x="612307" y="2170112"/>
                </a:lnTo>
                <a:lnTo>
                  <a:pt x="242887" y="2170112"/>
                </a:lnTo>
                <a:lnTo>
                  <a:pt x="242887" y="1655658"/>
                </a:lnTo>
                <a:lnTo>
                  <a:pt x="242887" y="1217102"/>
                </a:lnTo>
                <a:lnTo>
                  <a:pt x="940433" y="595312"/>
                </a:lnTo>
                <a:close/>
                <a:moveTo>
                  <a:pt x="942657" y="284162"/>
                </a:moveTo>
                <a:lnTo>
                  <a:pt x="1252855" y="559975"/>
                </a:lnTo>
                <a:lnTo>
                  <a:pt x="1441768" y="728510"/>
                </a:lnTo>
                <a:lnTo>
                  <a:pt x="1865630" y="1106523"/>
                </a:lnTo>
                <a:lnTo>
                  <a:pt x="1870393" y="1110966"/>
                </a:lnTo>
                <a:lnTo>
                  <a:pt x="1874520" y="1115727"/>
                </a:lnTo>
                <a:lnTo>
                  <a:pt x="1878013" y="1121123"/>
                </a:lnTo>
                <a:lnTo>
                  <a:pt x="1880553" y="1126519"/>
                </a:lnTo>
                <a:lnTo>
                  <a:pt x="1882775" y="1132232"/>
                </a:lnTo>
                <a:lnTo>
                  <a:pt x="1884680" y="1137627"/>
                </a:lnTo>
                <a:lnTo>
                  <a:pt x="1885633" y="1143658"/>
                </a:lnTo>
                <a:lnTo>
                  <a:pt x="1885950" y="1149053"/>
                </a:lnTo>
                <a:lnTo>
                  <a:pt x="1885633" y="1155084"/>
                </a:lnTo>
                <a:lnTo>
                  <a:pt x="1884680" y="1160797"/>
                </a:lnTo>
                <a:lnTo>
                  <a:pt x="1882775" y="1166510"/>
                </a:lnTo>
                <a:lnTo>
                  <a:pt x="1880553" y="1171906"/>
                </a:lnTo>
                <a:lnTo>
                  <a:pt x="1878013" y="1177619"/>
                </a:lnTo>
                <a:lnTo>
                  <a:pt x="1874520" y="1182697"/>
                </a:lnTo>
                <a:lnTo>
                  <a:pt x="1870393" y="1187775"/>
                </a:lnTo>
                <a:lnTo>
                  <a:pt x="1865630" y="1192219"/>
                </a:lnTo>
                <a:lnTo>
                  <a:pt x="1860550" y="1196345"/>
                </a:lnTo>
                <a:lnTo>
                  <a:pt x="1855153" y="1200153"/>
                </a:lnTo>
                <a:lnTo>
                  <a:pt x="1849438" y="1203010"/>
                </a:lnTo>
                <a:lnTo>
                  <a:pt x="1843405" y="1205549"/>
                </a:lnTo>
                <a:lnTo>
                  <a:pt x="1836738" y="1207453"/>
                </a:lnTo>
                <a:lnTo>
                  <a:pt x="1830705" y="1208723"/>
                </a:lnTo>
                <a:lnTo>
                  <a:pt x="1824038" y="1209358"/>
                </a:lnTo>
                <a:lnTo>
                  <a:pt x="1817688" y="1209675"/>
                </a:lnTo>
                <a:lnTo>
                  <a:pt x="1811020" y="1209358"/>
                </a:lnTo>
                <a:lnTo>
                  <a:pt x="1804670" y="1208723"/>
                </a:lnTo>
                <a:lnTo>
                  <a:pt x="1798320" y="1207453"/>
                </a:lnTo>
                <a:lnTo>
                  <a:pt x="1792288" y="1205549"/>
                </a:lnTo>
                <a:lnTo>
                  <a:pt x="1785938" y="1203010"/>
                </a:lnTo>
                <a:lnTo>
                  <a:pt x="1780223" y="1200153"/>
                </a:lnTo>
                <a:lnTo>
                  <a:pt x="1774825" y="1196345"/>
                </a:lnTo>
                <a:lnTo>
                  <a:pt x="1769745" y="1192219"/>
                </a:lnTo>
                <a:lnTo>
                  <a:pt x="942657" y="455553"/>
                </a:lnTo>
                <a:lnTo>
                  <a:pt x="116205" y="1192219"/>
                </a:lnTo>
                <a:lnTo>
                  <a:pt x="111125" y="1196345"/>
                </a:lnTo>
                <a:lnTo>
                  <a:pt x="105410" y="1200153"/>
                </a:lnTo>
                <a:lnTo>
                  <a:pt x="99695" y="1203010"/>
                </a:lnTo>
                <a:lnTo>
                  <a:pt x="93662" y="1205549"/>
                </a:lnTo>
                <a:lnTo>
                  <a:pt x="87630" y="1207136"/>
                </a:lnTo>
                <a:lnTo>
                  <a:pt x="80962" y="1208723"/>
                </a:lnTo>
                <a:lnTo>
                  <a:pt x="74930" y="1209358"/>
                </a:lnTo>
                <a:lnTo>
                  <a:pt x="68262" y="1209675"/>
                </a:lnTo>
                <a:lnTo>
                  <a:pt x="61277" y="1209358"/>
                </a:lnTo>
                <a:lnTo>
                  <a:pt x="55245" y="1208723"/>
                </a:lnTo>
                <a:lnTo>
                  <a:pt x="48577" y="1207136"/>
                </a:lnTo>
                <a:lnTo>
                  <a:pt x="42545" y="1205549"/>
                </a:lnTo>
                <a:lnTo>
                  <a:pt x="36195" y="1203010"/>
                </a:lnTo>
                <a:lnTo>
                  <a:pt x="30797" y="1200153"/>
                </a:lnTo>
                <a:lnTo>
                  <a:pt x="25082" y="1196345"/>
                </a:lnTo>
                <a:lnTo>
                  <a:pt x="20002" y="1192219"/>
                </a:lnTo>
                <a:lnTo>
                  <a:pt x="15240" y="1187775"/>
                </a:lnTo>
                <a:lnTo>
                  <a:pt x="11112" y="1182697"/>
                </a:lnTo>
                <a:lnTo>
                  <a:pt x="7937" y="1177619"/>
                </a:lnTo>
                <a:lnTo>
                  <a:pt x="5080" y="1171906"/>
                </a:lnTo>
                <a:lnTo>
                  <a:pt x="2540" y="1166510"/>
                </a:lnTo>
                <a:lnTo>
                  <a:pt x="1270" y="1160797"/>
                </a:lnTo>
                <a:lnTo>
                  <a:pt x="317" y="1155084"/>
                </a:lnTo>
                <a:lnTo>
                  <a:pt x="0" y="1149053"/>
                </a:lnTo>
                <a:lnTo>
                  <a:pt x="317" y="1143658"/>
                </a:lnTo>
                <a:lnTo>
                  <a:pt x="1270" y="1137627"/>
                </a:lnTo>
                <a:lnTo>
                  <a:pt x="2540" y="1131914"/>
                </a:lnTo>
                <a:lnTo>
                  <a:pt x="5080" y="1126201"/>
                </a:lnTo>
                <a:lnTo>
                  <a:pt x="7937" y="1121123"/>
                </a:lnTo>
                <a:lnTo>
                  <a:pt x="11112" y="1115727"/>
                </a:lnTo>
                <a:lnTo>
                  <a:pt x="15240" y="1110966"/>
                </a:lnTo>
                <a:lnTo>
                  <a:pt x="20002" y="1106523"/>
                </a:lnTo>
                <a:lnTo>
                  <a:pt x="942657" y="284162"/>
                </a:lnTo>
                <a:close/>
                <a:moveTo>
                  <a:pt x="1910075" y="217487"/>
                </a:moveTo>
                <a:lnTo>
                  <a:pt x="1929430" y="217487"/>
                </a:lnTo>
                <a:lnTo>
                  <a:pt x="1948785" y="218121"/>
                </a:lnTo>
                <a:lnTo>
                  <a:pt x="1968140" y="219388"/>
                </a:lnTo>
                <a:lnTo>
                  <a:pt x="1986860" y="220973"/>
                </a:lnTo>
                <a:lnTo>
                  <a:pt x="2005898" y="222874"/>
                </a:lnTo>
                <a:lnTo>
                  <a:pt x="2024301" y="225726"/>
                </a:lnTo>
                <a:lnTo>
                  <a:pt x="2043022" y="228578"/>
                </a:lnTo>
                <a:lnTo>
                  <a:pt x="2061425" y="231747"/>
                </a:lnTo>
                <a:lnTo>
                  <a:pt x="2079193" y="235550"/>
                </a:lnTo>
                <a:lnTo>
                  <a:pt x="2097279" y="239669"/>
                </a:lnTo>
                <a:lnTo>
                  <a:pt x="2114413" y="243789"/>
                </a:lnTo>
                <a:lnTo>
                  <a:pt x="2131865" y="248542"/>
                </a:lnTo>
                <a:lnTo>
                  <a:pt x="2148364" y="252979"/>
                </a:lnTo>
                <a:lnTo>
                  <a:pt x="2164546" y="258049"/>
                </a:lnTo>
                <a:lnTo>
                  <a:pt x="2181046" y="263119"/>
                </a:lnTo>
                <a:lnTo>
                  <a:pt x="2196593" y="268189"/>
                </a:lnTo>
                <a:lnTo>
                  <a:pt x="2211506" y="273893"/>
                </a:lnTo>
                <a:lnTo>
                  <a:pt x="2226419" y="278963"/>
                </a:lnTo>
                <a:lnTo>
                  <a:pt x="2240697" y="284667"/>
                </a:lnTo>
                <a:lnTo>
                  <a:pt x="2267668" y="295758"/>
                </a:lnTo>
                <a:lnTo>
                  <a:pt x="2292734" y="306216"/>
                </a:lnTo>
                <a:lnTo>
                  <a:pt x="2315579" y="316673"/>
                </a:lnTo>
                <a:lnTo>
                  <a:pt x="2335886" y="326496"/>
                </a:lnTo>
                <a:lnTo>
                  <a:pt x="2353338" y="335686"/>
                </a:lnTo>
                <a:lnTo>
                  <a:pt x="2368251" y="343608"/>
                </a:lnTo>
                <a:lnTo>
                  <a:pt x="2379991" y="349946"/>
                </a:lnTo>
                <a:lnTo>
                  <a:pt x="2388557" y="355016"/>
                </a:lnTo>
                <a:lnTo>
                  <a:pt x="2395538" y="359136"/>
                </a:lnTo>
                <a:lnTo>
                  <a:pt x="2386971" y="360403"/>
                </a:lnTo>
                <a:lnTo>
                  <a:pt x="2378721" y="361988"/>
                </a:lnTo>
                <a:lnTo>
                  <a:pt x="2370154" y="363572"/>
                </a:lnTo>
                <a:lnTo>
                  <a:pt x="2361587" y="365791"/>
                </a:lnTo>
                <a:lnTo>
                  <a:pt x="2353020" y="368009"/>
                </a:lnTo>
                <a:lnTo>
                  <a:pt x="2345088" y="370544"/>
                </a:lnTo>
                <a:lnTo>
                  <a:pt x="2336521" y="373079"/>
                </a:lnTo>
                <a:lnTo>
                  <a:pt x="2328271" y="375614"/>
                </a:lnTo>
                <a:lnTo>
                  <a:pt x="2320656" y="379100"/>
                </a:lnTo>
                <a:lnTo>
                  <a:pt x="2312406" y="382269"/>
                </a:lnTo>
                <a:lnTo>
                  <a:pt x="2304157" y="385755"/>
                </a:lnTo>
                <a:lnTo>
                  <a:pt x="2296541" y="389557"/>
                </a:lnTo>
                <a:lnTo>
                  <a:pt x="2280677" y="397162"/>
                </a:lnTo>
                <a:lnTo>
                  <a:pt x="2265446" y="405718"/>
                </a:lnTo>
                <a:lnTo>
                  <a:pt x="2250533" y="415225"/>
                </a:lnTo>
                <a:lnTo>
                  <a:pt x="2235303" y="425049"/>
                </a:lnTo>
                <a:lnTo>
                  <a:pt x="2220708" y="435189"/>
                </a:lnTo>
                <a:lnTo>
                  <a:pt x="2206429" y="446280"/>
                </a:lnTo>
                <a:lnTo>
                  <a:pt x="2192468" y="457688"/>
                </a:lnTo>
                <a:lnTo>
                  <a:pt x="2178825" y="469730"/>
                </a:lnTo>
                <a:lnTo>
                  <a:pt x="2164863" y="482088"/>
                </a:lnTo>
                <a:lnTo>
                  <a:pt x="2151854" y="495081"/>
                </a:lnTo>
                <a:lnTo>
                  <a:pt x="2138845" y="508390"/>
                </a:lnTo>
                <a:lnTo>
                  <a:pt x="2126153" y="521699"/>
                </a:lnTo>
                <a:lnTo>
                  <a:pt x="2113779" y="535325"/>
                </a:lnTo>
                <a:lnTo>
                  <a:pt x="2101721" y="549268"/>
                </a:lnTo>
                <a:lnTo>
                  <a:pt x="2089664" y="563528"/>
                </a:lnTo>
                <a:lnTo>
                  <a:pt x="2078242" y="578105"/>
                </a:lnTo>
                <a:lnTo>
                  <a:pt x="2066819" y="592682"/>
                </a:lnTo>
                <a:lnTo>
                  <a:pt x="2055714" y="607259"/>
                </a:lnTo>
                <a:lnTo>
                  <a:pt x="2044926" y="621519"/>
                </a:lnTo>
                <a:lnTo>
                  <a:pt x="2034455" y="636413"/>
                </a:lnTo>
                <a:lnTo>
                  <a:pt x="2024301" y="650989"/>
                </a:lnTo>
                <a:lnTo>
                  <a:pt x="2014782" y="665566"/>
                </a:lnTo>
                <a:lnTo>
                  <a:pt x="1995745" y="694403"/>
                </a:lnTo>
                <a:lnTo>
                  <a:pt x="1977976" y="722289"/>
                </a:lnTo>
                <a:lnTo>
                  <a:pt x="1972582" y="730845"/>
                </a:lnTo>
                <a:lnTo>
                  <a:pt x="1966553" y="739084"/>
                </a:lnTo>
                <a:lnTo>
                  <a:pt x="1960525" y="747006"/>
                </a:lnTo>
                <a:lnTo>
                  <a:pt x="1954179" y="755245"/>
                </a:lnTo>
                <a:lnTo>
                  <a:pt x="1947833" y="762534"/>
                </a:lnTo>
                <a:lnTo>
                  <a:pt x="1940852" y="770139"/>
                </a:lnTo>
                <a:lnTo>
                  <a:pt x="1933872" y="777111"/>
                </a:lnTo>
                <a:lnTo>
                  <a:pt x="1926257" y="784082"/>
                </a:lnTo>
                <a:lnTo>
                  <a:pt x="1918642" y="790737"/>
                </a:lnTo>
                <a:lnTo>
                  <a:pt x="1911027" y="797075"/>
                </a:lnTo>
                <a:lnTo>
                  <a:pt x="1902777" y="803412"/>
                </a:lnTo>
                <a:lnTo>
                  <a:pt x="1894527" y="809116"/>
                </a:lnTo>
                <a:lnTo>
                  <a:pt x="1886277" y="815137"/>
                </a:lnTo>
                <a:lnTo>
                  <a:pt x="1877710" y="820524"/>
                </a:lnTo>
                <a:lnTo>
                  <a:pt x="1868826" y="825911"/>
                </a:lnTo>
                <a:lnTo>
                  <a:pt x="1859625" y="830665"/>
                </a:lnTo>
                <a:lnTo>
                  <a:pt x="1850740" y="835735"/>
                </a:lnTo>
                <a:lnTo>
                  <a:pt x="1841539" y="839854"/>
                </a:lnTo>
                <a:lnTo>
                  <a:pt x="1832020" y="843974"/>
                </a:lnTo>
                <a:lnTo>
                  <a:pt x="1822501" y="848410"/>
                </a:lnTo>
                <a:lnTo>
                  <a:pt x="1812665" y="851896"/>
                </a:lnTo>
                <a:lnTo>
                  <a:pt x="1803146" y="855065"/>
                </a:lnTo>
                <a:lnTo>
                  <a:pt x="1793310" y="858551"/>
                </a:lnTo>
                <a:lnTo>
                  <a:pt x="1783473" y="861403"/>
                </a:lnTo>
                <a:lnTo>
                  <a:pt x="1773320" y="863938"/>
                </a:lnTo>
                <a:lnTo>
                  <a:pt x="1763166" y="866156"/>
                </a:lnTo>
                <a:lnTo>
                  <a:pt x="1753013" y="868374"/>
                </a:lnTo>
                <a:lnTo>
                  <a:pt x="1742542" y="870276"/>
                </a:lnTo>
                <a:lnTo>
                  <a:pt x="1732706" y="871860"/>
                </a:lnTo>
                <a:lnTo>
                  <a:pt x="1722235" y="873128"/>
                </a:lnTo>
                <a:lnTo>
                  <a:pt x="1711764" y="874078"/>
                </a:lnTo>
                <a:lnTo>
                  <a:pt x="1701611" y="874712"/>
                </a:lnTo>
                <a:lnTo>
                  <a:pt x="1548674" y="738450"/>
                </a:lnTo>
                <a:lnTo>
                  <a:pt x="1558510" y="722923"/>
                </a:lnTo>
                <a:lnTo>
                  <a:pt x="1568664" y="707079"/>
                </a:lnTo>
                <a:lnTo>
                  <a:pt x="1578500" y="691234"/>
                </a:lnTo>
                <a:lnTo>
                  <a:pt x="1589288" y="676024"/>
                </a:lnTo>
                <a:lnTo>
                  <a:pt x="1605470" y="653841"/>
                </a:lnTo>
                <a:lnTo>
                  <a:pt x="1622287" y="631976"/>
                </a:lnTo>
                <a:lnTo>
                  <a:pt x="1630854" y="621202"/>
                </a:lnTo>
                <a:lnTo>
                  <a:pt x="1639738" y="610745"/>
                </a:lnTo>
                <a:lnTo>
                  <a:pt x="1648305" y="600604"/>
                </a:lnTo>
                <a:lnTo>
                  <a:pt x="1657507" y="590147"/>
                </a:lnTo>
                <a:lnTo>
                  <a:pt x="1667026" y="580007"/>
                </a:lnTo>
                <a:lnTo>
                  <a:pt x="1676545" y="569866"/>
                </a:lnTo>
                <a:lnTo>
                  <a:pt x="1686063" y="560043"/>
                </a:lnTo>
                <a:lnTo>
                  <a:pt x="1695582" y="550219"/>
                </a:lnTo>
                <a:lnTo>
                  <a:pt x="1705418" y="540396"/>
                </a:lnTo>
                <a:lnTo>
                  <a:pt x="1715572" y="531523"/>
                </a:lnTo>
                <a:lnTo>
                  <a:pt x="1726043" y="522016"/>
                </a:lnTo>
                <a:lnTo>
                  <a:pt x="1736514" y="513143"/>
                </a:lnTo>
                <a:lnTo>
                  <a:pt x="1746984" y="503954"/>
                </a:lnTo>
                <a:lnTo>
                  <a:pt x="1757772" y="495714"/>
                </a:lnTo>
                <a:lnTo>
                  <a:pt x="1768878" y="487158"/>
                </a:lnTo>
                <a:lnTo>
                  <a:pt x="1779983" y="478919"/>
                </a:lnTo>
                <a:lnTo>
                  <a:pt x="1791089" y="470680"/>
                </a:lnTo>
                <a:lnTo>
                  <a:pt x="1802194" y="463075"/>
                </a:lnTo>
                <a:lnTo>
                  <a:pt x="1813934" y="455470"/>
                </a:lnTo>
                <a:lnTo>
                  <a:pt x="1825674" y="448498"/>
                </a:lnTo>
                <a:lnTo>
                  <a:pt x="1838048" y="441210"/>
                </a:lnTo>
                <a:lnTo>
                  <a:pt x="1850106" y="434238"/>
                </a:lnTo>
                <a:lnTo>
                  <a:pt x="1862163" y="427901"/>
                </a:lnTo>
                <a:lnTo>
                  <a:pt x="1874537" y="421563"/>
                </a:lnTo>
                <a:lnTo>
                  <a:pt x="1887229" y="415859"/>
                </a:lnTo>
                <a:lnTo>
                  <a:pt x="1899921" y="409838"/>
                </a:lnTo>
                <a:lnTo>
                  <a:pt x="1912613" y="404451"/>
                </a:lnTo>
                <a:lnTo>
                  <a:pt x="1925622" y="399381"/>
                </a:lnTo>
                <a:lnTo>
                  <a:pt x="1938631" y="394627"/>
                </a:lnTo>
                <a:lnTo>
                  <a:pt x="1951958" y="390191"/>
                </a:lnTo>
                <a:lnTo>
                  <a:pt x="1965284" y="385755"/>
                </a:lnTo>
                <a:lnTo>
                  <a:pt x="1978928" y="382269"/>
                </a:lnTo>
                <a:lnTo>
                  <a:pt x="1992572" y="378783"/>
                </a:lnTo>
                <a:lnTo>
                  <a:pt x="2006215" y="375297"/>
                </a:lnTo>
                <a:lnTo>
                  <a:pt x="2019859" y="372445"/>
                </a:lnTo>
                <a:lnTo>
                  <a:pt x="2033820" y="369910"/>
                </a:lnTo>
                <a:lnTo>
                  <a:pt x="2047781" y="368009"/>
                </a:lnTo>
                <a:lnTo>
                  <a:pt x="2062059" y="366107"/>
                </a:lnTo>
                <a:lnTo>
                  <a:pt x="2076021" y="364206"/>
                </a:lnTo>
                <a:lnTo>
                  <a:pt x="2089981" y="362938"/>
                </a:lnTo>
                <a:lnTo>
                  <a:pt x="2104260" y="362305"/>
                </a:lnTo>
                <a:lnTo>
                  <a:pt x="2118538" y="361671"/>
                </a:lnTo>
                <a:lnTo>
                  <a:pt x="2132817" y="361354"/>
                </a:lnTo>
                <a:lnTo>
                  <a:pt x="2147095" y="361671"/>
                </a:lnTo>
                <a:lnTo>
                  <a:pt x="2133134" y="359770"/>
                </a:lnTo>
                <a:lnTo>
                  <a:pt x="2118538" y="358502"/>
                </a:lnTo>
                <a:lnTo>
                  <a:pt x="2104260" y="357235"/>
                </a:lnTo>
                <a:lnTo>
                  <a:pt x="2089981" y="356601"/>
                </a:lnTo>
                <a:lnTo>
                  <a:pt x="2075703" y="355967"/>
                </a:lnTo>
                <a:lnTo>
                  <a:pt x="2061425" y="355967"/>
                </a:lnTo>
                <a:lnTo>
                  <a:pt x="2046829" y="355967"/>
                </a:lnTo>
                <a:lnTo>
                  <a:pt x="2032234" y="356601"/>
                </a:lnTo>
                <a:lnTo>
                  <a:pt x="2017955" y="357552"/>
                </a:lnTo>
                <a:lnTo>
                  <a:pt x="2003677" y="358819"/>
                </a:lnTo>
                <a:lnTo>
                  <a:pt x="1989081" y="360403"/>
                </a:lnTo>
                <a:lnTo>
                  <a:pt x="1974803" y="362305"/>
                </a:lnTo>
                <a:lnTo>
                  <a:pt x="1960525" y="364523"/>
                </a:lnTo>
                <a:lnTo>
                  <a:pt x="1946246" y="367375"/>
                </a:lnTo>
                <a:lnTo>
                  <a:pt x="1931968" y="370227"/>
                </a:lnTo>
                <a:lnTo>
                  <a:pt x="1917373" y="373713"/>
                </a:lnTo>
                <a:lnTo>
                  <a:pt x="1903411" y="377515"/>
                </a:lnTo>
                <a:lnTo>
                  <a:pt x="1889450" y="381318"/>
                </a:lnTo>
                <a:lnTo>
                  <a:pt x="1875489" y="385755"/>
                </a:lnTo>
                <a:lnTo>
                  <a:pt x="1861528" y="390508"/>
                </a:lnTo>
                <a:lnTo>
                  <a:pt x="1847567" y="395578"/>
                </a:lnTo>
                <a:lnTo>
                  <a:pt x="1833924" y="400965"/>
                </a:lnTo>
                <a:lnTo>
                  <a:pt x="1820280" y="406669"/>
                </a:lnTo>
                <a:lnTo>
                  <a:pt x="1806953" y="412690"/>
                </a:lnTo>
                <a:lnTo>
                  <a:pt x="1793627" y="418711"/>
                </a:lnTo>
                <a:lnTo>
                  <a:pt x="1780618" y="425366"/>
                </a:lnTo>
                <a:lnTo>
                  <a:pt x="1766974" y="432020"/>
                </a:lnTo>
                <a:lnTo>
                  <a:pt x="1754282" y="438992"/>
                </a:lnTo>
                <a:lnTo>
                  <a:pt x="1741273" y="446280"/>
                </a:lnTo>
                <a:lnTo>
                  <a:pt x="1728898" y="453885"/>
                </a:lnTo>
                <a:lnTo>
                  <a:pt x="1716207" y="461808"/>
                </a:lnTo>
                <a:lnTo>
                  <a:pt x="1703832" y="469730"/>
                </a:lnTo>
                <a:lnTo>
                  <a:pt x="1691775" y="478286"/>
                </a:lnTo>
                <a:lnTo>
                  <a:pt x="1679717" y="486842"/>
                </a:lnTo>
                <a:lnTo>
                  <a:pt x="1667660" y="495398"/>
                </a:lnTo>
                <a:lnTo>
                  <a:pt x="1655920" y="504270"/>
                </a:lnTo>
                <a:lnTo>
                  <a:pt x="1644180" y="513460"/>
                </a:lnTo>
                <a:lnTo>
                  <a:pt x="1632758" y="522967"/>
                </a:lnTo>
                <a:lnTo>
                  <a:pt x="1621335" y="532473"/>
                </a:lnTo>
                <a:lnTo>
                  <a:pt x="1610230" y="542297"/>
                </a:lnTo>
                <a:lnTo>
                  <a:pt x="1599124" y="551804"/>
                </a:lnTo>
                <a:lnTo>
                  <a:pt x="1588336" y="561944"/>
                </a:lnTo>
                <a:lnTo>
                  <a:pt x="1577548" y="572084"/>
                </a:lnTo>
                <a:lnTo>
                  <a:pt x="1566760" y="582542"/>
                </a:lnTo>
                <a:lnTo>
                  <a:pt x="1556606" y="592999"/>
                </a:lnTo>
                <a:lnTo>
                  <a:pt x="1546136" y="603773"/>
                </a:lnTo>
                <a:lnTo>
                  <a:pt x="1535982" y="614547"/>
                </a:lnTo>
                <a:lnTo>
                  <a:pt x="1526146" y="625638"/>
                </a:lnTo>
                <a:lnTo>
                  <a:pt x="1514406" y="638631"/>
                </a:lnTo>
                <a:lnTo>
                  <a:pt x="1503301" y="651623"/>
                </a:lnTo>
                <a:lnTo>
                  <a:pt x="1492195" y="664932"/>
                </a:lnTo>
                <a:lnTo>
                  <a:pt x="1481407" y="678559"/>
                </a:lnTo>
                <a:lnTo>
                  <a:pt x="1406525" y="612012"/>
                </a:lnTo>
                <a:lnTo>
                  <a:pt x="1407160" y="604407"/>
                </a:lnTo>
                <a:lnTo>
                  <a:pt x="1408112" y="596802"/>
                </a:lnTo>
                <a:lnTo>
                  <a:pt x="1409381" y="589196"/>
                </a:lnTo>
                <a:lnTo>
                  <a:pt x="1410967" y="581274"/>
                </a:lnTo>
                <a:lnTo>
                  <a:pt x="1412554" y="573352"/>
                </a:lnTo>
                <a:lnTo>
                  <a:pt x="1415092" y="565430"/>
                </a:lnTo>
                <a:lnTo>
                  <a:pt x="1417313" y="557191"/>
                </a:lnTo>
                <a:lnTo>
                  <a:pt x="1420169" y="548952"/>
                </a:lnTo>
                <a:lnTo>
                  <a:pt x="1423025" y="540396"/>
                </a:lnTo>
                <a:lnTo>
                  <a:pt x="1426198" y="532157"/>
                </a:lnTo>
                <a:lnTo>
                  <a:pt x="1430322" y="523601"/>
                </a:lnTo>
                <a:lnTo>
                  <a:pt x="1434130" y="514728"/>
                </a:lnTo>
                <a:lnTo>
                  <a:pt x="1438572" y="505855"/>
                </a:lnTo>
                <a:lnTo>
                  <a:pt x="1443332" y="497299"/>
                </a:lnTo>
                <a:lnTo>
                  <a:pt x="1448408" y="488109"/>
                </a:lnTo>
                <a:lnTo>
                  <a:pt x="1453802" y="478919"/>
                </a:lnTo>
                <a:lnTo>
                  <a:pt x="1461100" y="467195"/>
                </a:lnTo>
                <a:lnTo>
                  <a:pt x="1469033" y="455787"/>
                </a:lnTo>
                <a:lnTo>
                  <a:pt x="1476648" y="444696"/>
                </a:lnTo>
                <a:lnTo>
                  <a:pt x="1484263" y="433921"/>
                </a:lnTo>
                <a:lnTo>
                  <a:pt x="1492195" y="423464"/>
                </a:lnTo>
                <a:lnTo>
                  <a:pt x="1500128" y="413641"/>
                </a:lnTo>
                <a:lnTo>
                  <a:pt x="1508060" y="403817"/>
                </a:lnTo>
                <a:lnTo>
                  <a:pt x="1516310" y="393994"/>
                </a:lnTo>
                <a:lnTo>
                  <a:pt x="1524877" y="384804"/>
                </a:lnTo>
                <a:lnTo>
                  <a:pt x="1533127" y="375614"/>
                </a:lnTo>
                <a:lnTo>
                  <a:pt x="1541376" y="367375"/>
                </a:lnTo>
                <a:lnTo>
                  <a:pt x="1549943" y="358819"/>
                </a:lnTo>
                <a:lnTo>
                  <a:pt x="1558828" y="350580"/>
                </a:lnTo>
                <a:lnTo>
                  <a:pt x="1567077" y="342975"/>
                </a:lnTo>
                <a:lnTo>
                  <a:pt x="1575962" y="335369"/>
                </a:lnTo>
                <a:lnTo>
                  <a:pt x="1584846" y="328081"/>
                </a:lnTo>
                <a:lnTo>
                  <a:pt x="1594047" y="321109"/>
                </a:lnTo>
                <a:lnTo>
                  <a:pt x="1602932" y="314455"/>
                </a:lnTo>
                <a:lnTo>
                  <a:pt x="1611816" y="308117"/>
                </a:lnTo>
                <a:lnTo>
                  <a:pt x="1621018" y="301779"/>
                </a:lnTo>
                <a:lnTo>
                  <a:pt x="1630219" y="296075"/>
                </a:lnTo>
                <a:lnTo>
                  <a:pt x="1639421" y="290054"/>
                </a:lnTo>
                <a:lnTo>
                  <a:pt x="1648622" y="284667"/>
                </a:lnTo>
                <a:lnTo>
                  <a:pt x="1657824" y="279280"/>
                </a:lnTo>
                <a:lnTo>
                  <a:pt x="1667343" y="274527"/>
                </a:lnTo>
                <a:lnTo>
                  <a:pt x="1676862" y="269457"/>
                </a:lnTo>
                <a:lnTo>
                  <a:pt x="1686381" y="265337"/>
                </a:lnTo>
                <a:lnTo>
                  <a:pt x="1695582" y="261218"/>
                </a:lnTo>
                <a:lnTo>
                  <a:pt x="1705101" y="256781"/>
                </a:lnTo>
                <a:lnTo>
                  <a:pt x="1714937" y="252979"/>
                </a:lnTo>
                <a:lnTo>
                  <a:pt x="1724456" y="249493"/>
                </a:lnTo>
                <a:lnTo>
                  <a:pt x="1734292" y="246007"/>
                </a:lnTo>
                <a:lnTo>
                  <a:pt x="1743494" y="242838"/>
                </a:lnTo>
                <a:lnTo>
                  <a:pt x="1753330" y="239986"/>
                </a:lnTo>
                <a:lnTo>
                  <a:pt x="1763166" y="237134"/>
                </a:lnTo>
                <a:lnTo>
                  <a:pt x="1773003" y="234599"/>
                </a:lnTo>
                <a:lnTo>
                  <a:pt x="1792675" y="230163"/>
                </a:lnTo>
                <a:lnTo>
                  <a:pt x="1812030" y="226360"/>
                </a:lnTo>
                <a:lnTo>
                  <a:pt x="1831702" y="222874"/>
                </a:lnTo>
                <a:lnTo>
                  <a:pt x="1851375" y="220656"/>
                </a:lnTo>
                <a:lnTo>
                  <a:pt x="1870730" y="219072"/>
                </a:lnTo>
                <a:lnTo>
                  <a:pt x="1890402" y="217804"/>
                </a:lnTo>
                <a:lnTo>
                  <a:pt x="1910075" y="217487"/>
                </a:lnTo>
                <a:close/>
                <a:moveTo>
                  <a:pt x="1112837" y="0"/>
                </a:moveTo>
                <a:lnTo>
                  <a:pt x="1116656" y="634"/>
                </a:lnTo>
                <a:lnTo>
                  <a:pt x="1128112" y="2854"/>
                </a:lnTo>
                <a:lnTo>
                  <a:pt x="1146570" y="6660"/>
                </a:lnTo>
                <a:lnTo>
                  <a:pt x="1157708" y="9197"/>
                </a:lnTo>
                <a:lnTo>
                  <a:pt x="1170119" y="12369"/>
                </a:lnTo>
                <a:lnTo>
                  <a:pt x="1183485" y="16175"/>
                </a:lnTo>
                <a:lnTo>
                  <a:pt x="1198124" y="20298"/>
                </a:lnTo>
                <a:lnTo>
                  <a:pt x="1213399" y="25372"/>
                </a:lnTo>
                <a:lnTo>
                  <a:pt x="1229629" y="30763"/>
                </a:lnTo>
                <a:lnTo>
                  <a:pt x="1246495" y="37106"/>
                </a:lnTo>
                <a:lnTo>
                  <a:pt x="1263998" y="43767"/>
                </a:lnTo>
                <a:lnTo>
                  <a:pt x="1281501" y="51378"/>
                </a:lnTo>
                <a:lnTo>
                  <a:pt x="1299640" y="59307"/>
                </a:lnTo>
                <a:lnTo>
                  <a:pt x="1317780" y="68504"/>
                </a:lnTo>
                <a:lnTo>
                  <a:pt x="1336237" y="78653"/>
                </a:lnTo>
                <a:lnTo>
                  <a:pt x="1345148" y="84045"/>
                </a:lnTo>
                <a:lnTo>
                  <a:pt x="1354058" y="89436"/>
                </a:lnTo>
                <a:lnTo>
                  <a:pt x="1363287" y="95462"/>
                </a:lnTo>
                <a:lnTo>
                  <a:pt x="1372198" y="101171"/>
                </a:lnTo>
                <a:lnTo>
                  <a:pt x="1381108" y="107514"/>
                </a:lnTo>
                <a:lnTo>
                  <a:pt x="1389701" y="113540"/>
                </a:lnTo>
                <a:lnTo>
                  <a:pt x="1398293" y="120517"/>
                </a:lnTo>
                <a:lnTo>
                  <a:pt x="1406886" y="127177"/>
                </a:lnTo>
                <a:lnTo>
                  <a:pt x="1415160" y="134471"/>
                </a:lnTo>
                <a:lnTo>
                  <a:pt x="1423116" y="141449"/>
                </a:lnTo>
                <a:lnTo>
                  <a:pt x="1431390" y="149377"/>
                </a:lnTo>
                <a:lnTo>
                  <a:pt x="1439346" y="157306"/>
                </a:lnTo>
                <a:lnTo>
                  <a:pt x="1446665" y="165552"/>
                </a:lnTo>
                <a:lnTo>
                  <a:pt x="1454303" y="173798"/>
                </a:lnTo>
                <a:lnTo>
                  <a:pt x="1461304" y="182361"/>
                </a:lnTo>
                <a:lnTo>
                  <a:pt x="1468305" y="191241"/>
                </a:lnTo>
                <a:lnTo>
                  <a:pt x="1474988" y="200756"/>
                </a:lnTo>
                <a:lnTo>
                  <a:pt x="1481034" y="209953"/>
                </a:lnTo>
                <a:lnTo>
                  <a:pt x="1487399" y="219785"/>
                </a:lnTo>
                <a:lnTo>
                  <a:pt x="1492809" y="229616"/>
                </a:lnTo>
                <a:lnTo>
                  <a:pt x="1498537" y="240082"/>
                </a:lnTo>
                <a:lnTo>
                  <a:pt x="1503311" y="250865"/>
                </a:lnTo>
                <a:lnTo>
                  <a:pt x="1508084" y="261648"/>
                </a:lnTo>
                <a:lnTo>
                  <a:pt x="1512540" y="273066"/>
                </a:lnTo>
                <a:lnTo>
                  <a:pt x="1516358" y="284483"/>
                </a:lnTo>
                <a:lnTo>
                  <a:pt x="1519859" y="296218"/>
                </a:lnTo>
                <a:lnTo>
                  <a:pt x="1523041" y="308269"/>
                </a:lnTo>
                <a:lnTo>
                  <a:pt x="1525587" y="320955"/>
                </a:lnTo>
                <a:lnTo>
                  <a:pt x="1512540" y="333641"/>
                </a:lnTo>
                <a:lnTo>
                  <a:pt x="1499492" y="346645"/>
                </a:lnTo>
                <a:lnTo>
                  <a:pt x="1486763" y="360599"/>
                </a:lnTo>
                <a:lnTo>
                  <a:pt x="1474351" y="374554"/>
                </a:lnTo>
                <a:lnTo>
                  <a:pt x="1462259" y="389777"/>
                </a:lnTo>
                <a:lnTo>
                  <a:pt x="1450484" y="405000"/>
                </a:lnTo>
                <a:lnTo>
                  <a:pt x="1439027" y="420540"/>
                </a:lnTo>
                <a:lnTo>
                  <a:pt x="1427889" y="437032"/>
                </a:lnTo>
                <a:lnTo>
                  <a:pt x="1426616" y="424346"/>
                </a:lnTo>
                <a:lnTo>
                  <a:pt x="1424389" y="411343"/>
                </a:lnTo>
                <a:lnTo>
                  <a:pt x="1422479" y="398340"/>
                </a:lnTo>
                <a:lnTo>
                  <a:pt x="1420252" y="385654"/>
                </a:lnTo>
                <a:lnTo>
                  <a:pt x="1417706" y="373285"/>
                </a:lnTo>
                <a:lnTo>
                  <a:pt x="1414842" y="360599"/>
                </a:lnTo>
                <a:lnTo>
                  <a:pt x="1411341" y="348230"/>
                </a:lnTo>
                <a:lnTo>
                  <a:pt x="1408159" y="335544"/>
                </a:lnTo>
                <a:lnTo>
                  <a:pt x="1402112" y="317467"/>
                </a:lnTo>
                <a:lnTo>
                  <a:pt x="1396065" y="299706"/>
                </a:lnTo>
                <a:lnTo>
                  <a:pt x="1388746" y="281946"/>
                </a:lnTo>
                <a:lnTo>
                  <a:pt x="1384927" y="273700"/>
                </a:lnTo>
                <a:lnTo>
                  <a:pt x="1381108" y="265137"/>
                </a:lnTo>
                <a:lnTo>
                  <a:pt x="1376653" y="256574"/>
                </a:lnTo>
                <a:lnTo>
                  <a:pt x="1372516" y="248328"/>
                </a:lnTo>
                <a:lnTo>
                  <a:pt x="1368061" y="240082"/>
                </a:lnTo>
                <a:lnTo>
                  <a:pt x="1363287" y="231836"/>
                </a:lnTo>
                <a:lnTo>
                  <a:pt x="1358514" y="223591"/>
                </a:lnTo>
                <a:lnTo>
                  <a:pt x="1353104" y="215979"/>
                </a:lnTo>
                <a:lnTo>
                  <a:pt x="1348012" y="208050"/>
                </a:lnTo>
                <a:lnTo>
                  <a:pt x="1342284" y="200121"/>
                </a:lnTo>
                <a:lnTo>
                  <a:pt x="1336874" y="192827"/>
                </a:lnTo>
                <a:lnTo>
                  <a:pt x="1330827" y="185215"/>
                </a:lnTo>
                <a:lnTo>
                  <a:pt x="1325099" y="178238"/>
                </a:lnTo>
                <a:lnTo>
                  <a:pt x="1319053" y="171261"/>
                </a:lnTo>
                <a:lnTo>
                  <a:pt x="1312688" y="164284"/>
                </a:lnTo>
                <a:lnTo>
                  <a:pt x="1306323" y="157623"/>
                </a:lnTo>
                <a:lnTo>
                  <a:pt x="1299640" y="150963"/>
                </a:lnTo>
                <a:lnTo>
                  <a:pt x="1292957" y="144620"/>
                </a:lnTo>
                <a:lnTo>
                  <a:pt x="1286274" y="138277"/>
                </a:lnTo>
                <a:lnTo>
                  <a:pt x="1278955" y="132251"/>
                </a:lnTo>
                <a:lnTo>
                  <a:pt x="1271636" y="126225"/>
                </a:lnTo>
                <a:lnTo>
                  <a:pt x="1264635" y="120834"/>
                </a:lnTo>
                <a:lnTo>
                  <a:pt x="1257315" y="115125"/>
                </a:lnTo>
                <a:lnTo>
                  <a:pt x="1249996" y="110051"/>
                </a:lnTo>
                <a:lnTo>
                  <a:pt x="1242040" y="104659"/>
                </a:lnTo>
                <a:lnTo>
                  <a:pt x="1234402" y="99902"/>
                </a:lnTo>
                <a:lnTo>
                  <a:pt x="1241403" y="105611"/>
                </a:lnTo>
                <a:lnTo>
                  <a:pt x="1248086" y="111637"/>
                </a:lnTo>
                <a:lnTo>
                  <a:pt x="1255088" y="117663"/>
                </a:lnTo>
                <a:lnTo>
                  <a:pt x="1262089" y="124006"/>
                </a:lnTo>
                <a:lnTo>
                  <a:pt x="1268135" y="130666"/>
                </a:lnTo>
                <a:lnTo>
                  <a:pt x="1274818" y="137009"/>
                </a:lnTo>
                <a:lnTo>
                  <a:pt x="1280546" y="143986"/>
                </a:lnTo>
                <a:lnTo>
                  <a:pt x="1286911" y="150646"/>
                </a:lnTo>
                <a:lnTo>
                  <a:pt x="1292321" y="157623"/>
                </a:lnTo>
                <a:lnTo>
                  <a:pt x="1298367" y="164601"/>
                </a:lnTo>
                <a:lnTo>
                  <a:pt x="1303459" y="171895"/>
                </a:lnTo>
                <a:lnTo>
                  <a:pt x="1308869" y="179190"/>
                </a:lnTo>
                <a:lnTo>
                  <a:pt x="1313961" y="186484"/>
                </a:lnTo>
                <a:lnTo>
                  <a:pt x="1318734" y="194095"/>
                </a:lnTo>
                <a:lnTo>
                  <a:pt x="1323508" y="202024"/>
                </a:lnTo>
                <a:lnTo>
                  <a:pt x="1327963" y="209636"/>
                </a:lnTo>
                <a:lnTo>
                  <a:pt x="1332418" y="217565"/>
                </a:lnTo>
                <a:lnTo>
                  <a:pt x="1336237" y="225493"/>
                </a:lnTo>
                <a:lnTo>
                  <a:pt x="1340056" y="233422"/>
                </a:lnTo>
                <a:lnTo>
                  <a:pt x="1344193" y="241668"/>
                </a:lnTo>
                <a:lnTo>
                  <a:pt x="1347376" y="249914"/>
                </a:lnTo>
                <a:lnTo>
                  <a:pt x="1350558" y="257843"/>
                </a:lnTo>
                <a:lnTo>
                  <a:pt x="1356923" y="274969"/>
                </a:lnTo>
                <a:lnTo>
                  <a:pt x="1362333" y="291778"/>
                </a:lnTo>
                <a:lnTo>
                  <a:pt x="1366788" y="308904"/>
                </a:lnTo>
                <a:lnTo>
                  <a:pt x="1370925" y="326030"/>
                </a:lnTo>
                <a:lnTo>
                  <a:pt x="1374107" y="343790"/>
                </a:lnTo>
                <a:lnTo>
                  <a:pt x="1376653" y="360916"/>
                </a:lnTo>
                <a:lnTo>
                  <a:pt x="1378562" y="378677"/>
                </a:lnTo>
                <a:lnTo>
                  <a:pt x="1380472" y="396120"/>
                </a:lnTo>
                <a:lnTo>
                  <a:pt x="1381108" y="413880"/>
                </a:lnTo>
                <a:lnTo>
                  <a:pt x="1381427" y="431641"/>
                </a:lnTo>
                <a:lnTo>
                  <a:pt x="1381108" y="449401"/>
                </a:lnTo>
                <a:lnTo>
                  <a:pt x="1380472" y="466844"/>
                </a:lnTo>
                <a:lnTo>
                  <a:pt x="1378881" y="484605"/>
                </a:lnTo>
                <a:lnTo>
                  <a:pt x="1377290" y="502048"/>
                </a:lnTo>
                <a:lnTo>
                  <a:pt x="1375380" y="519491"/>
                </a:lnTo>
                <a:lnTo>
                  <a:pt x="1372516" y="536934"/>
                </a:lnTo>
                <a:lnTo>
                  <a:pt x="1369652" y="554378"/>
                </a:lnTo>
                <a:lnTo>
                  <a:pt x="1367106" y="564843"/>
                </a:lnTo>
                <a:lnTo>
                  <a:pt x="1364878" y="574675"/>
                </a:lnTo>
                <a:lnTo>
                  <a:pt x="1334646" y="547717"/>
                </a:lnTo>
                <a:lnTo>
                  <a:pt x="1168210" y="399609"/>
                </a:lnTo>
                <a:lnTo>
                  <a:pt x="1166618" y="387557"/>
                </a:lnTo>
                <a:lnTo>
                  <a:pt x="1166300" y="375188"/>
                </a:lnTo>
                <a:lnTo>
                  <a:pt x="1166618" y="369479"/>
                </a:lnTo>
                <a:lnTo>
                  <a:pt x="1166937" y="363136"/>
                </a:lnTo>
                <a:lnTo>
                  <a:pt x="1167573" y="357110"/>
                </a:lnTo>
                <a:lnTo>
                  <a:pt x="1168528" y="350767"/>
                </a:lnTo>
                <a:lnTo>
                  <a:pt x="1171074" y="330153"/>
                </a:lnTo>
                <a:lnTo>
                  <a:pt x="1173620" y="308269"/>
                </a:lnTo>
                <a:lnTo>
                  <a:pt x="1175847" y="285435"/>
                </a:lnTo>
                <a:lnTo>
                  <a:pt x="1177438" y="262283"/>
                </a:lnTo>
                <a:lnTo>
                  <a:pt x="1178393" y="238814"/>
                </a:lnTo>
                <a:lnTo>
                  <a:pt x="1178711" y="227079"/>
                </a:lnTo>
                <a:lnTo>
                  <a:pt x="1178711" y="215027"/>
                </a:lnTo>
                <a:lnTo>
                  <a:pt x="1178393" y="203293"/>
                </a:lnTo>
                <a:lnTo>
                  <a:pt x="1178075" y="191241"/>
                </a:lnTo>
                <a:lnTo>
                  <a:pt x="1177438" y="179507"/>
                </a:lnTo>
                <a:lnTo>
                  <a:pt x="1176484" y="167772"/>
                </a:lnTo>
                <a:lnTo>
                  <a:pt x="1175211" y="155720"/>
                </a:lnTo>
                <a:lnTo>
                  <a:pt x="1173938" y="144303"/>
                </a:lnTo>
                <a:lnTo>
                  <a:pt x="1172028" y="132568"/>
                </a:lnTo>
                <a:lnTo>
                  <a:pt x="1169801" y="121151"/>
                </a:lnTo>
                <a:lnTo>
                  <a:pt x="1167573" y="109734"/>
                </a:lnTo>
                <a:lnTo>
                  <a:pt x="1164391" y="98633"/>
                </a:lnTo>
                <a:lnTo>
                  <a:pt x="1161208" y="87533"/>
                </a:lnTo>
                <a:lnTo>
                  <a:pt x="1157708" y="76750"/>
                </a:lnTo>
                <a:lnTo>
                  <a:pt x="1153571" y="66284"/>
                </a:lnTo>
                <a:lnTo>
                  <a:pt x="1149115" y="55818"/>
                </a:lnTo>
                <a:lnTo>
                  <a:pt x="1144342" y="45670"/>
                </a:lnTo>
                <a:lnTo>
                  <a:pt x="1138932" y="35838"/>
                </a:lnTo>
                <a:lnTo>
                  <a:pt x="1133204" y="26641"/>
                </a:lnTo>
                <a:lnTo>
                  <a:pt x="1126839" y="17443"/>
                </a:lnTo>
                <a:lnTo>
                  <a:pt x="1119838" y="8563"/>
                </a:lnTo>
                <a:lnTo>
                  <a:pt x="1112837" y="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12" name="KSO_Shape">
            <a:extLst>
              <a:ext uri="{FF2B5EF4-FFF2-40B4-BE49-F238E27FC236}">
                <a16:creationId xmlns:a16="http://schemas.microsoft.com/office/drawing/2014/main" id="{D959F79D-F71F-4498-9719-2E98B713EAB3}"/>
              </a:ext>
            </a:extLst>
          </p:cNvPr>
          <p:cNvSpPr/>
          <p:nvPr/>
        </p:nvSpPr>
        <p:spPr bwMode="auto">
          <a:xfrm>
            <a:off x="2504007" y="2327135"/>
            <a:ext cx="376442" cy="513330"/>
          </a:xfrm>
          <a:custGeom>
            <a:gdLst>
              <a:gd fmla="*/ 821150 w 1122363" name="T0"/>
              <a:gd fmla="*/ 1319439 h 1531938" name="T1"/>
              <a:gd fmla="*/ 818610 w 1122363" name="T2"/>
              <a:gd fmla="*/ 1374324 h 1531938" name="T3"/>
              <a:gd fmla="*/ 763001 w 1122363" name="T4"/>
              <a:gd fmla="*/ 1407818 h 1531938" name="T5"/>
              <a:gd fmla="*/ 617712 w 1122363" name="T6"/>
              <a:gd fmla="*/ 1069756 h 1531938" name="T7"/>
              <a:gd fmla="*/ 595045 w 1122363" name="T8"/>
              <a:gd fmla="*/ 1020228 h 1531938" name="T9"/>
              <a:gd fmla="*/ 616862 w 1122363" name="T10"/>
              <a:gd fmla="*/ 985788 h 1531938" name="T11"/>
              <a:gd fmla="*/ 638822 w 1122363" name="T12"/>
              <a:gd fmla="*/ 861065 h 1531938" name="T13"/>
              <a:gd fmla="*/ 533011 w 1122363" name="T14"/>
              <a:gd fmla="*/ 900272 h 1531938" name="T15"/>
              <a:gd fmla="*/ 472344 w 1122363" name="T16"/>
              <a:gd fmla="*/ 959225 h 1531938" name="T17"/>
              <a:gd fmla="*/ 447514 w 1122363" name="T18"/>
              <a:gd fmla="*/ 1068950 h 1531938" name="T19"/>
              <a:gd fmla="*/ 483631 w 1122363" name="T20"/>
              <a:gd fmla="*/ 1155544 h 1531938" name="T21"/>
              <a:gd fmla="*/ 563202 w 1122363" name="T22"/>
              <a:gd fmla="*/ 1213369 h 1531938" name="T23"/>
              <a:gd fmla="*/ 641644 w 1122363" name="T24"/>
              <a:gd fmla="*/ 1407149 h 1531938" name="T25"/>
              <a:gd fmla="*/ 522288 w 1122363" name="T26"/>
              <a:gd fmla="*/ 1360326 h 1531938" name="T27"/>
              <a:gd fmla="*/ 562920 w 1122363" name="T28"/>
              <a:gd fmla="*/ 1503052 h 1531938" name="T29"/>
              <a:gd fmla="*/ 767489 w 1122363" name="T30"/>
              <a:gd fmla="*/ 1526182 h 1531938" name="T31"/>
              <a:gd fmla="*/ 873019 w 1122363" name="T32"/>
              <a:gd fmla="*/ 1493462 h 1531938" name="T33"/>
              <a:gd fmla="*/ 940739 w 1122363" name="T34"/>
              <a:gd fmla="*/ 1437049 h 1531938" name="T35"/>
              <a:gd fmla="*/ 975445 w 1122363" name="T36"/>
              <a:gd fmla="*/ 1352710 h 1531938" name="T37"/>
              <a:gd fmla="*/ 957387 w 1122363" name="T38"/>
              <a:gd fmla="*/ 1244960 h 1531938" name="T39"/>
              <a:gd fmla="*/ 862579 w 1122363" name="T40"/>
              <a:gd fmla="*/ 1159211 h 1531938" name="T41"/>
              <a:gd fmla="*/ 777366 w 1122363" name="T42"/>
              <a:gd fmla="*/ 984893 h 1531938" name="T43"/>
              <a:gd fmla="*/ 941021 w 1122363" name="T44"/>
              <a:gd fmla="*/ 1068103 h 1531938" name="T45"/>
              <a:gd fmla="*/ 812918 w 1122363" name="T46"/>
              <a:gd fmla="*/ 868963 h 1531938" name="T47"/>
              <a:gd fmla="*/ 768618 w 1122363" name="T48"/>
              <a:gd fmla="*/ 464758 h 1531938" name="T49"/>
              <a:gd fmla="*/ 956258 w 1122363" name="T50"/>
              <a:gd fmla="*/ 515531 h 1531938" name="T51"/>
              <a:gd fmla="*/ 1106652 w 1122363" name="T52"/>
              <a:gd fmla="*/ 632589 h 1531938" name="T53"/>
              <a:gd fmla="*/ 1227702 w 1122363" name="T54"/>
              <a:gd fmla="*/ 820164 h 1531938" name="T55"/>
              <a:gd fmla="*/ 1327023 w 1122363" name="T56"/>
              <a:gd fmla="*/ 1081925 h 1531938" name="T57"/>
              <a:gd fmla="*/ 1396717 w 1122363" name="T58"/>
              <a:gd fmla="*/ 1393892 h 1531938" name="T59"/>
              <a:gd fmla="*/ 1355239 w 1122363" name="T60"/>
              <a:gd fmla="*/ 1597827 h 1531938" name="T61"/>
              <a:gd fmla="*/ 1228829 w 1122363" name="T62"/>
              <a:gd fmla="*/ 1750144 h 1531938" name="T63"/>
              <a:gd fmla="*/ 1040908 w 1122363" name="T64"/>
              <a:gd fmla="*/ 1850561 h 1531938" name="T65"/>
              <a:gd fmla="*/ 813764 w 1122363" name="T66"/>
              <a:gd fmla="*/ 1899358 h 1531938" name="T67"/>
              <a:gd fmla="*/ 571385 w 1122363" name="T68"/>
              <a:gd fmla="*/ 1896538 h 1531938" name="T69"/>
              <a:gd fmla="*/ 341985 w 1122363" name="T70"/>
              <a:gd fmla="*/ 1837867 h 1531938" name="T71"/>
              <a:gd fmla="*/ 152933 w 1122363" name="T72"/>
              <a:gd fmla="*/ 1725604 h 1531938" name="T73"/>
              <a:gd fmla="*/ 31320 w 1122363" name="T74"/>
              <a:gd fmla="*/ 1563133 h 1531938" name="T75"/>
              <a:gd fmla="*/ 3668 w 1122363" name="T76"/>
              <a:gd fmla="*/ 1352710 h 1531938" name="T77"/>
              <a:gd fmla="*/ 126691 w 1122363" name="T78"/>
              <a:gd fmla="*/ 958096 h 1531938" name="T79"/>
              <a:gd fmla="*/ 230811 w 1122363" name="T80"/>
              <a:gd fmla="*/ 743160 h 1531938" name="T81"/>
              <a:gd fmla="*/ 362301 w 1122363" name="T82"/>
              <a:gd fmla="*/ 582099 h 1531938" name="T83"/>
              <a:gd fmla="*/ 534421 w 1122363" name="T84"/>
              <a:gd fmla="*/ 485632 h 1531938" name="T85"/>
              <a:gd fmla="*/ 596426 w 1122363" name="T86"/>
              <a:gd fmla="*/ 1978 h 1531938" name="T87"/>
              <a:gd fmla="*/ 686940 w 1122363" name="T88"/>
              <a:gd fmla="*/ 37299 h 1531938" name="T89"/>
              <a:gd fmla="*/ 778299 w 1122363" name="T90"/>
              <a:gd fmla="*/ 32213 h 1531938" name="T91"/>
              <a:gd fmla="*/ 882912 w 1122363" name="T92"/>
              <a:gd fmla="*/ 282 h 1531938" name="T93"/>
              <a:gd fmla="*/ 944383 w 1122363" name="T94"/>
              <a:gd fmla="*/ 34192 h 1531938" name="T95"/>
              <a:gd fmla="*/ 991755 w 1122363" name="T96"/>
              <a:gd fmla="*/ 157394 h 1531938" name="T97"/>
              <a:gd fmla="*/ 1048714 w 1122363" name="T98"/>
              <a:gd fmla="*/ 165023 h 1531938" name="T99"/>
              <a:gd fmla="*/ 1092702 w 1122363" name="T100"/>
              <a:gd fmla="*/ 159655 h 1531938" name="T101"/>
              <a:gd fmla="*/ 1063377 w 1122363" name="T102"/>
              <a:gd fmla="*/ 261663 h 1531938" name="T103"/>
              <a:gd fmla="*/ 978784 w 1122363" name="T104"/>
              <a:gd fmla="*/ 348130 h 1531938" name="T105"/>
              <a:gd fmla="*/ 836387 w 1122363" name="T106"/>
              <a:gd fmla="*/ 422166 h 1531938" name="T107"/>
              <a:gd fmla="*/ 657614 w 1122363" name="T108"/>
              <a:gd fmla="*/ 404646 h 1531938" name="T109"/>
              <a:gd fmla="*/ 554694 w 1122363" name="T110"/>
              <a:gd fmla="*/ 419340 h 1531938" name="T111"/>
              <a:gd fmla="*/ 313322 w 1122363" name="T112"/>
              <a:gd fmla="*/ 219560 h 1531938" name="T113"/>
              <a:gd fmla="*/ 410321 w 1122363" name="T114"/>
              <a:gd fmla="*/ 170392 h 1531938" name="T115"/>
              <a:gd fmla="*/ 485327 w 1122363" name="T116"/>
              <a:gd fmla="*/ 159089 h 1531938" name="T117"/>
              <a:gd fmla="*/ 519164 w 1122363" name="T118"/>
              <a:gd fmla="*/ 54537 h 1531938"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1531938" w="1122363">
                <a:moveTo>
                  <a:pt x="600075" y="1019175"/>
                </a:moveTo>
                <a:lnTo>
                  <a:pt x="608240" y="1022344"/>
                </a:lnTo>
                <a:lnTo>
                  <a:pt x="615950" y="1025965"/>
                </a:lnTo>
                <a:lnTo>
                  <a:pt x="622981" y="1029134"/>
                </a:lnTo>
                <a:lnTo>
                  <a:pt x="629331" y="1032303"/>
                </a:lnTo>
                <a:lnTo>
                  <a:pt x="635227" y="1035925"/>
                </a:lnTo>
                <a:lnTo>
                  <a:pt x="640443" y="1039093"/>
                </a:lnTo>
                <a:lnTo>
                  <a:pt x="644979" y="1042488"/>
                </a:lnTo>
                <a:lnTo>
                  <a:pt x="649061" y="1045884"/>
                </a:lnTo>
                <a:lnTo>
                  <a:pt x="652236" y="1049505"/>
                </a:lnTo>
                <a:lnTo>
                  <a:pt x="655411" y="1053127"/>
                </a:lnTo>
                <a:lnTo>
                  <a:pt x="657906" y="1056974"/>
                </a:lnTo>
                <a:lnTo>
                  <a:pt x="659720" y="1061049"/>
                </a:lnTo>
                <a:lnTo>
                  <a:pt x="661534" y="1065576"/>
                </a:lnTo>
                <a:lnTo>
                  <a:pt x="662668" y="1070329"/>
                </a:lnTo>
                <a:lnTo>
                  <a:pt x="663348" y="1074856"/>
                </a:lnTo>
                <a:lnTo>
                  <a:pt x="663575" y="1080062"/>
                </a:lnTo>
                <a:lnTo>
                  <a:pt x="663575" y="1083230"/>
                </a:lnTo>
                <a:lnTo>
                  <a:pt x="663348" y="1086626"/>
                </a:lnTo>
                <a:lnTo>
                  <a:pt x="662895" y="1089568"/>
                </a:lnTo>
                <a:lnTo>
                  <a:pt x="662441" y="1092510"/>
                </a:lnTo>
                <a:lnTo>
                  <a:pt x="661761" y="1095227"/>
                </a:lnTo>
                <a:lnTo>
                  <a:pt x="660854" y="1097716"/>
                </a:lnTo>
                <a:lnTo>
                  <a:pt x="659947" y="1100432"/>
                </a:lnTo>
                <a:lnTo>
                  <a:pt x="659040" y="1102922"/>
                </a:lnTo>
                <a:lnTo>
                  <a:pt x="657679" y="1105186"/>
                </a:lnTo>
                <a:lnTo>
                  <a:pt x="656545" y="1107449"/>
                </a:lnTo>
                <a:lnTo>
                  <a:pt x="654957" y="1109486"/>
                </a:lnTo>
                <a:lnTo>
                  <a:pt x="653143" y="1111523"/>
                </a:lnTo>
                <a:lnTo>
                  <a:pt x="651556" y="1113334"/>
                </a:lnTo>
                <a:lnTo>
                  <a:pt x="649515" y="1115145"/>
                </a:lnTo>
                <a:lnTo>
                  <a:pt x="647473" y="1116729"/>
                </a:lnTo>
                <a:lnTo>
                  <a:pt x="645206" y="1118087"/>
                </a:lnTo>
                <a:lnTo>
                  <a:pt x="640670" y="1120803"/>
                </a:lnTo>
                <a:lnTo>
                  <a:pt x="635681" y="1123520"/>
                </a:lnTo>
                <a:lnTo>
                  <a:pt x="630238" y="1126009"/>
                </a:lnTo>
                <a:lnTo>
                  <a:pt x="625022" y="1128046"/>
                </a:lnTo>
                <a:lnTo>
                  <a:pt x="619125" y="1130310"/>
                </a:lnTo>
                <a:lnTo>
                  <a:pt x="613002" y="1132121"/>
                </a:lnTo>
                <a:lnTo>
                  <a:pt x="606652" y="1133705"/>
                </a:lnTo>
                <a:lnTo>
                  <a:pt x="600075" y="1135063"/>
                </a:lnTo>
                <a:lnTo>
                  <a:pt x="600075" y="1019175"/>
                </a:lnTo>
                <a:close/>
                <a:moveTo>
                  <a:pt x="538162" y="779462"/>
                </a:moveTo>
                <a:lnTo>
                  <a:pt x="538162" y="877887"/>
                </a:lnTo>
                <a:lnTo>
                  <a:pt x="529967" y="875827"/>
                </a:lnTo>
                <a:lnTo>
                  <a:pt x="522227" y="873538"/>
                </a:lnTo>
                <a:lnTo>
                  <a:pt x="515398" y="870791"/>
                </a:lnTo>
                <a:lnTo>
                  <a:pt x="509024" y="868273"/>
                </a:lnTo>
                <a:lnTo>
                  <a:pt x="503333" y="865298"/>
                </a:lnTo>
                <a:lnTo>
                  <a:pt x="500829" y="863467"/>
                </a:lnTo>
                <a:lnTo>
                  <a:pt x="498553" y="861864"/>
                </a:lnTo>
                <a:lnTo>
                  <a:pt x="496276" y="860262"/>
                </a:lnTo>
                <a:lnTo>
                  <a:pt x="494227" y="858431"/>
                </a:lnTo>
                <a:lnTo>
                  <a:pt x="492406" y="856600"/>
                </a:lnTo>
                <a:lnTo>
                  <a:pt x="490813" y="854540"/>
                </a:lnTo>
                <a:lnTo>
                  <a:pt x="487626" y="850877"/>
                </a:lnTo>
                <a:lnTo>
                  <a:pt x="485122" y="846986"/>
                </a:lnTo>
                <a:lnTo>
                  <a:pt x="482618" y="843324"/>
                </a:lnTo>
                <a:lnTo>
                  <a:pt x="481024" y="839662"/>
                </a:lnTo>
                <a:lnTo>
                  <a:pt x="479658" y="835999"/>
                </a:lnTo>
                <a:lnTo>
                  <a:pt x="478520" y="832337"/>
                </a:lnTo>
                <a:lnTo>
                  <a:pt x="478065" y="828903"/>
                </a:lnTo>
                <a:lnTo>
                  <a:pt x="477837" y="825241"/>
                </a:lnTo>
                <a:lnTo>
                  <a:pt x="477837" y="822952"/>
                </a:lnTo>
                <a:lnTo>
                  <a:pt x="478065" y="820434"/>
                </a:lnTo>
                <a:lnTo>
                  <a:pt x="478520" y="817916"/>
                </a:lnTo>
                <a:lnTo>
                  <a:pt x="478975" y="815627"/>
                </a:lnTo>
                <a:lnTo>
                  <a:pt x="479431" y="813339"/>
                </a:lnTo>
                <a:lnTo>
                  <a:pt x="480341" y="810821"/>
                </a:lnTo>
                <a:lnTo>
                  <a:pt x="481252" y="808761"/>
                </a:lnTo>
                <a:lnTo>
                  <a:pt x="482162" y="806701"/>
                </a:lnTo>
                <a:lnTo>
                  <a:pt x="483528" y="804869"/>
                </a:lnTo>
                <a:lnTo>
                  <a:pt x="484894" y="802809"/>
                </a:lnTo>
                <a:lnTo>
                  <a:pt x="486260" y="800978"/>
                </a:lnTo>
                <a:lnTo>
                  <a:pt x="487853" y="799147"/>
                </a:lnTo>
                <a:lnTo>
                  <a:pt x="489447" y="797545"/>
                </a:lnTo>
                <a:lnTo>
                  <a:pt x="491496" y="795714"/>
                </a:lnTo>
                <a:lnTo>
                  <a:pt x="495593" y="792738"/>
                </a:lnTo>
                <a:lnTo>
                  <a:pt x="500146" y="789991"/>
                </a:lnTo>
                <a:lnTo>
                  <a:pt x="504699" y="787244"/>
                </a:lnTo>
                <a:lnTo>
                  <a:pt x="509935" y="785184"/>
                </a:lnTo>
                <a:lnTo>
                  <a:pt x="515170" y="783582"/>
                </a:lnTo>
                <a:lnTo>
                  <a:pt x="520634" y="781980"/>
                </a:lnTo>
                <a:lnTo>
                  <a:pt x="526097" y="780835"/>
                </a:lnTo>
                <a:lnTo>
                  <a:pt x="532016" y="779920"/>
                </a:lnTo>
                <a:lnTo>
                  <a:pt x="538162" y="779462"/>
                </a:lnTo>
                <a:close/>
                <a:moveTo>
                  <a:pt x="538626" y="654332"/>
                </a:moveTo>
                <a:lnTo>
                  <a:pt x="538626" y="688810"/>
                </a:lnTo>
                <a:lnTo>
                  <a:pt x="530011" y="689945"/>
                </a:lnTo>
                <a:lnTo>
                  <a:pt x="521624" y="691079"/>
                </a:lnTo>
                <a:lnTo>
                  <a:pt x="513236" y="692440"/>
                </a:lnTo>
                <a:lnTo>
                  <a:pt x="505302" y="694028"/>
                </a:lnTo>
                <a:lnTo>
                  <a:pt x="497594" y="695842"/>
                </a:lnTo>
                <a:lnTo>
                  <a:pt x="490113" y="697657"/>
                </a:lnTo>
                <a:lnTo>
                  <a:pt x="482859" y="699471"/>
                </a:lnTo>
                <a:lnTo>
                  <a:pt x="475831" y="701740"/>
                </a:lnTo>
                <a:lnTo>
                  <a:pt x="469257" y="704008"/>
                </a:lnTo>
                <a:lnTo>
                  <a:pt x="462683" y="706276"/>
                </a:lnTo>
                <a:lnTo>
                  <a:pt x="456336" y="708998"/>
                </a:lnTo>
                <a:lnTo>
                  <a:pt x="450215" y="711720"/>
                </a:lnTo>
                <a:lnTo>
                  <a:pt x="444321" y="714442"/>
                </a:lnTo>
                <a:lnTo>
                  <a:pt x="438654" y="717618"/>
                </a:lnTo>
                <a:lnTo>
                  <a:pt x="433440" y="720567"/>
                </a:lnTo>
                <a:lnTo>
                  <a:pt x="428226" y="723969"/>
                </a:lnTo>
                <a:lnTo>
                  <a:pt x="423238" y="727372"/>
                </a:lnTo>
                <a:lnTo>
                  <a:pt x="418478" y="731001"/>
                </a:lnTo>
                <a:lnTo>
                  <a:pt x="413944" y="734403"/>
                </a:lnTo>
                <a:lnTo>
                  <a:pt x="409410" y="738033"/>
                </a:lnTo>
                <a:lnTo>
                  <a:pt x="405556" y="741435"/>
                </a:lnTo>
                <a:lnTo>
                  <a:pt x="401476" y="744837"/>
                </a:lnTo>
                <a:lnTo>
                  <a:pt x="397849" y="748694"/>
                </a:lnTo>
                <a:lnTo>
                  <a:pt x="394221" y="752323"/>
                </a:lnTo>
                <a:lnTo>
                  <a:pt x="391048" y="755952"/>
                </a:lnTo>
                <a:lnTo>
                  <a:pt x="387874" y="760035"/>
                </a:lnTo>
                <a:lnTo>
                  <a:pt x="384927" y="763664"/>
                </a:lnTo>
                <a:lnTo>
                  <a:pt x="382207" y="767520"/>
                </a:lnTo>
                <a:lnTo>
                  <a:pt x="379486" y="771377"/>
                </a:lnTo>
                <a:lnTo>
                  <a:pt x="377219" y="775460"/>
                </a:lnTo>
                <a:lnTo>
                  <a:pt x="375179" y="779316"/>
                </a:lnTo>
                <a:lnTo>
                  <a:pt x="373366" y="783399"/>
                </a:lnTo>
                <a:lnTo>
                  <a:pt x="369738" y="791338"/>
                </a:lnTo>
                <a:lnTo>
                  <a:pt x="367018" y="799277"/>
                </a:lnTo>
                <a:lnTo>
                  <a:pt x="364298" y="806989"/>
                </a:lnTo>
                <a:lnTo>
                  <a:pt x="362258" y="814701"/>
                </a:lnTo>
                <a:lnTo>
                  <a:pt x="360671" y="822187"/>
                </a:lnTo>
                <a:lnTo>
                  <a:pt x="359537" y="829672"/>
                </a:lnTo>
                <a:lnTo>
                  <a:pt x="358857" y="836931"/>
                </a:lnTo>
                <a:lnTo>
                  <a:pt x="358630" y="844189"/>
                </a:lnTo>
                <a:lnTo>
                  <a:pt x="358857" y="851901"/>
                </a:lnTo>
                <a:lnTo>
                  <a:pt x="359537" y="859614"/>
                </a:lnTo>
                <a:lnTo>
                  <a:pt x="360444" y="867326"/>
                </a:lnTo>
                <a:lnTo>
                  <a:pt x="362031" y="874811"/>
                </a:lnTo>
                <a:lnTo>
                  <a:pt x="363844" y="882297"/>
                </a:lnTo>
                <a:lnTo>
                  <a:pt x="366111" y="889782"/>
                </a:lnTo>
                <a:lnTo>
                  <a:pt x="368832" y="897267"/>
                </a:lnTo>
                <a:lnTo>
                  <a:pt x="371779" y="904526"/>
                </a:lnTo>
                <a:lnTo>
                  <a:pt x="373592" y="907928"/>
                </a:lnTo>
                <a:lnTo>
                  <a:pt x="375633" y="911558"/>
                </a:lnTo>
                <a:lnTo>
                  <a:pt x="377673" y="915187"/>
                </a:lnTo>
                <a:lnTo>
                  <a:pt x="379940" y="918816"/>
                </a:lnTo>
                <a:lnTo>
                  <a:pt x="382660" y="922219"/>
                </a:lnTo>
                <a:lnTo>
                  <a:pt x="385380" y="925848"/>
                </a:lnTo>
                <a:lnTo>
                  <a:pt x="388554" y="929250"/>
                </a:lnTo>
                <a:lnTo>
                  <a:pt x="391501" y="932880"/>
                </a:lnTo>
                <a:lnTo>
                  <a:pt x="395128" y="936282"/>
                </a:lnTo>
                <a:lnTo>
                  <a:pt x="398529" y="939685"/>
                </a:lnTo>
                <a:lnTo>
                  <a:pt x="402609" y="943087"/>
                </a:lnTo>
                <a:lnTo>
                  <a:pt x="406463" y="946489"/>
                </a:lnTo>
                <a:lnTo>
                  <a:pt x="410770" y="949892"/>
                </a:lnTo>
                <a:lnTo>
                  <a:pt x="415077" y="953294"/>
                </a:lnTo>
                <a:lnTo>
                  <a:pt x="424372" y="959646"/>
                </a:lnTo>
                <a:lnTo>
                  <a:pt x="429586" y="963048"/>
                </a:lnTo>
                <a:lnTo>
                  <a:pt x="434800" y="966224"/>
                </a:lnTo>
                <a:lnTo>
                  <a:pt x="440467" y="969626"/>
                </a:lnTo>
                <a:lnTo>
                  <a:pt x="446361" y="972575"/>
                </a:lnTo>
                <a:lnTo>
                  <a:pt x="452482" y="975751"/>
                </a:lnTo>
                <a:lnTo>
                  <a:pt x="459056" y="978473"/>
                </a:lnTo>
                <a:lnTo>
                  <a:pt x="465630" y="981421"/>
                </a:lnTo>
                <a:lnTo>
                  <a:pt x="472658" y="984370"/>
                </a:lnTo>
                <a:lnTo>
                  <a:pt x="479912" y="987092"/>
                </a:lnTo>
                <a:lnTo>
                  <a:pt x="487619" y="989814"/>
                </a:lnTo>
                <a:lnTo>
                  <a:pt x="495327" y="992309"/>
                </a:lnTo>
                <a:lnTo>
                  <a:pt x="503488" y="994804"/>
                </a:lnTo>
                <a:lnTo>
                  <a:pt x="520490" y="1000021"/>
                </a:lnTo>
                <a:lnTo>
                  <a:pt x="538626" y="1004785"/>
                </a:lnTo>
                <a:lnTo>
                  <a:pt x="538626" y="1135439"/>
                </a:lnTo>
                <a:lnTo>
                  <a:pt x="530918" y="1134305"/>
                </a:lnTo>
                <a:lnTo>
                  <a:pt x="523210" y="1133171"/>
                </a:lnTo>
                <a:lnTo>
                  <a:pt x="515503" y="1131583"/>
                </a:lnTo>
                <a:lnTo>
                  <a:pt x="507795" y="1129768"/>
                </a:lnTo>
                <a:lnTo>
                  <a:pt x="500088" y="1127727"/>
                </a:lnTo>
                <a:lnTo>
                  <a:pt x="492607" y="1125685"/>
                </a:lnTo>
                <a:lnTo>
                  <a:pt x="485126" y="1123417"/>
                </a:lnTo>
                <a:lnTo>
                  <a:pt x="477645" y="1120695"/>
                </a:lnTo>
                <a:lnTo>
                  <a:pt x="470164" y="1117973"/>
                </a:lnTo>
                <a:lnTo>
                  <a:pt x="462683" y="1115024"/>
                </a:lnTo>
                <a:lnTo>
                  <a:pt x="455429" y="1111849"/>
                </a:lnTo>
                <a:lnTo>
                  <a:pt x="448175" y="1108673"/>
                </a:lnTo>
                <a:lnTo>
                  <a:pt x="440920" y="1105044"/>
                </a:lnTo>
                <a:lnTo>
                  <a:pt x="433893" y="1101641"/>
                </a:lnTo>
                <a:lnTo>
                  <a:pt x="426639" y="1097785"/>
                </a:lnTo>
                <a:lnTo>
                  <a:pt x="419611" y="1093929"/>
                </a:lnTo>
                <a:lnTo>
                  <a:pt x="405783" y="1085310"/>
                </a:lnTo>
                <a:lnTo>
                  <a:pt x="392181" y="1076690"/>
                </a:lnTo>
                <a:lnTo>
                  <a:pt x="379033" y="1067617"/>
                </a:lnTo>
                <a:lnTo>
                  <a:pt x="366338" y="1058317"/>
                </a:lnTo>
                <a:lnTo>
                  <a:pt x="366338" y="1169917"/>
                </a:lnTo>
                <a:lnTo>
                  <a:pt x="376313" y="1175588"/>
                </a:lnTo>
                <a:lnTo>
                  <a:pt x="386287" y="1181032"/>
                </a:lnTo>
                <a:lnTo>
                  <a:pt x="396715" y="1186249"/>
                </a:lnTo>
                <a:lnTo>
                  <a:pt x="407370" y="1191466"/>
                </a:lnTo>
                <a:lnTo>
                  <a:pt x="418251" y="1196003"/>
                </a:lnTo>
                <a:lnTo>
                  <a:pt x="429359" y="1200539"/>
                </a:lnTo>
                <a:lnTo>
                  <a:pt x="440694" y="1204849"/>
                </a:lnTo>
                <a:lnTo>
                  <a:pt x="452255" y="1208705"/>
                </a:lnTo>
                <a:lnTo>
                  <a:pt x="464043" y="1212561"/>
                </a:lnTo>
                <a:lnTo>
                  <a:pt x="475151" y="1215964"/>
                </a:lnTo>
                <a:lnTo>
                  <a:pt x="486486" y="1218686"/>
                </a:lnTo>
                <a:lnTo>
                  <a:pt x="497367" y="1221634"/>
                </a:lnTo>
                <a:lnTo>
                  <a:pt x="508022" y="1223903"/>
                </a:lnTo>
                <a:lnTo>
                  <a:pt x="518450" y="1225944"/>
                </a:lnTo>
                <a:lnTo>
                  <a:pt x="528878" y="1227759"/>
                </a:lnTo>
                <a:lnTo>
                  <a:pt x="538626" y="1229120"/>
                </a:lnTo>
                <a:lnTo>
                  <a:pt x="538626" y="1297396"/>
                </a:lnTo>
                <a:lnTo>
                  <a:pt x="600740" y="1297396"/>
                </a:lnTo>
                <a:lnTo>
                  <a:pt x="600740" y="1229120"/>
                </a:lnTo>
                <a:lnTo>
                  <a:pt x="608674" y="1228213"/>
                </a:lnTo>
                <a:lnTo>
                  <a:pt x="616608" y="1227305"/>
                </a:lnTo>
                <a:lnTo>
                  <a:pt x="624089" y="1225944"/>
                </a:lnTo>
                <a:lnTo>
                  <a:pt x="631570" y="1224810"/>
                </a:lnTo>
                <a:lnTo>
                  <a:pt x="638824" y="1223449"/>
                </a:lnTo>
                <a:lnTo>
                  <a:pt x="645852" y="1221861"/>
                </a:lnTo>
                <a:lnTo>
                  <a:pt x="652880" y="1220273"/>
                </a:lnTo>
                <a:lnTo>
                  <a:pt x="659454" y="1218232"/>
                </a:lnTo>
                <a:lnTo>
                  <a:pt x="666028" y="1216191"/>
                </a:lnTo>
                <a:lnTo>
                  <a:pt x="672375" y="1214149"/>
                </a:lnTo>
                <a:lnTo>
                  <a:pt x="678723" y="1211881"/>
                </a:lnTo>
                <a:lnTo>
                  <a:pt x="684617" y="1209386"/>
                </a:lnTo>
                <a:lnTo>
                  <a:pt x="690284" y="1206890"/>
                </a:lnTo>
                <a:lnTo>
                  <a:pt x="695951" y="1203942"/>
                </a:lnTo>
                <a:lnTo>
                  <a:pt x="701392" y="1200993"/>
                </a:lnTo>
                <a:lnTo>
                  <a:pt x="706833" y="1198044"/>
                </a:lnTo>
                <a:lnTo>
                  <a:pt x="711593" y="1194868"/>
                </a:lnTo>
                <a:lnTo>
                  <a:pt x="716581" y="1191693"/>
                </a:lnTo>
                <a:lnTo>
                  <a:pt x="721341" y="1188290"/>
                </a:lnTo>
                <a:lnTo>
                  <a:pt x="725875" y="1184888"/>
                </a:lnTo>
                <a:lnTo>
                  <a:pt x="730182" y="1181486"/>
                </a:lnTo>
                <a:lnTo>
                  <a:pt x="734263" y="1178083"/>
                </a:lnTo>
                <a:lnTo>
                  <a:pt x="738343" y="1174227"/>
                </a:lnTo>
                <a:lnTo>
                  <a:pt x="742197" y="1170825"/>
                </a:lnTo>
                <a:lnTo>
                  <a:pt x="745824" y="1166968"/>
                </a:lnTo>
                <a:lnTo>
                  <a:pt x="749225" y="1163339"/>
                </a:lnTo>
                <a:lnTo>
                  <a:pt x="752625" y="1159256"/>
                </a:lnTo>
                <a:lnTo>
                  <a:pt x="755799" y="1155627"/>
                </a:lnTo>
                <a:lnTo>
                  <a:pt x="758746" y="1151544"/>
                </a:lnTo>
                <a:lnTo>
                  <a:pt x="761466" y="1147461"/>
                </a:lnTo>
                <a:lnTo>
                  <a:pt x="763960" y="1143378"/>
                </a:lnTo>
                <a:lnTo>
                  <a:pt x="766453" y="1139295"/>
                </a:lnTo>
                <a:lnTo>
                  <a:pt x="770760" y="1130676"/>
                </a:lnTo>
                <a:lnTo>
                  <a:pt x="774614" y="1122056"/>
                </a:lnTo>
                <a:lnTo>
                  <a:pt x="777561" y="1113436"/>
                </a:lnTo>
                <a:lnTo>
                  <a:pt x="778921" y="1109354"/>
                </a:lnTo>
                <a:lnTo>
                  <a:pt x="780055" y="1105044"/>
                </a:lnTo>
                <a:lnTo>
                  <a:pt x="781415" y="1100507"/>
                </a:lnTo>
                <a:lnTo>
                  <a:pt x="782322" y="1096424"/>
                </a:lnTo>
                <a:lnTo>
                  <a:pt x="783002" y="1092114"/>
                </a:lnTo>
                <a:lnTo>
                  <a:pt x="783682" y="1087805"/>
                </a:lnTo>
                <a:lnTo>
                  <a:pt x="784135" y="1083495"/>
                </a:lnTo>
                <a:lnTo>
                  <a:pt x="784589" y="1079185"/>
                </a:lnTo>
                <a:lnTo>
                  <a:pt x="784816" y="1074875"/>
                </a:lnTo>
                <a:lnTo>
                  <a:pt x="784816" y="1070339"/>
                </a:lnTo>
                <a:lnTo>
                  <a:pt x="784589" y="1061719"/>
                </a:lnTo>
                <a:lnTo>
                  <a:pt x="784135" y="1053326"/>
                </a:lnTo>
                <a:lnTo>
                  <a:pt x="783229" y="1045161"/>
                </a:lnTo>
                <a:lnTo>
                  <a:pt x="781869" y="1037222"/>
                </a:lnTo>
                <a:lnTo>
                  <a:pt x="779828" y="1029509"/>
                </a:lnTo>
                <a:lnTo>
                  <a:pt x="777788" y="1022251"/>
                </a:lnTo>
                <a:lnTo>
                  <a:pt x="775294" y="1014992"/>
                </a:lnTo>
                <a:lnTo>
                  <a:pt x="772347" y="1007960"/>
                </a:lnTo>
                <a:lnTo>
                  <a:pt x="769174" y="1001156"/>
                </a:lnTo>
                <a:lnTo>
                  <a:pt x="765320" y="994577"/>
                </a:lnTo>
                <a:lnTo>
                  <a:pt x="761466" y="988226"/>
                </a:lnTo>
                <a:lnTo>
                  <a:pt x="756705" y="982329"/>
                </a:lnTo>
                <a:lnTo>
                  <a:pt x="752172" y="976431"/>
                </a:lnTo>
                <a:lnTo>
                  <a:pt x="746731" y="970987"/>
                </a:lnTo>
                <a:lnTo>
                  <a:pt x="741064" y="965543"/>
                </a:lnTo>
                <a:lnTo>
                  <a:pt x="734943" y="960553"/>
                </a:lnTo>
                <a:lnTo>
                  <a:pt x="728822" y="955563"/>
                </a:lnTo>
                <a:lnTo>
                  <a:pt x="722248" y="950572"/>
                </a:lnTo>
                <a:lnTo>
                  <a:pt x="715220" y="946036"/>
                </a:lnTo>
                <a:lnTo>
                  <a:pt x="708193" y="941272"/>
                </a:lnTo>
                <a:lnTo>
                  <a:pt x="700712" y="936509"/>
                </a:lnTo>
                <a:lnTo>
                  <a:pt x="693004" y="932199"/>
                </a:lnTo>
                <a:lnTo>
                  <a:pt x="685070" y="927889"/>
                </a:lnTo>
                <a:lnTo>
                  <a:pt x="676456" y="923806"/>
                </a:lnTo>
                <a:lnTo>
                  <a:pt x="668068" y="919497"/>
                </a:lnTo>
                <a:lnTo>
                  <a:pt x="659227" y="915641"/>
                </a:lnTo>
                <a:lnTo>
                  <a:pt x="650159" y="911558"/>
                </a:lnTo>
                <a:lnTo>
                  <a:pt x="641091" y="907475"/>
                </a:lnTo>
                <a:lnTo>
                  <a:pt x="631117" y="903845"/>
                </a:lnTo>
                <a:lnTo>
                  <a:pt x="621369" y="899989"/>
                </a:lnTo>
                <a:lnTo>
                  <a:pt x="611394" y="896587"/>
                </a:lnTo>
                <a:lnTo>
                  <a:pt x="600740" y="892958"/>
                </a:lnTo>
                <a:lnTo>
                  <a:pt x="600740" y="785894"/>
                </a:lnTo>
                <a:lnTo>
                  <a:pt x="612755" y="788616"/>
                </a:lnTo>
                <a:lnTo>
                  <a:pt x="624543" y="792018"/>
                </a:lnTo>
                <a:lnTo>
                  <a:pt x="636331" y="795421"/>
                </a:lnTo>
                <a:lnTo>
                  <a:pt x="647892" y="799504"/>
                </a:lnTo>
                <a:lnTo>
                  <a:pt x="659227" y="803813"/>
                </a:lnTo>
                <a:lnTo>
                  <a:pt x="670562" y="808577"/>
                </a:lnTo>
                <a:lnTo>
                  <a:pt x="681443" y="813794"/>
                </a:lnTo>
                <a:lnTo>
                  <a:pt x="692324" y="819465"/>
                </a:lnTo>
                <a:lnTo>
                  <a:pt x="702752" y="824909"/>
                </a:lnTo>
                <a:lnTo>
                  <a:pt x="712727" y="830806"/>
                </a:lnTo>
                <a:lnTo>
                  <a:pt x="722475" y="836477"/>
                </a:lnTo>
                <a:lnTo>
                  <a:pt x="731542" y="842148"/>
                </a:lnTo>
                <a:lnTo>
                  <a:pt x="740157" y="847592"/>
                </a:lnTo>
                <a:lnTo>
                  <a:pt x="748318" y="853262"/>
                </a:lnTo>
                <a:lnTo>
                  <a:pt x="756025" y="858933"/>
                </a:lnTo>
                <a:lnTo>
                  <a:pt x="763280" y="864604"/>
                </a:lnTo>
                <a:lnTo>
                  <a:pt x="763280" y="748240"/>
                </a:lnTo>
                <a:lnTo>
                  <a:pt x="752625" y="741889"/>
                </a:lnTo>
                <a:lnTo>
                  <a:pt x="741744" y="735764"/>
                </a:lnTo>
                <a:lnTo>
                  <a:pt x="731316" y="730547"/>
                </a:lnTo>
                <a:lnTo>
                  <a:pt x="720888" y="725103"/>
                </a:lnTo>
                <a:lnTo>
                  <a:pt x="710913" y="720340"/>
                </a:lnTo>
                <a:lnTo>
                  <a:pt x="701165" y="716030"/>
                </a:lnTo>
                <a:lnTo>
                  <a:pt x="691644" y="711720"/>
                </a:lnTo>
                <a:lnTo>
                  <a:pt x="682123" y="708318"/>
                </a:lnTo>
                <a:lnTo>
                  <a:pt x="672602" y="704689"/>
                </a:lnTo>
                <a:lnTo>
                  <a:pt x="663081" y="701740"/>
                </a:lnTo>
                <a:lnTo>
                  <a:pt x="653106" y="698791"/>
                </a:lnTo>
                <a:lnTo>
                  <a:pt x="643132" y="696296"/>
                </a:lnTo>
                <a:lnTo>
                  <a:pt x="632930" y="694254"/>
                </a:lnTo>
                <a:lnTo>
                  <a:pt x="622276" y="691986"/>
                </a:lnTo>
                <a:lnTo>
                  <a:pt x="611848" y="690171"/>
                </a:lnTo>
                <a:lnTo>
                  <a:pt x="600740" y="688810"/>
                </a:lnTo>
                <a:lnTo>
                  <a:pt x="600740" y="654332"/>
                </a:lnTo>
                <a:lnTo>
                  <a:pt x="538626" y="654332"/>
                </a:lnTo>
                <a:close/>
                <a:moveTo>
                  <a:pt x="549280" y="371475"/>
                </a:moveTo>
                <a:lnTo>
                  <a:pt x="564015" y="371475"/>
                </a:lnTo>
                <a:lnTo>
                  <a:pt x="577844" y="371475"/>
                </a:lnTo>
                <a:lnTo>
                  <a:pt x="591219" y="371929"/>
                </a:lnTo>
                <a:lnTo>
                  <a:pt x="604594" y="372609"/>
                </a:lnTo>
                <a:lnTo>
                  <a:pt x="617515" y="373743"/>
                </a:lnTo>
                <a:lnTo>
                  <a:pt x="630210" y="375104"/>
                </a:lnTo>
                <a:lnTo>
                  <a:pt x="642905" y="376692"/>
                </a:lnTo>
                <a:lnTo>
                  <a:pt x="655373" y="378507"/>
                </a:lnTo>
                <a:lnTo>
                  <a:pt x="667388" y="380775"/>
                </a:lnTo>
                <a:lnTo>
                  <a:pt x="679403" y="383497"/>
                </a:lnTo>
                <a:lnTo>
                  <a:pt x="691191" y="386219"/>
                </a:lnTo>
                <a:lnTo>
                  <a:pt x="702752" y="389168"/>
                </a:lnTo>
                <a:lnTo>
                  <a:pt x="714314" y="392797"/>
                </a:lnTo>
                <a:lnTo>
                  <a:pt x="725422" y="396426"/>
                </a:lnTo>
                <a:lnTo>
                  <a:pt x="736530" y="400509"/>
                </a:lnTo>
                <a:lnTo>
                  <a:pt x="747184" y="405046"/>
                </a:lnTo>
                <a:lnTo>
                  <a:pt x="757839" y="409582"/>
                </a:lnTo>
                <a:lnTo>
                  <a:pt x="768267" y="414573"/>
                </a:lnTo>
                <a:lnTo>
                  <a:pt x="778468" y="420017"/>
                </a:lnTo>
                <a:lnTo>
                  <a:pt x="788669" y="425461"/>
                </a:lnTo>
                <a:lnTo>
                  <a:pt x="798644" y="431358"/>
                </a:lnTo>
                <a:lnTo>
                  <a:pt x="808392" y="437709"/>
                </a:lnTo>
                <a:lnTo>
                  <a:pt x="818140" y="444288"/>
                </a:lnTo>
                <a:lnTo>
                  <a:pt x="827434" y="451092"/>
                </a:lnTo>
                <a:lnTo>
                  <a:pt x="836729" y="458351"/>
                </a:lnTo>
                <a:lnTo>
                  <a:pt x="845796" y="466063"/>
                </a:lnTo>
                <a:lnTo>
                  <a:pt x="854864" y="473775"/>
                </a:lnTo>
                <a:lnTo>
                  <a:pt x="863705" y="481941"/>
                </a:lnTo>
                <a:lnTo>
                  <a:pt x="872319" y="490561"/>
                </a:lnTo>
                <a:lnTo>
                  <a:pt x="880934" y="499407"/>
                </a:lnTo>
                <a:lnTo>
                  <a:pt x="889095" y="508707"/>
                </a:lnTo>
                <a:lnTo>
                  <a:pt x="897483" y="518234"/>
                </a:lnTo>
                <a:lnTo>
                  <a:pt x="905417" y="527988"/>
                </a:lnTo>
                <a:lnTo>
                  <a:pt x="913351" y="538422"/>
                </a:lnTo>
                <a:lnTo>
                  <a:pt x="921512" y="548856"/>
                </a:lnTo>
                <a:lnTo>
                  <a:pt x="929220" y="559744"/>
                </a:lnTo>
                <a:lnTo>
                  <a:pt x="936701" y="571086"/>
                </a:lnTo>
                <a:lnTo>
                  <a:pt x="944182" y="582654"/>
                </a:lnTo>
                <a:lnTo>
                  <a:pt x="951436" y="594449"/>
                </a:lnTo>
                <a:lnTo>
                  <a:pt x="958690" y="606925"/>
                </a:lnTo>
                <a:lnTo>
                  <a:pt x="965944" y="619627"/>
                </a:lnTo>
                <a:lnTo>
                  <a:pt x="972745" y="632330"/>
                </a:lnTo>
                <a:lnTo>
                  <a:pt x="979546" y="645713"/>
                </a:lnTo>
                <a:lnTo>
                  <a:pt x="986347" y="659549"/>
                </a:lnTo>
                <a:lnTo>
                  <a:pt x="993148" y="673613"/>
                </a:lnTo>
                <a:lnTo>
                  <a:pt x="999722" y="687903"/>
                </a:lnTo>
                <a:lnTo>
                  <a:pt x="1006069" y="702647"/>
                </a:lnTo>
                <a:lnTo>
                  <a:pt x="1012643" y="717845"/>
                </a:lnTo>
                <a:lnTo>
                  <a:pt x="1018991" y="733269"/>
                </a:lnTo>
                <a:lnTo>
                  <a:pt x="1025111" y="748920"/>
                </a:lnTo>
                <a:lnTo>
                  <a:pt x="1031005" y="765252"/>
                </a:lnTo>
                <a:lnTo>
                  <a:pt x="1037126" y="781584"/>
                </a:lnTo>
                <a:lnTo>
                  <a:pt x="1043247" y="798823"/>
                </a:lnTo>
                <a:lnTo>
                  <a:pt x="1049141" y="816062"/>
                </a:lnTo>
                <a:lnTo>
                  <a:pt x="1054808" y="833528"/>
                </a:lnTo>
                <a:lnTo>
                  <a:pt x="1060476" y="851674"/>
                </a:lnTo>
                <a:lnTo>
                  <a:pt x="1066143" y="870048"/>
                </a:lnTo>
                <a:lnTo>
                  <a:pt x="1071810" y="888875"/>
                </a:lnTo>
                <a:lnTo>
                  <a:pt x="1077478" y="907928"/>
                </a:lnTo>
                <a:lnTo>
                  <a:pt x="1082692" y="927436"/>
                </a:lnTo>
                <a:lnTo>
                  <a:pt x="1088132" y="947624"/>
                </a:lnTo>
                <a:lnTo>
                  <a:pt x="1093573" y="967812"/>
                </a:lnTo>
                <a:lnTo>
                  <a:pt x="1098787" y="988453"/>
                </a:lnTo>
                <a:lnTo>
                  <a:pt x="1109215" y="1030870"/>
                </a:lnTo>
                <a:lnTo>
                  <a:pt x="1112615" y="1046522"/>
                </a:lnTo>
                <a:lnTo>
                  <a:pt x="1115789" y="1061946"/>
                </a:lnTo>
                <a:lnTo>
                  <a:pt x="1118056" y="1076917"/>
                </a:lnTo>
                <a:lnTo>
                  <a:pt x="1119870" y="1091888"/>
                </a:lnTo>
                <a:lnTo>
                  <a:pt x="1121456" y="1106405"/>
                </a:lnTo>
                <a:lnTo>
                  <a:pt x="1122136" y="1120922"/>
                </a:lnTo>
                <a:lnTo>
                  <a:pt x="1122363" y="1134985"/>
                </a:lnTo>
                <a:lnTo>
                  <a:pt x="1122136" y="1148822"/>
                </a:lnTo>
                <a:lnTo>
                  <a:pt x="1121456" y="1162659"/>
                </a:lnTo>
                <a:lnTo>
                  <a:pt x="1120096" y="1176042"/>
                </a:lnTo>
                <a:lnTo>
                  <a:pt x="1118509" y="1188971"/>
                </a:lnTo>
                <a:lnTo>
                  <a:pt x="1116469" y="1201900"/>
                </a:lnTo>
                <a:lnTo>
                  <a:pt x="1113749" y="1214603"/>
                </a:lnTo>
                <a:lnTo>
                  <a:pt x="1110575" y="1227078"/>
                </a:lnTo>
                <a:lnTo>
                  <a:pt x="1107175" y="1239100"/>
                </a:lnTo>
                <a:lnTo>
                  <a:pt x="1103321" y="1250896"/>
                </a:lnTo>
                <a:lnTo>
                  <a:pt x="1098787" y="1262464"/>
                </a:lnTo>
                <a:lnTo>
                  <a:pt x="1094026" y="1274032"/>
                </a:lnTo>
                <a:lnTo>
                  <a:pt x="1088812" y="1284920"/>
                </a:lnTo>
                <a:lnTo>
                  <a:pt x="1083145" y="1296035"/>
                </a:lnTo>
                <a:lnTo>
                  <a:pt x="1077251" y="1306469"/>
                </a:lnTo>
                <a:lnTo>
                  <a:pt x="1070904" y="1317130"/>
                </a:lnTo>
                <a:lnTo>
                  <a:pt x="1064103" y="1327110"/>
                </a:lnTo>
                <a:lnTo>
                  <a:pt x="1056849" y="1336864"/>
                </a:lnTo>
                <a:lnTo>
                  <a:pt x="1049368" y="1346845"/>
                </a:lnTo>
                <a:lnTo>
                  <a:pt x="1041660" y="1356145"/>
                </a:lnTo>
                <a:lnTo>
                  <a:pt x="1033499" y="1365218"/>
                </a:lnTo>
                <a:lnTo>
                  <a:pt x="1024658" y="1374064"/>
                </a:lnTo>
                <a:lnTo>
                  <a:pt x="1015817" y="1382911"/>
                </a:lnTo>
                <a:lnTo>
                  <a:pt x="1006749" y="1391303"/>
                </a:lnTo>
                <a:lnTo>
                  <a:pt x="997228" y="1399469"/>
                </a:lnTo>
                <a:lnTo>
                  <a:pt x="987253" y="1407408"/>
                </a:lnTo>
                <a:lnTo>
                  <a:pt x="977279" y="1415121"/>
                </a:lnTo>
                <a:lnTo>
                  <a:pt x="967078" y="1422606"/>
                </a:lnTo>
                <a:lnTo>
                  <a:pt x="956196" y="1429638"/>
                </a:lnTo>
                <a:lnTo>
                  <a:pt x="945315" y="1436669"/>
                </a:lnTo>
                <a:lnTo>
                  <a:pt x="934207" y="1443474"/>
                </a:lnTo>
                <a:lnTo>
                  <a:pt x="922872" y="1449826"/>
                </a:lnTo>
                <a:lnTo>
                  <a:pt x="911084" y="1455950"/>
                </a:lnTo>
                <a:lnTo>
                  <a:pt x="899296" y="1461848"/>
                </a:lnTo>
                <a:lnTo>
                  <a:pt x="887055" y="1467745"/>
                </a:lnTo>
                <a:lnTo>
                  <a:pt x="874586" y="1473189"/>
                </a:lnTo>
                <a:lnTo>
                  <a:pt x="862118" y="1478179"/>
                </a:lnTo>
                <a:lnTo>
                  <a:pt x="849197" y="1483396"/>
                </a:lnTo>
                <a:lnTo>
                  <a:pt x="836275" y="1488160"/>
                </a:lnTo>
                <a:lnTo>
                  <a:pt x="823127" y="1492470"/>
                </a:lnTo>
                <a:lnTo>
                  <a:pt x="809752" y="1496779"/>
                </a:lnTo>
                <a:lnTo>
                  <a:pt x="796377" y="1500862"/>
                </a:lnTo>
                <a:lnTo>
                  <a:pt x="782549" y="1504492"/>
                </a:lnTo>
                <a:lnTo>
                  <a:pt x="768720" y="1508348"/>
                </a:lnTo>
                <a:lnTo>
                  <a:pt x="754892" y="1511523"/>
                </a:lnTo>
                <a:lnTo>
                  <a:pt x="740610" y="1514472"/>
                </a:lnTo>
                <a:lnTo>
                  <a:pt x="726555" y="1517194"/>
                </a:lnTo>
                <a:lnTo>
                  <a:pt x="712047" y="1519689"/>
                </a:lnTo>
                <a:lnTo>
                  <a:pt x="697538" y="1521958"/>
                </a:lnTo>
                <a:lnTo>
                  <a:pt x="683030" y="1524226"/>
                </a:lnTo>
                <a:lnTo>
                  <a:pt x="668521" y="1526040"/>
                </a:lnTo>
                <a:lnTo>
                  <a:pt x="653786" y="1527401"/>
                </a:lnTo>
                <a:lnTo>
                  <a:pt x="638824" y="1528762"/>
                </a:lnTo>
                <a:lnTo>
                  <a:pt x="624089" y="1529897"/>
                </a:lnTo>
                <a:lnTo>
                  <a:pt x="609128" y="1530804"/>
                </a:lnTo>
                <a:lnTo>
                  <a:pt x="594166" y="1531484"/>
                </a:lnTo>
                <a:lnTo>
                  <a:pt x="579204" y="1531938"/>
                </a:lnTo>
                <a:lnTo>
                  <a:pt x="564015" y="1531938"/>
                </a:lnTo>
                <a:lnTo>
                  <a:pt x="549054" y="1531938"/>
                </a:lnTo>
                <a:lnTo>
                  <a:pt x="533865" y="1531484"/>
                </a:lnTo>
                <a:lnTo>
                  <a:pt x="518903" y="1530804"/>
                </a:lnTo>
                <a:lnTo>
                  <a:pt x="503941" y="1529670"/>
                </a:lnTo>
                <a:lnTo>
                  <a:pt x="488980" y="1528309"/>
                </a:lnTo>
                <a:lnTo>
                  <a:pt x="474018" y="1526948"/>
                </a:lnTo>
                <a:lnTo>
                  <a:pt x="459056" y="1525133"/>
                </a:lnTo>
                <a:lnTo>
                  <a:pt x="444321" y="1523319"/>
                </a:lnTo>
                <a:lnTo>
                  <a:pt x="429359" y="1520823"/>
                </a:lnTo>
                <a:lnTo>
                  <a:pt x="414851" y="1518328"/>
                </a:lnTo>
                <a:lnTo>
                  <a:pt x="400115" y="1515606"/>
                </a:lnTo>
                <a:lnTo>
                  <a:pt x="385607" y="1512204"/>
                </a:lnTo>
                <a:lnTo>
                  <a:pt x="371325" y="1509028"/>
                </a:lnTo>
                <a:lnTo>
                  <a:pt x="357044" y="1505172"/>
                </a:lnTo>
                <a:lnTo>
                  <a:pt x="342989" y="1501543"/>
                </a:lnTo>
                <a:lnTo>
                  <a:pt x="329160" y="1497233"/>
                </a:lnTo>
                <a:lnTo>
                  <a:pt x="315332" y="1492696"/>
                </a:lnTo>
                <a:lnTo>
                  <a:pt x="301730" y="1488160"/>
                </a:lnTo>
                <a:lnTo>
                  <a:pt x="288129" y="1483170"/>
                </a:lnTo>
                <a:lnTo>
                  <a:pt x="274754" y="1477952"/>
                </a:lnTo>
                <a:lnTo>
                  <a:pt x="261832" y="1472735"/>
                </a:lnTo>
                <a:lnTo>
                  <a:pt x="248910" y="1466838"/>
                </a:lnTo>
                <a:lnTo>
                  <a:pt x="235988" y="1460940"/>
                </a:lnTo>
                <a:lnTo>
                  <a:pt x="223520" y="1454816"/>
                </a:lnTo>
                <a:lnTo>
                  <a:pt x="211505" y="1448238"/>
                </a:lnTo>
                <a:lnTo>
                  <a:pt x="199264" y="1441660"/>
                </a:lnTo>
                <a:lnTo>
                  <a:pt x="187703" y="1434855"/>
                </a:lnTo>
                <a:lnTo>
                  <a:pt x="176141" y="1427596"/>
                </a:lnTo>
                <a:lnTo>
                  <a:pt x="164806" y="1420111"/>
                </a:lnTo>
                <a:lnTo>
                  <a:pt x="153925" y="1412399"/>
                </a:lnTo>
                <a:lnTo>
                  <a:pt x="143497" y="1404233"/>
                </a:lnTo>
                <a:lnTo>
                  <a:pt x="132843" y="1396067"/>
                </a:lnTo>
                <a:lnTo>
                  <a:pt x="122868" y="1387674"/>
                </a:lnTo>
                <a:lnTo>
                  <a:pt x="113120" y="1379055"/>
                </a:lnTo>
                <a:lnTo>
                  <a:pt x="103826" y="1370208"/>
                </a:lnTo>
                <a:lnTo>
                  <a:pt x="94758" y="1361135"/>
                </a:lnTo>
                <a:lnTo>
                  <a:pt x="86144" y="1351608"/>
                </a:lnTo>
                <a:lnTo>
                  <a:pt x="77756" y="1342081"/>
                </a:lnTo>
                <a:lnTo>
                  <a:pt x="69822" y="1332328"/>
                </a:lnTo>
                <a:lnTo>
                  <a:pt x="62341" y="1322120"/>
                </a:lnTo>
                <a:lnTo>
                  <a:pt x="55086" y="1311913"/>
                </a:lnTo>
                <a:lnTo>
                  <a:pt x="48286" y="1301479"/>
                </a:lnTo>
                <a:lnTo>
                  <a:pt x="41711" y="1290591"/>
                </a:lnTo>
                <a:lnTo>
                  <a:pt x="35817" y="1279703"/>
                </a:lnTo>
                <a:lnTo>
                  <a:pt x="30150" y="1268361"/>
                </a:lnTo>
                <a:lnTo>
                  <a:pt x="25163" y="1257020"/>
                </a:lnTo>
                <a:lnTo>
                  <a:pt x="20402" y="1245225"/>
                </a:lnTo>
                <a:lnTo>
                  <a:pt x="16095" y="1233203"/>
                </a:lnTo>
                <a:lnTo>
                  <a:pt x="12468" y="1221181"/>
                </a:lnTo>
                <a:lnTo>
                  <a:pt x="9068" y="1208932"/>
                </a:lnTo>
                <a:lnTo>
                  <a:pt x="6347" y="1196229"/>
                </a:lnTo>
                <a:lnTo>
                  <a:pt x="4080" y="1183527"/>
                </a:lnTo>
                <a:lnTo>
                  <a:pt x="2493" y="1170371"/>
                </a:lnTo>
                <a:lnTo>
                  <a:pt x="907" y="1157215"/>
                </a:lnTo>
                <a:lnTo>
                  <a:pt x="226" y="1143605"/>
                </a:lnTo>
                <a:lnTo>
                  <a:pt x="0" y="1129995"/>
                </a:lnTo>
                <a:lnTo>
                  <a:pt x="453" y="1116158"/>
                </a:lnTo>
                <a:lnTo>
                  <a:pt x="1133" y="1102095"/>
                </a:lnTo>
                <a:lnTo>
                  <a:pt x="2947" y="1087805"/>
                </a:lnTo>
                <a:lnTo>
                  <a:pt x="4760" y="1073288"/>
                </a:lnTo>
                <a:lnTo>
                  <a:pt x="7481" y="1058544"/>
                </a:lnTo>
                <a:lnTo>
                  <a:pt x="10654" y="1043573"/>
                </a:lnTo>
                <a:lnTo>
                  <a:pt x="14508" y="1028375"/>
                </a:lnTo>
                <a:lnTo>
                  <a:pt x="19042" y="1012951"/>
                </a:lnTo>
                <a:lnTo>
                  <a:pt x="29697" y="978473"/>
                </a:lnTo>
                <a:lnTo>
                  <a:pt x="40578" y="944448"/>
                </a:lnTo>
                <a:lnTo>
                  <a:pt x="51233" y="911104"/>
                </a:lnTo>
                <a:lnTo>
                  <a:pt x="62114" y="878667"/>
                </a:lnTo>
                <a:lnTo>
                  <a:pt x="73222" y="846684"/>
                </a:lnTo>
                <a:lnTo>
                  <a:pt x="84557" y="815608"/>
                </a:lnTo>
                <a:lnTo>
                  <a:pt x="95891" y="785213"/>
                </a:lnTo>
                <a:lnTo>
                  <a:pt x="101785" y="770469"/>
                </a:lnTo>
                <a:lnTo>
                  <a:pt x="107679" y="755725"/>
                </a:lnTo>
                <a:lnTo>
                  <a:pt x="113574" y="741435"/>
                </a:lnTo>
                <a:lnTo>
                  <a:pt x="119468" y="727145"/>
                </a:lnTo>
                <a:lnTo>
                  <a:pt x="125588" y="713081"/>
                </a:lnTo>
                <a:lnTo>
                  <a:pt x="131936" y="699245"/>
                </a:lnTo>
                <a:lnTo>
                  <a:pt x="138283" y="685635"/>
                </a:lnTo>
                <a:lnTo>
                  <a:pt x="144631" y="672479"/>
                </a:lnTo>
                <a:lnTo>
                  <a:pt x="151205" y="659322"/>
                </a:lnTo>
                <a:lnTo>
                  <a:pt x="157552" y="646393"/>
                </a:lnTo>
                <a:lnTo>
                  <a:pt x="164353" y="633691"/>
                </a:lnTo>
                <a:lnTo>
                  <a:pt x="171381" y="621669"/>
                </a:lnTo>
                <a:lnTo>
                  <a:pt x="178181" y="609420"/>
                </a:lnTo>
                <a:lnTo>
                  <a:pt x="185436" y="597625"/>
                </a:lnTo>
                <a:lnTo>
                  <a:pt x="192463" y="585830"/>
                </a:lnTo>
                <a:lnTo>
                  <a:pt x="199944" y="574488"/>
                </a:lnTo>
                <a:lnTo>
                  <a:pt x="207425" y="563600"/>
                </a:lnTo>
                <a:lnTo>
                  <a:pt x="215133" y="552712"/>
                </a:lnTo>
                <a:lnTo>
                  <a:pt x="222840" y="542051"/>
                </a:lnTo>
                <a:lnTo>
                  <a:pt x="230774" y="531844"/>
                </a:lnTo>
                <a:lnTo>
                  <a:pt x="238935" y="521863"/>
                </a:lnTo>
                <a:lnTo>
                  <a:pt x="247324" y="512110"/>
                </a:lnTo>
                <a:lnTo>
                  <a:pt x="255711" y="502810"/>
                </a:lnTo>
                <a:lnTo>
                  <a:pt x="264326" y="493736"/>
                </a:lnTo>
                <a:lnTo>
                  <a:pt x="272940" y="484663"/>
                </a:lnTo>
                <a:lnTo>
                  <a:pt x="282008" y="476271"/>
                </a:lnTo>
                <a:lnTo>
                  <a:pt x="291076" y="468105"/>
                </a:lnTo>
                <a:lnTo>
                  <a:pt x="300597" y="460166"/>
                </a:lnTo>
                <a:lnTo>
                  <a:pt x="310118" y="452453"/>
                </a:lnTo>
                <a:lnTo>
                  <a:pt x="319639" y="445195"/>
                </a:lnTo>
                <a:lnTo>
                  <a:pt x="329840" y="438163"/>
                </a:lnTo>
                <a:lnTo>
                  <a:pt x="339815" y="431585"/>
                </a:lnTo>
                <a:lnTo>
                  <a:pt x="350243" y="425234"/>
                </a:lnTo>
                <a:lnTo>
                  <a:pt x="360897" y="419336"/>
                </a:lnTo>
                <a:lnTo>
                  <a:pt x="371552" y="413665"/>
                </a:lnTo>
                <a:lnTo>
                  <a:pt x="382660" y="408222"/>
                </a:lnTo>
                <a:lnTo>
                  <a:pt x="393995" y="403231"/>
                </a:lnTo>
                <a:lnTo>
                  <a:pt x="405556" y="398695"/>
                </a:lnTo>
                <a:lnTo>
                  <a:pt x="417344" y="394385"/>
                </a:lnTo>
                <a:lnTo>
                  <a:pt x="429359" y="390529"/>
                </a:lnTo>
                <a:lnTo>
                  <a:pt x="441601" y="386899"/>
                </a:lnTo>
                <a:lnTo>
                  <a:pt x="454069" y="383724"/>
                </a:lnTo>
                <a:lnTo>
                  <a:pt x="466764" y="380775"/>
                </a:lnTo>
                <a:lnTo>
                  <a:pt x="479912" y="378280"/>
                </a:lnTo>
                <a:lnTo>
                  <a:pt x="493287" y="376238"/>
                </a:lnTo>
                <a:lnTo>
                  <a:pt x="506888" y="374424"/>
                </a:lnTo>
                <a:lnTo>
                  <a:pt x="520717" y="373063"/>
                </a:lnTo>
                <a:lnTo>
                  <a:pt x="534772" y="372156"/>
                </a:lnTo>
                <a:lnTo>
                  <a:pt x="549280" y="371475"/>
                </a:lnTo>
                <a:close/>
                <a:moveTo>
                  <a:pt x="455387" y="0"/>
                </a:moveTo>
                <a:lnTo>
                  <a:pt x="463542" y="227"/>
                </a:lnTo>
                <a:lnTo>
                  <a:pt x="471471" y="682"/>
                </a:lnTo>
                <a:lnTo>
                  <a:pt x="479174" y="1591"/>
                </a:lnTo>
                <a:lnTo>
                  <a:pt x="486423" y="2500"/>
                </a:lnTo>
                <a:lnTo>
                  <a:pt x="493446" y="3863"/>
                </a:lnTo>
                <a:lnTo>
                  <a:pt x="500242" y="5681"/>
                </a:lnTo>
                <a:lnTo>
                  <a:pt x="506812" y="7499"/>
                </a:lnTo>
                <a:lnTo>
                  <a:pt x="512702" y="9317"/>
                </a:lnTo>
                <a:lnTo>
                  <a:pt x="518592" y="11362"/>
                </a:lnTo>
                <a:lnTo>
                  <a:pt x="524256" y="13861"/>
                </a:lnTo>
                <a:lnTo>
                  <a:pt x="529466" y="16361"/>
                </a:lnTo>
                <a:lnTo>
                  <a:pt x="534450" y="18861"/>
                </a:lnTo>
                <a:lnTo>
                  <a:pt x="539207" y="21587"/>
                </a:lnTo>
                <a:lnTo>
                  <a:pt x="543738" y="24314"/>
                </a:lnTo>
                <a:lnTo>
                  <a:pt x="547816" y="27268"/>
                </a:lnTo>
                <a:lnTo>
                  <a:pt x="551894" y="29995"/>
                </a:lnTo>
                <a:lnTo>
                  <a:pt x="555292" y="32722"/>
                </a:lnTo>
                <a:lnTo>
                  <a:pt x="558916" y="35676"/>
                </a:lnTo>
                <a:lnTo>
                  <a:pt x="564807" y="40903"/>
                </a:lnTo>
                <a:lnTo>
                  <a:pt x="569790" y="45902"/>
                </a:lnTo>
                <a:lnTo>
                  <a:pt x="574095" y="50674"/>
                </a:lnTo>
                <a:lnTo>
                  <a:pt x="577040" y="54310"/>
                </a:lnTo>
                <a:lnTo>
                  <a:pt x="579079" y="57491"/>
                </a:lnTo>
                <a:lnTo>
                  <a:pt x="581118" y="59990"/>
                </a:lnTo>
                <a:lnTo>
                  <a:pt x="590406" y="51810"/>
                </a:lnTo>
                <a:lnTo>
                  <a:pt x="599467" y="44311"/>
                </a:lnTo>
                <a:lnTo>
                  <a:pt x="608076" y="37494"/>
                </a:lnTo>
                <a:lnTo>
                  <a:pt x="616685" y="31359"/>
                </a:lnTo>
                <a:lnTo>
                  <a:pt x="625293" y="25905"/>
                </a:lnTo>
                <a:lnTo>
                  <a:pt x="633449" y="21360"/>
                </a:lnTo>
                <a:lnTo>
                  <a:pt x="641151" y="17043"/>
                </a:lnTo>
                <a:lnTo>
                  <a:pt x="648854" y="13407"/>
                </a:lnTo>
                <a:lnTo>
                  <a:pt x="656103" y="10226"/>
                </a:lnTo>
                <a:lnTo>
                  <a:pt x="663126" y="7499"/>
                </a:lnTo>
                <a:lnTo>
                  <a:pt x="669922" y="5454"/>
                </a:lnTo>
                <a:lnTo>
                  <a:pt x="676492" y="3409"/>
                </a:lnTo>
                <a:lnTo>
                  <a:pt x="682608" y="2272"/>
                </a:lnTo>
                <a:lnTo>
                  <a:pt x="688498" y="1136"/>
                </a:lnTo>
                <a:lnTo>
                  <a:pt x="694162" y="454"/>
                </a:lnTo>
                <a:lnTo>
                  <a:pt x="699599" y="227"/>
                </a:lnTo>
                <a:lnTo>
                  <a:pt x="704583" y="0"/>
                </a:lnTo>
                <a:lnTo>
                  <a:pt x="709340" y="227"/>
                </a:lnTo>
                <a:lnTo>
                  <a:pt x="713871" y="454"/>
                </a:lnTo>
                <a:lnTo>
                  <a:pt x="717949" y="909"/>
                </a:lnTo>
                <a:lnTo>
                  <a:pt x="721800" y="1591"/>
                </a:lnTo>
                <a:lnTo>
                  <a:pt x="725198" y="2272"/>
                </a:lnTo>
                <a:lnTo>
                  <a:pt x="728596" y="3181"/>
                </a:lnTo>
                <a:lnTo>
                  <a:pt x="731315" y="3863"/>
                </a:lnTo>
                <a:lnTo>
                  <a:pt x="736299" y="5908"/>
                </a:lnTo>
                <a:lnTo>
                  <a:pt x="739697" y="7499"/>
                </a:lnTo>
                <a:lnTo>
                  <a:pt x="742415" y="8862"/>
                </a:lnTo>
                <a:lnTo>
                  <a:pt x="746720" y="13180"/>
                </a:lnTo>
                <a:lnTo>
                  <a:pt x="751024" y="17497"/>
                </a:lnTo>
                <a:lnTo>
                  <a:pt x="754875" y="22269"/>
                </a:lnTo>
                <a:lnTo>
                  <a:pt x="758726" y="27496"/>
                </a:lnTo>
                <a:lnTo>
                  <a:pt x="762124" y="32495"/>
                </a:lnTo>
                <a:lnTo>
                  <a:pt x="765523" y="37949"/>
                </a:lnTo>
                <a:lnTo>
                  <a:pt x="768694" y="43629"/>
                </a:lnTo>
                <a:lnTo>
                  <a:pt x="771639" y="49310"/>
                </a:lnTo>
                <a:lnTo>
                  <a:pt x="774584" y="54764"/>
                </a:lnTo>
                <a:lnTo>
                  <a:pt x="777076" y="60672"/>
                </a:lnTo>
                <a:lnTo>
                  <a:pt x="779342" y="66808"/>
                </a:lnTo>
                <a:lnTo>
                  <a:pt x="781834" y="72716"/>
                </a:lnTo>
                <a:lnTo>
                  <a:pt x="785911" y="84305"/>
                </a:lnTo>
                <a:lnTo>
                  <a:pt x="789536" y="95894"/>
                </a:lnTo>
                <a:lnTo>
                  <a:pt x="792481" y="106801"/>
                </a:lnTo>
                <a:lnTo>
                  <a:pt x="794973" y="117254"/>
                </a:lnTo>
                <a:lnTo>
                  <a:pt x="796785" y="126571"/>
                </a:lnTo>
                <a:lnTo>
                  <a:pt x="798371" y="134524"/>
                </a:lnTo>
                <a:lnTo>
                  <a:pt x="800183" y="146568"/>
                </a:lnTo>
                <a:lnTo>
                  <a:pt x="800636" y="150658"/>
                </a:lnTo>
                <a:lnTo>
                  <a:pt x="805847" y="149294"/>
                </a:lnTo>
                <a:lnTo>
                  <a:pt x="810831" y="147931"/>
                </a:lnTo>
                <a:lnTo>
                  <a:pt x="815362" y="146340"/>
                </a:lnTo>
                <a:lnTo>
                  <a:pt x="820119" y="144522"/>
                </a:lnTo>
                <a:lnTo>
                  <a:pt x="824197" y="142705"/>
                </a:lnTo>
                <a:lnTo>
                  <a:pt x="828275" y="140887"/>
                </a:lnTo>
                <a:lnTo>
                  <a:pt x="832352" y="139069"/>
                </a:lnTo>
                <a:lnTo>
                  <a:pt x="835750" y="136796"/>
                </a:lnTo>
                <a:lnTo>
                  <a:pt x="839375" y="134751"/>
                </a:lnTo>
                <a:lnTo>
                  <a:pt x="842547" y="132706"/>
                </a:lnTo>
                <a:lnTo>
                  <a:pt x="848663" y="128389"/>
                </a:lnTo>
                <a:lnTo>
                  <a:pt x="853647" y="124071"/>
                </a:lnTo>
                <a:lnTo>
                  <a:pt x="858405" y="119754"/>
                </a:lnTo>
                <a:lnTo>
                  <a:pt x="862482" y="115663"/>
                </a:lnTo>
                <a:lnTo>
                  <a:pt x="865654" y="111800"/>
                </a:lnTo>
                <a:lnTo>
                  <a:pt x="868372" y="108392"/>
                </a:lnTo>
                <a:lnTo>
                  <a:pt x="870638" y="105211"/>
                </a:lnTo>
                <a:lnTo>
                  <a:pt x="873130" y="100439"/>
                </a:lnTo>
                <a:lnTo>
                  <a:pt x="874036" y="98848"/>
                </a:lnTo>
                <a:lnTo>
                  <a:pt x="875395" y="106347"/>
                </a:lnTo>
                <a:lnTo>
                  <a:pt x="876755" y="113846"/>
                </a:lnTo>
                <a:lnTo>
                  <a:pt x="877434" y="121117"/>
                </a:lnTo>
                <a:lnTo>
                  <a:pt x="877887" y="128389"/>
                </a:lnTo>
                <a:lnTo>
                  <a:pt x="877887" y="135433"/>
                </a:lnTo>
                <a:lnTo>
                  <a:pt x="877434" y="142250"/>
                </a:lnTo>
                <a:lnTo>
                  <a:pt x="876755" y="149067"/>
                </a:lnTo>
                <a:lnTo>
                  <a:pt x="875622" y="155884"/>
                </a:lnTo>
                <a:lnTo>
                  <a:pt x="874263" y="162474"/>
                </a:lnTo>
                <a:lnTo>
                  <a:pt x="872903" y="168837"/>
                </a:lnTo>
                <a:lnTo>
                  <a:pt x="870864" y="175199"/>
                </a:lnTo>
                <a:lnTo>
                  <a:pt x="868599" y="181335"/>
                </a:lnTo>
                <a:lnTo>
                  <a:pt x="866334" y="187243"/>
                </a:lnTo>
                <a:lnTo>
                  <a:pt x="863615" y="193378"/>
                </a:lnTo>
                <a:lnTo>
                  <a:pt x="860670" y="199287"/>
                </a:lnTo>
                <a:lnTo>
                  <a:pt x="857725" y="204967"/>
                </a:lnTo>
                <a:lnTo>
                  <a:pt x="854327" y="210421"/>
                </a:lnTo>
                <a:lnTo>
                  <a:pt x="850702" y="215875"/>
                </a:lnTo>
                <a:lnTo>
                  <a:pt x="847078" y="221328"/>
                </a:lnTo>
                <a:lnTo>
                  <a:pt x="843000" y="226328"/>
                </a:lnTo>
                <a:lnTo>
                  <a:pt x="838922" y="231554"/>
                </a:lnTo>
                <a:lnTo>
                  <a:pt x="834844" y="236553"/>
                </a:lnTo>
                <a:lnTo>
                  <a:pt x="830313" y="241325"/>
                </a:lnTo>
                <a:lnTo>
                  <a:pt x="826009" y="246097"/>
                </a:lnTo>
                <a:lnTo>
                  <a:pt x="821252" y="250869"/>
                </a:lnTo>
                <a:lnTo>
                  <a:pt x="816494" y="255187"/>
                </a:lnTo>
                <a:lnTo>
                  <a:pt x="811737" y="259731"/>
                </a:lnTo>
                <a:lnTo>
                  <a:pt x="806753" y="264049"/>
                </a:lnTo>
                <a:lnTo>
                  <a:pt x="796785" y="272229"/>
                </a:lnTo>
                <a:lnTo>
                  <a:pt x="786364" y="279955"/>
                </a:lnTo>
                <a:lnTo>
                  <a:pt x="776170" y="287227"/>
                </a:lnTo>
                <a:lnTo>
                  <a:pt x="765749" y="294044"/>
                </a:lnTo>
                <a:lnTo>
                  <a:pt x="755328" y="300180"/>
                </a:lnTo>
                <a:lnTo>
                  <a:pt x="745360" y="305860"/>
                </a:lnTo>
                <a:lnTo>
                  <a:pt x="735619" y="311314"/>
                </a:lnTo>
                <a:lnTo>
                  <a:pt x="725878" y="316313"/>
                </a:lnTo>
                <a:lnTo>
                  <a:pt x="717043" y="320631"/>
                </a:lnTo>
                <a:lnTo>
                  <a:pt x="708661" y="324721"/>
                </a:lnTo>
                <a:lnTo>
                  <a:pt x="700732" y="327902"/>
                </a:lnTo>
                <a:lnTo>
                  <a:pt x="693709" y="331084"/>
                </a:lnTo>
                <a:lnTo>
                  <a:pt x="681929" y="335628"/>
                </a:lnTo>
                <a:lnTo>
                  <a:pt x="674453" y="338583"/>
                </a:lnTo>
                <a:lnTo>
                  <a:pt x="671961" y="339492"/>
                </a:lnTo>
                <a:lnTo>
                  <a:pt x="658142" y="336083"/>
                </a:lnTo>
                <a:lnTo>
                  <a:pt x="644776" y="333583"/>
                </a:lnTo>
                <a:lnTo>
                  <a:pt x="632089" y="331311"/>
                </a:lnTo>
                <a:lnTo>
                  <a:pt x="619630" y="329266"/>
                </a:lnTo>
                <a:lnTo>
                  <a:pt x="607623" y="327675"/>
                </a:lnTo>
                <a:lnTo>
                  <a:pt x="596069" y="326539"/>
                </a:lnTo>
                <a:lnTo>
                  <a:pt x="584969" y="325630"/>
                </a:lnTo>
                <a:lnTo>
                  <a:pt x="574548" y="324948"/>
                </a:lnTo>
                <a:lnTo>
                  <a:pt x="564127" y="324494"/>
                </a:lnTo>
                <a:lnTo>
                  <a:pt x="554612" y="324494"/>
                </a:lnTo>
                <a:lnTo>
                  <a:pt x="545324" y="324494"/>
                </a:lnTo>
                <a:lnTo>
                  <a:pt x="536715" y="324948"/>
                </a:lnTo>
                <a:lnTo>
                  <a:pt x="528333" y="325403"/>
                </a:lnTo>
                <a:lnTo>
                  <a:pt x="520178" y="326085"/>
                </a:lnTo>
                <a:lnTo>
                  <a:pt x="512702" y="326766"/>
                </a:lnTo>
                <a:lnTo>
                  <a:pt x="505679" y="327675"/>
                </a:lnTo>
                <a:lnTo>
                  <a:pt x="499109" y="328811"/>
                </a:lnTo>
                <a:lnTo>
                  <a:pt x="492993" y="329948"/>
                </a:lnTo>
                <a:lnTo>
                  <a:pt x="487329" y="331311"/>
                </a:lnTo>
                <a:lnTo>
                  <a:pt x="481892" y="332447"/>
                </a:lnTo>
                <a:lnTo>
                  <a:pt x="472604" y="334947"/>
                </a:lnTo>
                <a:lnTo>
                  <a:pt x="465128" y="337219"/>
                </a:lnTo>
                <a:lnTo>
                  <a:pt x="459012" y="339719"/>
                </a:lnTo>
                <a:lnTo>
                  <a:pt x="454934" y="341309"/>
                </a:lnTo>
                <a:lnTo>
                  <a:pt x="451536" y="342900"/>
                </a:lnTo>
                <a:lnTo>
                  <a:pt x="445646" y="337219"/>
                </a:lnTo>
                <a:lnTo>
                  <a:pt x="439529" y="331311"/>
                </a:lnTo>
                <a:lnTo>
                  <a:pt x="425710" y="318813"/>
                </a:lnTo>
                <a:lnTo>
                  <a:pt x="410532" y="305860"/>
                </a:lnTo>
                <a:lnTo>
                  <a:pt x="394221" y="292454"/>
                </a:lnTo>
                <a:lnTo>
                  <a:pt x="377456" y="279274"/>
                </a:lnTo>
                <a:lnTo>
                  <a:pt x="360239" y="266094"/>
                </a:lnTo>
                <a:lnTo>
                  <a:pt x="343249" y="252914"/>
                </a:lnTo>
                <a:lnTo>
                  <a:pt x="326258" y="240416"/>
                </a:lnTo>
                <a:lnTo>
                  <a:pt x="295222" y="217693"/>
                </a:lnTo>
                <a:lnTo>
                  <a:pt x="269849" y="199514"/>
                </a:lnTo>
                <a:lnTo>
                  <a:pt x="252405" y="187243"/>
                </a:lnTo>
                <a:lnTo>
                  <a:pt x="246062" y="183153"/>
                </a:lnTo>
                <a:lnTo>
                  <a:pt x="251726" y="176563"/>
                </a:lnTo>
                <a:lnTo>
                  <a:pt x="257616" y="170655"/>
                </a:lnTo>
                <a:lnTo>
                  <a:pt x="263506" y="165428"/>
                </a:lnTo>
                <a:lnTo>
                  <a:pt x="269623" y="160656"/>
                </a:lnTo>
                <a:lnTo>
                  <a:pt x="275286" y="156339"/>
                </a:lnTo>
                <a:lnTo>
                  <a:pt x="281629" y="152476"/>
                </a:lnTo>
                <a:lnTo>
                  <a:pt x="287746" y="149294"/>
                </a:lnTo>
                <a:lnTo>
                  <a:pt x="293863" y="146568"/>
                </a:lnTo>
                <a:lnTo>
                  <a:pt x="299979" y="144068"/>
                </a:lnTo>
                <a:lnTo>
                  <a:pt x="306096" y="142023"/>
                </a:lnTo>
                <a:lnTo>
                  <a:pt x="311986" y="140432"/>
                </a:lnTo>
                <a:lnTo>
                  <a:pt x="317876" y="139069"/>
                </a:lnTo>
                <a:lnTo>
                  <a:pt x="323766" y="138160"/>
                </a:lnTo>
                <a:lnTo>
                  <a:pt x="329656" y="137024"/>
                </a:lnTo>
                <a:lnTo>
                  <a:pt x="335093" y="136569"/>
                </a:lnTo>
                <a:lnTo>
                  <a:pt x="340530" y="136342"/>
                </a:lnTo>
                <a:lnTo>
                  <a:pt x="345967" y="136342"/>
                </a:lnTo>
                <a:lnTo>
                  <a:pt x="350951" y="136569"/>
                </a:lnTo>
                <a:lnTo>
                  <a:pt x="355708" y="136796"/>
                </a:lnTo>
                <a:lnTo>
                  <a:pt x="360466" y="137251"/>
                </a:lnTo>
                <a:lnTo>
                  <a:pt x="368848" y="138614"/>
                </a:lnTo>
                <a:lnTo>
                  <a:pt x="376097" y="139978"/>
                </a:lnTo>
                <a:lnTo>
                  <a:pt x="382214" y="141341"/>
                </a:lnTo>
                <a:lnTo>
                  <a:pt x="386518" y="142705"/>
                </a:lnTo>
                <a:lnTo>
                  <a:pt x="390369" y="143841"/>
                </a:lnTo>
                <a:lnTo>
                  <a:pt x="389916" y="135888"/>
                </a:lnTo>
                <a:lnTo>
                  <a:pt x="389916" y="127934"/>
                </a:lnTo>
                <a:lnTo>
                  <a:pt x="390369" y="120208"/>
                </a:lnTo>
                <a:lnTo>
                  <a:pt x="391049" y="112482"/>
                </a:lnTo>
                <a:lnTo>
                  <a:pt x="392182" y="105211"/>
                </a:lnTo>
                <a:lnTo>
                  <a:pt x="393767" y="98166"/>
                </a:lnTo>
                <a:lnTo>
                  <a:pt x="395580" y="91122"/>
                </a:lnTo>
                <a:lnTo>
                  <a:pt x="397619" y="84305"/>
                </a:lnTo>
                <a:lnTo>
                  <a:pt x="399884" y="77942"/>
                </a:lnTo>
                <a:lnTo>
                  <a:pt x="402376" y="71807"/>
                </a:lnTo>
                <a:lnTo>
                  <a:pt x="405095" y="65671"/>
                </a:lnTo>
                <a:lnTo>
                  <a:pt x="407813" y="59763"/>
                </a:lnTo>
                <a:lnTo>
                  <a:pt x="410985" y="54310"/>
                </a:lnTo>
                <a:lnTo>
                  <a:pt x="413930" y="49083"/>
                </a:lnTo>
                <a:lnTo>
                  <a:pt x="417101" y="43857"/>
                </a:lnTo>
                <a:lnTo>
                  <a:pt x="420273" y="39085"/>
                </a:lnTo>
                <a:lnTo>
                  <a:pt x="423444" y="34540"/>
                </a:lnTo>
                <a:lnTo>
                  <a:pt x="426616" y="30222"/>
                </a:lnTo>
                <a:lnTo>
                  <a:pt x="432959" y="22496"/>
                </a:lnTo>
                <a:lnTo>
                  <a:pt x="438849" y="15679"/>
                </a:lnTo>
                <a:lnTo>
                  <a:pt x="444060" y="10226"/>
                </a:lnTo>
                <a:lnTo>
                  <a:pt x="448817" y="5908"/>
                </a:lnTo>
                <a:lnTo>
                  <a:pt x="452215" y="2500"/>
                </a:lnTo>
                <a:lnTo>
                  <a:pt x="455387" y="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13" name="KSO_Shape">
            <a:extLst>
              <a:ext uri="{FF2B5EF4-FFF2-40B4-BE49-F238E27FC236}">
                <a16:creationId xmlns:a16="http://schemas.microsoft.com/office/drawing/2014/main" id="{293409F8-1F91-4411-AF7F-18320DDB4FEE}"/>
              </a:ext>
            </a:extLst>
          </p:cNvPr>
          <p:cNvSpPr/>
          <p:nvPr/>
        </p:nvSpPr>
        <p:spPr bwMode="auto">
          <a:xfrm>
            <a:off x="4199550" y="2283581"/>
            <a:ext cx="600440" cy="600440"/>
          </a:xfrm>
          <a:custGeom>
            <a:gdLst>
              <a:gd fmla="*/ 883582 w 2298700" name="T0"/>
              <a:gd fmla="*/ 1295872 h 2298700" name="T1"/>
              <a:gd fmla="*/ 899660 w 2298700" name="T2"/>
              <a:gd fmla="*/ 1824434 h 2298700" name="T3"/>
              <a:gd fmla="*/ 870674 w 2298700" name="T4"/>
              <a:gd fmla="*/ 1867800 h 2298700" name="T5"/>
              <a:gd fmla="*/ 472571 w 2298700" name="T6"/>
              <a:gd fmla="*/ 1870524 h 2298700" name="T7"/>
              <a:gd fmla="*/ 439282 w 2298700" name="T8"/>
              <a:gd fmla="*/ 1829883 h 2298700" name="T9"/>
              <a:gd fmla="*/ 450831 w 2298700" name="T10"/>
              <a:gd fmla="*/ 1299959 h 2298700" name="T11"/>
              <a:gd fmla="*/ 1168971 w 2298700" name="T12"/>
              <a:gd fmla="*/ 903287 h 2298700" name="T13"/>
              <a:gd fmla="*/ 1561900 w 2298700" name="T14"/>
              <a:gd fmla="*/ 923717 h 2298700" name="T15"/>
              <a:gd fmla="*/ 1573443 w 2298700" name="T16"/>
              <a:gd fmla="*/ 1829892 h 2298700" name="T17"/>
              <a:gd fmla="*/ 1540624 w 2298700" name="T18"/>
              <a:gd fmla="*/ 1870524 h 2298700" name="T19"/>
              <a:gd fmla="*/ 1142262 w 2298700" name="T20"/>
              <a:gd fmla="*/ 1867800 h 2298700" name="T21"/>
              <a:gd fmla="*/ 1113291 w 2298700" name="T22"/>
              <a:gd fmla="*/ 1824444 h 2298700" name="T23"/>
              <a:gd fmla="*/ 1129361 w 2298700" name="T24"/>
              <a:gd fmla="*/ 919404 h 2298700" name="T25"/>
              <a:gd fmla="*/ 2191940 w 2298700" name="T26"/>
              <a:gd fmla="*/ 450850 h 2298700" name="T27"/>
              <a:gd fmla="*/ 2238385 w 2298700" name="T28"/>
              <a:gd fmla="*/ 475582 h 2298700" name="T29"/>
              <a:gd fmla="*/ 2245636 w 2298700" name="T30"/>
              <a:gd fmla="*/ 1835358 h 2298700" name="T31"/>
              <a:gd fmla="*/ 2208706 w 2298700" name="T32"/>
              <a:gd fmla="*/ 1872115 h 2298700" name="T33"/>
              <a:gd fmla="*/ 1810633 w 2298700" name="T34"/>
              <a:gd fmla="*/ 1865309 h 2298700" name="T35"/>
              <a:gd fmla="*/ 1785938 w 2298700" name="T36"/>
              <a:gd fmla="*/ 1818568 h 2298700" name="T37"/>
              <a:gd fmla="*/ 1806329 w 2298700" name="T38"/>
              <a:gd fmla="*/ 463556 h 2298700" name="T39"/>
              <a:gd fmla="*/ 1464870 w 2298700" name="T40"/>
              <a:gd fmla="*/ 38100 h 2298700" name="T41"/>
              <a:gd fmla="*/ 1493876 w 2298700" name="T42"/>
              <a:gd fmla="*/ 48317 h 2298700" name="T43"/>
              <a:gd fmla="*/ 1512005 w 2298700" name="T44"/>
              <a:gd fmla="*/ 72609 h 2298700" name="T45"/>
              <a:gd fmla="*/ 1540105 w 2298700" name="T46"/>
              <a:gd fmla="*/ 509198 h 2298700" name="T47"/>
              <a:gd fmla="*/ 1503847 w 2298700" name="T48"/>
              <a:gd fmla="*/ 543253 h 2298700" name="T49"/>
              <a:gd fmla="*/ 1459205 w 2298700" name="T50"/>
              <a:gd fmla="*/ 535761 h 2298700" name="T51"/>
              <a:gd fmla="*/ 1437677 w 2298700" name="T52"/>
              <a:gd fmla="*/ 503749 h 2298700" name="T53"/>
              <a:gd fmla="*/ 1348845 w 2298700" name="T54"/>
              <a:gd fmla="*/ 357311 h 2298700" name="T55"/>
              <a:gd fmla="*/ 1214465 w 2298700" name="T56"/>
              <a:gd fmla="*/ 507608 h 2298700" name="T57"/>
              <a:gd fmla="*/ 1010062 w 2298700" name="T58"/>
              <a:gd fmla="*/ 669711 h 2298700" name="T59"/>
              <a:gd fmla="*/ 834212 w 2298700" name="T60"/>
              <a:gd fmla="*/ 763477 h 2298700" name="T61"/>
              <a:gd fmla="*/ 682609 w 2298700" name="T62"/>
              <a:gd fmla="*/ 817965 h 2298700" name="T63"/>
              <a:gd fmla="*/ 523528 w 2298700" name="T64"/>
              <a:gd fmla="*/ 852928 h 2298700" name="T65"/>
              <a:gd fmla="*/ 404104 w 2298700" name="T66"/>
              <a:gd fmla="*/ 862464 h 2298700" name="T67"/>
              <a:gd fmla="*/ 374191 w 2298700" name="T68"/>
              <a:gd fmla="*/ 838852 h 2298700" name="T69"/>
              <a:gd fmla="*/ 369206 w 2298700" name="T70"/>
              <a:gd fmla="*/ 795034 h 2298700" name="T71"/>
              <a:gd fmla="*/ 405237 w 2298700" name="T72"/>
              <a:gd fmla="*/ 760071 h 2298700" name="T73"/>
              <a:gd fmla="*/ 535765 w 2298700" name="T74"/>
              <a:gd fmla="*/ 742589 h 2298700" name="T75"/>
              <a:gd fmla="*/ 679890 w 2298700" name="T76"/>
              <a:gd fmla="*/ 706945 h 2298700" name="T77"/>
              <a:gd fmla="*/ 816536 w 2298700" name="T78"/>
              <a:gd fmla="*/ 654273 h 2298700" name="T79"/>
              <a:gd fmla="*/ 989667 w 2298700" name="T80"/>
              <a:gd fmla="*/ 554832 h 2298700" name="T81"/>
              <a:gd fmla="*/ 1171862 w 2298700" name="T82"/>
              <a:gd fmla="*/ 398859 h 2298700" name="T83"/>
              <a:gd fmla="*/ 1282675 w 2298700" name="T84"/>
              <a:gd fmla="*/ 267178 h 2298700" name="T85"/>
              <a:gd fmla="*/ 1087110 w 2298700" name="T86"/>
              <a:gd fmla="*/ 283979 h 2298700" name="T87"/>
              <a:gd fmla="*/ 1044054 w 2298700" name="T88"/>
              <a:gd fmla="*/ 259005 h 2298700" name="T89"/>
              <a:gd fmla="*/ 1040654 w 2298700" name="T90"/>
              <a:gd fmla="*/ 208376 h 2298700" name="T91"/>
              <a:gd fmla="*/ 1446288 w 2298700" name="T92"/>
              <a:gd fmla="*/ 40370 h 2298700" name="T93"/>
              <a:gd fmla="*/ 128386 w 2298700" name="T94"/>
              <a:gd fmla="*/ 3403 h 2298700" name="T95"/>
              <a:gd fmla="*/ 171711 w 2298700" name="T96"/>
              <a:gd fmla="*/ 26993 h 2298700" name="T97"/>
              <a:gd fmla="*/ 199157 w 2298700" name="T98"/>
              <a:gd fmla="*/ 67596 h 2298700" name="T99"/>
              <a:gd fmla="*/ 2201163 w 2298700" name="T100"/>
              <a:gd fmla="*/ 2093192 h 2298700" name="T101"/>
              <a:gd fmla="*/ 2249251 w 2298700" name="T102"/>
              <a:gd fmla="*/ 2107936 h 2298700" name="T103"/>
              <a:gd fmla="*/ 2283729 w 2298700" name="T104"/>
              <a:gd fmla="*/ 2142414 h 2298700" name="T105"/>
              <a:gd fmla="*/ 2298473 w 2298700" name="T106"/>
              <a:gd fmla="*/ 2190729 h 2298700" name="T107"/>
              <a:gd fmla="*/ 2288720 w 2298700" name="T108"/>
              <a:gd fmla="*/ 2240405 h 2298700" name="T109"/>
              <a:gd fmla="*/ 2257417 w 2298700" name="T110"/>
              <a:gd fmla="*/ 2278059 h 2298700" name="T111"/>
              <a:gd fmla="*/ 2211597 w 2298700" name="T112"/>
              <a:gd fmla="*/ 2297566 h 2298700" name="T113"/>
              <a:gd fmla="*/ 72132 w 2298700" name="T114"/>
              <a:gd fmla="*/ 2294164 h 2298700" name="T115"/>
              <a:gd fmla="*/ 29715 w 2298700" name="T116"/>
              <a:gd fmla="*/ 2268532 h 2298700" name="T117"/>
              <a:gd fmla="*/ 4537 w 2298700" name="T118"/>
              <a:gd fmla="*/ 2226568 h 2298700" name="T119"/>
              <a:gd fmla="*/ 907 w 2298700" name="T120"/>
              <a:gd fmla="*/ 87330 h 2298700" name="T121"/>
              <a:gd fmla="*/ 20188 w 2298700" name="T122"/>
              <a:gd fmla="*/ 41510 h 2298700" name="T123"/>
              <a:gd fmla="*/ 57842 w 2298700" name="T124"/>
              <a:gd fmla="*/ 10434 h 2298700"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298700" w="2298700">
                <a:moveTo>
                  <a:pt x="494084" y="1279525"/>
                </a:moveTo>
                <a:lnTo>
                  <a:pt x="844179" y="1279525"/>
                </a:lnTo>
                <a:lnTo>
                  <a:pt x="849841" y="1279752"/>
                </a:lnTo>
                <a:lnTo>
                  <a:pt x="855502" y="1280660"/>
                </a:lnTo>
                <a:lnTo>
                  <a:pt x="860710" y="1282023"/>
                </a:lnTo>
                <a:lnTo>
                  <a:pt x="865692" y="1283839"/>
                </a:lnTo>
                <a:lnTo>
                  <a:pt x="870674" y="1286109"/>
                </a:lnTo>
                <a:lnTo>
                  <a:pt x="875203" y="1289061"/>
                </a:lnTo>
                <a:lnTo>
                  <a:pt x="879732" y="1292467"/>
                </a:lnTo>
                <a:lnTo>
                  <a:pt x="883582" y="1295872"/>
                </a:lnTo>
                <a:lnTo>
                  <a:pt x="887205" y="1299959"/>
                </a:lnTo>
                <a:lnTo>
                  <a:pt x="890602" y="1304273"/>
                </a:lnTo>
                <a:lnTo>
                  <a:pt x="893320" y="1308814"/>
                </a:lnTo>
                <a:lnTo>
                  <a:pt x="895584" y="1313809"/>
                </a:lnTo>
                <a:lnTo>
                  <a:pt x="897396" y="1319031"/>
                </a:lnTo>
                <a:lnTo>
                  <a:pt x="898981" y="1324480"/>
                </a:lnTo>
                <a:lnTo>
                  <a:pt x="899660" y="1329702"/>
                </a:lnTo>
                <a:lnTo>
                  <a:pt x="900113" y="1335378"/>
                </a:lnTo>
                <a:lnTo>
                  <a:pt x="900113" y="1818531"/>
                </a:lnTo>
                <a:lnTo>
                  <a:pt x="899660" y="1824434"/>
                </a:lnTo>
                <a:lnTo>
                  <a:pt x="898981" y="1829883"/>
                </a:lnTo>
                <a:lnTo>
                  <a:pt x="897396" y="1835332"/>
                </a:lnTo>
                <a:lnTo>
                  <a:pt x="895584" y="1840554"/>
                </a:lnTo>
                <a:lnTo>
                  <a:pt x="893320" y="1845322"/>
                </a:lnTo>
                <a:lnTo>
                  <a:pt x="890602" y="1850090"/>
                </a:lnTo>
                <a:lnTo>
                  <a:pt x="887205" y="1854404"/>
                </a:lnTo>
                <a:lnTo>
                  <a:pt x="883582" y="1858264"/>
                </a:lnTo>
                <a:lnTo>
                  <a:pt x="879732" y="1861897"/>
                </a:lnTo>
                <a:lnTo>
                  <a:pt x="875203" y="1865302"/>
                </a:lnTo>
                <a:lnTo>
                  <a:pt x="870674" y="1867800"/>
                </a:lnTo>
                <a:lnTo>
                  <a:pt x="865692" y="1870524"/>
                </a:lnTo>
                <a:lnTo>
                  <a:pt x="860710" y="1872114"/>
                </a:lnTo>
                <a:lnTo>
                  <a:pt x="855502" y="1873476"/>
                </a:lnTo>
                <a:lnTo>
                  <a:pt x="849841" y="1874611"/>
                </a:lnTo>
                <a:lnTo>
                  <a:pt x="844179" y="1874838"/>
                </a:lnTo>
                <a:lnTo>
                  <a:pt x="494084" y="1874838"/>
                </a:lnTo>
                <a:lnTo>
                  <a:pt x="488423" y="1874611"/>
                </a:lnTo>
                <a:lnTo>
                  <a:pt x="482761" y="1873476"/>
                </a:lnTo>
                <a:lnTo>
                  <a:pt x="477326" y="1872114"/>
                </a:lnTo>
                <a:lnTo>
                  <a:pt x="472571" y="1870524"/>
                </a:lnTo>
                <a:lnTo>
                  <a:pt x="467589" y="1867800"/>
                </a:lnTo>
                <a:lnTo>
                  <a:pt x="463060" y="1865302"/>
                </a:lnTo>
                <a:lnTo>
                  <a:pt x="458531" y="1861897"/>
                </a:lnTo>
                <a:lnTo>
                  <a:pt x="454455" y="1858264"/>
                </a:lnTo>
                <a:lnTo>
                  <a:pt x="450831" y="1854404"/>
                </a:lnTo>
                <a:lnTo>
                  <a:pt x="447661" y="1850090"/>
                </a:lnTo>
                <a:lnTo>
                  <a:pt x="444944" y="1845322"/>
                </a:lnTo>
                <a:lnTo>
                  <a:pt x="442679" y="1840554"/>
                </a:lnTo>
                <a:lnTo>
                  <a:pt x="440868" y="1835332"/>
                </a:lnTo>
                <a:lnTo>
                  <a:pt x="439282" y="1829883"/>
                </a:lnTo>
                <a:lnTo>
                  <a:pt x="438603" y="1824434"/>
                </a:lnTo>
                <a:lnTo>
                  <a:pt x="438150" y="1818531"/>
                </a:lnTo>
                <a:lnTo>
                  <a:pt x="438150" y="1335378"/>
                </a:lnTo>
                <a:lnTo>
                  <a:pt x="438603" y="1329702"/>
                </a:lnTo>
                <a:lnTo>
                  <a:pt x="439282" y="1324480"/>
                </a:lnTo>
                <a:lnTo>
                  <a:pt x="440868" y="1319031"/>
                </a:lnTo>
                <a:lnTo>
                  <a:pt x="442679" y="1313809"/>
                </a:lnTo>
                <a:lnTo>
                  <a:pt x="444944" y="1308814"/>
                </a:lnTo>
                <a:lnTo>
                  <a:pt x="447661" y="1304273"/>
                </a:lnTo>
                <a:lnTo>
                  <a:pt x="450831" y="1299959"/>
                </a:lnTo>
                <a:lnTo>
                  <a:pt x="454455" y="1295872"/>
                </a:lnTo>
                <a:lnTo>
                  <a:pt x="458531" y="1292467"/>
                </a:lnTo>
                <a:lnTo>
                  <a:pt x="463060" y="1289061"/>
                </a:lnTo>
                <a:lnTo>
                  <a:pt x="467589" y="1286109"/>
                </a:lnTo>
                <a:lnTo>
                  <a:pt x="472571" y="1283839"/>
                </a:lnTo>
                <a:lnTo>
                  <a:pt x="477326" y="1282023"/>
                </a:lnTo>
                <a:lnTo>
                  <a:pt x="482761" y="1280660"/>
                </a:lnTo>
                <a:lnTo>
                  <a:pt x="488423" y="1279752"/>
                </a:lnTo>
                <a:lnTo>
                  <a:pt x="494084" y="1279525"/>
                </a:lnTo>
                <a:close/>
                <a:moveTo>
                  <a:pt x="1168971" y="903287"/>
                </a:moveTo>
                <a:lnTo>
                  <a:pt x="1518668" y="903287"/>
                </a:lnTo>
                <a:lnTo>
                  <a:pt x="1524553" y="903514"/>
                </a:lnTo>
                <a:lnTo>
                  <a:pt x="1529985" y="904195"/>
                </a:lnTo>
                <a:lnTo>
                  <a:pt x="1535418" y="905557"/>
                </a:lnTo>
                <a:lnTo>
                  <a:pt x="1540624" y="907600"/>
                </a:lnTo>
                <a:lnTo>
                  <a:pt x="1545377" y="909870"/>
                </a:lnTo>
                <a:lnTo>
                  <a:pt x="1550130" y="912821"/>
                </a:lnTo>
                <a:lnTo>
                  <a:pt x="1554430" y="915999"/>
                </a:lnTo>
                <a:lnTo>
                  <a:pt x="1558278" y="919404"/>
                </a:lnTo>
                <a:lnTo>
                  <a:pt x="1561900" y="923717"/>
                </a:lnTo>
                <a:lnTo>
                  <a:pt x="1565295" y="927803"/>
                </a:lnTo>
                <a:lnTo>
                  <a:pt x="1567784" y="932343"/>
                </a:lnTo>
                <a:lnTo>
                  <a:pt x="1570274" y="937337"/>
                </a:lnTo>
                <a:lnTo>
                  <a:pt x="1572085" y="942558"/>
                </a:lnTo>
                <a:lnTo>
                  <a:pt x="1573443" y="948006"/>
                </a:lnTo>
                <a:lnTo>
                  <a:pt x="1574575" y="953681"/>
                </a:lnTo>
                <a:lnTo>
                  <a:pt x="1574801" y="959355"/>
                </a:lnTo>
                <a:lnTo>
                  <a:pt x="1574801" y="1818542"/>
                </a:lnTo>
                <a:lnTo>
                  <a:pt x="1574575" y="1824444"/>
                </a:lnTo>
                <a:lnTo>
                  <a:pt x="1573443" y="1829892"/>
                </a:lnTo>
                <a:lnTo>
                  <a:pt x="1572085" y="1835340"/>
                </a:lnTo>
                <a:lnTo>
                  <a:pt x="1570274" y="1840560"/>
                </a:lnTo>
                <a:lnTo>
                  <a:pt x="1567784" y="1845327"/>
                </a:lnTo>
                <a:lnTo>
                  <a:pt x="1565295" y="1850094"/>
                </a:lnTo>
                <a:lnTo>
                  <a:pt x="1561900" y="1854407"/>
                </a:lnTo>
                <a:lnTo>
                  <a:pt x="1558278" y="1858266"/>
                </a:lnTo>
                <a:lnTo>
                  <a:pt x="1554430" y="1861898"/>
                </a:lnTo>
                <a:lnTo>
                  <a:pt x="1550130" y="1865303"/>
                </a:lnTo>
                <a:lnTo>
                  <a:pt x="1545377" y="1867800"/>
                </a:lnTo>
                <a:lnTo>
                  <a:pt x="1540624" y="1870524"/>
                </a:lnTo>
                <a:lnTo>
                  <a:pt x="1535418" y="1872113"/>
                </a:lnTo>
                <a:lnTo>
                  <a:pt x="1529985" y="1873475"/>
                </a:lnTo>
                <a:lnTo>
                  <a:pt x="1524553" y="1874610"/>
                </a:lnTo>
                <a:lnTo>
                  <a:pt x="1518668" y="1874837"/>
                </a:lnTo>
                <a:lnTo>
                  <a:pt x="1168971" y="1874837"/>
                </a:lnTo>
                <a:lnTo>
                  <a:pt x="1163312" y="1874610"/>
                </a:lnTo>
                <a:lnTo>
                  <a:pt x="1157654" y="1873475"/>
                </a:lnTo>
                <a:lnTo>
                  <a:pt x="1152221" y="1872113"/>
                </a:lnTo>
                <a:lnTo>
                  <a:pt x="1147242" y="1870524"/>
                </a:lnTo>
                <a:lnTo>
                  <a:pt x="1142262" y="1867800"/>
                </a:lnTo>
                <a:lnTo>
                  <a:pt x="1137736" y="1865303"/>
                </a:lnTo>
                <a:lnTo>
                  <a:pt x="1133435" y="1861898"/>
                </a:lnTo>
                <a:lnTo>
                  <a:pt x="1129361" y="1858266"/>
                </a:lnTo>
                <a:lnTo>
                  <a:pt x="1125740" y="1854407"/>
                </a:lnTo>
                <a:lnTo>
                  <a:pt x="1122797" y="1850094"/>
                </a:lnTo>
                <a:lnTo>
                  <a:pt x="1119855" y="1845327"/>
                </a:lnTo>
                <a:lnTo>
                  <a:pt x="1117365" y="1840560"/>
                </a:lnTo>
                <a:lnTo>
                  <a:pt x="1115554" y="1835340"/>
                </a:lnTo>
                <a:lnTo>
                  <a:pt x="1114196" y="1829892"/>
                </a:lnTo>
                <a:lnTo>
                  <a:pt x="1113291" y="1824444"/>
                </a:lnTo>
                <a:lnTo>
                  <a:pt x="1112838" y="1818542"/>
                </a:lnTo>
                <a:lnTo>
                  <a:pt x="1112838" y="959355"/>
                </a:lnTo>
                <a:lnTo>
                  <a:pt x="1113291" y="953681"/>
                </a:lnTo>
                <a:lnTo>
                  <a:pt x="1114196" y="948006"/>
                </a:lnTo>
                <a:lnTo>
                  <a:pt x="1115554" y="942558"/>
                </a:lnTo>
                <a:lnTo>
                  <a:pt x="1117365" y="937337"/>
                </a:lnTo>
                <a:lnTo>
                  <a:pt x="1119855" y="932343"/>
                </a:lnTo>
                <a:lnTo>
                  <a:pt x="1122797" y="927803"/>
                </a:lnTo>
                <a:lnTo>
                  <a:pt x="1125740" y="923717"/>
                </a:lnTo>
                <a:lnTo>
                  <a:pt x="1129361" y="919404"/>
                </a:lnTo>
                <a:lnTo>
                  <a:pt x="1133435" y="915999"/>
                </a:lnTo>
                <a:lnTo>
                  <a:pt x="1137736" y="912821"/>
                </a:lnTo>
                <a:lnTo>
                  <a:pt x="1142262" y="909870"/>
                </a:lnTo>
                <a:lnTo>
                  <a:pt x="1147242" y="907600"/>
                </a:lnTo>
                <a:lnTo>
                  <a:pt x="1152221" y="905557"/>
                </a:lnTo>
                <a:lnTo>
                  <a:pt x="1157654" y="904195"/>
                </a:lnTo>
                <a:lnTo>
                  <a:pt x="1163312" y="903514"/>
                </a:lnTo>
                <a:lnTo>
                  <a:pt x="1168971" y="903287"/>
                </a:lnTo>
                <a:close/>
                <a:moveTo>
                  <a:pt x="1841899" y="450850"/>
                </a:moveTo>
                <a:lnTo>
                  <a:pt x="2191940" y="450850"/>
                </a:lnTo>
                <a:lnTo>
                  <a:pt x="2197604" y="451077"/>
                </a:lnTo>
                <a:lnTo>
                  <a:pt x="2203268" y="451985"/>
                </a:lnTo>
                <a:lnTo>
                  <a:pt x="2208706" y="453573"/>
                </a:lnTo>
                <a:lnTo>
                  <a:pt x="2213917" y="455388"/>
                </a:lnTo>
                <a:lnTo>
                  <a:pt x="2218674" y="457657"/>
                </a:lnTo>
                <a:lnTo>
                  <a:pt x="2223206" y="460380"/>
                </a:lnTo>
                <a:lnTo>
                  <a:pt x="2227510" y="463556"/>
                </a:lnTo>
                <a:lnTo>
                  <a:pt x="2231589" y="467186"/>
                </a:lnTo>
                <a:lnTo>
                  <a:pt x="2235214" y="471271"/>
                </a:lnTo>
                <a:lnTo>
                  <a:pt x="2238385" y="475582"/>
                </a:lnTo>
                <a:lnTo>
                  <a:pt x="2241104" y="480119"/>
                </a:lnTo>
                <a:lnTo>
                  <a:pt x="2243596" y="484884"/>
                </a:lnTo>
                <a:lnTo>
                  <a:pt x="2245636" y="490103"/>
                </a:lnTo>
                <a:lnTo>
                  <a:pt x="2246768" y="495548"/>
                </a:lnTo>
                <a:lnTo>
                  <a:pt x="2247675" y="501221"/>
                </a:lnTo>
                <a:lnTo>
                  <a:pt x="2247901" y="506893"/>
                </a:lnTo>
                <a:lnTo>
                  <a:pt x="2247901" y="1818568"/>
                </a:lnTo>
                <a:lnTo>
                  <a:pt x="2247675" y="1824468"/>
                </a:lnTo>
                <a:lnTo>
                  <a:pt x="2246768" y="1829913"/>
                </a:lnTo>
                <a:lnTo>
                  <a:pt x="2245636" y="1835358"/>
                </a:lnTo>
                <a:lnTo>
                  <a:pt x="2243596" y="1840577"/>
                </a:lnTo>
                <a:lnTo>
                  <a:pt x="2241104" y="1845342"/>
                </a:lnTo>
                <a:lnTo>
                  <a:pt x="2238385" y="1850107"/>
                </a:lnTo>
                <a:lnTo>
                  <a:pt x="2235214" y="1854418"/>
                </a:lnTo>
                <a:lnTo>
                  <a:pt x="2231589" y="1858275"/>
                </a:lnTo>
                <a:lnTo>
                  <a:pt x="2227510" y="1861905"/>
                </a:lnTo>
                <a:lnTo>
                  <a:pt x="2223206" y="1865309"/>
                </a:lnTo>
                <a:lnTo>
                  <a:pt x="2218674" y="1867804"/>
                </a:lnTo>
                <a:lnTo>
                  <a:pt x="2213917" y="1870527"/>
                </a:lnTo>
                <a:lnTo>
                  <a:pt x="2208706" y="1872115"/>
                </a:lnTo>
                <a:lnTo>
                  <a:pt x="2203268" y="1873477"/>
                </a:lnTo>
                <a:lnTo>
                  <a:pt x="2197604" y="1874611"/>
                </a:lnTo>
                <a:lnTo>
                  <a:pt x="2191940" y="1874838"/>
                </a:lnTo>
                <a:lnTo>
                  <a:pt x="1841899" y="1874838"/>
                </a:lnTo>
                <a:lnTo>
                  <a:pt x="1836235" y="1874611"/>
                </a:lnTo>
                <a:lnTo>
                  <a:pt x="1830798" y="1873477"/>
                </a:lnTo>
                <a:lnTo>
                  <a:pt x="1825360" y="1872115"/>
                </a:lnTo>
                <a:lnTo>
                  <a:pt x="1820149" y="1870527"/>
                </a:lnTo>
                <a:lnTo>
                  <a:pt x="1815165" y="1867804"/>
                </a:lnTo>
                <a:lnTo>
                  <a:pt x="1810633" y="1865309"/>
                </a:lnTo>
                <a:lnTo>
                  <a:pt x="1806329" y="1861905"/>
                </a:lnTo>
                <a:lnTo>
                  <a:pt x="1802477" y="1858275"/>
                </a:lnTo>
                <a:lnTo>
                  <a:pt x="1798852" y="1854418"/>
                </a:lnTo>
                <a:lnTo>
                  <a:pt x="1795454" y="1850107"/>
                </a:lnTo>
                <a:lnTo>
                  <a:pt x="1792508" y="1845342"/>
                </a:lnTo>
                <a:lnTo>
                  <a:pt x="1790243" y="1840577"/>
                </a:lnTo>
                <a:lnTo>
                  <a:pt x="1788430" y="1835358"/>
                </a:lnTo>
                <a:lnTo>
                  <a:pt x="1786844" y="1829913"/>
                </a:lnTo>
                <a:lnTo>
                  <a:pt x="1786165" y="1824468"/>
                </a:lnTo>
                <a:lnTo>
                  <a:pt x="1785938" y="1818568"/>
                </a:lnTo>
                <a:lnTo>
                  <a:pt x="1785938" y="506893"/>
                </a:lnTo>
                <a:lnTo>
                  <a:pt x="1786165" y="501221"/>
                </a:lnTo>
                <a:lnTo>
                  <a:pt x="1786844" y="495548"/>
                </a:lnTo>
                <a:lnTo>
                  <a:pt x="1788430" y="490103"/>
                </a:lnTo>
                <a:lnTo>
                  <a:pt x="1790243" y="484884"/>
                </a:lnTo>
                <a:lnTo>
                  <a:pt x="1792508" y="480119"/>
                </a:lnTo>
                <a:lnTo>
                  <a:pt x="1795454" y="475582"/>
                </a:lnTo>
                <a:lnTo>
                  <a:pt x="1798852" y="471271"/>
                </a:lnTo>
                <a:lnTo>
                  <a:pt x="1802477" y="467186"/>
                </a:lnTo>
                <a:lnTo>
                  <a:pt x="1806329" y="463556"/>
                </a:lnTo>
                <a:lnTo>
                  <a:pt x="1810633" y="460380"/>
                </a:lnTo>
                <a:lnTo>
                  <a:pt x="1815165" y="457657"/>
                </a:lnTo>
                <a:lnTo>
                  <a:pt x="1820149" y="455388"/>
                </a:lnTo>
                <a:lnTo>
                  <a:pt x="1825360" y="453573"/>
                </a:lnTo>
                <a:lnTo>
                  <a:pt x="1830798" y="451985"/>
                </a:lnTo>
                <a:lnTo>
                  <a:pt x="1836235" y="451077"/>
                </a:lnTo>
                <a:lnTo>
                  <a:pt x="1841899" y="450850"/>
                </a:lnTo>
                <a:close/>
                <a:moveTo>
                  <a:pt x="1458752" y="38100"/>
                </a:moveTo>
                <a:lnTo>
                  <a:pt x="1461698" y="38100"/>
                </a:lnTo>
                <a:lnTo>
                  <a:pt x="1464870" y="38100"/>
                </a:lnTo>
                <a:lnTo>
                  <a:pt x="1468043" y="38327"/>
                </a:lnTo>
                <a:lnTo>
                  <a:pt x="1470989" y="38554"/>
                </a:lnTo>
                <a:lnTo>
                  <a:pt x="1473935" y="39235"/>
                </a:lnTo>
                <a:lnTo>
                  <a:pt x="1477107" y="40143"/>
                </a:lnTo>
                <a:lnTo>
                  <a:pt x="1479827" y="40825"/>
                </a:lnTo>
                <a:lnTo>
                  <a:pt x="1482773" y="42187"/>
                </a:lnTo>
                <a:lnTo>
                  <a:pt x="1485718" y="43322"/>
                </a:lnTo>
                <a:lnTo>
                  <a:pt x="1488438" y="44684"/>
                </a:lnTo>
                <a:lnTo>
                  <a:pt x="1491157" y="46500"/>
                </a:lnTo>
                <a:lnTo>
                  <a:pt x="1493876" y="48317"/>
                </a:lnTo>
                <a:lnTo>
                  <a:pt x="1496143" y="50133"/>
                </a:lnTo>
                <a:lnTo>
                  <a:pt x="1498409" y="52176"/>
                </a:lnTo>
                <a:lnTo>
                  <a:pt x="1500675" y="54447"/>
                </a:lnTo>
                <a:lnTo>
                  <a:pt x="1502714" y="56490"/>
                </a:lnTo>
                <a:lnTo>
                  <a:pt x="1504754" y="59214"/>
                </a:lnTo>
                <a:lnTo>
                  <a:pt x="1506567" y="61485"/>
                </a:lnTo>
                <a:lnTo>
                  <a:pt x="1508153" y="64436"/>
                </a:lnTo>
                <a:lnTo>
                  <a:pt x="1509739" y="66934"/>
                </a:lnTo>
                <a:lnTo>
                  <a:pt x="1511099" y="69658"/>
                </a:lnTo>
                <a:lnTo>
                  <a:pt x="1512005" y="72609"/>
                </a:lnTo>
                <a:lnTo>
                  <a:pt x="1513138" y="75334"/>
                </a:lnTo>
                <a:lnTo>
                  <a:pt x="1514045" y="78512"/>
                </a:lnTo>
                <a:lnTo>
                  <a:pt x="1514725" y="81691"/>
                </a:lnTo>
                <a:lnTo>
                  <a:pt x="1515178" y="84642"/>
                </a:lnTo>
                <a:lnTo>
                  <a:pt x="1515405" y="87821"/>
                </a:lnTo>
                <a:lnTo>
                  <a:pt x="1543051" y="488083"/>
                </a:lnTo>
                <a:lnTo>
                  <a:pt x="1543051" y="493305"/>
                </a:lnTo>
                <a:lnTo>
                  <a:pt x="1542371" y="498754"/>
                </a:lnTo>
                <a:lnTo>
                  <a:pt x="1541691" y="503976"/>
                </a:lnTo>
                <a:lnTo>
                  <a:pt x="1540105" y="509198"/>
                </a:lnTo>
                <a:lnTo>
                  <a:pt x="1538066" y="513965"/>
                </a:lnTo>
                <a:lnTo>
                  <a:pt x="1535800" y="518506"/>
                </a:lnTo>
                <a:lnTo>
                  <a:pt x="1532854" y="522820"/>
                </a:lnTo>
                <a:lnTo>
                  <a:pt x="1529908" y="526906"/>
                </a:lnTo>
                <a:lnTo>
                  <a:pt x="1526282" y="530539"/>
                </a:lnTo>
                <a:lnTo>
                  <a:pt x="1522429" y="533944"/>
                </a:lnTo>
                <a:lnTo>
                  <a:pt x="1518350" y="537123"/>
                </a:lnTo>
                <a:lnTo>
                  <a:pt x="1513592" y="539620"/>
                </a:lnTo>
                <a:lnTo>
                  <a:pt x="1509059" y="541663"/>
                </a:lnTo>
                <a:lnTo>
                  <a:pt x="1503847" y="543253"/>
                </a:lnTo>
                <a:lnTo>
                  <a:pt x="1498635" y="544615"/>
                </a:lnTo>
                <a:lnTo>
                  <a:pt x="1493197" y="545069"/>
                </a:lnTo>
                <a:lnTo>
                  <a:pt x="1488211" y="545296"/>
                </a:lnTo>
                <a:lnTo>
                  <a:pt x="1482999" y="544842"/>
                </a:lnTo>
                <a:lnTo>
                  <a:pt x="1478014" y="543934"/>
                </a:lnTo>
                <a:lnTo>
                  <a:pt x="1473481" y="542799"/>
                </a:lnTo>
                <a:lnTo>
                  <a:pt x="1469629" y="541437"/>
                </a:lnTo>
                <a:lnTo>
                  <a:pt x="1466003" y="539847"/>
                </a:lnTo>
                <a:lnTo>
                  <a:pt x="1462604" y="537804"/>
                </a:lnTo>
                <a:lnTo>
                  <a:pt x="1459205" y="535761"/>
                </a:lnTo>
                <a:lnTo>
                  <a:pt x="1456032" y="533490"/>
                </a:lnTo>
                <a:lnTo>
                  <a:pt x="1453086" y="530766"/>
                </a:lnTo>
                <a:lnTo>
                  <a:pt x="1450367" y="528041"/>
                </a:lnTo>
                <a:lnTo>
                  <a:pt x="1447874" y="525090"/>
                </a:lnTo>
                <a:lnTo>
                  <a:pt x="1445382" y="522139"/>
                </a:lnTo>
                <a:lnTo>
                  <a:pt x="1443342" y="518733"/>
                </a:lnTo>
                <a:lnTo>
                  <a:pt x="1441529" y="515100"/>
                </a:lnTo>
                <a:lnTo>
                  <a:pt x="1439943" y="511468"/>
                </a:lnTo>
                <a:lnTo>
                  <a:pt x="1438583" y="507608"/>
                </a:lnTo>
                <a:lnTo>
                  <a:pt x="1437677" y="503749"/>
                </a:lnTo>
                <a:lnTo>
                  <a:pt x="1436770" y="499662"/>
                </a:lnTo>
                <a:lnTo>
                  <a:pt x="1436317" y="495348"/>
                </a:lnTo>
                <a:lnTo>
                  <a:pt x="1419775" y="256735"/>
                </a:lnTo>
                <a:lnTo>
                  <a:pt x="1404592" y="280119"/>
                </a:lnTo>
                <a:lnTo>
                  <a:pt x="1396434" y="292606"/>
                </a:lnTo>
                <a:lnTo>
                  <a:pt x="1387596" y="304866"/>
                </a:lnTo>
                <a:lnTo>
                  <a:pt x="1378531" y="317580"/>
                </a:lnTo>
                <a:lnTo>
                  <a:pt x="1369014" y="330748"/>
                </a:lnTo>
                <a:lnTo>
                  <a:pt x="1359270" y="343916"/>
                </a:lnTo>
                <a:lnTo>
                  <a:pt x="1348845" y="357311"/>
                </a:lnTo>
                <a:lnTo>
                  <a:pt x="1338421" y="370933"/>
                </a:lnTo>
                <a:lnTo>
                  <a:pt x="1327317" y="384782"/>
                </a:lnTo>
                <a:lnTo>
                  <a:pt x="1315760" y="398632"/>
                </a:lnTo>
                <a:lnTo>
                  <a:pt x="1303750" y="412935"/>
                </a:lnTo>
                <a:lnTo>
                  <a:pt x="1291513" y="426784"/>
                </a:lnTo>
                <a:lnTo>
                  <a:pt x="1278823" y="441314"/>
                </a:lnTo>
                <a:lnTo>
                  <a:pt x="1265679" y="455390"/>
                </a:lnTo>
                <a:lnTo>
                  <a:pt x="1252082" y="469920"/>
                </a:lnTo>
                <a:lnTo>
                  <a:pt x="1233500" y="488991"/>
                </a:lnTo>
                <a:lnTo>
                  <a:pt x="1214465" y="507608"/>
                </a:lnTo>
                <a:lnTo>
                  <a:pt x="1195430" y="525998"/>
                </a:lnTo>
                <a:lnTo>
                  <a:pt x="1175715" y="543707"/>
                </a:lnTo>
                <a:lnTo>
                  <a:pt x="1156226" y="560961"/>
                </a:lnTo>
                <a:lnTo>
                  <a:pt x="1136058" y="577762"/>
                </a:lnTo>
                <a:lnTo>
                  <a:pt x="1115663" y="594336"/>
                </a:lnTo>
                <a:lnTo>
                  <a:pt x="1095041" y="610455"/>
                </a:lnTo>
                <a:lnTo>
                  <a:pt x="1074193" y="625893"/>
                </a:lnTo>
                <a:lnTo>
                  <a:pt x="1053118" y="641105"/>
                </a:lnTo>
                <a:lnTo>
                  <a:pt x="1031590" y="655408"/>
                </a:lnTo>
                <a:lnTo>
                  <a:pt x="1010062" y="669711"/>
                </a:lnTo>
                <a:lnTo>
                  <a:pt x="988081" y="683333"/>
                </a:lnTo>
                <a:lnTo>
                  <a:pt x="966099" y="696501"/>
                </a:lnTo>
                <a:lnTo>
                  <a:pt x="943891" y="709442"/>
                </a:lnTo>
                <a:lnTo>
                  <a:pt x="921004" y="721702"/>
                </a:lnTo>
                <a:lnTo>
                  <a:pt x="906954" y="729194"/>
                </a:lnTo>
                <a:lnTo>
                  <a:pt x="892451" y="736232"/>
                </a:lnTo>
                <a:lnTo>
                  <a:pt x="878174" y="743497"/>
                </a:lnTo>
                <a:lnTo>
                  <a:pt x="863671" y="750309"/>
                </a:lnTo>
                <a:lnTo>
                  <a:pt x="848941" y="756893"/>
                </a:lnTo>
                <a:lnTo>
                  <a:pt x="834212" y="763477"/>
                </a:lnTo>
                <a:lnTo>
                  <a:pt x="819482" y="769834"/>
                </a:lnTo>
                <a:lnTo>
                  <a:pt x="804526" y="775736"/>
                </a:lnTo>
                <a:lnTo>
                  <a:pt x="789569" y="781866"/>
                </a:lnTo>
                <a:lnTo>
                  <a:pt x="774613" y="787542"/>
                </a:lnTo>
                <a:lnTo>
                  <a:pt x="759430" y="793218"/>
                </a:lnTo>
                <a:lnTo>
                  <a:pt x="744247" y="798440"/>
                </a:lnTo>
                <a:lnTo>
                  <a:pt x="729064" y="803435"/>
                </a:lnTo>
                <a:lnTo>
                  <a:pt x="713655" y="808657"/>
                </a:lnTo>
                <a:lnTo>
                  <a:pt x="698472" y="813197"/>
                </a:lnTo>
                <a:lnTo>
                  <a:pt x="682609" y="817965"/>
                </a:lnTo>
                <a:lnTo>
                  <a:pt x="667199" y="822279"/>
                </a:lnTo>
                <a:lnTo>
                  <a:pt x="651563" y="826365"/>
                </a:lnTo>
                <a:lnTo>
                  <a:pt x="635701" y="830452"/>
                </a:lnTo>
                <a:lnTo>
                  <a:pt x="620064" y="834084"/>
                </a:lnTo>
                <a:lnTo>
                  <a:pt x="604202" y="837717"/>
                </a:lnTo>
                <a:lnTo>
                  <a:pt x="588112" y="841350"/>
                </a:lnTo>
                <a:lnTo>
                  <a:pt x="572249" y="844528"/>
                </a:lnTo>
                <a:lnTo>
                  <a:pt x="555933" y="847479"/>
                </a:lnTo>
                <a:lnTo>
                  <a:pt x="539618" y="850431"/>
                </a:lnTo>
                <a:lnTo>
                  <a:pt x="523528" y="852928"/>
                </a:lnTo>
                <a:lnTo>
                  <a:pt x="507212" y="855653"/>
                </a:lnTo>
                <a:lnTo>
                  <a:pt x="490896" y="857923"/>
                </a:lnTo>
                <a:lnTo>
                  <a:pt x="474353" y="859966"/>
                </a:lnTo>
                <a:lnTo>
                  <a:pt x="458037" y="861783"/>
                </a:lnTo>
                <a:lnTo>
                  <a:pt x="441268" y="863372"/>
                </a:lnTo>
                <a:lnTo>
                  <a:pt x="424726" y="864961"/>
                </a:lnTo>
                <a:lnTo>
                  <a:pt x="419287" y="865188"/>
                </a:lnTo>
                <a:lnTo>
                  <a:pt x="414075" y="864734"/>
                </a:lnTo>
                <a:lnTo>
                  <a:pt x="409089" y="863826"/>
                </a:lnTo>
                <a:lnTo>
                  <a:pt x="404104" y="862464"/>
                </a:lnTo>
                <a:lnTo>
                  <a:pt x="400252" y="861329"/>
                </a:lnTo>
                <a:lnTo>
                  <a:pt x="396626" y="859739"/>
                </a:lnTo>
                <a:lnTo>
                  <a:pt x="393227" y="857923"/>
                </a:lnTo>
                <a:lnTo>
                  <a:pt x="389827" y="855880"/>
                </a:lnTo>
                <a:lnTo>
                  <a:pt x="386882" y="853609"/>
                </a:lnTo>
                <a:lnTo>
                  <a:pt x="383936" y="850885"/>
                </a:lnTo>
                <a:lnTo>
                  <a:pt x="381216" y="848161"/>
                </a:lnTo>
                <a:lnTo>
                  <a:pt x="378497" y="845209"/>
                </a:lnTo>
                <a:lnTo>
                  <a:pt x="376231" y="842258"/>
                </a:lnTo>
                <a:lnTo>
                  <a:pt x="374191" y="838852"/>
                </a:lnTo>
                <a:lnTo>
                  <a:pt x="372378" y="835447"/>
                </a:lnTo>
                <a:lnTo>
                  <a:pt x="370566" y="831814"/>
                </a:lnTo>
                <a:lnTo>
                  <a:pt x="369206" y="827955"/>
                </a:lnTo>
                <a:lnTo>
                  <a:pt x="368299" y="824095"/>
                </a:lnTo>
                <a:lnTo>
                  <a:pt x="367620" y="820008"/>
                </a:lnTo>
                <a:lnTo>
                  <a:pt x="366940" y="815922"/>
                </a:lnTo>
                <a:lnTo>
                  <a:pt x="366713" y="810473"/>
                </a:lnTo>
                <a:lnTo>
                  <a:pt x="367167" y="805024"/>
                </a:lnTo>
                <a:lnTo>
                  <a:pt x="368073" y="799802"/>
                </a:lnTo>
                <a:lnTo>
                  <a:pt x="369206" y="795034"/>
                </a:lnTo>
                <a:lnTo>
                  <a:pt x="371472" y="790040"/>
                </a:lnTo>
                <a:lnTo>
                  <a:pt x="373738" y="785272"/>
                </a:lnTo>
                <a:lnTo>
                  <a:pt x="376231" y="780958"/>
                </a:lnTo>
                <a:lnTo>
                  <a:pt x="379403" y="776872"/>
                </a:lnTo>
                <a:lnTo>
                  <a:pt x="383029" y="773239"/>
                </a:lnTo>
                <a:lnTo>
                  <a:pt x="386882" y="769607"/>
                </a:lnTo>
                <a:lnTo>
                  <a:pt x="390961" y="766882"/>
                </a:lnTo>
                <a:lnTo>
                  <a:pt x="395266" y="763931"/>
                </a:lnTo>
                <a:lnTo>
                  <a:pt x="400252" y="761887"/>
                </a:lnTo>
                <a:lnTo>
                  <a:pt x="405237" y="760071"/>
                </a:lnTo>
                <a:lnTo>
                  <a:pt x="410222" y="758709"/>
                </a:lnTo>
                <a:lnTo>
                  <a:pt x="415661" y="758255"/>
                </a:lnTo>
                <a:lnTo>
                  <a:pt x="431071" y="756666"/>
                </a:lnTo>
                <a:lnTo>
                  <a:pt x="446027" y="755076"/>
                </a:lnTo>
                <a:lnTo>
                  <a:pt x="461210" y="753714"/>
                </a:lnTo>
                <a:lnTo>
                  <a:pt x="476166" y="751898"/>
                </a:lnTo>
                <a:lnTo>
                  <a:pt x="491123" y="749854"/>
                </a:lnTo>
                <a:lnTo>
                  <a:pt x="506079" y="747357"/>
                </a:lnTo>
                <a:lnTo>
                  <a:pt x="521035" y="745087"/>
                </a:lnTo>
                <a:lnTo>
                  <a:pt x="535765" y="742589"/>
                </a:lnTo>
                <a:lnTo>
                  <a:pt x="550495" y="739638"/>
                </a:lnTo>
                <a:lnTo>
                  <a:pt x="565224" y="736913"/>
                </a:lnTo>
                <a:lnTo>
                  <a:pt x="579728" y="733735"/>
                </a:lnTo>
                <a:lnTo>
                  <a:pt x="594231" y="730329"/>
                </a:lnTo>
                <a:lnTo>
                  <a:pt x="608734" y="726697"/>
                </a:lnTo>
                <a:lnTo>
                  <a:pt x="623010" y="723064"/>
                </a:lnTo>
                <a:lnTo>
                  <a:pt x="637287" y="719432"/>
                </a:lnTo>
                <a:lnTo>
                  <a:pt x="651563" y="715345"/>
                </a:lnTo>
                <a:lnTo>
                  <a:pt x="665613" y="711259"/>
                </a:lnTo>
                <a:lnTo>
                  <a:pt x="679890" y="706945"/>
                </a:lnTo>
                <a:lnTo>
                  <a:pt x="693713" y="702404"/>
                </a:lnTo>
                <a:lnTo>
                  <a:pt x="707763" y="697864"/>
                </a:lnTo>
                <a:lnTo>
                  <a:pt x="721586" y="692869"/>
                </a:lnTo>
                <a:lnTo>
                  <a:pt x="735183" y="687874"/>
                </a:lnTo>
                <a:lnTo>
                  <a:pt x="749233" y="682652"/>
                </a:lnTo>
                <a:lnTo>
                  <a:pt x="762603" y="677430"/>
                </a:lnTo>
                <a:lnTo>
                  <a:pt x="776199" y="671755"/>
                </a:lnTo>
                <a:lnTo>
                  <a:pt x="789569" y="666079"/>
                </a:lnTo>
                <a:lnTo>
                  <a:pt x="803166" y="660176"/>
                </a:lnTo>
                <a:lnTo>
                  <a:pt x="816536" y="654273"/>
                </a:lnTo>
                <a:lnTo>
                  <a:pt x="829679" y="648143"/>
                </a:lnTo>
                <a:lnTo>
                  <a:pt x="842823" y="641559"/>
                </a:lnTo>
                <a:lnTo>
                  <a:pt x="855966" y="634975"/>
                </a:lnTo>
                <a:lnTo>
                  <a:pt x="868883" y="628164"/>
                </a:lnTo>
                <a:lnTo>
                  <a:pt x="889505" y="617039"/>
                </a:lnTo>
                <a:lnTo>
                  <a:pt x="910126" y="605460"/>
                </a:lnTo>
                <a:lnTo>
                  <a:pt x="930068" y="593655"/>
                </a:lnTo>
                <a:lnTo>
                  <a:pt x="950237" y="580941"/>
                </a:lnTo>
                <a:lnTo>
                  <a:pt x="970178" y="568000"/>
                </a:lnTo>
                <a:lnTo>
                  <a:pt x="989667" y="554832"/>
                </a:lnTo>
                <a:lnTo>
                  <a:pt x="1008929" y="540982"/>
                </a:lnTo>
                <a:lnTo>
                  <a:pt x="1027964" y="526906"/>
                </a:lnTo>
                <a:lnTo>
                  <a:pt x="1046773" y="512149"/>
                </a:lnTo>
                <a:lnTo>
                  <a:pt x="1065355" y="497165"/>
                </a:lnTo>
                <a:lnTo>
                  <a:pt x="1083937" y="481726"/>
                </a:lnTo>
                <a:lnTo>
                  <a:pt x="1102066" y="466061"/>
                </a:lnTo>
                <a:lnTo>
                  <a:pt x="1119742" y="449714"/>
                </a:lnTo>
                <a:lnTo>
                  <a:pt x="1137644" y="433141"/>
                </a:lnTo>
                <a:lnTo>
                  <a:pt x="1154866" y="416113"/>
                </a:lnTo>
                <a:lnTo>
                  <a:pt x="1171862" y="398859"/>
                </a:lnTo>
                <a:lnTo>
                  <a:pt x="1184779" y="385236"/>
                </a:lnTo>
                <a:lnTo>
                  <a:pt x="1197469" y="371841"/>
                </a:lnTo>
                <a:lnTo>
                  <a:pt x="1209480" y="358219"/>
                </a:lnTo>
                <a:lnTo>
                  <a:pt x="1221037" y="344597"/>
                </a:lnTo>
                <a:lnTo>
                  <a:pt x="1232367" y="331429"/>
                </a:lnTo>
                <a:lnTo>
                  <a:pt x="1243245" y="318261"/>
                </a:lnTo>
                <a:lnTo>
                  <a:pt x="1253895" y="305093"/>
                </a:lnTo>
                <a:lnTo>
                  <a:pt x="1263866" y="292606"/>
                </a:lnTo>
                <a:lnTo>
                  <a:pt x="1273384" y="279665"/>
                </a:lnTo>
                <a:lnTo>
                  <a:pt x="1282675" y="267178"/>
                </a:lnTo>
                <a:lnTo>
                  <a:pt x="1291739" y="255145"/>
                </a:lnTo>
                <a:lnTo>
                  <a:pt x="1300124" y="242886"/>
                </a:lnTo>
                <a:lnTo>
                  <a:pt x="1308282" y="231307"/>
                </a:lnTo>
                <a:lnTo>
                  <a:pt x="1316213" y="219728"/>
                </a:lnTo>
                <a:lnTo>
                  <a:pt x="1330263" y="197706"/>
                </a:lnTo>
                <a:lnTo>
                  <a:pt x="1107958" y="281027"/>
                </a:lnTo>
                <a:lnTo>
                  <a:pt x="1102746" y="282390"/>
                </a:lnTo>
                <a:lnTo>
                  <a:pt x="1097534" y="283525"/>
                </a:lnTo>
                <a:lnTo>
                  <a:pt x="1092322" y="283979"/>
                </a:lnTo>
                <a:lnTo>
                  <a:pt x="1087110" y="283979"/>
                </a:lnTo>
                <a:lnTo>
                  <a:pt x="1081898" y="283752"/>
                </a:lnTo>
                <a:lnTo>
                  <a:pt x="1076686" y="282844"/>
                </a:lnTo>
                <a:lnTo>
                  <a:pt x="1071927" y="281255"/>
                </a:lnTo>
                <a:lnTo>
                  <a:pt x="1067168" y="279438"/>
                </a:lnTo>
                <a:lnTo>
                  <a:pt x="1062636" y="277168"/>
                </a:lnTo>
                <a:lnTo>
                  <a:pt x="1058103" y="274216"/>
                </a:lnTo>
                <a:lnTo>
                  <a:pt x="1054251" y="270811"/>
                </a:lnTo>
                <a:lnTo>
                  <a:pt x="1050399" y="267178"/>
                </a:lnTo>
                <a:lnTo>
                  <a:pt x="1047226" y="263319"/>
                </a:lnTo>
                <a:lnTo>
                  <a:pt x="1044054" y="259005"/>
                </a:lnTo>
                <a:lnTo>
                  <a:pt x="1041561" y="254237"/>
                </a:lnTo>
                <a:lnTo>
                  <a:pt x="1039295" y="249470"/>
                </a:lnTo>
                <a:lnTo>
                  <a:pt x="1037482" y="244021"/>
                </a:lnTo>
                <a:lnTo>
                  <a:pt x="1036575" y="238799"/>
                </a:lnTo>
                <a:lnTo>
                  <a:pt x="1036122" y="233350"/>
                </a:lnTo>
                <a:lnTo>
                  <a:pt x="1036122" y="228355"/>
                </a:lnTo>
                <a:lnTo>
                  <a:pt x="1036349" y="223134"/>
                </a:lnTo>
                <a:lnTo>
                  <a:pt x="1037255" y="218139"/>
                </a:lnTo>
                <a:lnTo>
                  <a:pt x="1038841" y="213144"/>
                </a:lnTo>
                <a:lnTo>
                  <a:pt x="1040654" y="208376"/>
                </a:lnTo>
                <a:lnTo>
                  <a:pt x="1042920" y="203836"/>
                </a:lnTo>
                <a:lnTo>
                  <a:pt x="1045866" y="199295"/>
                </a:lnTo>
                <a:lnTo>
                  <a:pt x="1049266" y="195435"/>
                </a:lnTo>
                <a:lnTo>
                  <a:pt x="1052891" y="191576"/>
                </a:lnTo>
                <a:lnTo>
                  <a:pt x="1056744" y="188170"/>
                </a:lnTo>
                <a:lnTo>
                  <a:pt x="1061049" y="185219"/>
                </a:lnTo>
                <a:lnTo>
                  <a:pt x="1065582" y="182494"/>
                </a:lnTo>
                <a:lnTo>
                  <a:pt x="1070567" y="180451"/>
                </a:lnTo>
                <a:lnTo>
                  <a:pt x="1443569" y="41279"/>
                </a:lnTo>
                <a:lnTo>
                  <a:pt x="1446288" y="40370"/>
                </a:lnTo>
                <a:lnTo>
                  <a:pt x="1449461" y="39462"/>
                </a:lnTo>
                <a:lnTo>
                  <a:pt x="1452633" y="38781"/>
                </a:lnTo>
                <a:lnTo>
                  <a:pt x="1455579" y="38327"/>
                </a:lnTo>
                <a:lnTo>
                  <a:pt x="1458752" y="38100"/>
                </a:lnTo>
                <a:close/>
                <a:moveTo>
                  <a:pt x="102528" y="0"/>
                </a:moveTo>
                <a:lnTo>
                  <a:pt x="107971" y="454"/>
                </a:lnTo>
                <a:lnTo>
                  <a:pt x="113189" y="681"/>
                </a:lnTo>
                <a:lnTo>
                  <a:pt x="118406" y="1361"/>
                </a:lnTo>
                <a:lnTo>
                  <a:pt x="123169" y="2268"/>
                </a:lnTo>
                <a:lnTo>
                  <a:pt x="128386" y="3403"/>
                </a:lnTo>
                <a:lnTo>
                  <a:pt x="133376" y="4764"/>
                </a:lnTo>
                <a:lnTo>
                  <a:pt x="137913" y="6578"/>
                </a:lnTo>
                <a:lnTo>
                  <a:pt x="142450" y="8393"/>
                </a:lnTo>
                <a:lnTo>
                  <a:pt x="147213" y="10434"/>
                </a:lnTo>
                <a:lnTo>
                  <a:pt x="151523" y="12476"/>
                </a:lnTo>
                <a:lnTo>
                  <a:pt x="156059" y="14971"/>
                </a:lnTo>
                <a:lnTo>
                  <a:pt x="160143" y="17693"/>
                </a:lnTo>
                <a:lnTo>
                  <a:pt x="164225" y="20642"/>
                </a:lnTo>
                <a:lnTo>
                  <a:pt x="168082" y="23590"/>
                </a:lnTo>
                <a:lnTo>
                  <a:pt x="171711" y="26993"/>
                </a:lnTo>
                <a:lnTo>
                  <a:pt x="175340" y="30169"/>
                </a:lnTo>
                <a:lnTo>
                  <a:pt x="178743" y="33798"/>
                </a:lnTo>
                <a:lnTo>
                  <a:pt x="181918" y="37427"/>
                </a:lnTo>
                <a:lnTo>
                  <a:pt x="185094" y="41510"/>
                </a:lnTo>
                <a:lnTo>
                  <a:pt x="188043" y="45593"/>
                </a:lnTo>
                <a:lnTo>
                  <a:pt x="190538" y="49676"/>
                </a:lnTo>
                <a:lnTo>
                  <a:pt x="193033" y="53986"/>
                </a:lnTo>
                <a:lnTo>
                  <a:pt x="195074" y="58296"/>
                </a:lnTo>
                <a:lnTo>
                  <a:pt x="197343" y="63059"/>
                </a:lnTo>
                <a:lnTo>
                  <a:pt x="199157" y="67596"/>
                </a:lnTo>
                <a:lnTo>
                  <a:pt x="200745" y="72359"/>
                </a:lnTo>
                <a:lnTo>
                  <a:pt x="202106" y="77122"/>
                </a:lnTo>
                <a:lnTo>
                  <a:pt x="203467" y="82340"/>
                </a:lnTo>
                <a:lnTo>
                  <a:pt x="204148" y="87330"/>
                </a:lnTo>
                <a:lnTo>
                  <a:pt x="205055" y="92320"/>
                </a:lnTo>
                <a:lnTo>
                  <a:pt x="205282" y="97537"/>
                </a:lnTo>
                <a:lnTo>
                  <a:pt x="205509" y="102981"/>
                </a:lnTo>
                <a:lnTo>
                  <a:pt x="205509" y="2092965"/>
                </a:lnTo>
                <a:lnTo>
                  <a:pt x="2195719" y="2092965"/>
                </a:lnTo>
                <a:lnTo>
                  <a:pt x="2201163" y="2093192"/>
                </a:lnTo>
                <a:lnTo>
                  <a:pt x="2206380" y="2093419"/>
                </a:lnTo>
                <a:lnTo>
                  <a:pt x="2211597" y="2094326"/>
                </a:lnTo>
                <a:lnTo>
                  <a:pt x="2216587" y="2095233"/>
                </a:lnTo>
                <a:lnTo>
                  <a:pt x="2221578" y="2096367"/>
                </a:lnTo>
                <a:lnTo>
                  <a:pt x="2226568" y="2097501"/>
                </a:lnTo>
                <a:lnTo>
                  <a:pt x="2231105" y="2099316"/>
                </a:lnTo>
                <a:lnTo>
                  <a:pt x="2235868" y="2101131"/>
                </a:lnTo>
                <a:lnTo>
                  <a:pt x="2240405" y="2103172"/>
                </a:lnTo>
                <a:lnTo>
                  <a:pt x="2244714" y="2105667"/>
                </a:lnTo>
                <a:lnTo>
                  <a:pt x="2249251" y="2107936"/>
                </a:lnTo>
                <a:lnTo>
                  <a:pt x="2253334" y="2110658"/>
                </a:lnTo>
                <a:lnTo>
                  <a:pt x="2257417" y="2113606"/>
                </a:lnTo>
                <a:lnTo>
                  <a:pt x="2261273" y="2116328"/>
                </a:lnTo>
                <a:lnTo>
                  <a:pt x="2264902" y="2119731"/>
                </a:lnTo>
                <a:lnTo>
                  <a:pt x="2268532" y="2123133"/>
                </a:lnTo>
                <a:lnTo>
                  <a:pt x="2271934" y="2126763"/>
                </a:lnTo>
                <a:lnTo>
                  <a:pt x="2275337" y="2130619"/>
                </a:lnTo>
                <a:lnTo>
                  <a:pt x="2278285" y="2134475"/>
                </a:lnTo>
                <a:lnTo>
                  <a:pt x="2281234" y="2138331"/>
                </a:lnTo>
                <a:lnTo>
                  <a:pt x="2283729" y="2142414"/>
                </a:lnTo>
                <a:lnTo>
                  <a:pt x="2286224" y="2146724"/>
                </a:lnTo>
                <a:lnTo>
                  <a:pt x="2288720" y="2151260"/>
                </a:lnTo>
                <a:lnTo>
                  <a:pt x="2290761" y="2155797"/>
                </a:lnTo>
                <a:lnTo>
                  <a:pt x="2292576" y="2160560"/>
                </a:lnTo>
                <a:lnTo>
                  <a:pt x="2294164" y="2165324"/>
                </a:lnTo>
                <a:lnTo>
                  <a:pt x="2295298" y="2170087"/>
                </a:lnTo>
                <a:lnTo>
                  <a:pt x="2296659" y="2175304"/>
                </a:lnTo>
                <a:lnTo>
                  <a:pt x="2297339" y="2180068"/>
                </a:lnTo>
                <a:lnTo>
                  <a:pt x="2298246" y="2185285"/>
                </a:lnTo>
                <a:lnTo>
                  <a:pt x="2298473" y="2190729"/>
                </a:lnTo>
                <a:lnTo>
                  <a:pt x="2298700" y="2195946"/>
                </a:lnTo>
                <a:lnTo>
                  <a:pt x="2298473" y="2201163"/>
                </a:lnTo>
                <a:lnTo>
                  <a:pt x="2298246" y="2206380"/>
                </a:lnTo>
                <a:lnTo>
                  <a:pt x="2297339" y="2211597"/>
                </a:lnTo>
                <a:lnTo>
                  <a:pt x="2296659" y="2216361"/>
                </a:lnTo>
                <a:lnTo>
                  <a:pt x="2295298" y="2221578"/>
                </a:lnTo>
                <a:lnTo>
                  <a:pt x="2294164" y="2226568"/>
                </a:lnTo>
                <a:lnTo>
                  <a:pt x="2292576" y="2231105"/>
                </a:lnTo>
                <a:lnTo>
                  <a:pt x="2290761" y="2235868"/>
                </a:lnTo>
                <a:lnTo>
                  <a:pt x="2288720" y="2240405"/>
                </a:lnTo>
                <a:lnTo>
                  <a:pt x="2286224" y="2244941"/>
                </a:lnTo>
                <a:lnTo>
                  <a:pt x="2283729" y="2249251"/>
                </a:lnTo>
                <a:lnTo>
                  <a:pt x="2281234" y="2253334"/>
                </a:lnTo>
                <a:lnTo>
                  <a:pt x="2278285" y="2257417"/>
                </a:lnTo>
                <a:lnTo>
                  <a:pt x="2275337" y="2261273"/>
                </a:lnTo>
                <a:lnTo>
                  <a:pt x="2271934" y="2264902"/>
                </a:lnTo>
                <a:lnTo>
                  <a:pt x="2268532" y="2268532"/>
                </a:lnTo>
                <a:lnTo>
                  <a:pt x="2264902" y="2271934"/>
                </a:lnTo>
                <a:lnTo>
                  <a:pt x="2261273" y="2275337"/>
                </a:lnTo>
                <a:lnTo>
                  <a:pt x="2257417" y="2278059"/>
                </a:lnTo>
                <a:lnTo>
                  <a:pt x="2253334" y="2281234"/>
                </a:lnTo>
                <a:lnTo>
                  <a:pt x="2249251" y="2283729"/>
                </a:lnTo>
                <a:lnTo>
                  <a:pt x="2244714" y="2286451"/>
                </a:lnTo>
                <a:lnTo>
                  <a:pt x="2240405" y="2288493"/>
                </a:lnTo>
                <a:lnTo>
                  <a:pt x="2235868" y="2290534"/>
                </a:lnTo>
                <a:lnTo>
                  <a:pt x="2231105" y="2292349"/>
                </a:lnTo>
                <a:lnTo>
                  <a:pt x="2226568" y="2294164"/>
                </a:lnTo>
                <a:lnTo>
                  <a:pt x="2221578" y="2295298"/>
                </a:lnTo>
                <a:lnTo>
                  <a:pt x="2216587" y="2296659"/>
                </a:lnTo>
                <a:lnTo>
                  <a:pt x="2211597" y="2297566"/>
                </a:lnTo>
                <a:lnTo>
                  <a:pt x="2206380" y="2298246"/>
                </a:lnTo>
                <a:lnTo>
                  <a:pt x="2201163" y="2298473"/>
                </a:lnTo>
                <a:lnTo>
                  <a:pt x="2195719" y="2298700"/>
                </a:lnTo>
                <a:lnTo>
                  <a:pt x="102528" y="2298700"/>
                </a:lnTo>
                <a:lnTo>
                  <a:pt x="97310" y="2298473"/>
                </a:lnTo>
                <a:lnTo>
                  <a:pt x="92093" y="2298246"/>
                </a:lnTo>
                <a:lnTo>
                  <a:pt x="86876" y="2297566"/>
                </a:lnTo>
                <a:lnTo>
                  <a:pt x="81886" y="2296659"/>
                </a:lnTo>
                <a:lnTo>
                  <a:pt x="77122" y="2295298"/>
                </a:lnTo>
                <a:lnTo>
                  <a:pt x="72132" y="2294164"/>
                </a:lnTo>
                <a:lnTo>
                  <a:pt x="67142" y="2292349"/>
                </a:lnTo>
                <a:lnTo>
                  <a:pt x="62605" y="2290534"/>
                </a:lnTo>
                <a:lnTo>
                  <a:pt x="57842" y="2288493"/>
                </a:lnTo>
                <a:lnTo>
                  <a:pt x="53532" y="2286451"/>
                </a:lnTo>
                <a:lnTo>
                  <a:pt x="49449" y="2283729"/>
                </a:lnTo>
                <a:lnTo>
                  <a:pt x="45139" y="2281234"/>
                </a:lnTo>
                <a:lnTo>
                  <a:pt x="41283" y="2278059"/>
                </a:lnTo>
                <a:lnTo>
                  <a:pt x="37200" y="2275337"/>
                </a:lnTo>
                <a:lnTo>
                  <a:pt x="33344" y="2271934"/>
                </a:lnTo>
                <a:lnTo>
                  <a:pt x="29715" y="2268532"/>
                </a:lnTo>
                <a:lnTo>
                  <a:pt x="26539" y="2264902"/>
                </a:lnTo>
                <a:lnTo>
                  <a:pt x="23364" y="2261273"/>
                </a:lnTo>
                <a:lnTo>
                  <a:pt x="20188" y="2257417"/>
                </a:lnTo>
                <a:lnTo>
                  <a:pt x="17466" y="2253334"/>
                </a:lnTo>
                <a:lnTo>
                  <a:pt x="14517" y="2249251"/>
                </a:lnTo>
                <a:lnTo>
                  <a:pt x="12249" y="2244941"/>
                </a:lnTo>
                <a:lnTo>
                  <a:pt x="9981" y="2240405"/>
                </a:lnTo>
                <a:lnTo>
                  <a:pt x="7939" y="2235868"/>
                </a:lnTo>
                <a:lnTo>
                  <a:pt x="6125" y="2231105"/>
                </a:lnTo>
                <a:lnTo>
                  <a:pt x="4537" y="2226568"/>
                </a:lnTo>
                <a:lnTo>
                  <a:pt x="2949" y="2221578"/>
                </a:lnTo>
                <a:lnTo>
                  <a:pt x="2042" y="2216361"/>
                </a:lnTo>
                <a:lnTo>
                  <a:pt x="907" y="2211597"/>
                </a:lnTo>
                <a:lnTo>
                  <a:pt x="454" y="2206380"/>
                </a:lnTo>
                <a:lnTo>
                  <a:pt x="0" y="2201163"/>
                </a:lnTo>
                <a:lnTo>
                  <a:pt x="0" y="2195946"/>
                </a:lnTo>
                <a:lnTo>
                  <a:pt x="0" y="102981"/>
                </a:lnTo>
                <a:lnTo>
                  <a:pt x="0" y="97537"/>
                </a:lnTo>
                <a:lnTo>
                  <a:pt x="454" y="92320"/>
                </a:lnTo>
                <a:lnTo>
                  <a:pt x="907" y="87330"/>
                </a:lnTo>
                <a:lnTo>
                  <a:pt x="2042" y="82340"/>
                </a:lnTo>
                <a:lnTo>
                  <a:pt x="2949" y="77122"/>
                </a:lnTo>
                <a:lnTo>
                  <a:pt x="4537" y="72359"/>
                </a:lnTo>
                <a:lnTo>
                  <a:pt x="6125" y="67596"/>
                </a:lnTo>
                <a:lnTo>
                  <a:pt x="7939" y="63059"/>
                </a:lnTo>
                <a:lnTo>
                  <a:pt x="9981" y="58296"/>
                </a:lnTo>
                <a:lnTo>
                  <a:pt x="12249" y="53986"/>
                </a:lnTo>
                <a:lnTo>
                  <a:pt x="14517" y="49676"/>
                </a:lnTo>
                <a:lnTo>
                  <a:pt x="17466" y="45593"/>
                </a:lnTo>
                <a:lnTo>
                  <a:pt x="20188" y="41510"/>
                </a:lnTo>
                <a:lnTo>
                  <a:pt x="23364" y="37427"/>
                </a:lnTo>
                <a:lnTo>
                  <a:pt x="26539" y="33798"/>
                </a:lnTo>
                <a:lnTo>
                  <a:pt x="29715" y="30169"/>
                </a:lnTo>
                <a:lnTo>
                  <a:pt x="33344" y="26993"/>
                </a:lnTo>
                <a:lnTo>
                  <a:pt x="37200" y="23590"/>
                </a:lnTo>
                <a:lnTo>
                  <a:pt x="41283" y="20642"/>
                </a:lnTo>
                <a:lnTo>
                  <a:pt x="45139" y="17693"/>
                </a:lnTo>
                <a:lnTo>
                  <a:pt x="49449" y="14971"/>
                </a:lnTo>
                <a:lnTo>
                  <a:pt x="53532" y="12476"/>
                </a:lnTo>
                <a:lnTo>
                  <a:pt x="57842" y="10434"/>
                </a:lnTo>
                <a:lnTo>
                  <a:pt x="62605" y="8393"/>
                </a:lnTo>
                <a:lnTo>
                  <a:pt x="67142" y="6578"/>
                </a:lnTo>
                <a:lnTo>
                  <a:pt x="72132" y="4764"/>
                </a:lnTo>
                <a:lnTo>
                  <a:pt x="77122" y="3403"/>
                </a:lnTo>
                <a:lnTo>
                  <a:pt x="81886" y="2268"/>
                </a:lnTo>
                <a:lnTo>
                  <a:pt x="86876" y="1361"/>
                </a:lnTo>
                <a:lnTo>
                  <a:pt x="92093" y="681"/>
                </a:lnTo>
                <a:lnTo>
                  <a:pt x="97310" y="454"/>
                </a:lnTo>
                <a:lnTo>
                  <a:pt x="102528" y="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14" name="KSO_Shape">
            <a:extLst>
              <a:ext uri="{FF2B5EF4-FFF2-40B4-BE49-F238E27FC236}">
                <a16:creationId xmlns:a16="http://schemas.microsoft.com/office/drawing/2014/main" id="{D4635E28-B9B8-4A39-AAAC-CA589649758F}"/>
              </a:ext>
            </a:extLst>
          </p:cNvPr>
          <p:cNvSpPr/>
          <p:nvPr/>
        </p:nvSpPr>
        <p:spPr bwMode="auto">
          <a:xfrm>
            <a:off x="6100427" y="2375357"/>
            <a:ext cx="413775" cy="418442"/>
          </a:xfrm>
          <a:custGeom>
            <a:gdLst>
              <a:gd fmla="*/ 2147483646 w 5438" name="T0"/>
              <a:gd fmla="*/ 0 h 5494" name="T1"/>
              <a:gd fmla="*/ 0 w 5438" name="T2"/>
              <a:gd fmla="*/ 2147483646 h 5494" name="T3"/>
              <a:gd fmla="*/ 2147483646 w 5438" name="T4"/>
              <a:gd fmla="*/ 2147483646 h 5494" name="T5"/>
              <a:gd fmla="*/ 2147483646 w 5438" name="T6"/>
              <a:gd fmla="*/ 2147483646 h 5494" name="T7"/>
              <a:gd fmla="*/ 2147483646 w 5438" name="T8"/>
              <a:gd fmla="*/ 2147483646 h 5494" name="T9"/>
              <a:gd fmla="*/ 2147483646 w 5438" name="T10"/>
              <a:gd fmla="*/ 2147483646 h 5494" name="T11"/>
              <a:gd fmla="*/ 2147483646 w 5438" name="T12"/>
              <a:gd fmla="*/ 2147483646 h 5494" name="T13"/>
              <a:gd fmla="*/ 2147483646 w 5438" name="T14"/>
              <a:gd fmla="*/ 2147483646 h 5494" name="T15"/>
              <a:gd fmla="*/ 2147483646 w 5438" name="T16"/>
              <a:gd fmla="*/ 2147483646 h 5494" name="T17"/>
              <a:gd fmla="*/ 2147483646 w 5438" name="T18"/>
              <a:gd fmla="*/ 2147483646 h 5494" name="T19"/>
              <a:gd fmla="*/ 2147483646 w 5438" name="T20"/>
              <a:gd fmla="*/ 2147483646 h 5494" name="T21"/>
              <a:gd fmla="*/ 2147483646 w 5438" name="T22"/>
              <a:gd fmla="*/ 2147483646 h 5494" name="T23"/>
              <a:gd fmla="*/ 2147483646 w 5438" name="T24"/>
              <a:gd fmla="*/ 2147483646 h 5494" name="T25"/>
              <a:gd fmla="*/ 2147483646 w 5438" name="T26"/>
              <a:gd fmla="*/ 2147483646 h 5494" name="T27"/>
              <a:gd fmla="*/ 2147483646 w 5438" name="T28"/>
              <a:gd fmla="*/ 2147483646 h 5494" name="T29"/>
              <a:gd fmla="*/ 2147483646 w 5438" name="T30"/>
              <a:gd fmla="*/ 2147483646 h 5494" name="T31"/>
              <a:gd fmla="*/ 2147483646 w 5438" name="T32"/>
              <a:gd fmla="*/ 2147483646 h 5494" name="T33"/>
              <a:gd fmla="*/ 2147483646 w 5438" name="T34"/>
              <a:gd fmla="*/ 2147483646 h 5494" name="T35"/>
              <a:gd fmla="*/ 2147483646 w 5438" name="T36"/>
              <a:gd fmla="*/ 2147483646 h 5494" name="T37"/>
              <a:gd fmla="*/ 2147483646 w 5438" name="T38"/>
              <a:gd fmla="*/ 2147483646 h 5494" name="T39"/>
              <a:gd fmla="*/ 2147483646 w 5438" name="T40"/>
              <a:gd fmla="*/ 2147483646 h 5494" name="T41"/>
              <a:gd fmla="*/ 2147483646 w 5438" name="T42"/>
              <a:gd fmla="*/ 2147483646 h 5494" name="T43"/>
              <a:gd fmla="*/ 2147483646 w 5438" name="T44"/>
              <a:gd fmla="*/ 2147483646 h 5494" name="T45"/>
              <a:gd fmla="*/ 2147483646 w 5438" name="T46"/>
              <a:gd fmla="*/ 2147483646 h 5494" name="T47"/>
              <a:gd fmla="*/ 2147483646 w 5438" name="T48"/>
              <a:gd fmla="*/ 2147483646 h 5494" name="T49"/>
              <a:gd fmla="*/ 2147483646 w 5438" name="T50"/>
              <a:gd fmla="*/ 2147483646 h 5494" name="T51"/>
              <a:gd fmla="*/ 2147483646 w 5438" name="T52"/>
              <a:gd fmla="*/ 2147483646 h 5494" name="T53"/>
              <a:gd fmla="*/ 2147483646 w 5438" name="T54"/>
              <a:gd fmla="*/ 2147483646 h 5494" name="T55"/>
              <a:gd fmla="*/ 2147483646 w 5438" name="T56"/>
              <a:gd fmla="*/ 2147483646 h 5494" name="T57"/>
              <a:gd fmla="*/ 2147483646 w 5438" name="T58"/>
              <a:gd fmla="*/ 2147483646 h 5494" name="T59"/>
              <a:gd fmla="*/ 2147483646 w 5438" name="T60"/>
              <a:gd fmla="*/ 2147483646 h 5494" name="T61"/>
              <a:gd fmla="*/ 2147483646 w 5438" name="T62"/>
              <a:gd fmla="*/ 2147483646 h 5494" name="T63"/>
              <a:gd fmla="*/ 2147483646 w 5438" name="T64"/>
              <a:gd fmla="*/ 2147483646 h 5494" name="T65"/>
              <a:gd fmla="*/ 2147483646 w 5438" name="T66"/>
              <a:gd fmla="*/ 2147483646 h 5494" name="T67"/>
              <a:gd fmla="*/ 2147483646 w 5438" name="T68"/>
              <a:gd fmla="*/ 2147483646 h 5494" name="T69"/>
              <a:gd fmla="*/ 2147483646 w 5438" name="T70"/>
              <a:gd fmla="*/ 2147483646 h 5494" name="T71"/>
              <a:gd fmla="*/ 2147483646 w 5438" name="T72"/>
              <a:gd fmla="*/ 2147483646 h 5494" name="T73"/>
              <a:gd fmla="*/ 2147483646 w 5438" name="T74"/>
              <a:gd fmla="*/ 2147483646 h 5494" name="T75"/>
              <a:gd fmla="*/ 2147483646 w 5438" name="T76"/>
              <a:gd fmla="*/ 2147483646 h 5494" name="T77"/>
              <a:gd fmla="*/ 2147483646 w 5438" name="T78"/>
              <a:gd fmla="*/ 2147483646 h 5494" name="T79"/>
              <a:gd fmla="*/ 2147483646 w 5438" name="T80"/>
              <a:gd fmla="*/ 2147483646 h 5494" name="T81"/>
              <a:gd fmla="*/ 2147483646 w 5438" name="T82"/>
              <a:gd fmla="*/ 2147483646 h 5494" name="T83"/>
              <a:gd fmla="*/ 2147483646 w 5438" name="T84"/>
              <a:gd fmla="*/ 2147483646 h 5494" name="T85"/>
              <a:gd fmla="*/ 2147483646 w 5438" name="T86"/>
              <a:gd fmla="*/ 2147483646 h 5494" name="T87"/>
              <a:gd fmla="*/ 2147483646 w 5438" name="T88"/>
              <a:gd fmla="*/ 2147483646 h 5494" name="T89"/>
              <a:gd fmla="*/ 2147483646 w 5438" name="T90"/>
              <a:gd fmla="*/ 2147483646 h 5494" name="T91"/>
              <a:gd fmla="*/ 2147483646 w 5438" name="T92"/>
              <a:gd fmla="*/ 2147483646 h 5494" name="T93"/>
              <a:gd fmla="*/ 2147483646 w 5438" name="T94"/>
              <a:gd fmla="*/ 2147483646 h 5494" name="T95"/>
              <a:gd fmla="*/ 2147483646 w 5438" name="T96"/>
              <a:gd fmla="*/ 2147483646 h 5494" name="T97"/>
              <a:gd fmla="*/ 2147483646 w 5438" name="T98"/>
              <a:gd fmla="*/ 2147483646 h 5494" name="T99"/>
              <a:gd fmla="*/ 2147483646 w 5438" name="T100"/>
              <a:gd fmla="*/ 2147483646 h 5494" name="T101"/>
              <a:gd fmla="*/ 2147483646 w 5438" name="T102"/>
              <a:gd fmla="*/ 2147483646 h 5494" name="T103"/>
              <a:gd fmla="*/ 2147483646 w 5438" name="T104"/>
              <a:gd fmla="*/ 2147483646 h 5494" name="T105"/>
              <a:gd fmla="*/ 2147483646 w 5438" name="T106"/>
              <a:gd fmla="*/ 2147483646 h 5494" name="T107"/>
              <a:gd fmla="*/ 2147483646 w 5438" name="T108"/>
              <a:gd fmla="*/ 2147483646 h 5494" name="T109"/>
              <a:gd fmla="*/ 2147483646 w 5438" name="T110"/>
              <a:gd fmla="*/ 2147483646 h 5494" name="T111"/>
              <a:gd fmla="*/ 2147483646 w 5438" name="T112"/>
              <a:gd fmla="*/ 2147483646 h 5494" name="T113"/>
              <a:gd fmla="*/ 2147483646 w 5438" name="T114"/>
              <a:gd fmla="*/ 2147483646 h 5494" name="T115"/>
              <a:gd fmla="*/ 2147483646 w 5438" name="T116"/>
              <a:gd fmla="*/ 2147483646 h 5494" name="T117"/>
              <a:gd fmla="*/ 2147483646 w 5438" name="T118"/>
              <a:gd fmla="*/ 2147483646 h 5494"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5494" w="5438">
                <a:moveTo>
                  <a:pt x="2825" y="454"/>
                </a:moveTo>
                <a:lnTo>
                  <a:pt x="2825" y="0"/>
                </a:lnTo>
                <a:lnTo>
                  <a:pt x="2514" y="0"/>
                </a:lnTo>
                <a:lnTo>
                  <a:pt x="2514" y="454"/>
                </a:lnTo>
                <a:lnTo>
                  <a:pt x="0" y="454"/>
                </a:lnTo>
                <a:lnTo>
                  <a:pt x="0" y="1259"/>
                </a:lnTo>
                <a:lnTo>
                  <a:pt x="276" y="1259"/>
                </a:lnTo>
                <a:lnTo>
                  <a:pt x="276" y="4295"/>
                </a:lnTo>
                <a:lnTo>
                  <a:pt x="2197" y="4295"/>
                </a:lnTo>
                <a:lnTo>
                  <a:pt x="1028" y="5252"/>
                </a:lnTo>
                <a:lnTo>
                  <a:pt x="1225" y="5494"/>
                </a:lnTo>
                <a:lnTo>
                  <a:pt x="2689" y="4295"/>
                </a:lnTo>
                <a:lnTo>
                  <a:pt x="2699" y="4295"/>
                </a:lnTo>
                <a:lnTo>
                  <a:pt x="4163" y="5494"/>
                </a:lnTo>
                <a:lnTo>
                  <a:pt x="4360" y="5252"/>
                </a:lnTo>
                <a:lnTo>
                  <a:pt x="3192" y="4295"/>
                </a:lnTo>
                <a:lnTo>
                  <a:pt x="5105" y="4295"/>
                </a:lnTo>
                <a:lnTo>
                  <a:pt x="5105" y="1259"/>
                </a:lnTo>
                <a:lnTo>
                  <a:pt x="5438" y="1259"/>
                </a:lnTo>
                <a:lnTo>
                  <a:pt x="5438" y="454"/>
                </a:lnTo>
                <a:lnTo>
                  <a:pt x="2825" y="454"/>
                </a:lnTo>
                <a:close/>
                <a:moveTo>
                  <a:pt x="4793" y="3983"/>
                </a:moveTo>
                <a:lnTo>
                  <a:pt x="587" y="3983"/>
                </a:lnTo>
                <a:lnTo>
                  <a:pt x="587" y="1259"/>
                </a:lnTo>
                <a:lnTo>
                  <a:pt x="4793" y="1259"/>
                </a:lnTo>
                <a:lnTo>
                  <a:pt x="4793" y="3983"/>
                </a:lnTo>
                <a:close/>
                <a:moveTo>
                  <a:pt x="1611" y="3281"/>
                </a:moveTo>
                <a:lnTo>
                  <a:pt x="1611" y="2471"/>
                </a:lnTo>
                <a:lnTo>
                  <a:pt x="2422" y="2471"/>
                </a:lnTo>
                <a:lnTo>
                  <a:pt x="2420" y="2429"/>
                </a:lnTo>
                <a:lnTo>
                  <a:pt x="2417" y="2388"/>
                </a:lnTo>
                <a:lnTo>
                  <a:pt x="2412" y="2347"/>
                </a:lnTo>
                <a:lnTo>
                  <a:pt x="2405" y="2308"/>
                </a:lnTo>
                <a:lnTo>
                  <a:pt x="2396" y="2268"/>
                </a:lnTo>
                <a:lnTo>
                  <a:pt x="2385" y="2230"/>
                </a:lnTo>
                <a:lnTo>
                  <a:pt x="2373" y="2192"/>
                </a:lnTo>
                <a:lnTo>
                  <a:pt x="2358" y="2156"/>
                </a:lnTo>
                <a:lnTo>
                  <a:pt x="2341" y="2120"/>
                </a:lnTo>
                <a:lnTo>
                  <a:pt x="2324" y="2085"/>
                </a:lnTo>
                <a:lnTo>
                  <a:pt x="2304" y="2051"/>
                </a:lnTo>
                <a:lnTo>
                  <a:pt x="2284" y="2018"/>
                </a:lnTo>
                <a:lnTo>
                  <a:pt x="2260" y="1986"/>
                </a:lnTo>
                <a:lnTo>
                  <a:pt x="2237" y="1956"/>
                </a:lnTo>
                <a:lnTo>
                  <a:pt x="2210" y="1926"/>
                </a:lnTo>
                <a:lnTo>
                  <a:pt x="2184" y="1898"/>
                </a:lnTo>
                <a:lnTo>
                  <a:pt x="2156" y="1871"/>
                </a:lnTo>
                <a:lnTo>
                  <a:pt x="2126" y="1846"/>
                </a:lnTo>
                <a:lnTo>
                  <a:pt x="2096" y="1822"/>
                </a:lnTo>
                <a:lnTo>
                  <a:pt x="2064" y="1799"/>
                </a:lnTo>
                <a:lnTo>
                  <a:pt x="2031" y="1778"/>
                </a:lnTo>
                <a:lnTo>
                  <a:pt x="1997" y="1759"/>
                </a:lnTo>
                <a:lnTo>
                  <a:pt x="1962" y="1741"/>
                </a:lnTo>
                <a:lnTo>
                  <a:pt x="1926" y="1724"/>
                </a:lnTo>
                <a:lnTo>
                  <a:pt x="1890" y="1710"/>
                </a:lnTo>
                <a:lnTo>
                  <a:pt x="1852" y="1697"/>
                </a:lnTo>
                <a:lnTo>
                  <a:pt x="1814" y="1686"/>
                </a:lnTo>
                <a:lnTo>
                  <a:pt x="1774" y="1677"/>
                </a:lnTo>
                <a:lnTo>
                  <a:pt x="1735" y="1670"/>
                </a:lnTo>
                <a:lnTo>
                  <a:pt x="1694" y="1665"/>
                </a:lnTo>
                <a:lnTo>
                  <a:pt x="1653" y="1662"/>
                </a:lnTo>
                <a:lnTo>
                  <a:pt x="1611" y="1660"/>
                </a:lnTo>
                <a:lnTo>
                  <a:pt x="1569" y="1662"/>
                </a:lnTo>
                <a:lnTo>
                  <a:pt x="1528" y="1665"/>
                </a:lnTo>
                <a:lnTo>
                  <a:pt x="1487" y="1670"/>
                </a:lnTo>
                <a:lnTo>
                  <a:pt x="1448" y="1677"/>
                </a:lnTo>
                <a:lnTo>
                  <a:pt x="1408" y="1686"/>
                </a:lnTo>
                <a:lnTo>
                  <a:pt x="1369" y="1697"/>
                </a:lnTo>
                <a:lnTo>
                  <a:pt x="1332" y="1710"/>
                </a:lnTo>
                <a:lnTo>
                  <a:pt x="1295" y="1724"/>
                </a:lnTo>
                <a:lnTo>
                  <a:pt x="1260" y="1741"/>
                </a:lnTo>
                <a:lnTo>
                  <a:pt x="1224" y="1759"/>
                </a:lnTo>
                <a:lnTo>
                  <a:pt x="1191" y="1778"/>
                </a:lnTo>
                <a:lnTo>
                  <a:pt x="1157" y="1799"/>
                </a:lnTo>
                <a:lnTo>
                  <a:pt x="1126" y="1822"/>
                </a:lnTo>
                <a:lnTo>
                  <a:pt x="1096" y="1846"/>
                </a:lnTo>
                <a:lnTo>
                  <a:pt x="1066" y="1871"/>
                </a:lnTo>
                <a:lnTo>
                  <a:pt x="1038" y="1898"/>
                </a:lnTo>
                <a:lnTo>
                  <a:pt x="1011" y="1926"/>
                </a:lnTo>
                <a:lnTo>
                  <a:pt x="986" y="1956"/>
                </a:lnTo>
                <a:lnTo>
                  <a:pt x="962" y="1986"/>
                </a:lnTo>
                <a:lnTo>
                  <a:pt x="939" y="2018"/>
                </a:lnTo>
                <a:lnTo>
                  <a:pt x="918" y="2051"/>
                </a:lnTo>
                <a:lnTo>
                  <a:pt x="899" y="2085"/>
                </a:lnTo>
                <a:lnTo>
                  <a:pt x="881" y="2120"/>
                </a:lnTo>
                <a:lnTo>
                  <a:pt x="864" y="2156"/>
                </a:lnTo>
                <a:lnTo>
                  <a:pt x="850" y="2192"/>
                </a:lnTo>
                <a:lnTo>
                  <a:pt x="837" y="2230"/>
                </a:lnTo>
                <a:lnTo>
                  <a:pt x="826" y="2268"/>
                </a:lnTo>
                <a:lnTo>
                  <a:pt x="817" y="2308"/>
                </a:lnTo>
                <a:lnTo>
                  <a:pt x="809" y="2347"/>
                </a:lnTo>
                <a:lnTo>
                  <a:pt x="804" y="2388"/>
                </a:lnTo>
                <a:lnTo>
                  <a:pt x="801" y="2429"/>
                </a:lnTo>
                <a:lnTo>
                  <a:pt x="800" y="2471"/>
                </a:lnTo>
                <a:lnTo>
                  <a:pt x="801" y="2513"/>
                </a:lnTo>
                <a:lnTo>
                  <a:pt x="804" y="2554"/>
                </a:lnTo>
                <a:lnTo>
                  <a:pt x="809" y="2595"/>
                </a:lnTo>
                <a:lnTo>
                  <a:pt x="817" y="2634"/>
                </a:lnTo>
                <a:lnTo>
                  <a:pt x="826" y="2674"/>
                </a:lnTo>
                <a:lnTo>
                  <a:pt x="837" y="2712"/>
                </a:lnTo>
                <a:lnTo>
                  <a:pt x="850" y="2750"/>
                </a:lnTo>
                <a:lnTo>
                  <a:pt x="864" y="2786"/>
                </a:lnTo>
                <a:lnTo>
                  <a:pt x="881" y="2822"/>
                </a:lnTo>
                <a:lnTo>
                  <a:pt x="899" y="2857"/>
                </a:lnTo>
                <a:lnTo>
                  <a:pt x="918" y="2891"/>
                </a:lnTo>
                <a:lnTo>
                  <a:pt x="939" y="2924"/>
                </a:lnTo>
                <a:lnTo>
                  <a:pt x="962" y="2956"/>
                </a:lnTo>
                <a:lnTo>
                  <a:pt x="986" y="2986"/>
                </a:lnTo>
                <a:lnTo>
                  <a:pt x="1011" y="3016"/>
                </a:lnTo>
                <a:lnTo>
                  <a:pt x="1038" y="3044"/>
                </a:lnTo>
                <a:lnTo>
                  <a:pt x="1066" y="3070"/>
                </a:lnTo>
                <a:lnTo>
                  <a:pt x="1096" y="3097"/>
                </a:lnTo>
                <a:lnTo>
                  <a:pt x="1126" y="3120"/>
                </a:lnTo>
                <a:lnTo>
                  <a:pt x="1157" y="3144"/>
                </a:lnTo>
                <a:lnTo>
                  <a:pt x="1191" y="3164"/>
                </a:lnTo>
                <a:lnTo>
                  <a:pt x="1224" y="3184"/>
                </a:lnTo>
                <a:lnTo>
                  <a:pt x="1260" y="3201"/>
                </a:lnTo>
                <a:lnTo>
                  <a:pt x="1295" y="3218"/>
                </a:lnTo>
                <a:lnTo>
                  <a:pt x="1332" y="3233"/>
                </a:lnTo>
                <a:lnTo>
                  <a:pt x="1369" y="3245"/>
                </a:lnTo>
                <a:lnTo>
                  <a:pt x="1408" y="3256"/>
                </a:lnTo>
                <a:lnTo>
                  <a:pt x="1448" y="3265"/>
                </a:lnTo>
                <a:lnTo>
                  <a:pt x="1487" y="3272"/>
                </a:lnTo>
                <a:lnTo>
                  <a:pt x="1528" y="3277"/>
                </a:lnTo>
                <a:lnTo>
                  <a:pt x="1569" y="3280"/>
                </a:lnTo>
                <a:lnTo>
                  <a:pt x="1611" y="3281"/>
                </a:lnTo>
                <a:close/>
                <a:moveTo>
                  <a:pt x="1838" y="3503"/>
                </a:moveTo>
                <a:lnTo>
                  <a:pt x="1838" y="3503"/>
                </a:lnTo>
                <a:lnTo>
                  <a:pt x="1881" y="3502"/>
                </a:lnTo>
                <a:lnTo>
                  <a:pt x="1921" y="3499"/>
                </a:lnTo>
                <a:lnTo>
                  <a:pt x="1962" y="3493"/>
                </a:lnTo>
                <a:lnTo>
                  <a:pt x="2002" y="3486"/>
                </a:lnTo>
                <a:lnTo>
                  <a:pt x="2041" y="3477"/>
                </a:lnTo>
                <a:lnTo>
                  <a:pt x="2080" y="3466"/>
                </a:lnTo>
                <a:lnTo>
                  <a:pt x="2117" y="3453"/>
                </a:lnTo>
                <a:lnTo>
                  <a:pt x="2154" y="3439"/>
                </a:lnTo>
                <a:lnTo>
                  <a:pt x="2190" y="3422"/>
                </a:lnTo>
                <a:lnTo>
                  <a:pt x="2225" y="3404"/>
                </a:lnTo>
                <a:lnTo>
                  <a:pt x="2259" y="3385"/>
                </a:lnTo>
                <a:lnTo>
                  <a:pt x="2292" y="3364"/>
                </a:lnTo>
                <a:lnTo>
                  <a:pt x="2323" y="3341"/>
                </a:lnTo>
                <a:lnTo>
                  <a:pt x="2355" y="3317"/>
                </a:lnTo>
                <a:lnTo>
                  <a:pt x="2384" y="3292"/>
                </a:lnTo>
                <a:lnTo>
                  <a:pt x="2411" y="3265"/>
                </a:lnTo>
                <a:lnTo>
                  <a:pt x="2439" y="3237"/>
                </a:lnTo>
                <a:lnTo>
                  <a:pt x="2464" y="3207"/>
                </a:lnTo>
                <a:lnTo>
                  <a:pt x="2488" y="3177"/>
                </a:lnTo>
                <a:lnTo>
                  <a:pt x="2511" y="3146"/>
                </a:lnTo>
                <a:lnTo>
                  <a:pt x="2532" y="3112"/>
                </a:lnTo>
                <a:lnTo>
                  <a:pt x="2551" y="3079"/>
                </a:lnTo>
                <a:lnTo>
                  <a:pt x="2570" y="3043"/>
                </a:lnTo>
                <a:lnTo>
                  <a:pt x="2586" y="3008"/>
                </a:lnTo>
                <a:lnTo>
                  <a:pt x="2600" y="2971"/>
                </a:lnTo>
                <a:lnTo>
                  <a:pt x="2612" y="2933"/>
                </a:lnTo>
                <a:lnTo>
                  <a:pt x="2623" y="2895"/>
                </a:lnTo>
                <a:lnTo>
                  <a:pt x="2633" y="2855"/>
                </a:lnTo>
                <a:lnTo>
                  <a:pt x="2640" y="2816"/>
                </a:lnTo>
                <a:lnTo>
                  <a:pt x="2645" y="2775"/>
                </a:lnTo>
                <a:lnTo>
                  <a:pt x="2648" y="2734"/>
                </a:lnTo>
                <a:lnTo>
                  <a:pt x="2649" y="2692"/>
                </a:lnTo>
                <a:lnTo>
                  <a:pt x="1838" y="2692"/>
                </a:lnTo>
                <a:lnTo>
                  <a:pt x="1838" y="3503"/>
                </a:lnTo>
                <a:close/>
                <a:moveTo>
                  <a:pt x="4318" y="1839"/>
                </a:moveTo>
                <a:lnTo>
                  <a:pt x="3281" y="1839"/>
                </a:lnTo>
                <a:lnTo>
                  <a:pt x="3281" y="2150"/>
                </a:lnTo>
                <a:lnTo>
                  <a:pt x="4318" y="2150"/>
                </a:lnTo>
                <a:lnTo>
                  <a:pt x="4318" y="1839"/>
                </a:lnTo>
                <a:close/>
                <a:moveTo>
                  <a:pt x="4318" y="2411"/>
                </a:moveTo>
                <a:lnTo>
                  <a:pt x="3281" y="2411"/>
                </a:lnTo>
                <a:lnTo>
                  <a:pt x="3281" y="2723"/>
                </a:lnTo>
                <a:lnTo>
                  <a:pt x="4318" y="2723"/>
                </a:lnTo>
                <a:lnTo>
                  <a:pt x="4318" y="2411"/>
                </a:lnTo>
                <a:close/>
                <a:moveTo>
                  <a:pt x="4318" y="2983"/>
                </a:moveTo>
                <a:lnTo>
                  <a:pt x="3281" y="2983"/>
                </a:lnTo>
                <a:lnTo>
                  <a:pt x="3281" y="3295"/>
                </a:lnTo>
                <a:lnTo>
                  <a:pt x="4318" y="3295"/>
                </a:lnTo>
                <a:lnTo>
                  <a:pt x="4318" y="2983"/>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15" name="KSO_Shape">
            <a:extLst>
              <a:ext uri="{FF2B5EF4-FFF2-40B4-BE49-F238E27FC236}">
                <a16:creationId xmlns:a16="http://schemas.microsoft.com/office/drawing/2014/main" id="{83F35E67-F271-4F9E-B5BB-AB3D7E4DD640}"/>
              </a:ext>
            </a:extLst>
          </p:cNvPr>
          <p:cNvSpPr/>
          <p:nvPr/>
        </p:nvSpPr>
        <p:spPr>
          <a:xfrm>
            <a:off x="7581304" y="2390913"/>
            <a:ext cx="404442" cy="387331"/>
          </a:xfrm>
          <a:custGeom>
            <a:rect b="b" l="l" r="r" t="t"/>
            <a:pathLst>
              <a:path h="1810503" w="1889279">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chemeClr val="bg1"/>
          </a:solidFill>
          <a:ln algn="ctr" cap="flat" cmpd="sng" w="12700">
            <a:noFill/>
            <a:prstDash val="solid"/>
            <a:miter lim="800000"/>
          </a:ln>
          <a:effectLst/>
        </p:spPr>
        <p:txBody>
          <a:bodyPr anchor="ctr">
            <a:scene3d>
              <a:camera prst="orthographicFront"/>
              <a:lightRig dir="t" rig="threePt"/>
            </a:scene3d>
            <a:sp3d contourW="12700">
              <a:contourClr>
                <a:srgbClr val="FFFFFF"/>
              </a:contourClr>
            </a:sp3d>
          </a:bodyPr>
          <a:lstStyle/>
          <a:p>
            <a:pPr algn="ctr">
              <a:defRPr/>
            </a:pPr>
            <a:endParaRPr altLang="en-US" kern="0" lang="zh-CN" sz="1255">
              <a:solidFill>
                <a:srgbClr val="405C78"/>
              </a:solidFill>
              <a:latin charset="0" panose="020b0604020202020204" pitchFamily="34" typeface="Arial"/>
              <a:ea charset="-122" panose="020b0503020204020204" pitchFamily="34" typeface="微软雅黑"/>
            </a:endParaRPr>
          </a:p>
        </p:txBody>
      </p:sp>
      <p:sp>
        <p:nvSpPr>
          <p:cNvPr id="16" name="TextBox 72">
            <a:extLst>
              <a:ext uri="{FF2B5EF4-FFF2-40B4-BE49-F238E27FC236}">
                <a16:creationId xmlns:a16="http://schemas.microsoft.com/office/drawing/2014/main" id="{CE5856B1-262E-4D66-A856-6975F1AE7BBB}"/>
              </a:ext>
            </a:extLst>
          </p:cNvPr>
          <p:cNvSpPr txBox="1"/>
          <p:nvPr/>
        </p:nvSpPr>
        <p:spPr>
          <a:xfrm>
            <a:off x="504420" y="3584016"/>
            <a:ext cx="1287780" cy="303886"/>
          </a:xfrm>
          <a:prstGeom prst="rect">
            <a:avLst/>
          </a:prstGeom>
          <a:noFill/>
        </p:spPr>
        <p:txBody>
          <a:bodyPr rtlCol="0" wrap="none">
            <a:spAutoFit/>
          </a:bodyPr>
          <a:lstStyle/>
          <a:p>
            <a:pPr algn="ctr">
              <a:defRPr/>
            </a:pPr>
            <a:r>
              <a:rPr altLang="zh-CN" lang="en-US" sz="1394">
                <a:solidFill>
                  <a:schemeClr val="tx1">
                    <a:lumMod val="65000"/>
                    <a:lumOff val="35000"/>
                  </a:schemeClr>
                </a:solidFill>
                <a:latin charset="0" panose="020b0604020202020204" pitchFamily="34" typeface="Arial"/>
                <a:ea charset="-122" panose="020b0503020204020204" pitchFamily="34" typeface="微软雅黑"/>
              </a:rPr>
              <a:t>2014成立公司</a:t>
            </a:r>
          </a:p>
        </p:txBody>
      </p:sp>
      <p:sp>
        <p:nvSpPr>
          <p:cNvPr id="17" name="TextBox 73">
            <a:extLst>
              <a:ext uri="{FF2B5EF4-FFF2-40B4-BE49-F238E27FC236}">
                <a16:creationId xmlns:a16="http://schemas.microsoft.com/office/drawing/2014/main" id="{F9DB6DC0-22AB-41AE-916C-4C44F27C1B74}"/>
              </a:ext>
            </a:extLst>
          </p:cNvPr>
          <p:cNvSpPr txBox="1"/>
          <p:nvPr/>
        </p:nvSpPr>
        <p:spPr>
          <a:xfrm>
            <a:off x="530994" y="3862899"/>
            <a:ext cx="1585769" cy="566928"/>
          </a:xfrm>
          <a:prstGeom prst="rect">
            <a:avLst/>
          </a:prstGeom>
          <a:noFill/>
        </p:spPr>
        <p:txBody>
          <a:bodyPr rtlCol="0" wrap="square">
            <a:spAutoFit/>
          </a:bodyPr>
          <a:lstStyle/>
          <a:p>
            <a:pP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8" name="TextBox 72">
            <a:extLst>
              <a:ext uri="{FF2B5EF4-FFF2-40B4-BE49-F238E27FC236}">
                <a16:creationId xmlns:a16="http://schemas.microsoft.com/office/drawing/2014/main" id="{734C095E-5455-4D47-9AB0-F307E55F7FCB}"/>
              </a:ext>
            </a:extLst>
          </p:cNvPr>
          <p:cNvSpPr txBox="1"/>
          <p:nvPr/>
        </p:nvSpPr>
        <p:spPr>
          <a:xfrm>
            <a:off x="2087540" y="3584016"/>
            <a:ext cx="1287780" cy="303886"/>
          </a:xfrm>
          <a:prstGeom prst="rect">
            <a:avLst/>
          </a:prstGeom>
          <a:noFill/>
        </p:spPr>
        <p:txBody>
          <a:bodyPr rtlCol="0" wrap="none">
            <a:spAutoFit/>
          </a:bodyPr>
          <a:lstStyle/>
          <a:p>
            <a:pPr algn="ctr">
              <a:defRPr/>
            </a:pPr>
            <a:r>
              <a:rPr altLang="zh-CN" lang="en-US" sz="1394">
                <a:solidFill>
                  <a:schemeClr val="tx1">
                    <a:lumMod val="65000"/>
                    <a:lumOff val="35000"/>
                  </a:schemeClr>
                </a:solidFill>
                <a:latin charset="0" panose="020b0604020202020204" pitchFamily="34" typeface="Arial"/>
                <a:ea charset="-122" panose="020b0503020204020204" pitchFamily="34" typeface="微软雅黑"/>
              </a:rPr>
              <a:t>2015投资项目</a:t>
            </a:r>
          </a:p>
        </p:txBody>
      </p:sp>
      <p:sp>
        <p:nvSpPr>
          <p:cNvPr id="19" name="TextBox 73">
            <a:extLst>
              <a:ext uri="{FF2B5EF4-FFF2-40B4-BE49-F238E27FC236}">
                <a16:creationId xmlns:a16="http://schemas.microsoft.com/office/drawing/2014/main" id="{7AF8258E-84B3-41E7-A65E-AA00038C03F2}"/>
              </a:ext>
            </a:extLst>
          </p:cNvPr>
          <p:cNvSpPr txBox="1"/>
          <p:nvPr/>
        </p:nvSpPr>
        <p:spPr>
          <a:xfrm>
            <a:off x="2114112" y="3862899"/>
            <a:ext cx="1585769" cy="566928"/>
          </a:xfrm>
          <a:prstGeom prst="rect">
            <a:avLst/>
          </a:prstGeom>
          <a:noFill/>
        </p:spPr>
        <p:txBody>
          <a:bodyPr rtlCol="0" wrap="square">
            <a:spAutoFit/>
          </a:bodyPr>
          <a:lstStyle/>
          <a:p>
            <a:pP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20" name="TextBox 72">
            <a:extLst>
              <a:ext uri="{FF2B5EF4-FFF2-40B4-BE49-F238E27FC236}">
                <a16:creationId xmlns:a16="http://schemas.microsoft.com/office/drawing/2014/main" id="{85A0BEF0-8C0F-44C9-BA21-4B1B12AEABA6}"/>
              </a:ext>
            </a:extLst>
          </p:cNvPr>
          <p:cNvSpPr txBox="1"/>
          <p:nvPr/>
        </p:nvSpPr>
        <p:spPr>
          <a:xfrm>
            <a:off x="3724128" y="3584016"/>
            <a:ext cx="1287780" cy="303886"/>
          </a:xfrm>
          <a:prstGeom prst="rect">
            <a:avLst/>
          </a:prstGeom>
          <a:noFill/>
        </p:spPr>
        <p:txBody>
          <a:bodyPr rtlCol="0" wrap="none">
            <a:spAutoFit/>
          </a:bodyPr>
          <a:lstStyle/>
          <a:p>
            <a:pPr algn="ctr">
              <a:defRPr/>
            </a:pPr>
            <a:r>
              <a:rPr altLang="zh-CN" lang="en-US" sz="1394">
                <a:solidFill>
                  <a:schemeClr val="tx1">
                    <a:lumMod val="65000"/>
                    <a:lumOff val="35000"/>
                  </a:schemeClr>
                </a:solidFill>
                <a:latin charset="0" panose="020b0604020202020204" pitchFamily="34" typeface="Arial"/>
                <a:ea charset="-122" panose="020b0503020204020204" pitchFamily="34" typeface="微软雅黑"/>
              </a:rPr>
              <a:t>2016迅速发展</a:t>
            </a:r>
          </a:p>
        </p:txBody>
      </p:sp>
      <p:sp>
        <p:nvSpPr>
          <p:cNvPr id="21" name="TextBox 73">
            <a:extLst>
              <a:ext uri="{FF2B5EF4-FFF2-40B4-BE49-F238E27FC236}">
                <a16:creationId xmlns:a16="http://schemas.microsoft.com/office/drawing/2014/main" id="{F7CDDAF6-3191-4785-8894-4AC48C4DA614}"/>
              </a:ext>
            </a:extLst>
          </p:cNvPr>
          <p:cNvSpPr txBox="1"/>
          <p:nvPr/>
        </p:nvSpPr>
        <p:spPr>
          <a:xfrm>
            <a:off x="3750701" y="3862899"/>
            <a:ext cx="1585769" cy="566928"/>
          </a:xfrm>
          <a:prstGeom prst="rect">
            <a:avLst/>
          </a:prstGeom>
          <a:noFill/>
        </p:spPr>
        <p:txBody>
          <a:bodyPr rtlCol="0" wrap="square">
            <a:spAutoFit/>
          </a:bodyPr>
          <a:lstStyle/>
          <a:p>
            <a:pP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22" name="TextBox 72">
            <a:extLst>
              <a:ext uri="{FF2B5EF4-FFF2-40B4-BE49-F238E27FC236}">
                <a16:creationId xmlns:a16="http://schemas.microsoft.com/office/drawing/2014/main" id="{3B3759D0-57F9-436D-A22C-E2FC1E012A88}"/>
              </a:ext>
            </a:extLst>
          </p:cNvPr>
          <p:cNvSpPr txBox="1"/>
          <p:nvPr/>
        </p:nvSpPr>
        <p:spPr>
          <a:xfrm>
            <a:off x="5209543" y="3584016"/>
            <a:ext cx="1465580" cy="303886"/>
          </a:xfrm>
          <a:prstGeom prst="rect">
            <a:avLst/>
          </a:prstGeom>
          <a:noFill/>
        </p:spPr>
        <p:txBody>
          <a:bodyPr rtlCol="0" wrap="none">
            <a:spAutoFit/>
          </a:bodyPr>
          <a:lstStyle/>
          <a:p>
            <a:pPr algn="ctr">
              <a:defRPr/>
            </a:pPr>
            <a:r>
              <a:rPr altLang="zh-CN" lang="en-US" sz="1394">
                <a:solidFill>
                  <a:schemeClr val="tx1">
                    <a:lumMod val="65000"/>
                    <a:lumOff val="35000"/>
                  </a:schemeClr>
                </a:solidFill>
                <a:latin charset="0" panose="020b0604020202020204" pitchFamily="34" typeface="Arial"/>
                <a:ea charset="-122" panose="020b0503020204020204" pitchFamily="34" typeface="微软雅黑"/>
              </a:rPr>
              <a:t>2017大数据推广</a:t>
            </a:r>
          </a:p>
        </p:txBody>
      </p:sp>
      <p:sp>
        <p:nvSpPr>
          <p:cNvPr id="23" name="TextBox 73">
            <a:extLst>
              <a:ext uri="{FF2B5EF4-FFF2-40B4-BE49-F238E27FC236}">
                <a16:creationId xmlns:a16="http://schemas.microsoft.com/office/drawing/2014/main" id="{57C569FB-AEE1-49F1-8E4F-41363C520B8A}"/>
              </a:ext>
            </a:extLst>
          </p:cNvPr>
          <p:cNvSpPr txBox="1"/>
          <p:nvPr/>
        </p:nvSpPr>
        <p:spPr>
          <a:xfrm>
            <a:off x="5325016" y="3862899"/>
            <a:ext cx="1585769" cy="566928"/>
          </a:xfrm>
          <a:prstGeom prst="rect">
            <a:avLst/>
          </a:prstGeom>
          <a:noFill/>
        </p:spPr>
        <p:txBody>
          <a:bodyPr rtlCol="0" wrap="square">
            <a:spAutoFit/>
          </a:bodyPr>
          <a:lstStyle/>
          <a:p>
            <a:pP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24" name="TextBox 72">
            <a:extLst>
              <a:ext uri="{FF2B5EF4-FFF2-40B4-BE49-F238E27FC236}">
                <a16:creationId xmlns:a16="http://schemas.microsoft.com/office/drawing/2014/main" id="{D1A15569-EC2F-4736-9822-26EEA227450B}"/>
              </a:ext>
            </a:extLst>
          </p:cNvPr>
          <p:cNvSpPr txBox="1"/>
          <p:nvPr/>
        </p:nvSpPr>
        <p:spPr>
          <a:xfrm>
            <a:off x="6853902" y="3584016"/>
            <a:ext cx="1465580" cy="303886"/>
          </a:xfrm>
          <a:prstGeom prst="rect">
            <a:avLst/>
          </a:prstGeom>
          <a:noFill/>
        </p:spPr>
        <p:txBody>
          <a:bodyPr rtlCol="0" wrap="none">
            <a:spAutoFit/>
          </a:bodyPr>
          <a:lstStyle/>
          <a:p>
            <a:pPr algn="ctr">
              <a:defRPr/>
            </a:pPr>
            <a:r>
              <a:rPr altLang="zh-CN" lang="en-US" sz="1394">
                <a:solidFill>
                  <a:schemeClr val="tx1">
                    <a:lumMod val="65000"/>
                    <a:lumOff val="35000"/>
                  </a:schemeClr>
                </a:solidFill>
                <a:latin charset="0" panose="020b0604020202020204" pitchFamily="34" typeface="Arial"/>
                <a:ea charset="-122" panose="020b0503020204020204" pitchFamily="34" typeface="微软雅黑"/>
              </a:rPr>
              <a:t>2018互联网国际</a:t>
            </a:r>
          </a:p>
        </p:txBody>
      </p:sp>
      <p:sp>
        <p:nvSpPr>
          <p:cNvPr id="25" name="TextBox 73">
            <a:extLst>
              <a:ext uri="{FF2B5EF4-FFF2-40B4-BE49-F238E27FC236}">
                <a16:creationId xmlns:a16="http://schemas.microsoft.com/office/drawing/2014/main" id="{8AB31232-BB1B-435C-ABFD-2611659412D7}"/>
              </a:ext>
            </a:extLst>
          </p:cNvPr>
          <p:cNvSpPr txBox="1"/>
          <p:nvPr/>
        </p:nvSpPr>
        <p:spPr>
          <a:xfrm>
            <a:off x="6969376" y="3862899"/>
            <a:ext cx="1585769" cy="566928"/>
          </a:xfrm>
          <a:prstGeom prst="rect">
            <a:avLst/>
          </a:prstGeom>
          <a:noFill/>
        </p:spPr>
        <p:txBody>
          <a:bodyPr rtlCol="0" wrap="square">
            <a:spAutoFit/>
          </a:bodyPr>
          <a:lstStyle/>
          <a:p>
            <a:pP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26" name="TextBox 20">
            <a:extLst>
              <a:ext uri="{FF2B5EF4-FFF2-40B4-BE49-F238E27FC236}">
                <a16:creationId xmlns:a16="http://schemas.microsoft.com/office/drawing/2014/main" id="{D38604F7-CCD4-4FAC-9913-3284EFE570C5}"/>
              </a:ext>
            </a:extLst>
          </p:cNvPr>
          <p:cNvSpPr txBox="1"/>
          <p:nvPr/>
        </p:nvSpPr>
        <p:spPr>
          <a:xfrm>
            <a:off x="907976" y="292746"/>
            <a:ext cx="2888520"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近年发展数据对比</a:t>
            </a:r>
          </a:p>
        </p:txBody>
      </p:sp>
      <p:sp>
        <p:nvSpPr>
          <p:cNvPr id="27" name="矩形 26">
            <a:extLst>
              <a:ext uri="{FF2B5EF4-FFF2-40B4-BE49-F238E27FC236}">
                <a16:creationId xmlns:a16="http://schemas.microsoft.com/office/drawing/2014/main" id="{E9D25D43-150B-421C-9D6E-E5B1B6D3DCFA}"/>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02</a:t>
            </a:r>
          </a:p>
        </p:txBody>
      </p:sp>
      <p:cxnSp>
        <p:nvCxnSpPr>
          <p:cNvPr id="28" name="直接连接符 27">
            <a:extLst>
              <a:ext uri="{FF2B5EF4-FFF2-40B4-BE49-F238E27FC236}">
                <a16:creationId xmlns:a16="http://schemas.microsoft.com/office/drawing/2014/main" id="{EDD4CCAE-DE5D-4FD3-957F-B43EC8C4C72B}"/>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9" name="组合 28">
            <a:extLst>
              <a:ext uri="{FF2B5EF4-FFF2-40B4-BE49-F238E27FC236}">
                <a16:creationId xmlns:a16="http://schemas.microsoft.com/office/drawing/2014/main" id="{9677E04D-81D9-4BD3-99F9-4264BFF036ED}"/>
              </a:ext>
            </a:extLst>
          </p:cNvPr>
          <p:cNvGrpSpPr/>
          <p:nvPr/>
        </p:nvGrpSpPr>
        <p:grpSpPr>
          <a:xfrm>
            <a:off x="6836829" y="219003"/>
            <a:ext cx="2812751" cy="584775"/>
            <a:chOff x="6836829" y="219003"/>
            <a:chExt cx="2812751" cy="584775"/>
          </a:xfrm>
        </p:grpSpPr>
        <p:sp>
          <p:nvSpPr>
            <p:cNvPr id="30" name="TextBox 20">
              <a:extLst>
                <a:ext uri="{FF2B5EF4-FFF2-40B4-BE49-F238E27FC236}">
                  <a16:creationId xmlns:a16="http://schemas.microsoft.com/office/drawing/2014/main" id="{68D87963-E9A2-4B66-9D99-A83ABB66FB78}"/>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31" name="TextBox 20">
              <a:extLst>
                <a:ext uri="{FF2B5EF4-FFF2-40B4-BE49-F238E27FC236}">
                  <a16:creationId xmlns:a16="http://schemas.microsoft.com/office/drawing/2014/main" id="{AA7E4FDE-5F95-414A-9D0D-63DC2DA704C9}"/>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32" name="TextBox 20">
              <a:extLst>
                <a:ext uri="{FF2B5EF4-FFF2-40B4-BE49-F238E27FC236}">
                  <a16:creationId xmlns:a16="http://schemas.microsoft.com/office/drawing/2014/main" id="{AE40F674-9B83-4094-AE53-31A922578615}"/>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33" name="任意多边形: 形状 32">
            <a:extLst>
              <a:ext uri="{FF2B5EF4-FFF2-40B4-BE49-F238E27FC236}">
                <a16:creationId xmlns:a16="http://schemas.microsoft.com/office/drawing/2014/main" id="{805657CA-5F5F-4CC0-989B-5F206D09EE56}"/>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77840090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3"/>
                                        </p:tgtEl>
                                        <p:attrNameLst>
                                          <p:attrName>style.visibility</p:attrName>
                                        </p:attrNameLst>
                                      </p:cBhvr>
                                      <p:to>
                                        <p:strVal val="visible"/>
                                      </p:to>
                                    </p:set>
                                    <p:animEffect filter="fade" transition="in">
                                      <p:cBhvr>
                                        <p:cTn dur="100" id="7"/>
                                        <p:tgtEl>
                                          <p:spTgt spid="33"/>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8"/>
                                        </p:tgtEl>
                                        <p:attrNameLst>
                                          <p:attrName>style.visibility</p:attrName>
                                        </p:attrNameLst>
                                      </p:cBhvr>
                                      <p:to>
                                        <p:strVal val="visible"/>
                                      </p:to>
                                    </p:set>
                                    <p:animEffect filter="wipe(left)" transition="in">
                                      <p:cBhvr>
                                        <p:cTn dur="300" id="11"/>
                                        <p:tgtEl>
                                          <p:spTgt spid="28"/>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7"/>
                                        </p:tgtEl>
                                        <p:attrNameLst>
                                          <p:attrName>style.visibility</p:attrName>
                                        </p:attrNameLst>
                                      </p:cBhvr>
                                      <p:to>
                                        <p:strVal val="visible"/>
                                      </p:to>
                                    </p:set>
                                    <p:anim calcmode="lin" valueType="num">
                                      <p:cBhvr additive="base">
                                        <p:cTn dur="400" fill="hold" id="14"/>
                                        <p:tgtEl>
                                          <p:spTgt spid="27"/>
                                        </p:tgtEl>
                                        <p:attrNameLst>
                                          <p:attrName>ppt_x</p:attrName>
                                        </p:attrNameLst>
                                      </p:cBhvr>
                                      <p:tavLst>
                                        <p:tav tm="0">
                                          <p:val>
                                            <p:strVal val="0-#ppt_w/2"/>
                                          </p:val>
                                        </p:tav>
                                        <p:tav tm="100000">
                                          <p:val>
                                            <p:strVal val="#ppt_x"/>
                                          </p:val>
                                        </p:tav>
                                      </p:tavLst>
                                    </p:anim>
                                    <p:anim calcmode="lin" valueType="num">
                                      <p:cBhvr additive="base">
                                        <p:cTn dur="400" fill="hold" id="15"/>
                                        <p:tgtEl>
                                          <p:spTgt spid="27"/>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26"/>
                                        </p:tgtEl>
                                        <p:attrNameLst>
                                          <p:attrName>style.visibility</p:attrName>
                                        </p:attrNameLst>
                                      </p:cBhvr>
                                      <p:to>
                                        <p:strVal val="visible"/>
                                      </p:to>
                                    </p:set>
                                    <p:anim calcmode="lin" valueType="num">
                                      <p:cBhvr additive="base">
                                        <p:cTn dur="400" fill="hold" id="19"/>
                                        <p:tgtEl>
                                          <p:spTgt spid="26"/>
                                        </p:tgtEl>
                                        <p:attrNameLst>
                                          <p:attrName>ppt_x</p:attrName>
                                        </p:attrNameLst>
                                      </p:cBhvr>
                                      <p:tavLst>
                                        <p:tav tm="0">
                                          <p:val>
                                            <p:strVal val="0-#ppt_w/2"/>
                                          </p:val>
                                        </p:tav>
                                        <p:tav tm="100000">
                                          <p:val>
                                            <p:strVal val="#ppt_x"/>
                                          </p:val>
                                        </p:tav>
                                      </p:tavLst>
                                    </p:anim>
                                    <p:anim calcmode="lin" valueType="num">
                                      <p:cBhvr additive="base">
                                        <p:cTn dur="400" fill="hold" id="20"/>
                                        <p:tgtEl>
                                          <p:spTgt spid="26"/>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9"/>
                                        </p:tgtEl>
                                        <p:attrNameLst>
                                          <p:attrName>style.visibility</p:attrName>
                                        </p:attrNameLst>
                                      </p:cBhvr>
                                      <p:to>
                                        <p:strVal val="visible"/>
                                      </p:to>
                                    </p:set>
                                    <p:animEffect filter="randombar(horizontal)" transition="in">
                                      <p:cBhvr>
                                        <p:cTn dur="400" id="23"/>
                                        <p:tgtEl>
                                          <p:spTgt spid="29"/>
                                        </p:tgtEl>
                                      </p:cBhvr>
                                    </p:animEffect>
                                  </p:childTnLst>
                                </p:cTn>
                              </p:par>
                              <p:par>
                                <p:cTn fill="hold" grpId="0" id="24" nodeType="withEffect" presetClass="entr" presetID="53" presetSubtype="0">
                                  <p:stCondLst>
                                    <p:cond delay="0"/>
                                  </p:stCondLst>
                                  <p:childTnLst>
                                    <p:set>
                                      <p:cBhvr>
                                        <p:cTn dur="1" fill="hold" id="25">
                                          <p:stCondLst>
                                            <p:cond delay="0"/>
                                          </p:stCondLst>
                                        </p:cTn>
                                        <p:tgtEl>
                                          <p:spTgt spid="3"/>
                                        </p:tgtEl>
                                        <p:attrNameLst>
                                          <p:attrName>style.visibility</p:attrName>
                                        </p:attrNameLst>
                                      </p:cBhvr>
                                      <p:to>
                                        <p:strVal val="visible"/>
                                      </p:to>
                                    </p:set>
                                    <p:anim calcmode="lin" valueType="num">
                                      <p:cBhvr>
                                        <p:cTn dur="500" fill="hold" id="26"/>
                                        <p:tgtEl>
                                          <p:spTgt spid="3"/>
                                        </p:tgtEl>
                                        <p:attrNameLst>
                                          <p:attrName>ppt_w</p:attrName>
                                        </p:attrNameLst>
                                      </p:cBhvr>
                                      <p:tavLst>
                                        <p:tav tm="0">
                                          <p:val>
                                            <p:fltVal val="0"/>
                                          </p:val>
                                        </p:tav>
                                        <p:tav tm="100000">
                                          <p:val>
                                            <p:strVal val="#ppt_w"/>
                                          </p:val>
                                        </p:tav>
                                      </p:tavLst>
                                    </p:anim>
                                    <p:anim calcmode="lin" valueType="num">
                                      <p:cBhvr>
                                        <p:cTn dur="500" fill="hold" id="27"/>
                                        <p:tgtEl>
                                          <p:spTgt spid="3"/>
                                        </p:tgtEl>
                                        <p:attrNameLst>
                                          <p:attrName>ppt_h</p:attrName>
                                        </p:attrNameLst>
                                      </p:cBhvr>
                                      <p:tavLst>
                                        <p:tav tm="0">
                                          <p:val>
                                            <p:fltVal val="0"/>
                                          </p:val>
                                        </p:tav>
                                        <p:tav tm="100000">
                                          <p:val>
                                            <p:strVal val="#ppt_h"/>
                                          </p:val>
                                        </p:tav>
                                      </p:tavLst>
                                    </p:anim>
                                    <p:animEffect filter="fade" transition="in">
                                      <p:cBhvr>
                                        <p:cTn dur="500" id="28"/>
                                        <p:tgtEl>
                                          <p:spTgt spid="3"/>
                                        </p:tgtEl>
                                      </p:cBhvr>
                                    </p:animEffect>
                                  </p:childTnLst>
                                </p:cTn>
                              </p:par>
                            </p:childTnLst>
                          </p:cTn>
                        </p:par>
                        <p:par>
                          <p:cTn fill="hold" id="29" nodeType="afterGroup">
                            <p:stCondLst>
                              <p:cond delay="1000"/>
                            </p:stCondLst>
                            <p:childTnLst>
                              <p:par>
                                <p:cTn fill="hold" grpId="0" id="30" nodeType="afterEffect" presetClass="entr" presetID="1" presetSubtype="0">
                                  <p:stCondLst>
                                    <p:cond delay="0"/>
                                  </p:stCondLst>
                                  <p:childTnLst>
                                    <p:set>
                                      <p:cBhvr>
                                        <p:cTn dur="1" fill="hold" id="31">
                                          <p:stCondLst>
                                            <p:cond delay="0"/>
                                          </p:stCondLst>
                                        </p:cTn>
                                        <p:tgtEl>
                                          <p:spTgt spid="11"/>
                                        </p:tgtEl>
                                        <p:attrNameLst>
                                          <p:attrName>style.visibility</p:attrName>
                                        </p:attrNameLst>
                                      </p:cBhvr>
                                      <p:to>
                                        <p:strVal val="visible"/>
                                      </p:to>
                                    </p:set>
                                  </p:childTnLst>
                                </p:cTn>
                              </p:par>
                            </p:childTnLst>
                          </p:cTn>
                        </p:par>
                        <p:par>
                          <p:cTn fill="hold" id="32" nodeType="afterGroup">
                            <p:stCondLst>
                              <p:cond delay="1001"/>
                            </p:stCondLst>
                            <p:childTnLst>
                              <p:par>
                                <p:cTn fill="hold" grpId="0" id="33" nodeType="afterEffect" presetClass="entr" presetID="53" presetSubtype="0">
                                  <p:stCondLst>
                                    <p:cond delay="0"/>
                                  </p:stCondLst>
                                  <p:childTnLst>
                                    <p:set>
                                      <p:cBhvr>
                                        <p:cTn dur="1" fill="hold" id="34">
                                          <p:stCondLst>
                                            <p:cond delay="0"/>
                                          </p:stCondLst>
                                        </p:cTn>
                                        <p:tgtEl>
                                          <p:spTgt spid="4"/>
                                        </p:tgtEl>
                                        <p:attrNameLst>
                                          <p:attrName>style.visibility</p:attrName>
                                        </p:attrNameLst>
                                      </p:cBhvr>
                                      <p:to>
                                        <p:strVal val="visible"/>
                                      </p:to>
                                    </p:set>
                                    <p:anim calcmode="lin" valueType="num">
                                      <p:cBhvr>
                                        <p:cTn dur="500" fill="hold" id="35"/>
                                        <p:tgtEl>
                                          <p:spTgt spid="4"/>
                                        </p:tgtEl>
                                        <p:attrNameLst>
                                          <p:attrName>ppt_w</p:attrName>
                                        </p:attrNameLst>
                                      </p:cBhvr>
                                      <p:tavLst>
                                        <p:tav tm="0">
                                          <p:val>
                                            <p:fltVal val="0"/>
                                          </p:val>
                                        </p:tav>
                                        <p:tav tm="100000">
                                          <p:val>
                                            <p:strVal val="#ppt_w"/>
                                          </p:val>
                                        </p:tav>
                                      </p:tavLst>
                                    </p:anim>
                                    <p:anim calcmode="lin" valueType="num">
                                      <p:cBhvr>
                                        <p:cTn dur="500" fill="hold" id="36"/>
                                        <p:tgtEl>
                                          <p:spTgt spid="4"/>
                                        </p:tgtEl>
                                        <p:attrNameLst>
                                          <p:attrName>ppt_h</p:attrName>
                                        </p:attrNameLst>
                                      </p:cBhvr>
                                      <p:tavLst>
                                        <p:tav tm="0">
                                          <p:val>
                                            <p:fltVal val="0"/>
                                          </p:val>
                                        </p:tav>
                                        <p:tav tm="100000">
                                          <p:val>
                                            <p:strVal val="#ppt_h"/>
                                          </p:val>
                                        </p:tav>
                                      </p:tavLst>
                                    </p:anim>
                                    <p:animEffect filter="fade" transition="in">
                                      <p:cBhvr>
                                        <p:cTn dur="500" id="37"/>
                                        <p:tgtEl>
                                          <p:spTgt spid="4"/>
                                        </p:tgtEl>
                                      </p:cBhvr>
                                    </p:animEffect>
                                  </p:childTnLst>
                                </p:cTn>
                              </p:par>
                            </p:childTnLst>
                          </p:cTn>
                        </p:par>
                        <p:par>
                          <p:cTn fill="hold" id="38" nodeType="afterGroup">
                            <p:stCondLst>
                              <p:cond delay="1501"/>
                            </p:stCondLst>
                            <p:childTnLst>
                              <p:par>
                                <p:cTn fill="hold" grpId="0" id="39" nodeType="afterEffect" presetClass="entr" presetID="1" presetSubtype="0">
                                  <p:stCondLst>
                                    <p:cond delay="0"/>
                                  </p:stCondLst>
                                  <p:childTnLst>
                                    <p:set>
                                      <p:cBhvr>
                                        <p:cTn dur="1" fill="hold" id="40">
                                          <p:stCondLst>
                                            <p:cond delay="0"/>
                                          </p:stCondLst>
                                        </p:cTn>
                                        <p:tgtEl>
                                          <p:spTgt spid="12"/>
                                        </p:tgtEl>
                                        <p:attrNameLst>
                                          <p:attrName>style.visibility</p:attrName>
                                        </p:attrNameLst>
                                      </p:cBhvr>
                                      <p:to>
                                        <p:strVal val="visible"/>
                                      </p:to>
                                    </p:set>
                                  </p:childTnLst>
                                </p:cTn>
                              </p:par>
                            </p:childTnLst>
                          </p:cTn>
                        </p:par>
                        <p:par>
                          <p:cTn fill="hold" id="41" nodeType="afterGroup">
                            <p:stCondLst>
                              <p:cond delay="1502"/>
                            </p:stCondLst>
                            <p:childTnLst>
                              <p:par>
                                <p:cTn fill="hold" grpId="0" id="42" nodeType="afterEffect" presetClass="entr" presetID="53" presetSubtype="0">
                                  <p:stCondLst>
                                    <p:cond delay="0"/>
                                  </p:stCondLst>
                                  <p:childTnLst>
                                    <p:set>
                                      <p:cBhvr>
                                        <p:cTn dur="1" fill="hold" id="43">
                                          <p:stCondLst>
                                            <p:cond delay="0"/>
                                          </p:stCondLst>
                                        </p:cTn>
                                        <p:tgtEl>
                                          <p:spTgt spid="2"/>
                                        </p:tgtEl>
                                        <p:attrNameLst>
                                          <p:attrName>style.visibility</p:attrName>
                                        </p:attrNameLst>
                                      </p:cBhvr>
                                      <p:to>
                                        <p:strVal val="visible"/>
                                      </p:to>
                                    </p:set>
                                    <p:anim calcmode="lin" valueType="num">
                                      <p:cBhvr>
                                        <p:cTn dur="500" fill="hold" id="44"/>
                                        <p:tgtEl>
                                          <p:spTgt spid="2"/>
                                        </p:tgtEl>
                                        <p:attrNameLst>
                                          <p:attrName>ppt_w</p:attrName>
                                        </p:attrNameLst>
                                      </p:cBhvr>
                                      <p:tavLst>
                                        <p:tav tm="0">
                                          <p:val>
                                            <p:fltVal val="0"/>
                                          </p:val>
                                        </p:tav>
                                        <p:tav tm="100000">
                                          <p:val>
                                            <p:strVal val="#ppt_w"/>
                                          </p:val>
                                        </p:tav>
                                      </p:tavLst>
                                    </p:anim>
                                    <p:anim calcmode="lin" valueType="num">
                                      <p:cBhvr>
                                        <p:cTn dur="500" fill="hold" id="45"/>
                                        <p:tgtEl>
                                          <p:spTgt spid="2"/>
                                        </p:tgtEl>
                                        <p:attrNameLst>
                                          <p:attrName>ppt_h</p:attrName>
                                        </p:attrNameLst>
                                      </p:cBhvr>
                                      <p:tavLst>
                                        <p:tav tm="0">
                                          <p:val>
                                            <p:fltVal val="0"/>
                                          </p:val>
                                        </p:tav>
                                        <p:tav tm="100000">
                                          <p:val>
                                            <p:strVal val="#ppt_h"/>
                                          </p:val>
                                        </p:tav>
                                      </p:tavLst>
                                    </p:anim>
                                    <p:animEffect filter="fade" transition="in">
                                      <p:cBhvr>
                                        <p:cTn dur="500" id="46"/>
                                        <p:tgtEl>
                                          <p:spTgt spid="2"/>
                                        </p:tgtEl>
                                      </p:cBhvr>
                                    </p:animEffect>
                                  </p:childTnLst>
                                </p:cTn>
                              </p:par>
                            </p:childTnLst>
                          </p:cTn>
                        </p:par>
                        <p:par>
                          <p:cTn fill="hold" id="47" nodeType="afterGroup">
                            <p:stCondLst>
                              <p:cond delay="2002"/>
                            </p:stCondLst>
                            <p:childTnLst>
                              <p:par>
                                <p:cTn fill="hold" grpId="0" id="48" nodeType="afterEffect" presetClass="entr" presetID="1" presetSubtype="0">
                                  <p:stCondLst>
                                    <p:cond delay="0"/>
                                  </p:stCondLst>
                                  <p:childTnLst>
                                    <p:set>
                                      <p:cBhvr>
                                        <p:cTn dur="1" fill="hold" id="49">
                                          <p:stCondLst>
                                            <p:cond delay="0"/>
                                          </p:stCondLst>
                                        </p:cTn>
                                        <p:tgtEl>
                                          <p:spTgt spid="13"/>
                                        </p:tgtEl>
                                        <p:attrNameLst>
                                          <p:attrName>style.visibility</p:attrName>
                                        </p:attrNameLst>
                                      </p:cBhvr>
                                      <p:to>
                                        <p:strVal val="visible"/>
                                      </p:to>
                                    </p:set>
                                  </p:childTnLst>
                                </p:cTn>
                              </p:par>
                            </p:childTnLst>
                          </p:cTn>
                        </p:par>
                        <p:par>
                          <p:cTn fill="hold" id="50" nodeType="afterGroup">
                            <p:stCondLst>
                              <p:cond delay="2003"/>
                            </p:stCondLst>
                            <p:childTnLst>
                              <p:par>
                                <p:cTn fill="hold" grpId="0" id="51" nodeType="afterEffect" presetClass="entr" presetID="53" presetSubtype="0">
                                  <p:stCondLst>
                                    <p:cond delay="0"/>
                                  </p:stCondLst>
                                  <p:childTnLst>
                                    <p:set>
                                      <p:cBhvr>
                                        <p:cTn dur="1" fill="hold" id="52">
                                          <p:stCondLst>
                                            <p:cond delay="0"/>
                                          </p:stCondLst>
                                        </p:cTn>
                                        <p:tgtEl>
                                          <p:spTgt spid="5"/>
                                        </p:tgtEl>
                                        <p:attrNameLst>
                                          <p:attrName>style.visibility</p:attrName>
                                        </p:attrNameLst>
                                      </p:cBhvr>
                                      <p:to>
                                        <p:strVal val="visible"/>
                                      </p:to>
                                    </p:set>
                                    <p:anim calcmode="lin" valueType="num">
                                      <p:cBhvr>
                                        <p:cTn dur="500" fill="hold" id="53"/>
                                        <p:tgtEl>
                                          <p:spTgt spid="5"/>
                                        </p:tgtEl>
                                        <p:attrNameLst>
                                          <p:attrName>ppt_w</p:attrName>
                                        </p:attrNameLst>
                                      </p:cBhvr>
                                      <p:tavLst>
                                        <p:tav tm="0">
                                          <p:val>
                                            <p:fltVal val="0"/>
                                          </p:val>
                                        </p:tav>
                                        <p:tav tm="100000">
                                          <p:val>
                                            <p:strVal val="#ppt_w"/>
                                          </p:val>
                                        </p:tav>
                                      </p:tavLst>
                                    </p:anim>
                                    <p:anim calcmode="lin" valueType="num">
                                      <p:cBhvr>
                                        <p:cTn dur="500" fill="hold" id="54"/>
                                        <p:tgtEl>
                                          <p:spTgt spid="5"/>
                                        </p:tgtEl>
                                        <p:attrNameLst>
                                          <p:attrName>ppt_h</p:attrName>
                                        </p:attrNameLst>
                                      </p:cBhvr>
                                      <p:tavLst>
                                        <p:tav tm="0">
                                          <p:val>
                                            <p:fltVal val="0"/>
                                          </p:val>
                                        </p:tav>
                                        <p:tav tm="100000">
                                          <p:val>
                                            <p:strVal val="#ppt_h"/>
                                          </p:val>
                                        </p:tav>
                                      </p:tavLst>
                                    </p:anim>
                                    <p:animEffect filter="fade" transition="in">
                                      <p:cBhvr>
                                        <p:cTn dur="500" id="55"/>
                                        <p:tgtEl>
                                          <p:spTgt spid="5"/>
                                        </p:tgtEl>
                                      </p:cBhvr>
                                    </p:animEffect>
                                  </p:childTnLst>
                                </p:cTn>
                              </p:par>
                            </p:childTnLst>
                          </p:cTn>
                        </p:par>
                        <p:par>
                          <p:cTn fill="hold" id="56" nodeType="afterGroup">
                            <p:stCondLst>
                              <p:cond delay="2503"/>
                            </p:stCondLst>
                            <p:childTnLst>
                              <p:par>
                                <p:cTn fill="hold" grpId="0" id="57" nodeType="afterEffect" presetClass="entr" presetID="1" presetSubtype="0">
                                  <p:stCondLst>
                                    <p:cond delay="0"/>
                                  </p:stCondLst>
                                  <p:childTnLst>
                                    <p:set>
                                      <p:cBhvr>
                                        <p:cTn dur="1" fill="hold" id="58">
                                          <p:stCondLst>
                                            <p:cond delay="0"/>
                                          </p:stCondLst>
                                        </p:cTn>
                                        <p:tgtEl>
                                          <p:spTgt spid="14"/>
                                        </p:tgtEl>
                                        <p:attrNameLst>
                                          <p:attrName>style.visibility</p:attrName>
                                        </p:attrNameLst>
                                      </p:cBhvr>
                                      <p:to>
                                        <p:strVal val="visible"/>
                                      </p:to>
                                    </p:set>
                                  </p:childTnLst>
                                </p:cTn>
                              </p:par>
                            </p:childTnLst>
                          </p:cTn>
                        </p:par>
                        <p:par>
                          <p:cTn fill="hold" id="59" nodeType="afterGroup">
                            <p:stCondLst>
                              <p:cond delay="2504"/>
                            </p:stCondLst>
                            <p:childTnLst>
                              <p:par>
                                <p:cTn fill="hold" grpId="0" id="60" nodeType="afterEffect" presetClass="entr" presetID="53" presetSubtype="0">
                                  <p:stCondLst>
                                    <p:cond delay="0"/>
                                  </p:stCondLst>
                                  <p:childTnLst>
                                    <p:set>
                                      <p:cBhvr>
                                        <p:cTn dur="1" fill="hold" id="61">
                                          <p:stCondLst>
                                            <p:cond delay="0"/>
                                          </p:stCondLst>
                                        </p:cTn>
                                        <p:tgtEl>
                                          <p:spTgt spid="6"/>
                                        </p:tgtEl>
                                        <p:attrNameLst>
                                          <p:attrName>style.visibility</p:attrName>
                                        </p:attrNameLst>
                                      </p:cBhvr>
                                      <p:to>
                                        <p:strVal val="visible"/>
                                      </p:to>
                                    </p:set>
                                    <p:anim calcmode="lin" valueType="num">
                                      <p:cBhvr>
                                        <p:cTn dur="500" fill="hold" id="62"/>
                                        <p:tgtEl>
                                          <p:spTgt spid="6"/>
                                        </p:tgtEl>
                                        <p:attrNameLst>
                                          <p:attrName>ppt_w</p:attrName>
                                        </p:attrNameLst>
                                      </p:cBhvr>
                                      <p:tavLst>
                                        <p:tav tm="0">
                                          <p:val>
                                            <p:fltVal val="0"/>
                                          </p:val>
                                        </p:tav>
                                        <p:tav tm="100000">
                                          <p:val>
                                            <p:strVal val="#ppt_w"/>
                                          </p:val>
                                        </p:tav>
                                      </p:tavLst>
                                    </p:anim>
                                    <p:anim calcmode="lin" valueType="num">
                                      <p:cBhvr>
                                        <p:cTn dur="500" fill="hold" id="63"/>
                                        <p:tgtEl>
                                          <p:spTgt spid="6"/>
                                        </p:tgtEl>
                                        <p:attrNameLst>
                                          <p:attrName>ppt_h</p:attrName>
                                        </p:attrNameLst>
                                      </p:cBhvr>
                                      <p:tavLst>
                                        <p:tav tm="0">
                                          <p:val>
                                            <p:fltVal val="0"/>
                                          </p:val>
                                        </p:tav>
                                        <p:tav tm="100000">
                                          <p:val>
                                            <p:strVal val="#ppt_h"/>
                                          </p:val>
                                        </p:tav>
                                      </p:tavLst>
                                    </p:anim>
                                    <p:animEffect filter="fade" transition="in">
                                      <p:cBhvr>
                                        <p:cTn dur="500" id="64"/>
                                        <p:tgtEl>
                                          <p:spTgt spid="6"/>
                                        </p:tgtEl>
                                      </p:cBhvr>
                                    </p:animEffect>
                                  </p:childTnLst>
                                </p:cTn>
                              </p:par>
                            </p:childTnLst>
                          </p:cTn>
                        </p:par>
                        <p:par>
                          <p:cTn fill="hold" id="65" nodeType="afterGroup">
                            <p:stCondLst>
                              <p:cond delay="3004"/>
                            </p:stCondLst>
                            <p:childTnLst>
                              <p:par>
                                <p:cTn fill="hold" grpId="0" id="66" nodeType="afterEffect" presetClass="entr" presetID="1" presetSubtype="0">
                                  <p:stCondLst>
                                    <p:cond delay="0"/>
                                  </p:stCondLst>
                                  <p:childTnLst>
                                    <p:set>
                                      <p:cBhvr>
                                        <p:cTn dur="1" fill="hold" id="67">
                                          <p:stCondLst>
                                            <p:cond delay="0"/>
                                          </p:stCondLst>
                                        </p:cTn>
                                        <p:tgtEl>
                                          <p:spTgt spid="15"/>
                                        </p:tgtEl>
                                        <p:attrNameLst>
                                          <p:attrName>style.visibility</p:attrName>
                                        </p:attrNameLst>
                                      </p:cBhvr>
                                      <p:to>
                                        <p:strVal val="visible"/>
                                      </p:to>
                                    </p:set>
                                  </p:childTnLst>
                                </p:cTn>
                              </p:par>
                            </p:childTnLst>
                          </p:cTn>
                        </p:par>
                        <p:par>
                          <p:cTn fill="hold" id="68" nodeType="afterGroup">
                            <p:stCondLst>
                              <p:cond delay="3005"/>
                            </p:stCondLst>
                            <p:childTnLst>
                              <p:par>
                                <p:cTn fill="hold" grpId="0" id="69" nodeType="afterEffect" presetClass="entr" presetID="10" presetSubtype="0">
                                  <p:stCondLst>
                                    <p:cond delay="0"/>
                                  </p:stCondLst>
                                  <p:childTnLst>
                                    <p:set>
                                      <p:cBhvr>
                                        <p:cTn dur="1" fill="hold" id="70">
                                          <p:stCondLst>
                                            <p:cond delay="0"/>
                                          </p:stCondLst>
                                        </p:cTn>
                                        <p:tgtEl>
                                          <p:spTgt spid="7"/>
                                        </p:tgtEl>
                                        <p:attrNameLst>
                                          <p:attrName>style.visibility</p:attrName>
                                        </p:attrNameLst>
                                      </p:cBhvr>
                                      <p:to>
                                        <p:strVal val="visible"/>
                                      </p:to>
                                    </p:set>
                                    <p:animEffect filter="fade" transition="in">
                                      <p:cBhvr>
                                        <p:cTn dur="500" id="71"/>
                                        <p:tgtEl>
                                          <p:spTgt spid="7"/>
                                        </p:tgtEl>
                                      </p:cBhvr>
                                    </p:animEffect>
                                  </p:childTnLst>
                                </p:cTn>
                              </p:par>
                            </p:childTnLst>
                          </p:cTn>
                        </p:par>
                        <p:par>
                          <p:cTn fill="hold" id="72" nodeType="afterGroup">
                            <p:stCondLst>
                              <p:cond delay="3505"/>
                            </p:stCondLst>
                            <p:childTnLst>
                              <p:par>
                                <p:cTn fill="hold" grpId="0" id="73" nodeType="afterEffect" presetClass="entr" presetID="10" presetSubtype="0">
                                  <p:stCondLst>
                                    <p:cond delay="0"/>
                                  </p:stCondLst>
                                  <p:childTnLst>
                                    <p:set>
                                      <p:cBhvr>
                                        <p:cTn dur="1" fill="hold" id="74">
                                          <p:stCondLst>
                                            <p:cond delay="0"/>
                                          </p:stCondLst>
                                        </p:cTn>
                                        <p:tgtEl>
                                          <p:spTgt spid="8"/>
                                        </p:tgtEl>
                                        <p:attrNameLst>
                                          <p:attrName>style.visibility</p:attrName>
                                        </p:attrNameLst>
                                      </p:cBhvr>
                                      <p:to>
                                        <p:strVal val="visible"/>
                                      </p:to>
                                    </p:set>
                                    <p:animEffect filter="fade" transition="in">
                                      <p:cBhvr>
                                        <p:cTn dur="500" id="75"/>
                                        <p:tgtEl>
                                          <p:spTgt spid="8"/>
                                        </p:tgtEl>
                                      </p:cBhvr>
                                    </p:animEffect>
                                  </p:childTnLst>
                                </p:cTn>
                              </p:par>
                            </p:childTnLst>
                          </p:cTn>
                        </p:par>
                        <p:par>
                          <p:cTn fill="hold" id="76" nodeType="afterGroup">
                            <p:stCondLst>
                              <p:cond delay="4005"/>
                            </p:stCondLst>
                            <p:childTnLst>
                              <p:par>
                                <p:cTn fill="hold" grpId="0" id="77" nodeType="afterEffect" presetClass="entr" presetID="10" presetSubtype="0">
                                  <p:stCondLst>
                                    <p:cond delay="0"/>
                                  </p:stCondLst>
                                  <p:childTnLst>
                                    <p:set>
                                      <p:cBhvr>
                                        <p:cTn dur="1" fill="hold" id="78">
                                          <p:stCondLst>
                                            <p:cond delay="0"/>
                                          </p:stCondLst>
                                        </p:cTn>
                                        <p:tgtEl>
                                          <p:spTgt spid="9"/>
                                        </p:tgtEl>
                                        <p:attrNameLst>
                                          <p:attrName>style.visibility</p:attrName>
                                        </p:attrNameLst>
                                      </p:cBhvr>
                                      <p:to>
                                        <p:strVal val="visible"/>
                                      </p:to>
                                    </p:set>
                                    <p:animEffect filter="fade" transition="in">
                                      <p:cBhvr>
                                        <p:cTn dur="500" id="79"/>
                                        <p:tgtEl>
                                          <p:spTgt spid="9"/>
                                        </p:tgtEl>
                                      </p:cBhvr>
                                    </p:animEffect>
                                  </p:childTnLst>
                                </p:cTn>
                              </p:par>
                            </p:childTnLst>
                          </p:cTn>
                        </p:par>
                        <p:par>
                          <p:cTn fill="hold" id="80" nodeType="afterGroup">
                            <p:stCondLst>
                              <p:cond delay="4505"/>
                            </p:stCondLst>
                            <p:childTnLst>
                              <p:par>
                                <p:cTn fill="hold" grpId="0" id="81" nodeType="afterEffect" presetClass="entr" presetID="10" presetSubtype="0">
                                  <p:stCondLst>
                                    <p:cond delay="0"/>
                                  </p:stCondLst>
                                  <p:childTnLst>
                                    <p:set>
                                      <p:cBhvr>
                                        <p:cTn dur="1" fill="hold" id="82">
                                          <p:stCondLst>
                                            <p:cond delay="0"/>
                                          </p:stCondLst>
                                        </p:cTn>
                                        <p:tgtEl>
                                          <p:spTgt spid="10"/>
                                        </p:tgtEl>
                                        <p:attrNameLst>
                                          <p:attrName>style.visibility</p:attrName>
                                        </p:attrNameLst>
                                      </p:cBhvr>
                                      <p:to>
                                        <p:strVal val="visible"/>
                                      </p:to>
                                    </p:set>
                                    <p:animEffect filter="fade" transition="in">
                                      <p:cBhvr>
                                        <p:cTn dur="500" id="83"/>
                                        <p:tgtEl>
                                          <p:spTgt spid="10"/>
                                        </p:tgtEl>
                                      </p:cBhvr>
                                    </p:animEffect>
                                  </p:childTnLst>
                                </p:cTn>
                              </p:par>
                              <p:par>
                                <p:cTn fill="hold" grpId="0" id="84" nodeType="withEffect" presetClass="entr" presetID="12" presetSubtype="8">
                                  <p:stCondLst>
                                    <p:cond delay="500"/>
                                  </p:stCondLst>
                                  <p:childTnLst>
                                    <p:set>
                                      <p:cBhvr>
                                        <p:cTn dur="1" fill="hold" id="85">
                                          <p:stCondLst>
                                            <p:cond delay="0"/>
                                          </p:stCondLst>
                                        </p:cTn>
                                        <p:tgtEl>
                                          <p:spTgt spid="16"/>
                                        </p:tgtEl>
                                        <p:attrNameLst>
                                          <p:attrName>style.visibility</p:attrName>
                                        </p:attrNameLst>
                                      </p:cBhvr>
                                      <p:to>
                                        <p:strVal val="visible"/>
                                      </p:to>
                                    </p:set>
                                    <p:anim calcmode="lin" valueType="num">
                                      <p:cBhvr additive="base">
                                        <p:cTn dur="500" id="86"/>
                                        <p:tgtEl>
                                          <p:spTgt spid="16"/>
                                        </p:tgtEl>
                                        <p:attrNameLst>
                                          <p:attrName>ppt_x</p:attrName>
                                        </p:attrNameLst>
                                      </p:cBhvr>
                                      <p:tavLst>
                                        <p:tav tm="0">
                                          <p:val>
                                            <p:strVal val="#ppt_x-#ppt_w*1.125000"/>
                                          </p:val>
                                        </p:tav>
                                        <p:tav tm="100000">
                                          <p:val>
                                            <p:strVal val="#ppt_x"/>
                                          </p:val>
                                        </p:tav>
                                      </p:tavLst>
                                    </p:anim>
                                    <p:animEffect filter="wipe(right)" transition="in">
                                      <p:cBhvr>
                                        <p:cTn dur="500" id="87"/>
                                        <p:tgtEl>
                                          <p:spTgt spid="16"/>
                                        </p:tgtEl>
                                      </p:cBhvr>
                                    </p:animEffect>
                                  </p:childTnLst>
                                </p:cTn>
                              </p:par>
                              <p:par>
                                <p:cTn fill="hold" grpId="0" id="88" nodeType="withEffect" presetClass="entr" presetID="12" presetSubtype="8">
                                  <p:stCondLst>
                                    <p:cond delay="500"/>
                                  </p:stCondLst>
                                  <p:childTnLst>
                                    <p:set>
                                      <p:cBhvr>
                                        <p:cTn dur="1" fill="hold" id="89">
                                          <p:stCondLst>
                                            <p:cond delay="0"/>
                                          </p:stCondLst>
                                        </p:cTn>
                                        <p:tgtEl>
                                          <p:spTgt spid="17"/>
                                        </p:tgtEl>
                                        <p:attrNameLst>
                                          <p:attrName>style.visibility</p:attrName>
                                        </p:attrNameLst>
                                      </p:cBhvr>
                                      <p:to>
                                        <p:strVal val="visible"/>
                                      </p:to>
                                    </p:set>
                                    <p:anim calcmode="lin" valueType="num">
                                      <p:cBhvr additive="base">
                                        <p:cTn dur="500" id="90"/>
                                        <p:tgtEl>
                                          <p:spTgt spid="17"/>
                                        </p:tgtEl>
                                        <p:attrNameLst>
                                          <p:attrName>ppt_x</p:attrName>
                                        </p:attrNameLst>
                                      </p:cBhvr>
                                      <p:tavLst>
                                        <p:tav tm="0">
                                          <p:val>
                                            <p:strVal val="#ppt_x-#ppt_w*1.125000"/>
                                          </p:val>
                                        </p:tav>
                                        <p:tav tm="100000">
                                          <p:val>
                                            <p:strVal val="#ppt_x"/>
                                          </p:val>
                                        </p:tav>
                                      </p:tavLst>
                                    </p:anim>
                                    <p:animEffect filter="wipe(right)" transition="in">
                                      <p:cBhvr>
                                        <p:cTn dur="500" id="91"/>
                                        <p:tgtEl>
                                          <p:spTgt spid="17"/>
                                        </p:tgtEl>
                                      </p:cBhvr>
                                    </p:animEffect>
                                  </p:childTnLst>
                                </p:cTn>
                              </p:par>
                              <p:par>
                                <p:cTn fill="hold" grpId="0" id="92" nodeType="withEffect" presetClass="entr" presetID="12" presetSubtype="8">
                                  <p:stCondLst>
                                    <p:cond delay="500"/>
                                  </p:stCondLst>
                                  <p:childTnLst>
                                    <p:set>
                                      <p:cBhvr>
                                        <p:cTn dur="1" fill="hold" id="93">
                                          <p:stCondLst>
                                            <p:cond delay="0"/>
                                          </p:stCondLst>
                                        </p:cTn>
                                        <p:tgtEl>
                                          <p:spTgt spid="18"/>
                                        </p:tgtEl>
                                        <p:attrNameLst>
                                          <p:attrName>style.visibility</p:attrName>
                                        </p:attrNameLst>
                                      </p:cBhvr>
                                      <p:to>
                                        <p:strVal val="visible"/>
                                      </p:to>
                                    </p:set>
                                    <p:anim calcmode="lin" valueType="num">
                                      <p:cBhvr additive="base">
                                        <p:cTn dur="500" id="94"/>
                                        <p:tgtEl>
                                          <p:spTgt spid="18"/>
                                        </p:tgtEl>
                                        <p:attrNameLst>
                                          <p:attrName>ppt_x</p:attrName>
                                        </p:attrNameLst>
                                      </p:cBhvr>
                                      <p:tavLst>
                                        <p:tav tm="0">
                                          <p:val>
                                            <p:strVal val="#ppt_x-#ppt_w*1.125000"/>
                                          </p:val>
                                        </p:tav>
                                        <p:tav tm="100000">
                                          <p:val>
                                            <p:strVal val="#ppt_x"/>
                                          </p:val>
                                        </p:tav>
                                      </p:tavLst>
                                    </p:anim>
                                    <p:animEffect filter="wipe(right)" transition="in">
                                      <p:cBhvr>
                                        <p:cTn dur="500" id="95"/>
                                        <p:tgtEl>
                                          <p:spTgt spid="18"/>
                                        </p:tgtEl>
                                      </p:cBhvr>
                                    </p:animEffect>
                                  </p:childTnLst>
                                </p:cTn>
                              </p:par>
                              <p:par>
                                <p:cTn fill="hold" grpId="0" id="96" nodeType="withEffect" presetClass="entr" presetID="12" presetSubtype="8">
                                  <p:stCondLst>
                                    <p:cond delay="500"/>
                                  </p:stCondLst>
                                  <p:childTnLst>
                                    <p:set>
                                      <p:cBhvr>
                                        <p:cTn dur="1" fill="hold" id="97">
                                          <p:stCondLst>
                                            <p:cond delay="0"/>
                                          </p:stCondLst>
                                        </p:cTn>
                                        <p:tgtEl>
                                          <p:spTgt spid="19"/>
                                        </p:tgtEl>
                                        <p:attrNameLst>
                                          <p:attrName>style.visibility</p:attrName>
                                        </p:attrNameLst>
                                      </p:cBhvr>
                                      <p:to>
                                        <p:strVal val="visible"/>
                                      </p:to>
                                    </p:set>
                                    <p:anim calcmode="lin" valueType="num">
                                      <p:cBhvr additive="base">
                                        <p:cTn dur="500" id="98"/>
                                        <p:tgtEl>
                                          <p:spTgt spid="19"/>
                                        </p:tgtEl>
                                        <p:attrNameLst>
                                          <p:attrName>ppt_x</p:attrName>
                                        </p:attrNameLst>
                                      </p:cBhvr>
                                      <p:tavLst>
                                        <p:tav tm="0">
                                          <p:val>
                                            <p:strVal val="#ppt_x-#ppt_w*1.125000"/>
                                          </p:val>
                                        </p:tav>
                                        <p:tav tm="100000">
                                          <p:val>
                                            <p:strVal val="#ppt_x"/>
                                          </p:val>
                                        </p:tav>
                                      </p:tavLst>
                                    </p:anim>
                                    <p:animEffect filter="wipe(right)" transition="in">
                                      <p:cBhvr>
                                        <p:cTn dur="500" id="99"/>
                                        <p:tgtEl>
                                          <p:spTgt spid="19"/>
                                        </p:tgtEl>
                                      </p:cBhvr>
                                    </p:animEffect>
                                  </p:childTnLst>
                                </p:cTn>
                              </p:par>
                              <p:par>
                                <p:cTn fill="hold" grpId="0" id="100" nodeType="withEffect" presetClass="entr" presetID="12" presetSubtype="8">
                                  <p:stCondLst>
                                    <p:cond delay="500"/>
                                  </p:stCondLst>
                                  <p:childTnLst>
                                    <p:set>
                                      <p:cBhvr>
                                        <p:cTn dur="1" fill="hold" id="101">
                                          <p:stCondLst>
                                            <p:cond delay="0"/>
                                          </p:stCondLst>
                                        </p:cTn>
                                        <p:tgtEl>
                                          <p:spTgt spid="20"/>
                                        </p:tgtEl>
                                        <p:attrNameLst>
                                          <p:attrName>style.visibility</p:attrName>
                                        </p:attrNameLst>
                                      </p:cBhvr>
                                      <p:to>
                                        <p:strVal val="visible"/>
                                      </p:to>
                                    </p:set>
                                    <p:anim calcmode="lin" valueType="num">
                                      <p:cBhvr additive="base">
                                        <p:cTn dur="500" id="102"/>
                                        <p:tgtEl>
                                          <p:spTgt spid="20"/>
                                        </p:tgtEl>
                                        <p:attrNameLst>
                                          <p:attrName>ppt_x</p:attrName>
                                        </p:attrNameLst>
                                      </p:cBhvr>
                                      <p:tavLst>
                                        <p:tav tm="0">
                                          <p:val>
                                            <p:strVal val="#ppt_x-#ppt_w*1.125000"/>
                                          </p:val>
                                        </p:tav>
                                        <p:tav tm="100000">
                                          <p:val>
                                            <p:strVal val="#ppt_x"/>
                                          </p:val>
                                        </p:tav>
                                      </p:tavLst>
                                    </p:anim>
                                    <p:animEffect filter="wipe(right)" transition="in">
                                      <p:cBhvr>
                                        <p:cTn dur="500" id="103"/>
                                        <p:tgtEl>
                                          <p:spTgt spid="20"/>
                                        </p:tgtEl>
                                      </p:cBhvr>
                                    </p:animEffect>
                                  </p:childTnLst>
                                </p:cTn>
                              </p:par>
                              <p:par>
                                <p:cTn fill="hold" grpId="0" id="104" nodeType="withEffect" presetClass="entr" presetID="12" presetSubtype="8">
                                  <p:stCondLst>
                                    <p:cond delay="500"/>
                                  </p:stCondLst>
                                  <p:childTnLst>
                                    <p:set>
                                      <p:cBhvr>
                                        <p:cTn dur="1" fill="hold" id="105">
                                          <p:stCondLst>
                                            <p:cond delay="0"/>
                                          </p:stCondLst>
                                        </p:cTn>
                                        <p:tgtEl>
                                          <p:spTgt spid="21"/>
                                        </p:tgtEl>
                                        <p:attrNameLst>
                                          <p:attrName>style.visibility</p:attrName>
                                        </p:attrNameLst>
                                      </p:cBhvr>
                                      <p:to>
                                        <p:strVal val="visible"/>
                                      </p:to>
                                    </p:set>
                                    <p:anim calcmode="lin" valueType="num">
                                      <p:cBhvr additive="base">
                                        <p:cTn dur="500" id="106"/>
                                        <p:tgtEl>
                                          <p:spTgt spid="21"/>
                                        </p:tgtEl>
                                        <p:attrNameLst>
                                          <p:attrName>ppt_x</p:attrName>
                                        </p:attrNameLst>
                                      </p:cBhvr>
                                      <p:tavLst>
                                        <p:tav tm="0">
                                          <p:val>
                                            <p:strVal val="#ppt_x-#ppt_w*1.125000"/>
                                          </p:val>
                                        </p:tav>
                                        <p:tav tm="100000">
                                          <p:val>
                                            <p:strVal val="#ppt_x"/>
                                          </p:val>
                                        </p:tav>
                                      </p:tavLst>
                                    </p:anim>
                                    <p:animEffect filter="wipe(right)" transition="in">
                                      <p:cBhvr>
                                        <p:cTn dur="500" id="107"/>
                                        <p:tgtEl>
                                          <p:spTgt spid="21"/>
                                        </p:tgtEl>
                                      </p:cBhvr>
                                    </p:animEffect>
                                  </p:childTnLst>
                                </p:cTn>
                              </p:par>
                              <p:par>
                                <p:cTn fill="hold" grpId="0" id="108" nodeType="withEffect" presetClass="entr" presetID="12" presetSubtype="8">
                                  <p:stCondLst>
                                    <p:cond delay="500"/>
                                  </p:stCondLst>
                                  <p:childTnLst>
                                    <p:set>
                                      <p:cBhvr>
                                        <p:cTn dur="1" fill="hold" id="109">
                                          <p:stCondLst>
                                            <p:cond delay="0"/>
                                          </p:stCondLst>
                                        </p:cTn>
                                        <p:tgtEl>
                                          <p:spTgt spid="22"/>
                                        </p:tgtEl>
                                        <p:attrNameLst>
                                          <p:attrName>style.visibility</p:attrName>
                                        </p:attrNameLst>
                                      </p:cBhvr>
                                      <p:to>
                                        <p:strVal val="visible"/>
                                      </p:to>
                                    </p:set>
                                    <p:anim calcmode="lin" valueType="num">
                                      <p:cBhvr additive="base">
                                        <p:cTn dur="500" id="110"/>
                                        <p:tgtEl>
                                          <p:spTgt spid="22"/>
                                        </p:tgtEl>
                                        <p:attrNameLst>
                                          <p:attrName>ppt_x</p:attrName>
                                        </p:attrNameLst>
                                      </p:cBhvr>
                                      <p:tavLst>
                                        <p:tav tm="0">
                                          <p:val>
                                            <p:strVal val="#ppt_x-#ppt_w*1.125000"/>
                                          </p:val>
                                        </p:tav>
                                        <p:tav tm="100000">
                                          <p:val>
                                            <p:strVal val="#ppt_x"/>
                                          </p:val>
                                        </p:tav>
                                      </p:tavLst>
                                    </p:anim>
                                    <p:animEffect filter="wipe(right)" transition="in">
                                      <p:cBhvr>
                                        <p:cTn dur="500" id="111"/>
                                        <p:tgtEl>
                                          <p:spTgt spid="22"/>
                                        </p:tgtEl>
                                      </p:cBhvr>
                                    </p:animEffect>
                                  </p:childTnLst>
                                </p:cTn>
                              </p:par>
                              <p:par>
                                <p:cTn fill="hold" grpId="0" id="112" nodeType="withEffect" presetClass="entr" presetID="12" presetSubtype="8">
                                  <p:stCondLst>
                                    <p:cond delay="500"/>
                                  </p:stCondLst>
                                  <p:childTnLst>
                                    <p:set>
                                      <p:cBhvr>
                                        <p:cTn dur="1" fill="hold" id="113">
                                          <p:stCondLst>
                                            <p:cond delay="0"/>
                                          </p:stCondLst>
                                        </p:cTn>
                                        <p:tgtEl>
                                          <p:spTgt spid="23"/>
                                        </p:tgtEl>
                                        <p:attrNameLst>
                                          <p:attrName>style.visibility</p:attrName>
                                        </p:attrNameLst>
                                      </p:cBhvr>
                                      <p:to>
                                        <p:strVal val="visible"/>
                                      </p:to>
                                    </p:set>
                                    <p:anim calcmode="lin" valueType="num">
                                      <p:cBhvr additive="base">
                                        <p:cTn dur="500" id="114"/>
                                        <p:tgtEl>
                                          <p:spTgt spid="23"/>
                                        </p:tgtEl>
                                        <p:attrNameLst>
                                          <p:attrName>ppt_x</p:attrName>
                                        </p:attrNameLst>
                                      </p:cBhvr>
                                      <p:tavLst>
                                        <p:tav tm="0">
                                          <p:val>
                                            <p:strVal val="#ppt_x-#ppt_w*1.125000"/>
                                          </p:val>
                                        </p:tav>
                                        <p:tav tm="100000">
                                          <p:val>
                                            <p:strVal val="#ppt_x"/>
                                          </p:val>
                                        </p:tav>
                                      </p:tavLst>
                                    </p:anim>
                                    <p:animEffect filter="wipe(right)" transition="in">
                                      <p:cBhvr>
                                        <p:cTn dur="500" id="115"/>
                                        <p:tgtEl>
                                          <p:spTgt spid="23"/>
                                        </p:tgtEl>
                                      </p:cBhvr>
                                    </p:animEffect>
                                  </p:childTnLst>
                                </p:cTn>
                              </p:par>
                              <p:par>
                                <p:cTn fill="hold" grpId="0" id="116" nodeType="withEffect" presetClass="entr" presetID="12" presetSubtype="8">
                                  <p:stCondLst>
                                    <p:cond delay="500"/>
                                  </p:stCondLst>
                                  <p:childTnLst>
                                    <p:set>
                                      <p:cBhvr>
                                        <p:cTn dur="1" fill="hold" id="117">
                                          <p:stCondLst>
                                            <p:cond delay="0"/>
                                          </p:stCondLst>
                                        </p:cTn>
                                        <p:tgtEl>
                                          <p:spTgt spid="24"/>
                                        </p:tgtEl>
                                        <p:attrNameLst>
                                          <p:attrName>style.visibility</p:attrName>
                                        </p:attrNameLst>
                                      </p:cBhvr>
                                      <p:to>
                                        <p:strVal val="visible"/>
                                      </p:to>
                                    </p:set>
                                    <p:anim calcmode="lin" valueType="num">
                                      <p:cBhvr additive="base">
                                        <p:cTn dur="500" id="118"/>
                                        <p:tgtEl>
                                          <p:spTgt spid="24"/>
                                        </p:tgtEl>
                                        <p:attrNameLst>
                                          <p:attrName>ppt_x</p:attrName>
                                        </p:attrNameLst>
                                      </p:cBhvr>
                                      <p:tavLst>
                                        <p:tav tm="0">
                                          <p:val>
                                            <p:strVal val="#ppt_x-#ppt_w*1.125000"/>
                                          </p:val>
                                        </p:tav>
                                        <p:tav tm="100000">
                                          <p:val>
                                            <p:strVal val="#ppt_x"/>
                                          </p:val>
                                        </p:tav>
                                      </p:tavLst>
                                    </p:anim>
                                    <p:animEffect filter="wipe(right)" transition="in">
                                      <p:cBhvr>
                                        <p:cTn dur="500" id="119"/>
                                        <p:tgtEl>
                                          <p:spTgt spid="24"/>
                                        </p:tgtEl>
                                      </p:cBhvr>
                                    </p:animEffect>
                                  </p:childTnLst>
                                </p:cTn>
                              </p:par>
                              <p:par>
                                <p:cTn fill="hold" grpId="0" id="120" nodeType="withEffect" presetClass="entr" presetID="12" presetSubtype="8">
                                  <p:stCondLst>
                                    <p:cond delay="500"/>
                                  </p:stCondLst>
                                  <p:childTnLst>
                                    <p:set>
                                      <p:cBhvr>
                                        <p:cTn dur="1" fill="hold" id="121">
                                          <p:stCondLst>
                                            <p:cond delay="0"/>
                                          </p:stCondLst>
                                        </p:cTn>
                                        <p:tgtEl>
                                          <p:spTgt spid="25"/>
                                        </p:tgtEl>
                                        <p:attrNameLst>
                                          <p:attrName>style.visibility</p:attrName>
                                        </p:attrNameLst>
                                      </p:cBhvr>
                                      <p:to>
                                        <p:strVal val="visible"/>
                                      </p:to>
                                    </p:set>
                                    <p:anim calcmode="lin" valueType="num">
                                      <p:cBhvr additive="base">
                                        <p:cTn dur="500" id="122"/>
                                        <p:tgtEl>
                                          <p:spTgt spid="25"/>
                                        </p:tgtEl>
                                        <p:attrNameLst>
                                          <p:attrName>ppt_x</p:attrName>
                                        </p:attrNameLst>
                                      </p:cBhvr>
                                      <p:tavLst>
                                        <p:tav tm="0">
                                          <p:val>
                                            <p:strVal val="#ppt_x-#ppt_w*1.125000"/>
                                          </p:val>
                                        </p:tav>
                                        <p:tav tm="100000">
                                          <p:val>
                                            <p:strVal val="#ppt_x"/>
                                          </p:val>
                                        </p:tav>
                                      </p:tavLst>
                                    </p:anim>
                                    <p:animEffect filter="wipe(right)" transition="in">
                                      <p:cBhvr>
                                        <p:cTn dur="500" id="123"/>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3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CC7A9CE3-1FDC-42FD-A308-7B5155066D26}"/>
              </a:ext>
            </a:extLst>
          </p:cNvPr>
          <p:cNvPicPr>
            <a:picLocks noChangeAspect="1"/>
          </p:cNvPicPr>
          <p:nvPr/>
        </p:nvPicPr>
        <p:blipFill>
          <a:blip r:embed="rId3">
            <a:extLst>
              <a:ext uri="{28A0092B-C50C-407E-A947-70E740481C1C}">
                <a14:useLocalDpi val="0"/>
              </a:ext>
            </a:extLst>
          </a:blip>
          <a:stretch>
            <a:fillRect/>
          </a:stretch>
        </p:blipFill>
        <p:spPr>
          <a:xfrm>
            <a:off x="0" y="0"/>
            <a:ext cx="3048000" cy="5040313"/>
          </a:xfrm>
          <a:prstGeom prst="rect">
            <a:avLst/>
          </a:prstGeom>
        </p:spPr>
      </p:pic>
      <p:sp>
        <p:nvSpPr>
          <p:cNvPr id="5" name="矩形 4">
            <a:extLst>
              <a:ext uri="{FF2B5EF4-FFF2-40B4-BE49-F238E27FC236}">
                <a16:creationId xmlns:a16="http://schemas.microsoft.com/office/drawing/2014/main" id="{F3B94BB8-4D86-4415-A018-2BFD8161DF7B}"/>
              </a:ext>
            </a:extLst>
          </p:cNvPr>
          <p:cNvSpPr/>
          <p:nvPr/>
        </p:nvSpPr>
        <p:spPr>
          <a:xfrm>
            <a:off x="1341119" y="1092074"/>
            <a:ext cx="6489133" cy="2834640"/>
          </a:xfrm>
          <a:prstGeom prst="rect">
            <a:avLst/>
          </a:prstGeom>
          <a:noFill/>
          <a:ln w="381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a:extLst>
              <a:ext uri="{FF2B5EF4-FFF2-40B4-BE49-F238E27FC236}">
                <a16:creationId xmlns:a16="http://schemas.microsoft.com/office/drawing/2014/main" id="{135B5C36-48B5-4EA8-9CCA-3579AA626F9C}"/>
              </a:ext>
            </a:extLst>
          </p:cNvPr>
          <p:cNvSpPr txBox="1"/>
          <p:nvPr/>
        </p:nvSpPr>
        <p:spPr>
          <a:xfrm>
            <a:off x="6132070" y="1362890"/>
            <a:ext cx="1949693" cy="640080"/>
          </a:xfrm>
          <a:prstGeom prst="rect">
            <a:avLst/>
          </a:prstGeom>
          <a:noFill/>
        </p:spPr>
        <p:txBody>
          <a:bodyPr rtlCol="0" wrap="none">
            <a:spAutoFit/>
          </a:bodyPr>
          <a:lstStyle/>
          <a:p>
            <a:r>
              <a:rPr altLang="zh-CN" lang="en-US" spc="300" sz="3600">
                <a:solidFill>
                  <a:srgbClr val="19B49B"/>
                </a:solidFill>
                <a:latin charset="0" panose="020b0503020202020204" pitchFamily="34" typeface="Agency FB"/>
              </a:rPr>
              <a:t>PART 03</a:t>
            </a:r>
          </a:p>
        </p:txBody>
      </p:sp>
      <p:sp>
        <p:nvSpPr>
          <p:cNvPr id="7" name="文本框 6">
            <a:extLst>
              <a:ext uri="{FF2B5EF4-FFF2-40B4-BE49-F238E27FC236}">
                <a16:creationId xmlns:a16="http://schemas.microsoft.com/office/drawing/2014/main" id="{3077A60F-6437-4A52-A98E-3DFF5A667757}"/>
              </a:ext>
            </a:extLst>
          </p:cNvPr>
          <p:cNvSpPr txBox="1"/>
          <p:nvPr/>
        </p:nvSpPr>
        <p:spPr>
          <a:xfrm>
            <a:off x="4753793" y="2051003"/>
            <a:ext cx="2926080" cy="640080"/>
          </a:xfrm>
          <a:prstGeom prst="rect">
            <a:avLst/>
          </a:prstGeom>
          <a:noFill/>
        </p:spPr>
        <p:txBody>
          <a:bodyPr rtlCol="0" wrap="none">
            <a:spAutoFit/>
          </a:bodyPr>
          <a:lstStyle/>
          <a:p>
            <a:r>
              <a:rPr altLang="en-US" b="1" lang="zh-CN" sz="3600">
                <a:latin charset="0" panose="020b0503020202020204" pitchFamily="34" typeface="Agency FB"/>
              </a:rPr>
              <a:t>工作成果展示</a:t>
            </a:r>
          </a:p>
        </p:txBody>
      </p:sp>
      <p:cxnSp>
        <p:nvCxnSpPr>
          <p:cNvPr id="8" name="直接连接符 7">
            <a:extLst>
              <a:ext uri="{FF2B5EF4-FFF2-40B4-BE49-F238E27FC236}">
                <a16:creationId xmlns:a16="http://schemas.microsoft.com/office/drawing/2014/main" id="{596361AE-2C38-46F2-B75E-C04B645FB4E1}"/>
              </a:ext>
            </a:extLst>
          </p:cNvPr>
          <p:cNvCxnSpPr/>
          <p:nvPr/>
        </p:nvCxnSpPr>
        <p:spPr>
          <a:xfrm>
            <a:off x="7093974" y="2781520"/>
            <a:ext cx="412034" cy="0"/>
          </a:xfrm>
          <a:prstGeom prst="line">
            <a:avLst/>
          </a:prstGeom>
          <a:ln w="31750">
            <a:solidFill>
              <a:srgbClr val="19B49B"/>
            </a:solidFill>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2B3BAA15-3D05-40A3-8206-787FBDA2B6E6}"/>
              </a:ext>
            </a:extLst>
          </p:cNvPr>
          <p:cNvSpPr txBox="1"/>
          <p:nvPr/>
        </p:nvSpPr>
        <p:spPr>
          <a:xfrm>
            <a:off x="2712289" y="2929919"/>
            <a:ext cx="4927622" cy="365760"/>
          </a:xfrm>
          <a:prstGeom prst="rect">
            <a:avLst/>
          </a:prstGeom>
          <a:noFill/>
        </p:spPr>
        <p:txBody>
          <a:bodyPr rtlCol="0" wrap="square">
            <a:spAutoFit/>
          </a:bodyPr>
          <a:lstStyle/>
          <a:p>
            <a:pPr algn="r"/>
            <a:r>
              <a:rPr altLang="zh-CN" lang="en-US" sz="900">
                <a:solidFill>
                  <a:srgbClr val="19B49B"/>
                </a:solidFill>
                <a:latin charset="-122" panose="02000000000000000000" pitchFamily="2" typeface="方正兰亭准黑_GBK"/>
                <a:ea charset="-122" panose="02000000000000000000" pitchFamily="2" typeface="方正兰亭准黑_GBK"/>
              </a:rPr>
              <a:t>Lorem ipsum dolir sit,consectetur adipiscing elit. Ut eff citur ipsum vitae </a:t>
            </a:r>
          </a:p>
          <a:p>
            <a:pPr algn="r"/>
            <a:r>
              <a:rPr altLang="zh-CN" lang="en-US" sz="900">
                <a:solidFill>
                  <a:srgbClr val="19B49B"/>
                </a:solidFill>
                <a:latin charset="-122" panose="02000000000000000000" pitchFamily="2" typeface="方正兰亭准黑_GBK"/>
                <a:ea charset="-122" panose="02000000000000000000" pitchFamily="2" typeface="方正兰亭准黑_GBK"/>
              </a:rPr>
              <a:t>tortor accumsan,a pulvinar lorem lacinina.</a:t>
            </a:r>
          </a:p>
        </p:txBody>
      </p:sp>
    </p:spTree>
    <p:extLst>
      <p:ext uri="{BB962C8B-B14F-4D97-AF65-F5344CB8AC3E}">
        <p14:creationId val="373258890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5"/>
                                        </p:tgtEl>
                                        <p:attrNameLst>
                                          <p:attrName>style.visibility</p:attrName>
                                        </p:attrNameLst>
                                      </p:cBhvr>
                                      <p:to>
                                        <p:strVal val="visible"/>
                                      </p:to>
                                    </p:set>
                                    <p:animEffect filter="wipe(right)"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53" presetSubtype="0">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p:cTn dur="500" fill="hold" id="15"/>
                                        <p:tgtEl>
                                          <p:spTgt spid="6"/>
                                        </p:tgtEl>
                                        <p:attrNameLst>
                                          <p:attrName>ppt_w</p:attrName>
                                        </p:attrNameLst>
                                      </p:cBhvr>
                                      <p:tavLst>
                                        <p:tav tm="0">
                                          <p:val>
                                            <p:fltVal val="0"/>
                                          </p:val>
                                        </p:tav>
                                        <p:tav tm="100000">
                                          <p:val>
                                            <p:strVal val="#ppt_w"/>
                                          </p:val>
                                        </p:tav>
                                      </p:tavLst>
                                    </p:anim>
                                    <p:anim calcmode="lin" valueType="num">
                                      <p:cBhvr>
                                        <p:cTn dur="500" fill="hold" id="16"/>
                                        <p:tgtEl>
                                          <p:spTgt spid="6"/>
                                        </p:tgtEl>
                                        <p:attrNameLst>
                                          <p:attrName>ppt_h</p:attrName>
                                        </p:attrNameLst>
                                      </p:cBhvr>
                                      <p:tavLst>
                                        <p:tav tm="0">
                                          <p:val>
                                            <p:fltVal val="0"/>
                                          </p:val>
                                        </p:tav>
                                        <p:tav tm="100000">
                                          <p:val>
                                            <p:strVal val="#ppt_h"/>
                                          </p:val>
                                        </p:tav>
                                      </p:tavLst>
                                    </p:anim>
                                    <p:animEffect filter="fade" transition="in">
                                      <p:cBhvr>
                                        <p:cTn dur="500" id="17"/>
                                        <p:tgtEl>
                                          <p:spTgt spid="6"/>
                                        </p:tgtEl>
                                      </p:cBhvr>
                                    </p:animEffect>
                                  </p:childTnLst>
                                </p:cTn>
                              </p:par>
                            </p:childTnLst>
                          </p:cTn>
                        </p:par>
                        <p:par>
                          <p:cTn fill="hold" id="18" nodeType="afterGroup">
                            <p:stCondLst>
                              <p:cond delay="1500"/>
                            </p:stCondLst>
                            <p:childTnLst>
                              <p:par>
                                <p:cTn fill="hold" grpId="0" id="19" nodeType="afterEffect" presetClass="entr" presetID="2" presetSubtype="2">
                                  <p:stCondLst>
                                    <p:cond delay="0"/>
                                  </p:stCondLst>
                                  <p:iterate type="wd">
                                    <p:tmPct val="20000"/>
                                  </p:iterate>
                                  <p:childTnLst>
                                    <p:set>
                                      <p:cBhvr>
                                        <p:cTn dur="1" fill="hold" id="20">
                                          <p:stCondLst>
                                            <p:cond delay="0"/>
                                          </p:stCondLst>
                                        </p:cTn>
                                        <p:tgtEl>
                                          <p:spTgt spid="7"/>
                                        </p:tgtEl>
                                        <p:attrNameLst>
                                          <p:attrName>style.visibility</p:attrName>
                                        </p:attrNameLst>
                                      </p:cBhvr>
                                      <p:to>
                                        <p:strVal val="visible"/>
                                      </p:to>
                                    </p:set>
                                    <p:anim calcmode="lin" valueType="num">
                                      <p:cBhvr additive="base">
                                        <p:cTn dur="500" fill="hold" id="21"/>
                                        <p:tgtEl>
                                          <p:spTgt spid="7"/>
                                        </p:tgtEl>
                                        <p:attrNameLst>
                                          <p:attrName>ppt_x</p:attrName>
                                        </p:attrNameLst>
                                      </p:cBhvr>
                                      <p:tavLst>
                                        <p:tav tm="0">
                                          <p:val>
                                            <p:strVal val="1+#ppt_w/2"/>
                                          </p:val>
                                        </p:tav>
                                        <p:tav tm="100000">
                                          <p:val>
                                            <p:strVal val="#ppt_x"/>
                                          </p:val>
                                        </p:tav>
                                      </p:tavLst>
                                    </p:anim>
                                    <p:anim calcmode="lin" valueType="num">
                                      <p:cBhvr additive="base">
                                        <p:cTn dur="500" fill="hold" id="22"/>
                                        <p:tgtEl>
                                          <p:spTgt spid="7"/>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000"/>
                            </p:stCondLst>
                            <p:childTnLst>
                              <p:par>
                                <p:cTn fill="hold" id="24" nodeType="afterEffect" presetClass="entr" presetID="10" presetSubtype="0">
                                  <p:stCondLst>
                                    <p:cond delay="0"/>
                                  </p:stCondLst>
                                  <p:childTnLst>
                                    <p:set>
                                      <p:cBhvr>
                                        <p:cTn dur="1" fill="hold" id="25">
                                          <p:stCondLst>
                                            <p:cond delay="0"/>
                                          </p:stCondLst>
                                        </p:cTn>
                                        <p:tgtEl>
                                          <p:spTgt spid="8"/>
                                        </p:tgtEl>
                                        <p:attrNameLst>
                                          <p:attrName>style.visibility</p:attrName>
                                        </p:attrNameLst>
                                      </p:cBhvr>
                                      <p:to>
                                        <p:strVal val="visible"/>
                                      </p:to>
                                    </p:set>
                                    <p:animEffect filter="fade" transition="in">
                                      <p:cBhvr>
                                        <p:cTn dur="100" id="26"/>
                                        <p:tgtEl>
                                          <p:spTgt spid="8"/>
                                        </p:tgtEl>
                                      </p:cBhvr>
                                    </p:animEffect>
                                  </p:childTnLst>
                                </p:cTn>
                              </p:par>
                            </p:childTnLst>
                          </p:cTn>
                        </p:par>
                        <p:par>
                          <p:cTn fill="hold" id="27" nodeType="afterGroup">
                            <p:stCondLst>
                              <p:cond delay="2100"/>
                            </p:stCondLst>
                            <p:childTnLst>
                              <p:par>
                                <p:cTn fill="hold" grpId="0" id="28" nodeType="afterEffect" presetClass="entr" presetID="10" presetSubtype="0">
                                  <p:stCondLst>
                                    <p:cond delay="0"/>
                                  </p:stCondLst>
                                  <p:iterate type="lt">
                                    <p:tmPct val="10000"/>
                                  </p:iterate>
                                  <p:childTnLst>
                                    <p:set>
                                      <p:cBhvr>
                                        <p:cTn dur="1" fill="hold" id="29">
                                          <p:stCondLst>
                                            <p:cond delay="0"/>
                                          </p:stCondLst>
                                        </p:cTn>
                                        <p:tgtEl>
                                          <p:spTgt spid="9"/>
                                        </p:tgtEl>
                                        <p:attrNameLst>
                                          <p:attrName>style.visibility</p:attrName>
                                        </p:attrNameLst>
                                      </p:cBhvr>
                                      <p:to>
                                        <p:strVal val="visible"/>
                                      </p:to>
                                    </p:set>
                                    <p:animEffect filter="fade" transition="in">
                                      <p:cBhvr>
                                        <p:cTn dur="100" id="3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35">
            <a:extLst>
              <a:ext uri="{FF2B5EF4-FFF2-40B4-BE49-F238E27FC236}">
                <a16:creationId xmlns:a16="http://schemas.microsoft.com/office/drawing/2014/main" id="{85B02BC3-F610-4BDB-A63A-248DF3DA9A46}"/>
              </a:ext>
            </a:extLst>
          </p:cNvPr>
          <p:cNvSpPr/>
          <p:nvPr/>
        </p:nvSpPr>
        <p:spPr bwMode="auto">
          <a:xfrm flipV="1">
            <a:off x="2601924" y="2173362"/>
            <a:ext cx="362614" cy="340638"/>
          </a:xfrm>
          <a:custGeom>
            <a:gdLst>
              <a:gd fmla="*/ 137 w 137" name="T0"/>
              <a:gd fmla="*/ 0 h 128" name="T1"/>
              <a:gd fmla="*/ 1 w 137" name="T2"/>
              <a:gd fmla="*/ 128 h 128" name="T3"/>
              <a:gd fmla="*/ 30 w 137" name="T4"/>
              <a:gd fmla="*/ 48 h 128" name="T5"/>
              <a:gd fmla="*/ 30 w 137" name="T6"/>
              <a:gd fmla="*/ 48 h 128" name="T7"/>
              <a:gd fmla="*/ 30 w 137" name="T8"/>
              <a:gd fmla="*/ 48 h 128" name="T9"/>
              <a:gd fmla="*/ 47 w 137" name="T10"/>
              <a:gd fmla="*/ 31 h 128" name="T11"/>
              <a:gd fmla="*/ 114 w 137" name="T12"/>
              <a:gd fmla="*/ 2 h 128" name="T13"/>
              <a:gd fmla="*/ 137 w 137" name="T14"/>
              <a:gd fmla="*/ 0 h 1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8" w="137">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tx1">
              <a:lumMod val="95000"/>
              <a:lumOff val="5000"/>
            </a:schemeClr>
          </a:solidFill>
          <a:ln>
            <a:noFill/>
          </a:ln>
        </p:spPr>
        <p:txBody>
          <a:bodyPr anchor="t" anchorCtr="0" bIns="33600" compatLnSpc="1" lIns="67200" numCol="1" rIns="67200" tIns="33600" vert="horz" wrap="square">
            <a:prstTxWarp prst="textNoShape">
              <a:avLst/>
            </a:prstTxWarp>
          </a:bodyPr>
          <a:lstStyle/>
          <a:p>
            <a:endParaRPr altLang="en-US" lang="zh-CN" sz="1255">
              <a:latin charset="0" panose="020b0604020202020204" pitchFamily="34" typeface="Arial"/>
              <a:ea charset="-122" panose="020b0503020204020204" pitchFamily="34" typeface="微软雅黑"/>
            </a:endParaRPr>
          </a:p>
        </p:txBody>
      </p:sp>
      <p:sp>
        <p:nvSpPr>
          <p:cNvPr id="3" name="Freeform 27">
            <a:extLst>
              <a:ext uri="{FF2B5EF4-FFF2-40B4-BE49-F238E27FC236}">
                <a16:creationId xmlns:a16="http://schemas.microsoft.com/office/drawing/2014/main" id="{BDD2A136-6B51-4707-A911-9F8A0C15F252}"/>
              </a:ext>
            </a:extLst>
          </p:cNvPr>
          <p:cNvSpPr/>
          <p:nvPr/>
        </p:nvSpPr>
        <p:spPr bwMode="auto">
          <a:xfrm flipV="1">
            <a:off x="2680615" y="2313201"/>
            <a:ext cx="1674616" cy="994441"/>
          </a:xfrm>
          <a:custGeom>
            <a:gdLst>
              <a:gd fmla="*/ 462 w 642" name="T0"/>
              <a:gd fmla="*/ 6 h 380" name="T1"/>
              <a:gd fmla="*/ 637 w 642" name="T2"/>
              <a:gd fmla="*/ 180 h 380" name="T3"/>
              <a:gd fmla="*/ 637 w 642" name="T4"/>
              <a:gd fmla="*/ 200 h 380" name="T5"/>
              <a:gd fmla="*/ 462 w 642" name="T6"/>
              <a:gd fmla="*/ 375 h 380" name="T7"/>
              <a:gd fmla="*/ 442 w 642" name="T8"/>
              <a:gd fmla="*/ 375 h 380" name="T9"/>
              <a:gd fmla="*/ 442 w 642" name="T10"/>
              <a:gd fmla="*/ 322 h 380" name="T11"/>
              <a:gd fmla="*/ 95 w 642" name="T12"/>
              <a:gd fmla="*/ 322 h 380" name="T13"/>
              <a:gd fmla="*/ 68 w 642" name="T14"/>
              <a:gd fmla="*/ 324 h 380" name="T15"/>
              <a:gd fmla="*/ 0 w 642" name="T16"/>
              <a:gd fmla="*/ 353 h 380" name="T17"/>
              <a:gd fmla="*/ 265 w 642" name="T18"/>
              <a:gd fmla="*/ 88 h 380" name="T19"/>
              <a:gd fmla="*/ 369 w 642" name="T20"/>
              <a:gd fmla="*/ 56 h 380" name="T21"/>
              <a:gd fmla="*/ 442 w 642" name="T22"/>
              <a:gd fmla="*/ 56 h 380" name="T23"/>
              <a:gd fmla="*/ 442 w 642" name="T24"/>
              <a:gd fmla="*/ 6 h 380" name="T25"/>
              <a:gd fmla="*/ 462 w 642" name="T26"/>
              <a:gd fmla="*/ 6 h 3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0" w="642">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solidFill>
            <a:srgbClr val="53585F"/>
          </a:solidFill>
          <a:ln>
            <a:noFill/>
          </a:ln>
          <a:effectLst/>
        </p:spPr>
        <p:txBody>
          <a:bodyPr anchor="t" anchorCtr="0" bIns="33600" compatLnSpc="1" lIns="67200" numCol="1" rIns="67200" tIns="33600" vert="horz" wrap="square">
            <a:prstTxWarp prst="textNoShape">
              <a:avLst/>
            </a:prstTxWarp>
          </a:bodyPr>
          <a:lstStyle/>
          <a:p>
            <a:endParaRPr altLang="en-US" lang="zh-CN" sz="1255">
              <a:latin charset="0" panose="020b0604020202020204" pitchFamily="34" typeface="Arial"/>
              <a:ea charset="-122" panose="020b0503020204020204" pitchFamily="34" typeface="微软雅黑"/>
            </a:endParaRPr>
          </a:p>
        </p:txBody>
      </p:sp>
      <p:sp>
        <p:nvSpPr>
          <p:cNvPr id="4" name="Freeform 27">
            <a:extLst>
              <a:ext uri="{FF2B5EF4-FFF2-40B4-BE49-F238E27FC236}">
                <a16:creationId xmlns:a16="http://schemas.microsoft.com/office/drawing/2014/main" id="{8F518886-61E7-4F49-A608-FC4819DDBFF2}"/>
              </a:ext>
            </a:extLst>
          </p:cNvPr>
          <p:cNvSpPr/>
          <p:nvPr/>
        </p:nvSpPr>
        <p:spPr bwMode="auto">
          <a:xfrm flipH="1">
            <a:off x="4563770" y="2374703"/>
            <a:ext cx="1625850" cy="965482"/>
          </a:xfrm>
          <a:custGeom>
            <a:gdLst>
              <a:gd fmla="*/ 462 w 642" name="T0"/>
              <a:gd fmla="*/ 6 h 380" name="T1"/>
              <a:gd fmla="*/ 637 w 642" name="T2"/>
              <a:gd fmla="*/ 180 h 380" name="T3"/>
              <a:gd fmla="*/ 637 w 642" name="T4"/>
              <a:gd fmla="*/ 200 h 380" name="T5"/>
              <a:gd fmla="*/ 462 w 642" name="T6"/>
              <a:gd fmla="*/ 375 h 380" name="T7"/>
              <a:gd fmla="*/ 442 w 642" name="T8"/>
              <a:gd fmla="*/ 375 h 380" name="T9"/>
              <a:gd fmla="*/ 442 w 642" name="T10"/>
              <a:gd fmla="*/ 322 h 380" name="T11"/>
              <a:gd fmla="*/ 95 w 642" name="T12"/>
              <a:gd fmla="*/ 322 h 380" name="T13"/>
              <a:gd fmla="*/ 68 w 642" name="T14"/>
              <a:gd fmla="*/ 324 h 380" name="T15"/>
              <a:gd fmla="*/ 0 w 642" name="T16"/>
              <a:gd fmla="*/ 353 h 380" name="T17"/>
              <a:gd fmla="*/ 265 w 642" name="T18"/>
              <a:gd fmla="*/ 88 h 380" name="T19"/>
              <a:gd fmla="*/ 369 w 642" name="T20"/>
              <a:gd fmla="*/ 56 h 380" name="T21"/>
              <a:gd fmla="*/ 442 w 642" name="T22"/>
              <a:gd fmla="*/ 56 h 380" name="T23"/>
              <a:gd fmla="*/ 442 w 642" name="T24"/>
              <a:gd fmla="*/ 6 h 380" name="T25"/>
              <a:gd fmla="*/ 462 w 642" name="T26"/>
              <a:gd fmla="*/ 6 h 3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0" w="642">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solidFill>
            <a:srgbClr val="959AA2"/>
          </a:solidFill>
          <a:ln>
            <a:noFill/>
          </a:ln>
          <a:effectLst/>
        </p:spPr>
        <p:txBody>
          <a:bodyPr anchor="t" anchorCtr="0" bIns="33600" compatLnSpc="1" lIns="67200" numCol="1" rIns="67200" tIns="33600" vert="horz" wrap="square">
            <a:prstTxWarp prst="textNoShape">
              <a:avLst/>
            </a:prstTxWarp>
          </a:bodyPr>
          <a:lstStyle/>
          <a:p>
            <a:endParaRPr altLang="en-US" lang="zh-CN" sz="1255">
              <a:latin charset="0" panose="020b0604020202020204" pitchFamily="34" typeface="Arial"/>
              <a:ea charset="-122" panose="020b0503020204020204" pitchFamily="34" typeface="微软雅黑"/>
            </a:endParaRPr>
          </a:p>
        </p:txBody>
      </p:sp>
      <p:sp>
        <p:nvSpPr>
          <p:cNvPr id="5" name="Freeform 35">
            <a:extLst>
              <a:ext uri="{FF2B5EF4-FFF2-40B4-BE49-F238E27FC236}">
                <a16:creationId xmlns:a16="http://schemas.microsoft.com/office/drawing/2014/main" id="{E00E9928-B1A7-4B69-AAAD-56CBC60050DD}"/>
              </a:ext>
            </a:extLst>
          </p:cNvPr>
          <p:cNvSpPr/>
          <p:nvPr/>
        </p:nvSpPr>
        <p:spPr bwMode="auto">
          <a:xfrm flipH="1">
            <a:off x="5957846" y="3195193"/>
            <a:ext cx="352055" cy="330718"/>
          </a:xfrm>
          <a:custGeom>
            <a:gdLst>
              <a:gd fmla="*/ 137 w 137" name="T0"/>
              <a:gd fmla="*/ 0 h 128" name="T1"/>
              <a:gd fmla="*/ 1 w 137" name="T2"/>
              <a:gd fmla="*/ 128 h 128" name="T3"/>
              <a:gd fmla="*/ 30 w 137" name="T4"/>
              <a:gd fmla="*/ 48 h 128" name="T5"/>
              <a:gd fmla="*/ 30 w 137" name="T6"/>
              <a:gd fmla="*/ 48 h 128" name="T7"/>
              <a:gd fmla="*/ 30 w 137" name="T8"/>
              <a:gd fmla="*/ 48 h 128" name="T9"/>
              <a:gd fmla="*/ 47 w 137" name="T10"/>
              <a:gd fmla="*/ 31 h 128" name="T11"/>
              <a:gd fmla="*/ 114 w 137" name="T12"/>
              <a:gd fmla="*/ 2 h 128" name="T13"/>
              <a:gd fmla="*/ 137 w 137" name="T14"/>
              <a:gd fmla="*/ 0 h 1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8" w="137">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rgbClr val="53585F"/>
          </a:solidFill>
          <a:ln>
            <a:noFill/>
          </a:ln>
        </p:spPr>
        <p:txBody>
          <a:bodyPr anchor="t" anchorCtr="0" bIns="33600" compatLnSpc="1" lIns="67200" numCol="1" rIns="67200" tIns="33600" vert="horz" wrap="square">
            <a:prstTxWarp prst="textNoShape">
              <a:avLst/>
            </a:prstTxWarp>
          </a:bodyPr>
          <a:lstStyle/>
          <a:p>
            <a:endParaRPr altLang="en-US" lang="zh-CN" sz="1255">
              <a:latin charset="0" panose="020b0604020202020204" pitchFamily="34" typeface="Arial"/>
              <a:ea charset="-122" panose="020b0503020204020204" pitchFamily="34" typeface="微软雅黑"/>
            </a:endParaRPr>
          </a:p>
        </p:txBody>
      </p:sp>
      <p:sp>
        <p:nvSpPr>
          <p:cNvPr id="6" name="Freeform 27">
            <a:extLst>
              <a:ext uri="{FF2B5EF4-FFF2-40B4-BE49-F238E27FC236}">
                <a16:creationId xmlns:a16="http://schemas.microsoft.com/office/drawing/2014/main" id="{39FACD90-7C97-4882-8B65-1A4D3C84DCDE}"/>
              </a:ext>
            </a:extLst>
          </p:cNvPr>
          <p:cNvSpPr/>
          <p:nvPr/>
        </p:nvSpPr>
        <p:spPr bwMode="auto">
          <a:xfrm flipH="1" rot="16200000">
            <a:off x="3696087" y="1398224"/>
            <a:ext cx="1616526" cy="959945"/>
          </a:xfrm>
          <a:custGeom>
            <a:gdLst>
              <a:gd fmla="*/ 462 w 642" name="T0"/>
              <a:gd fmla="*/ 6 h 380" name="T1"/>
              <a:gd fmla="*/ 637 w 642" name="T2"/>
              <a:gd fmla="*/ 180 h 380" name="T3"/>
              <a:gd fmla="*/ 637 w 642" name="T4"/>
              <a:gd fmla="*/ 200 h 380" name="T5"/>
              <a:gd fmla="*/ 462 w 642" name="T6"/>
              <a:gd fmla="*/ 375 h 380" name="T7"/>
              <a:gd fmla="*/ 442 w 642" name="T8"/>
              <a:gd fmla="*/ 375 h 380" name="T9"/>
              <a:gd fmla="*/ 442 w 642" name="T10"/>
              <a:gd fmla="*/ 322 h 380" name="T11"/>
              <a:gd fmla="*/ 95 w 642" name="T12"/>
              <a:gd fmla="*/ 322 h 380" name="T13"/>
              <a:gd fmla="*/ 68 w 642" name="T14"/>
              <a:gd fmla="*/ 324 h 380" name="T15"/>
              <a:gd fmla="*/ 0 w 642" name="T16"/>
              <a:gd fmla="*/ 353 h 380" name="T17"/>
              <a:gd fmla="*/ 265 w 642" name="T18"/>
              <a:gd fmla="*/ 88 h 380" name="T19"/>
              <a:gd fmla="*/ 369 w 642" name="T20"/>
              <a:gd fmla="*/ 56 h 380" name="T21"/>
              <a:gd fmla="*/ 442 w 642" name="T22"/>
              <a:gd fmla="*/ 56 h 380" name="T23"/>
              <a:gd fmla="*/ 442 w 642" name="T24"/>
              <a:gd fmla="*/ 6 h 380" name="T25"/>
              <a:gd fmla="*/ 462 w 642" name="T26"/>
              <a:gd fmla="*/ 6 h 3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0" w="642">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solidFill>
            <a:srgbClr val="19B49B"/>
          </a:solidFill>
          <a:ln>
            <a:noFill/>
          </a:ln>
          <a:effectLst/>
        </p:spPr>
        <p:txBody>
          <a:bodyPr anchor="t" anchorCtr="0" bIns="33600" compatLnSpc="1" lIns="67200" numCol="1" rIns="67200" tIns="33600" vert="horz" wrap="square">
            <a:prstTxWarp prst="textNoShape">
              <a:avLst/>
            </a:prstTxWarp>
          </a:bodyPr>
          <a:lstStyle/>
          <a:p>
            <a:endParaRPr altLang="en-US" lang="zh-CN" sz="1255">
              <a:solidFill>
                <a:schemeClr val="bg1"/>
              </a:solidFill>
              <a:latin charset="0" panose="020b0604020202020204" pitchFamily="34" typeface="Arial"/>
              <a:ea charset="-122" panose="020b0503020204020204" pitchFamily="34" typeface="微软雅黑"/>
            </a:endParaRPr>
          </a:p>
        </p:txBody>
      </p:sp>
      <p:sp>
        <p:nvSpPr>
          <p:cNvPr id="7" name="Freeform 35">
            <a:extLst>
              <a:ext uri="{FF2B5EF4-FFF2-40B4-BE49-F238E27FC236}">
                <a16:creationId xmlns:a16="http://schemas.microsoft.com/office/drawing/2014/main" id="{0DEABC92-991F-4865-A02B-AF7E52A7B7EB}"/>
              </a:ext>
            </a:extLst>
          </p:cNvPr>
          <p:cNvSpPr/>
          <p:nvPr/>
        </p:nvSpPr>
        <p:spPr bwMode="auto">
          <a:xfrm flipH="1" rot="5400000">
            <a:off x="3832744" y="4450254"/>
            <a:ext cx="356211" cy="334623"/>
          </a:xfrm>
          <a:custGeom>
            <a:gdLst>
              <a:gd fmla="*/ 137 w 137" name="T0"/>
              <a:gd fmla="*/ 0 h 128" name="T1"/>
              <a:gd fmla="*/ 1 w 137" name="T2"/>
              <a:gd fmla="*/ 128 h 128" name="T3"/>
              <a:gd fmla="*/ 30 w 137" name="T4"/>
              <a:gd fmla="*/ 48 h 128" name="T5"/>
              <a:gd fmla="*/ 30 w 137" name="T6"/>
              <a:gd fmla="*/ 48 h 128" name="T7"/>
              <a:gd fmla="*/ 30 w 137" name="T8"/>
              <a:gd fmla="*/ 48 h 128" name="T9"/>
              <a:gd fmla="*/ 47 w 137" name="T10"/>
              <a:gd fmla="*/ 31 h 128" name="T11"/>
              <a:gd fmla="*/ 114 w 137" name="T12"/>
              <a:gd fmla="*/ 2 h 128" name="T13"/>
              <a:gd fmla="*/ 137 w 137" name="T14"/>
              <a:gd fmla="*/ 0 h 1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8" w="137">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rgbClr val="138774"/>
          </a:solidFill>
          <a:ln>
            <a:noFill/>
          </a:ln>
        </p:spPr>
        <p:txBody>
          <a:bodyPr anchor="t" anchorCtr="0" bIns="33600" compatLnSpc="1" lIns="67200" numCol="1" rIns="67200" tIns="33600" vert="horz" wrap="square">
            <a:prstTxWarp prst="textNoShape">
              <a:avLst/>
            </a:prstTxWarp>
          </a:bodyPr>
          <a:lstStyle/>
          <a:p>
            <a:endParaRPr altLang="en-US" lang="zh-CN" sz="1255">
              <a:latin charset="0" panose="020b0604020202020204" pitchFamily="34" typeface="Arial"/>
              <a:ea charset="-122" panose="020b0503020204020204" pitchFamily="34" typeface="微软雅黑"/>
            </a:endParaRPr>
          </a:p>
        </p:txBody>
      </p:sp>
      <p:sp>
        <p:nvSpPr>
          <p:cNvPr id="8" name="Freeform 27">
            <a:extLst>
              <a:ext uri="{FF2B5EF4-FFF2-40B4-BE49-F238E27FC236}">
                <a16:creationId xmlns:a16="http://schemas.microsoft.com/office/drawing/2014/main" id="{F8DC3314-BE57-4288-8705-DDEDB49AA9C1}"/>
              </a:ext>
            </a:extLst>
          </p:cNvPr>
          <p:cNvSpPr/>
          <p:nvPr/>
        </p:nvSpPr>
        <p:spPr bwMode="auto">
          <a:xfrm flipH="1" rot="5400000">
            <a:off x="3676769" y="3369965"/>
            <a:ext cx="1645045" cy="976881"/>
          </a:xfrm>
          <a:custGeom>
            <a:gdLst>
              <a:gd fmla="*/ 462 w 642" name="T0"/>
              <a:gd fmla="*/ 6 h 380" name="T1"/>
              <a:gd fmla="*/ 637 w 642" name="T2"/>
              <a:gd fmla="*/ 180 h 380" name="T3"/>
              <a:gd fmla="*/ 637 w 642" name="T4"/>
              <a:gd fmla="*/ 200 h 380" name="T5"/>
              <a:gd fmla="*/ 462 w 642" name="T6"/>
              <a:gd fmla="*/ 375 h 380" name="T7"/>
              <a:gd fmla="*/ 442 w 642" name="T8"/>
              <a:gd fmla="*/ 375 h 380" name="T9"/>
              <a:gd fmla="*/ 442 w 642" name="T10"/>
              <a:gd fmla="*/ 322 h 380" name="T11"/>
              <a:gd fmla="*/ 95 w 642" name="T12"/>
              <a:gd fmla="*/ 322 h 380" name="T13"/>
              <a:gd fmla="*/ 68 w 642" name="T14"/>
              <a:gd fmla="*/ 324 h 380" name="T15"/>
              <a:gd fmla="*/ 0 w 642" name="T16"/>
              <a:gd fmla="*/ 353 h 380" name="T17"/>
              <a:gd fmla="*/ 265 w 642" name="T18"/>
              <a:gd fmla="*/ 88 h 380" name="T19"/>
              <a:gd fmla="*/ 369 w 642" name="T20"/>
              <a:gd fmla="*/ 56 h 380" name="T21"/>
              <a:gd fmla="*/ 442 w 642" name="T22"/>
              <a:gd fmla="*/ 56 h 380" name="T23"/>
              <a:gd fmla="*/ 442 w 642" name="T24"/>
              <a:gd fmla="*/ 6 h 380" name="T25"/>
              <a:gd fmla="*/ 462 w 642" name="T26"/>
              <a:gd fmla="*/ 6 h 3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0" w="642">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solidFill>
            <a:srgbClr val="19B49B"/>
          </a:solidFill>
          <a:ln>
            <a:noFill/>
          </a:ln>
          <a:effectLst/>
        </p:spPr>
        <p:txBody>
          <a:bodyPr anchor="t" anchorCtr="0" bIns="33600" compatLnSpc="1" lIns="67200" numCol="1" rIns="67200" tIns="33600" vert="horz" wrap="square">
            <a:prstTxWarp prst="textNoShape">
              <a:avLst/>
            </a:prstTxWarp>
          </a:bodyPr>
          <a:lstStyle/>
          <a:p>
            <a:endParaRPr altLang="en-US" lang="zh-CN" sz="1255">
              <a:latin charset="0" panose="020b0604020202020204" pitchFamily="34" typeface="Arial"/>
              <a:ea charset="-122" panose="020b0503020204020204" pitchFamily="34" typeface="微软雅黑"/>
            </a:endParaRPr>
          </a:p>
        </p:txBody>
      </p:sp>
      <p:sp>
        <p:nvSpPr>
          <p:cNvPr id="9" name="文本框 60">
            <a:extLst>
              <a:ext uri="{FF2B5EF4-FFF2-40B4-BE49-F238E27FC236}">
                <a16:creationId xmlns:a16="http://schemas.microsoft.com/office/drawing/2014/main" id="{ACB73C2A-DE83-4270-A789-28791A4174E1}"/>
              </a:ext>
            </a:extLst>
          </p:cNvPr>
          <p:cNvSpPr txBox="1"/>
          <p:nvPr/>
        </p:nvSpPr>
        <p:spPr>
          <a:xfrm>
            <a:off x="4234593" y="1982878"/>
            <a:ext cx="557530" cy="494690"/>
          </a:xfrm>
          <a:prstGeom prst="rect">
            <a:avLst/>
          </a:prstGeom>
          <a:noFill/>
          <a:effectLst/>
        </p:spPr>
        <p:txBody>
          <a:bodyPr rtlCol="0" wrap="none">
            <a:spAutoFit/>
          </a:bodyPr>
          <a:lstStyle>
            <a:defPPr>
              <a:defRPr lang="zh-CN"/>
            </a:defPPr>
            <a:lvl1pPr>
              <a:defRPr sz="5400">
                <a:solidFill>
                  <a:schemeClr val="bg1"/>
                </a:solidFill>
                <a:effectLst>
                  <a:innerShdw blurRad="63500" dir="13500000" dist="50800">
                    <a:prstClr val="black">
                      <a:alpha val="50000"/>
                    </a:prstClr>
                  </a:innerShdw>
                </a:effectLst>
                <a:latin charset="-122" panose="03000509000000000000" pitchFamily="65" typeface="迷你简粗倩"/>
                <a:ea charset="-122" panose="03000509000000000000" pitchFamily="65" typeface="迷你简粗倩"/>
              </a:defRPr>
            </a:lvl1pPr>
          </a:lstStyle>
          <a:p>
            <a:r>
              <a:rPr altLang="zh-CN" b="1" lang="en-US" sz="2646">
                <a:latin charset="0" panose="020b0604020202020204" pitchFamily="34" typeface="Arial"/>
                <a:ea charset="-122" panose="020b0503020204020204" pitchFamily="34" typeface="微软雅黑"/>
              </a:rPr>
              <a:t>01</a:t>
            </a:r>
          </a:p>
        </p:txBody>
      </p:sp>
      <p:sp>
        <p:nvSpPr>
          <p:cNvPr id="10" name="文本框 61">
            <a:extLst>
              <a:ext uri="{FF2B5EF4-FFF2-40B4-BE49-F238E27FC236}">
                <a16:creationId xmlns:a16="http://schemas.microsoft.com/office/drawing/2014/main" id="{458FE6BE-2D07-4EF0-8B09-6B3ACB4B6A05}"/>
              </a:ext>
            </a:extLst>
          </p:cNvPr>
          <p:cNvSpPr txBox="1"/>
          <p:nvPr/>
        </p:nvSpPr>
        <p:spPr>
          <a:xfrm>
            <a:off x="4252963" y="3400093"/>
            <a:ext cx="557530" cy="494690"/>
          </a:xfrm>
          <a:prstGeom prst="rect">
            <a:avLst/>
          </a:prstGeom>
          <a:noFill/>
          <a:effectLst/>
        </p:spPr>
        <p:txBody>
          <a:bodyPr rtlCol="0" wrap="none">
            <a:spAutoFit/>
          </a:bodyPr>
          <a:lstStyle>
            <a:defPPr>
              <a:defRPr lang="zh-CN"/>
            </a:defPPr>
            <a:lvl1pPr>
              <a:defRPr sz="5400">
                <a:solidFill>
                  <a:schemeClr val="bg1"/>
                </a:solidFill>
                <a:effectLst>
                  <a:innerShdw blurRad="63500" dir="13500000" dist="50800">
                    <a:prstClr val="black">
                      <a:alpha val="50000"/>
                    </a:prstClr>
                  </a:innerShdw>
                </a:effectLst>
                <a:latin charset="-122" panose="03000509000000000000" pitchFamily="65" typeface="迷你简粗倩"/>
                <a:ea charset="-122" panose="03000509000000000000" pitchFamily="65" typeface="迷你简粗倩"/>
              </a:defRPr>
            </a:lvl1pPr>
          </a:lstStyle>
          <a:p>
            <a:r>
              <a:rPr altLang="zh-CN" b="1" lang="en-US" sz="2646">
                <a:latin charset="0" panose="020b0604020202020204" pitchFamily="34" typeface="Arial"/>
                <a:ea charset="-122" panose="020b0503020204020204" pitchFamily="34" typeface="微软雅黑"/>
              </a:rPr>
              <a:t>03</a:t>
            </a:r>
          </a:p>
        </p:txBody>
      </p:sp>
      <p:sp>
        <p:nvSpPr>
          <p:cNvPr id="11" name="文本框 62">
            <a:extLst>
              <a:ext uri="{FF2B5EF4-FFF2-40B4-BE49-F238E27FC236}">
                <a16:creationId xmlns:a16="http://schemas.microsoft.com/office/drawing/2014/main" id="{44EE8D4E-B933-45B5-BD2C-0D3F9D96DDA3}"/>
              </a:ext>
            </a:extLst>
          </p:cNvPr>
          <p:cNvSpPr txBox="1"/>
          <p:nvPr/>
        </p:nvSpPr>
        <p:spPr>
          <a:xfrm>
            <a:off x="3493728" y="2625091"/>
            <a:ext cx="557530" cy="494690"/>
          </a:xfrm>
          <a:prstGeom prst="rect">
            <a:avLst/>
          </a:prstGeom>
          <a:noFill/>
          <a:effectLst/>
        </p:spPr>
        <p:txBody>
          <a:bodyPr rtlCol="0" wrap="none">
            <a:spAutoFit/>
          </a:bodyPr>
          <a:lstStyle>
            <a:defPPr>
              <a:defRPr lang="zh-CN"/>
            </a:defPPr>
            <a:lvl1pPr>
              <a:defRPr sz="5400">
                <a:solidFill>
                  <a:schemeClr val="bg1"/>
                </a:solidFill>
                <a:effectLst>
                  <a:innerShdw blurRad="63500" dir="13500000" dist="50800">
                    <a:prstClr val="black">
                      <a:alpha val="50000"/>
                    </a:prstClr>
                  </a:innerShdw>
                </a:effectLst>
                <a:latin charset="-122" panose="03000509000000000000" pitchFamily="65" typeface="迷你简粗倩"/>
                <a:ea charset="-122" panose="03000509000000000000" pitchFamily="65" typeface="迷你简粗倩"/>
              </a:defRPr>
            </a:lvl1pPr>
          </a:lstStyle>
          <a:p>
            <a:r>
              <a:rPr altLang="zh-CN" b="1" lang="en-US" sz="2646">
                <a:latin charset="0" panose="020b0604020202020204" pitchFamily="34" typeface="Arial"/>
                <a:ea charset="-122" panose="020b0503020204020204" pitchFamily="34" typeface="微软雅黑"/>
              </a:rPr>
              <a:t>04</a:t>
            </a:r>
          </a:p>
        </p:txBody>
      </p:sp>
      <p:sp>
        <p:nvSpPr>
          <p:cNvPr id="12" name="文本框 63">
            <a:extLst>
              <a:ext uri="{FF2B5EF4-FFF2-40B4-BE49-F238E27FC236}">
                <a16:creationId xmlns:a16="http://schemas.microsoft.com/office/drawing/2014/main" id="{DA0B889F-1C26-4EA1-BE20-A2E81A70F5AE}"/>
              </a:ext>
            </a:extLst>
          </p:cNvPr>
          <p:cNvSpPr txBox="1"/>
          <p:nvPr/>
        </p:nvSpPr>
        <p:spPr>
          <a:xfrm>
            <a:off x="4764365" y="2625091"/>
            <a:ext cx="557530" cy="494690"/>
          </a:xfrm>
          <a:prstGeom prst="rect">
            <a:avLst/>
          </a:prstGeom>
          <a:noFill/>
          <a:effectLst/>
        </p:spPr>
        <p:txBody>
          <a:bodyPr rtlCol="0" wrap="none">
            <a:spAutoFit/>
          </a:bodyPr>
          <a:lstStyle>
            <a:defPPr>
              <a:defRPr lang="zh-CN"/>
            </a:defPPr>
            <a:lvl1pPr>
              <a:defRPr sz="5400">
                <a:solidFill>
                  <a:schemeClr val="bg1"/>
                </a:solidFill>
                <a:effectLst>
                  <a:innerShdw blurRad="63500" dir="13500000" dist="50800">
                    <a:prstClr val="black">
                      <a:alpha val="50000"/>
                    </a:prstClr>
                  </a:innerShdw>
                </a:effectLst>
                <a:latin charset="-122" panose="03000509000000000000" pitchFamily="65" typeface="迷你简粗倩"/>
                <a:ea charset="-122" panose="03000509000000000000" pitchFamily="65" typeface="迷你简粗倩"/>
              </a:defRPr>
            </a:lvl1pPr>
          </a:lstStyle>
          <a:p>
            <a:r>
              <a:rPr altLang="zh-CN" b="1" lang="en-US" sz="2646">
                <a:latin charset="0" panose="020b0604020202020204" pitchFamily="34" typeface="Arial"/>
                <a:ea charset="-122" panose="020b0503020204020204" pitchFamily="34" typeface="微软雅黑"/>
              </a:rPr>
              <a:t>02</a:t>
            </a:r>
          </a:p>
        </p:txBody>
      </p:sp>
      <p:sp>
        <p:nvSpPr>
          <p:cNvPr id="13" name="文本框 49">
            <a:extLst>
              <a:ext uri="{FF2B5EF4-FFF2-40B4-BE49-F238E27FC236}">
                <a16:creationId xmlns:a16="http://schemas.microsoft.com/office/drawing/2014/main" id="{BB3AD0B4-27C3-409A-8D03-5BB834F1AF9F}"/>
              </a:ext>
            </a:extLst>
          </p:cNvPr>
          <p:cNvSpPr txBox="1"/>
          <p:nvPr/>
        </p:nvSpPr>
        <p:spPr>
          <a:xfrm>
            <a:off x="5852161" y="1036924"/>
            <a:ext cx="1399814" cy="303886"/>
          </a:xfrm>
          <a:prstGeom prst="rect">
            <a:avLst/>
          </a:prstGeom>
          <a:noFill/>
        </p:spPr>
        <p:txBody>
          <a:bodyPr rtlCol="0" wrap="square">
            <a:spAutoFit/>
          </a:bodyPr>
          <a:lstStyle/>
          <a:p>
            <a:pPr algn="ctr">
              <a:defRPr/>
            </a:pPr>
            <a:r>
              <a:rPr altLang="en-US" lang="zh-CN" sz="1394">
                <a:solidFill>
                  <a:schemeClr val="tx1">
                    <a:lumMod val="65000"/>
                    <a:lumOff val="35000"/>
                  </a:schemeClr>
                </a:solidFill>
                <a:latin charset="0" panose="020b0604020202020204" pitchFamily="34" typeface="Arial"/>
                <a:ea charset="-122" panose="020b0503020204020204" pitchFamily="34" typeface="微软雅黑"/>
              </a:rPr>
              <a:t>经验内容</a:t>
            </a:r>
          </a:p>
        </p:txBody>
      </p:sp>
      <p:sp>
        <p:nvSpPr>
          <p:cNvPr id="14" name="矩形 13">
            <a:extLst>
              <a:ext uri="{FF2B5EF4-FFF2-40B4-BE49-F238E27FC236}">
                <a16:creationId xmlns:a16="http://schemas.microsoft.com/office/drawing/2014/main" id="{E3C24F39-E749-4BBF-BB53-826BA8B33048}"/>
              </a:ext>
            </a:extLst>
          </p:cNvPr>
          <p:cNvSpPr/>
          <p:nvPr/>
        </p:nvSpPr>
        <p:spPr>
          <a:xfrm>
            <a:off x="5323867" y="1363398"/>
            <a:ext cx="1874768" cy="408432"/>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5" name="文本框 49">
            <a:extLst>
              <a:ext uri="{FF2B5EF4-FFF2-40B4-BE49-F238E27FC236}">
                <a16:creationId xmlns:a16="http://schemas.microsoft.com/office/drawing/2014/main" id="{4AFB858C-8451-4197-803B-61C23DB27327}"/>
              </a:ext>
            </a:extLst>
          </p:cNvPr>
          <p:cNvSpPr txBox="1"/>
          <p:nvPr/>
        </p:nvSpPr>
        <p:spPr>
          <a:xfrm>
            <a:off x="6019800" y="3386320"/>
            <a:ext cx="1391515" cy="303886"/>
          </a:xfrm>
          <a:prstGeom prst="rect">
            <a:avLst/>
          </a:prstGeom>
          <a:noFill/>
        </p:spPr>
        <p:txBody>
          <a:bodyPr rtlCol="0" wrap="square">
            <a:spAutoFit/>
          </a:bodyPr>
          <a:lstStyle/>
          <a:p>
            <a:pPr algn="ctr">
              <a:defRPr/>
            </a:pPr>
            <a:r>
              <a:rPr altLang="en-US" lang="zh-CN" sz="1394">
                <a:solidFill>
                  <a:schemeClr val="tx1">
                    <a:lumMod val="65000"/>
                    <a:lumOff val="35000"/>
                  </a:schemeClr>
                </a:solidFill>
                <a:latin charset="0" panose="020b0604020202020204" pitchFamily="34" typeface="Arial"/>
                <a:ea charset="-122" panose="020b0503020204020204" pitchFamily="34" typeface="微软雅黑"/>
              </a:rPr>
              <a:t>经验内容</a:t>
            </a:r>
          </a:p>
        </p:txBody>
      </p:sp>
      <p:sp>
        <p:nvSpPr>
          <p:cNvPr id="16" name="矩形 15">
            <a:extLst>
              <a:ext uri="{FF2B5EF4-FFF2-40B4-BE49-F238E27FC236}">
                <a16:creationId xmlns:a16="http://schemas.microsoft.com/office/drawing/2014/main" id="{0A888108-C9EB-4A8E-8C7C-BF01646E34F1}"/>
              </a:ext>
            </a:extLst>
          </p:cNvPr>
          <p:cNvSpPr/>
          <p:nvPr/>
        </p:nvSpPr>
        <p:spPr>
          <a:xfrm>
            <a:off x="5483206" y="3712794"/>
            <a:ext cx="1874768" cy="408432"/>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7" name="文本框 49">
            <a:extLst>
              <a:ext uri="{FF2B5EF4-FFF2-40B4-BE49-F238E27FC236}">
                <a16:creationId xmlns:a16="http://schemas.microsoft.com/office/drawing/2014/main" id="{8C37ED33-BF87-461E-AE7A-E8F6A2F2FC33}"/>
              </a:ext>
            </a:extLst>
          </p:cNvPr>
          <p:cNvSpPr txBox="1"/>
          <p:nvPr/>
        </p:nvSpPr>
        <p:spPr>
          <a:xfrm>
            <a:off x="2743200" y="3788708"/>
            <a:ext cx="1349883" cy="303886"/>
          </a:xfrm>
          <a:prstGeom prst="rect">
            <a:avLst/>
          </a:prstGeom>
          <a:noFill/>
        </p:spPr>
        <p:txBody>
          <a:bodyPr rtlCol="0" wrap="square">
            <a:spAutoFit/>
          </a:bodyPr>
          <a:lstStyle/>
          <a:p>
            <a:pPr algn="ctr">
              <a:defRPr/>
            </a:pPr>
            <a:r>
              <a:rPr altLang="en-US" lang="zh-CN" sz="1394">
                <a:solidFill>
                  <a:schemeClr val="tx1">
                    <a:lumMod val="65000"/>
                    <a:lumOff val="35000"/>
                  </a:schemeClr>
                </a:solidFill>
                <a:latin charset="0" panose="020b0604020202020204" pitchFamily="34" typeface="Arial"/>
                <a:ea charset="-122" panose="020b0503020204020204" pitchFamily="34" typeface="微软雅黑"/>
              </a:rPr>
              <a:t>成绩内容</a:t>
            </a:r>
          </a:p>
        </p:txBody>
      </p:sp>
      <p:sp>
        <p:nvSpPr>
          <p:cNvPr id="18" name="矩形 17">
            <a:extLst>
              <a:ext uri="{FF2B5EF4-FFF2-40B4-BE49-F238E27FC236}">
                <a16:creationId xmlns:a16="http://schemas.microsoft.com/office/drawing/2014/main" id="{8002F51E-836A-499E-8E7C-BC0570DFC332}"/>
              </a:ext>
            </a:extLst>
          </p:cNvPr>
          <p:cNvSpPr/>
          <p:nvPr/>
        </p:nvSpPr>
        <p:spPr>
          <a:xfrm>
            <a:off x="2132495" y="4115181"/>
            <a:ext cx="1960588" cy="408432"/>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9" name="文本框 49">
            <a:extLst>
              <a:ext uri="{FF2B5EF4-FFF2-40B4-BE49-F238E27FC236}">
                <a16:creationId xmlns:a16="http://schemas.microsoft.com/office/drawing/2014/main" id="{03751D0E-5719-42B3-B23F-365483EA592E}"/>
              </a:ext>
            </a:extLst>
          </p:cNvPr>
          <p:cNvSpPr txBox="1"/>
          <p:nvPr/>
        </p:nvSpPr>
        <p:spPr>
          <a:xfrm>
            <a:off x="2582451" y="1619032"/>
            <a:ext cx="1358246" cy="303886"/>
          </a:xfrm>
          <a:prstGeom prst="rect">
            <a:avLst/>
          </a:prstGeom>
          <a:noFill/>
        </p:spPr>
        <p:txBody>
          <a:bodyPr rtlCol="0" wrap="square">
            <a:spAutoFit/>
          </a:bodyPr>
          <a:lstStyle/>
          <a:p>
            <a:pPr algn="ctr">
              <a:defRPr/>
            </a:pPr>
            <a:r>
              <a:rPr altLang="en-US" lang="zh-CN" sz="1394">
                <a:solidFill>
                  <a:schemeClr val="tx1">
                    <a:lumMod val="65000"/>
                    <a:lumOff val="35000"/>
                  </a:schemeClr>
                </a:solidFill>
                <a:latin charset="0" panose="020b0604020202020204" pitchFamily="34" typeface="Arial"/>
                <a:ea charset="-122" panose="020b0503020204020204" pitchFamily="34" typeface="微软雅黑"/>
              </a:rPr>
              <a:t>成绩内容</a:t>
            </a:r>
          </a:p>
        </p:txBody>
      </p:sp>
      <p:sp>
        <p:nvSpPr>
          <p:cNvPr id="20" name="矩形 19">
            <a:extLst>
              <a:ext uri="{FF2B5EF4-FFF2-40B4-BE49-F238E27FC236}">
                <a16:creationId xmlns:a16="http://schemas.microsoft.com/office/drawing/2014/main" id="{D312BA94-A07E-4596-B4F6-BC30E91DCC47}"/>
              </a:ext>
            </a:extLst>
          </p:cNvPr>
          <p:cNvSpPr/>
          <p:nvPr/>
        </p:nvSpPr>
        <p:spPr>
          <a:xfrm>
            <a:off x="1814981" y="1945507"/>
            <a:ext cx="1960588" cy="408432"/>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21" name="TextBox 20">
            <a:extLst>
              <a:ext uri="{FF2B5EF4-FFF2-40B4-BE49-F238E27FC236}">
                <a16:creationId xmlns:a16="http://schemas.microsoft.com/office/drawing/2014/main" id="{22143435-0FFC-4576-9950-E7498412B25D}"/>
              </a:ext>
            </a:extLst>
          </p:cNvPr>
          <p:cNvSpPr txBox="1"/>
          <p:nvPr/>
        </p:nvSpPr>
        <p:spPr>
          <a:xfrm>
            <a:off x="907976" y="292746"/>
            <a:ext cx="2912462"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获得成绩与经验</a:t>
            </a:r>
          </a:p>
        </p:txBody>
      </p:sp>
      <p:sp>
        <p:nvSpPr>
          <p:cNvPr id="22" name="矩形 21">
            <a:extLst>
              <a:ext uri="{FF2B5EF4-FFF2-40B4-BE49-F238E27FC236}">
                <a16:creationId xmlns:a16="http://schemas.microsoft.com/office/drawing/2014/main" id="{10BB556F-488E-4F80-A8B3-5B00FCC93917}"/>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03</a:t>
            </a:r>
          </a:p>
        </p:txBody>
      </p:sp>
      <p:cxnSp>
        <p:nvCxnSpPr>
          <p:cNvPr id="23" name="直接连接符 22">
            <a:extLst>
              <a:ext uri="{FF2B5EF4-FFF2-40B4-BE49-F238E27FC236}">
                <a16:creationId xmlns:a16="http://schemas.microsoft.com/office/drawing/2014/main" id="{4357BD17-DFAC-4F04-A153-92DC17685EC3}"/>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4" name="组合 23">
            <a:extLst>
              <a:ext uri="{FF2B5EF4-FFF2-40B4-BE49-F238E27FC236}">
                <a16:creationId xmlns:a16="http://schemas.microsoft.com/office/drawing/2014/main" id="{D1882AE2-3F13-49B0-82B7-575C0FC1A576}"/>
              </a:ext>
            </a:extLst>
          </p:cNvPr>
          <p:cNvGrpSpPr/>
          <p:nvPr/>
        </p:nvGrpSpPr>
        <p:grpSpPr>
          <a:xfrm>
            <a:off x="6836829" y="219003"/>
            <a:ext cx="2812751" cy="584775"/>
            <a:chOff x="6836829" y="219003"/>
            <a:chExt cx="2812751" cy="584775"/>
          </a:xfrm>
        </p:grpSpPr>
        <p:sp>
          <p:nvSpPr>
            <p:cNvPr id="25" name="TextBox 20">
              <a:extLst>
                <a:ext uri="{FF2B5EF4-FFF2-40B4-BE49-F238E27FC236}">
                  <a16:creationId xmlns:a16="http://schemas.microsoft.com/office/drawing/2014/main" id="{24D7FAF4-4CAB-4F90-A48E-BA7B5296D991}"/>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6" name="TextBox 20">
              <a:extLst>
                <a:ext uri="{FF2B5EF4-FFF2-40B4-BE49-F238E27FC236}">
                  <a16:creationId xmlns:a16="http://schemas.microsoft.com/office/drawing/2014/main" id="{79C79243-151E-489A-88A4-144AB5B04406}"/>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7" name="TextBox 20">
              <a:extLst>
                <a:ext uri="{FF2B5EF4-FFF2-40B4-BE49-F238E27FC236}">
                  <a16:creationId xmlns:a16="http://schemas.microsoft.com/office/drawing/2014/main" id="{B87166F3-F712-4878-8E7E-DBABD45326B4}"/>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8" name="任意多边形: 形状 27">
            <a:extLst>
              <a:ext uri="{FF2B5EF4-FFF2-40B4-BE49-F238E27FC236}">
                <a16:creationId xmlns:a16="http://schemas.microsoft.com/office/drawing/2014/main" id="{D003EC92-7726-4312-9295-5BDCCB115D83}"/>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80215453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fade" transition="in">
                                      <p:cBhvr>
                                        <p:cTn dur="100" id="7"/>
                                        <p:tgtEl>
                                          <p:spTgt spid="28"/>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3"/>
                                        </p:tgtEl>
                                        <p:attrNameLst>
                                          <p:attrName>style.visibility</p:attrName>
                                        </p:attrNameLst>
                                      </p:cBhvr>
                                      <p:to>
                                        <p:strVal val="visible"/>
                                      </p:to>
                                    </p:set>
                                    <p:animEffect filter="wipe(left)" transition="in">
                                      <p:cBhvr>
                                        <p:cTn dur="300" id="11"/>
                                        <p:tgtEl>
                                          <p:spTgt spid="23"/>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2"/>
                                        </p:tgtEl>
                                        <p:attrNameLst>
                                          <p:attrName>style.visibility</p:attrName>
                                        </p:attrNameLst>
                                      </p:cBhvr>
                                      <p:to>
                                        <p:strVal val="visible"/>
                                      </p:to>
                                    </p:set>
                                    <p:anim calcmode="lin" valueType="num">
                                      <p:cBhvr additive="base">
                                        <p:cTn dur="400" fill="hold" id="14"/>
                                        <p:tgtEl>
                                          <p:spTgt spid="22"/>
                                        </p:tgtEl>
                                        <p:attrNameLst>
                                          <p:attrName>ppt_x</p:attrName>
                                        </p:attrNameLst>
                                      </p:cBhvr>
                                      <p:tavLst>
                                        <p:tav tm="0">
                                          <p:val>
                                            <p:strVal val="0-#ppt_w/2"/>
                                          </p:val>
                                        </p:tav>
                                        <p:tav tm="100000">
                                          <p:val>
                                            <p:strVal val="#ppt_x"/>
                                          </p:val>
                                        </p:tav>
                                      </p:tavLst>
                                    </p:anim>
                                    <p:anim calcmode="lin" valueType="num">
                                      <p:cBhvr additive="base">
                                        <p:cTn dur="400" fill="hold" id="15"/>
                                        <p:tgtEl>
                                          <p:spTgt spid="22"/>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21"/>
                                        </p:tgtEl>
                                        <p:attrNameLst>
                                          <p:attrName>style.visibility</p:attrName>
                                        </p:attrNameLst>
                                      </p:cBhvr>
                                      <p:to>
                                        <p:strVal val="visible"/>
                                      </p:to>
                                    </p:set>
                                    <p:anim calcmode="lin" valueType="num">
                                      <p:cBhvr additive="base">
                                        <p:cTn dur="400" fill="hold" id="19"/>
                                        <p:tgtEl>
                                          <p:spTgt spid="21"/>
                                        </p:tgtEl>
                                        <p:attrNameLst>
                                          <p:attrName>ppt_x</p:attrName>
                                        </p:attrNameLst>
                                      </p:cBhvr>
                                      <p:tavLst>
                                        <p:tav tm="0">
                                          <p:val>
                                            <p:strVal val="0-#ppt_w/2"/>
                                          </p:val>
                                        </p:tav>
                                        <p:tav tm="100000">
                                          <p:val>
                                            <p:strVal val="#ppt_x"/>
                                          </p:val>
                                        </p:tav>
                                      </p:tavLst>
                                    </p:anim>
                                    <p:anim calcmode="lin" valueType="num">
                                      <p:cBhvr additive="base">
                                        <p:cTn dur="400" fill="hold" id="20"/>
                                        <p:tgtEl>
                                          <p:spTgt spid="21"/>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4"/>
                                        </p:tgtEl>
                                        <p:attrNameLst>
                                          <p:attrName>style.visibility</p:attrName>
                                        </p:attrNameLst>
                                      </p:cBhvr>
                                      <p:to>
                                        <p:strVal val="visible"/>
                                      </p:to>
                                    </p:set>
                                    <p:animEffect filter="randombar(horizontal)" transition="in">
                                      <p:cBhvr>
                                        <p:cTn dur="400" id="23"/>
                                        <p:tgtEl>
                                          <p:spTgt spid="24"/>
                                        </p:tgtEl>
                                      </p:cBhvr>
                                    </p:animEffect>
                                  </p:childTnLst>
                                </p:cTn>
                              </p:par>
                              <p:par>
                                <p:cTn fill="hold" grpId="0" id="24" nodeType="withEffect" presetClass="entr" presetID="22" presetSubtype="1">
                                  <p:stCondLst>
                                    <p:cond delay="300"/>
                                  </p:stCondLst>
                                  <p:childTnLst>
                                    <p:set>
                                      <p:cBhvr>
                                        <p:cTn dur="1" fill="hold" id="25">
                                          <p:stCondLst>
                                            <p:cond delay="0"/>
                                          </p:stCondLst>
                                        </p:cTn>
                                        <p:tgtEl>
                                          <p:spTgt spid="6"/>
                                        </p:tgtEl>
                                        <p:attrNameLst>
                                          <p:attrName>style.visibility</p:attrName>
                                        </p:attrNameLst>
                                      </p:cBhvr>
                                      <p:to>
                                        <p:strVal val="visible"/>
                                      </p:to>
                                    </p:set>
                                    <p:animEffect filter="wipe(up)" transition="in">
                                      <p:cBhvr>
                                        <p:cTn dur="500" id="26"/>
                                        <p:tgtEl>
                                          <p:spTgt spid="6"/>
                                        </p:tgtEl>
                                      </p:cBhvr>
                                    </p:animEffect>
                                  </p:childTnLst>
                                </p:cTn>
                              </p:par>
                            </p:childTnLst>
                          </p:cTn>
                        </p:par>
                        <p:par>
                          <p:cTn fill="hold" id="27" nodeType="afterGroup">
                            <p:stCondLst>
                              <p:cond delay="1300"/>
                            </p:stCondLst>
                            <p:childTnLst>
                              <p:par>
                                <p:cTn fill="hold" grpId="0" id="28" nodeType="afterEffect" presetClass="entr" presetID="23" presetSubtype="36">
                                  <p:stCondLst>
                                    <p:cond delay="0"/>
                                  </p:stCondLst>
                                  <p:childTnLst>
                                    <p:set>
                                      <p:cBhvr>
                                        <p:cTn dur="1" fill="hold" id="29">
                                          <p:stCondLst>
                                            <p:cond delay="0"/>
                                          </p:stCondLst>
                                        </p:cTn>
                                        <p:tgtEl>
                                          <p:spTgt spid="9"/>
                                        </p:tgtEl>
                                        <p:attrNameLst>
                                          <p:attrName>style.visibility</p:attrName>
                                        </p:attrNameLst>
                                      </p:cBhvr>
                                      <p:to>
                                        <p:strVal val="visible"/>
                                      </p:to>
                                    </p:set>
                                    <p:anim calcmode="lin" valueType="num">
                                      <p:cBhvr>
                                        <p:cTn dur="500" fill="hold" id="30"/>
                                        <p:tgtEl>
                                          <p:spTgt spid="9"/>
                                        </p:tgtEl>
                                        <p:attrNameLst>
                                          <p:attrName>ppt_w</p:attrName>
                                        </p:attrNameLst>
                                      </p:cBhvr>
                                      <p:tavLst>
                                        <p:tav tm="0">
                                          <p:val>
                                            <p:strVal val="(6*min(max(#ppt_w*#ppt_h,.3),1)-7.4)/-.7*#ppt_w"/>
                                          </p:val>
                                        </p:tav>
                                        <p:tav tm="100000">
                                          <p:val>
                                            <p:strVal val="#ppt_w"/>
                                          </p:val>
                                        </p:tav>
                                      </p:tavLst>
                                    </p:anim>
                                    <p:anim calcmode="lin" valueType="num">
                                      <p:cBhvr>
                                        <p:cTn dur="500" fill="hold" id="31"/>
                                        <p:tgtEl>
                                          <p:spTgt spid="9"/>
                                        </p:tgtEl>
                                        <p:attrNameLst>
                                          <p:attrName>ppt_h</p:attrName>
                                        </p:attrNameLst>
                                      </p:cBhvr>
                                      <p:tavLst>
                                        <p:tav tm="0">
                                          <p:val>
                                            <p:strVal val="(6*min(max(#ppt_w*#ppt_h,.3),1)-7.4)/-.7*#ppt_h"/>
                                          </p:val>
                                        </p:tav>
                                        <p:tav tm="100000">
                                          <p:val>
                                            <p:strVal val="#ppt_h"/>
                                          </p:val>
                                        </p:tav>
                                      </p:tavLst>
                                    </p:anim>
                                    <p:anim calcmode="lin" valueType="num">
                                      <p:cBhvr>
                                        <p:cTn dur="500" fill="hold" id="32"/>
                                        <p:tgtEl>
                                          <p:spTgt spid="9"/>
                                        </p:tgtEl>
                                        <p:attrNameLst>
                                          <p:attrName>ppt_x</p:attrName>
                                        </p:attrNameLst>
                                      </p:cBhvr>
                                      <p:tavLst>
                                        <p:tav tm="0">
                                          <p:val>
                                            <p:fltVal val="0.5"/>
                                          </p:val>
                                        </p:tav>
                                        <p:tav tm="100000">
                                          <p:val>
                                            <p:strVal val="#ppt_x"/>
                                          </p:val>
                                        </p:tav>
                                      </p:tavLst>
                                    </p:anim>
                                    <p:anim calcmode="lin" valueType="num">
                                      <p:cBhvr>
                                        <p:cTn dur="500" fill="hold" id="33"/>
                                        <p:tgtEl>
                                          <p:spTgt spid="9"/>
                                        </p:tgtEl>
                                        <p:attrNameLst>
                                          <p:attrName>ppt_y</p:attrName>
                                        </p:attrNameLst>
                                      </p:cBhvr>
                                      <p:tavLst>
                                        <p:tav tm="0">
                                          <p:val>
                                            <p:strVal val="1+(6*min(max(#ppt_w*#ppt_h,.3),1)-7.4)/-.7*#ppt_h/2"/>
                                          </p:val>
                                        </p:tav>
                                        <p:tav tm="100000">
                                          <p:val>
                                            <p:strVal val="#ppt_y"/>
                                          </p:val>
                                        </p:tav>
                                      </p:tavLst>
                                    </p:anim>
                                  </p:childTnLst>
                                </p:cTn>
                              </p:par>
                            </p:childTnLst>
                          </p:cTn>
                        </p:par>
                        <p:par>
                          <p:cTn fill="hold" id="34" nodeType="afterGroup">
                            <p:stCondLst>
                              <p:cond delay="1800"/>
                            </p:stCondLst>
                            <p:childTnLst>
                              <p:par>
                                <p:cTn fill="hold" grpId="0" id="35" nodeType="afterEffect" presetClass="entr" presetID="22" presetSubtype="8">
                                  <p:stCondLst>
                                    <p:cond delay="0"/>
                                  </p:stCondLst>
                                  <p:childTnLst>
                                    <p:set>
                                      <p:cBhvr>
                                        <p:cTn dur="1" fill="hold" id="36">
                                          <p:stCondLst>
                                            <p:cond delay="0"/>
                                          </p:stCondLst>
                                        </p:cTn>
                                        <p:tgtEl>
                                          <p:spTgt spid="5"/>
                                        </p:tgtEl>
                                        <p:attrNameLst>
                                          <p:attrName>style.visibility</p:attrName>
                                        </p:attrNameLst>
                                      </p:cBhvr>
                                      <p:to>
                                        <p:strVal val="visible"/>
                                      </p:to>
                                    </p:set>
                                    <p:animEffect filter="wipe(left)" transition="in">
                                      <p:cBhvr>
                                        <p:cTn dur="500" id="37"/>
                                        <p:tgtEl>
                                          <p:spTgt spid="5"/>
                                        </p:tgtEl>
                                      </p:cBhvr>
                                    </p:animEffect>
                                  </p:childTnLst>
                                </p:cTn>
                              </p:par>
                              <p:par>
                                <p:cTn fill="hold" grpId="0" id="38" nodeType="withEffect" presetClass="entr" presetID="22" presetSubtype="2">
                                  <p:stCondLst>
                                    <p:cond delay="300"/>
                                  </p:stCondLst>
                                  <p:childTnLst>
                                    <p:set>
                                      <p:cBhvr>
                                        <p:cTn dur="1" fill="hold" id="39">
                                          <p:stCondLst>
                                            <p:cond delay="0"/>
                                          </p:stCondLst>
                                        </p:cTn>
                                        <p:tgtEl>
                                          <p:spTgt spid="4"/>
                                        </p:tgtEl>
                                        <p:attrNameLst>
                                          <p:attrName>style.visibility</p:attrName>
                                        </p:attrNameLst>
                                      </p:cBhvr>
                                      <p:to>
                                        <p:strVal val="visible"/>
                                      </p:to>
                                    </p:set>
                                    <p:animEffect filter="wipe(right)" transition="in">
                                      <p:cBhvr>
                                        <p:cTn dur="500" id="40"/>
                                        <p:tgtEl>
                                          <p:spTgt spid="4"/>
                                        </p:tgtEl>
                                      </p:cBhvr>
                                    </p:animEffect>
                                  </p:childTnLst>
                                </p:cTn>
                              </p:par>
                            </p:childTnLst>
                          </p:cTn>
                        </p:par>
                        <p:par>
                          <p:cTn fill="hold" id="41" nodeType="afterGroup">
                            <p:stCondLst>
                              <p:cond delay="2600"/>
                            </p:stCondLst>
                            <p:childTnLst>
                              <p:par>
                                <p:cTn fill="hold" grpId="0" id="42" nodeType="afterEffect" presetClass="entr" presetID="23" presetSubtype="36">
                                  <p:stCondLst>
                                    <p:cond delay="0"/>
                                  </p:stCondLst>
                                  <p:childTnLst>
                                    <p:set>
                                      <p:cBhvr>
                                        <p:cTn dur="1" fill="hold" id="43">
                                          <p:stCondLst>
                                            <p:cond delay="0"/>
                                          </p:stCondLst>
                                        </p:cTn>
                                        <p:tgtEl>
                                          <p:spTgt spid="12"/>
                                        </p:tgtEl>
                                        <p:attrNameLst>
                                          <p:attrName>style.visibility</p:attrName>
                                        </p:attrNameLst>
                                      </p:cBhvr>
                                      <p:to>
                                        <p:strVal val="visible"/>
                                      </p:to>
                                    </p:set>
                                    <p:anim calcmode="lin" valueType="num">
                                      <p:cBhvr>
                                        <p:cTn dur="500" fill="hold" id="44"/>
                                        <p:tgtEl>
                                          <p:spTgt spid="12"/>
                                        </p:tgtEl>
                                        <p:attrNameLst>
                                          <p:attrName>ppt_w</p:attrName>
                                        </p:attrNameLst>
                                      </p:cBhvr>
                                      <p:tavLst>
                                        <p:tav tm="0">
                                          <p:val>
                                            <p:strVal val="(6*min(max(#ppt_w*#ppt_h,.3),1)-7.4)/-.7*#ppt_w"/>
                                          </p:val>
                                        </p:tav>
                                        <p:tav tm="100000">
                                          <p:val>
                                            <p:strVal val="#ppt_w"/>
                                          </p:val>
                                        </p:tav>
                                      </p:tavLst>
                                    </p:anim>
                                    <p:anim calcmode="lin" valueType="num">
                                      <p:cBhvr>
                                        <p:cTn dur="500" fill="hold" id="45"/>
                                        <p:tgtEl>
                                          <p:spTgt spid="12"/>
                                        </p:tgtEl>
                                        <p:attrNameLst>
                                          <p:attrName>ppt_h</p:attrName>
                                        </p:attrNameLst>
                                      </p:cBhvr>
                                      <p:tavLst>
                                        <p:tav tm="0">
                                          <p:val>
                                            <p:strVal val="(6*min(max(#ppt_w*#ppt_h,.3),1)-7.4)/-.7*#ppt_h"/>
                                          </p:val>
                                        </p:tav>
                                        <p:tav tm="100000">
                                          <p:val>
                                            <p:strVal val="#ppt_h"/>
                                          </p:val>
                                        </p:tav>
                                      </p:tavLst>
                                    </p:anim>
                                    <p:anim calcmode="lin" valueType="num">
                                      <p:cBhvr>
                                        <p:cTn dur="500" fill="hold" id="46"/>
                                        <p:tgtEl>
                                          <p:spTgt spid="12"/>
                                        </p:tgtEl>
                                        <p:attrNameLst>
                                          <p:attrName>ppt_x</p:attrName>
                                        </p:attrNameLst>
                                      </p:cBhvr>
                                      <p:tavLst>
                                        <p:tav tm="0">
                                          <p:val>
                                            <p:fltVal val="0.5"/>
                                          </p:val>
                                        </p:tav>
                                        <p:tav tm="100000">
                                          <p:val>
                                            <p:strVal val="#ppt_x"/>
                                          </p:val>
                                        </p:tav>
                                      </p:tavLst>
                                    </p:anim>
                                    <p:anim calcmode="lin" valueType="num">
                                      <p:cBhvr>
                                        <p:cTn dur="500" fill="hold" id="47"/>
                                        <p:tgtEl>
                                          <p:spTgt spid="12"/>
                                        </p:tgtEl>
                                        <p:attrNameLst>
                                          <p:attrName>ppt_y</p:attrName>
                                        </p:attrNameLst>
                                      </p:cBhvr>
                                      <p:tavLst>
                                        <p:tav tm="0">
                                          <p:val>
                                            <p:strVal val="1+(6*min(max(#ppt_w*#ppt_h,.3),1)-7.4)/-.7*#ppt_h/2"/>
                                          </p:val>
                                        </p:tav>
                                        <p:tav tm="100000">
                                          <p:val>
                                            <p:strVal val="#ppt_y"/>
                                          </p:val>
                                        </p:tav>
                                      </p:tavLst>
                                    </p:anim>
                                  </p:childTnLst>
                                </p:cTn>
                              </p:par>
                            </p:childTnLst>
                          </p:cTn>
                        </p:par>
                        <p:par>
                          <p:cTn fill="hold" id="48" nodeType="afterGroup">
                            <p:stCondLst>
                              <p:cond delay="3100"/>
                            </p:stCondLst>
                            <p:childTnLst>
                              <p:par>
                                <p:cTn fill="hold" grpId="0" id="49" nodeType="afterEffect" presetClass="entr" presetID="22" presetSubtype="1">
                                  <p:stCondLst>
                                    <p:cond delay="0"/>
                                  </p:stCondLst>
                                  <p:childTnLst>
                                    <p:set>
                                      <p:cBhvr>
                                        <p:cTn dur="1" fill="hold" id="50">
                                          <p:stCondLst>
                                            <p:cond delay="0"/>
                                          </p:stCondLst>
                                        </p:cTn>
                                        <p:tgtEl>
                                          <p:spTgt spid="7"/>
                                        </p:tgtEl>
                                        <p:attrNameLst>
                                          <p:attrName>style.visibility</p:attrName>
                                        </p:attrNameLst>
                                      </p:cBhvr>
                                      <p:to>
                                        <p:strVal val="visible"/>
                                      </p:to>
                                    </p:set>
                                    <p:animEffect filter="wipe(up)" transition="in">
                                      <p:cBhvr>
                                        <p:cTn dur="500" id="51"/>
                                        <p:tgtEl>
                                          <p:spTgt spid="7"/>
                                        </p:tgtEl>
                                      </p:cBhvr>
                                    </p:animEffect>
                                  </p:childTnLst>
                                </p:cTn>
                              </p:par>
                              <p:par>
                                <p:cTn fill="hold" grpId="0" id="52" nodeType="withEffect" presetClass="entr" presetID="22" presetSubtype="4">
                                  <p:stCondLst>
                                    <p:cond delay="300"/>
                                  </p:stCondLst>
                                  <p:childTnLst>
                                    <p:set>
                                      <p:cBhvr>
                                        <p:cTn dur="1" fill="hold" id="53">
                                          <p:stCondLst>
                                            <p:cond delay="0"/>
                                          </p:stCondLst>
                                        </p:cTn>
                                        <p:tgtEl>
                                          <p:spTgt spid="8"/>
                                        </p:tgtEl>
                                        <p:attrNameLst>
                                          <p:attrName>style.visibility</p:attrName>
                                        </p:attrNameLst>
                                      </p:cBhvr>
                                      <p:to>
                                        <p:strVal val="visible"/>
                                      </p:to>
                                    </p:set>
                                    <p:animEffect filter="wipe(down)" transition="in">
                                      <p:cBhvr>
                                        <p:cTn dur="500" id="54"/>
                                        <p:tgtEl>
                                          <p:spTgt spid="8"/>
                                        </p:tgtEl>
                                      </p:cBhvr>
                                    </p:animEffect>
                                  </p:childTnLst>
                                </p:cTn>
                              </p:par>
                            </p:childTnLst>
                          </p:cTn>
                        </p:par>
                        <p:par>
                          <p:cTn fill="hold" id="55" nodeType="afterGroup">
                            <p:stCondLst>
                              <p:cond delay="3900"/>
                            </p:stCondLst>
                            <p:childTnLst>
                              <p:par>
                                <p:cTn fill="hold" grpId="0" id="56" nodeType="afterEffect" presetClass="entr" presetID="23" presetSubtype="36">
                                  <p:stCondLst>
                                    <p:cond delay="0"/>
                                  </p:stCondLst>
                                  <p:childTnLst>
                                    <p:set>
                                      <p:cBhvr>
                                        <p:cTn dur="1" fill="hold" id="57">
                                          <p:stCondLst>
                                            <p:cond delay="0"/>
                                          </p:stCondLst>
                                        </p:cTn>
                                        <p:tgtEl>
                                          <p:spTgt spid="10"/>
                                        </p:tgtEl>
                                        <p:attrNameLst>
                                          <p:attrName>style.visibility</p:attrName>
                                        </p:attrNameLst>
                                      </p:cBhvr>
                                      <p:to>
                                        <p:strVal val="visible"/>
                                      </p:to>
                                    </p:set>
                                    <p:anim calcmode="lin" valueType="num">
                                      <p:cBhvr>
                                        <p:cTn dur="500" fill="hold" id="58"/>
                                        <p:tgtEl>
                                          <p:spTgt spid="10"/>
                                        </p:tgtEl>
                                        <p:attrNameLst>
                                          <p:attrName>ppt_w</p:attrName>
                                        </p:attrNameLst>
                                      </p:cBhvr>
                                      <p:tavLst>
                                        <p:tav tm="0">
                                          <p:val>
                                            <p:strVal val="(6*min(max(#ppt_w*#ppt_h,.3),1)-7.4)/-.7*#ppt_w"/>
                                          </p:val>
                                        </p:tav>
                                        <p:tav tm="100000">
                                          <p:val>
                                            <p:strVal val="#ppt_w"/>
                                          </p:val>
                                        </p:tav>
                                      </p:tavLst>
                                    </p:anim>
                                    <p:anim calcmode="lin" valueType="num">
                                      <p:cBhvr>
                                        <p:cTn dur="500" fill="hold" id="59"/>
                                        <p:tgtEl>
                                          <p:spTgt spid="10"/>
                                        </p:tgtEl>
                                        <p:attrNameLst>
                                          <p:attrName>ppt_h</p:attrName>
                                        </p:attrNameLst>
                                      </p:cBhvr>
                                      <p:tavLst>
                                        <p:tav tm="0">
                                          <p:val>
                                            <p:strVal val="(6*min(max(#ppt_w*#ppt_h,.3),1)-7.4)/-.7*#ppt_h"/>
                                          </p:val>
                                        </p:tav>
                                        <p:tav tm="100000">
                                          <p:val>
                                            <p:strVal val="#ppt_h"/>
                                          </p:val>
                                        </p:tav>
                                      </p:tavLst>
                                    </p:anim>
                                    <p:anim calcmode="lin" valueType="num">
                                      <p:cBhvr>
                                        <p:cTn dur="500" fill="hold" id="60"/>
                                        <p:tgtEl>
                                          <p:spTgt spid="10"/>
                                        </p:tgtEl>
                                        <p:attrNameLst>
                                          <p:attrName>ppt_x</p:attrName>
                                        </p:attrNameLst>
                                      </p:cBhvr>
                                      <p:tavLst>
                                        <p:tav tm="0">
                                          <p:val>
                                            <p:fltVal val="0.5"/>
                                          </p:val>
                                        </p:tav>
                                        <p:tav tm="100000">
                                          <p:val>
                                            <p:strVal val="#ppt_x"/>
                                          </p:val>
                                        </p:tav>
                                      </p:tavLst>
                                    </p:anim>
                                    <p:anim calcmode="lin" valueType="num">
                                      <p:cBhvr>
                                        <p:cTn dur="500" fill="hold" id="61"/>
                                        <p:tgtEl>
                                          <p:spTgt spid="10"/>
                                        </p:tgtEl>
                                        <p:attrNameLst>
                                          <p:attrName>ppt_y</p:attrName>
                                        </p:attrNameLst>
                                      </p:cBhvr>
                                      <p:tavLst>
                                        <p:tav tm="0">
                                          <p:val>
                                            <p:strVal val="1+(6*min(max(#ppt_w*#ppt_h,.3),1)-7.4)/-.7*#ppt_h/2"/>
                                          </p:val>
                                        </p:tav>
                                        <p:tav tm="100000">
                                          <p:val>
                                            <p:strVal val="#ppt_y"/>
                                          </p:val>
                                        </p:tav>
                                      </p:tavLst>
                                    </p:anim>
                                  </p:childTnLst>
                                </p:cTn>
                              </p:par>
                            </p:childTnLst>
                          </p:cTn>
                        </p:par>
                        <p:par>
                          <p:cTn fill="hold" id="62" nodeType="afterGroup">
                            <p:stCondLst>
                              <p:cond delay="4400"/>
                            </p:stCondLst>
                            <p:childTnLst>
                              <p:par>
                                <p:cTn fill="hold" grpId="0" id="63" nodeType="afterEffect" presetClass="entr" presetID="22" presetSubtype="2">
                                  <p:stCondLst>
                                    <p:cond delay="0"/>
                                  </p:stCondLst>
                                  <p:childTnLst>
                                    <p:set>
                                      <p:cBhvr>
                                        <p:cTn dur="1" fill="hold" id="64">
                                          <p:stCondLst>
                                            <p:cond delay="0"/>
                                          </p:stCondLst>
                                        </p:cTn>
                                        <p:tgtEl>
                                          <p:spTgt spid="2"/>
                                        </p:tgtEl>
                                        <p:attrNameLst>
                                          <p:attrName>style.visibility</p:attrName>
                                        </p:attrNameLst>
                                      </p:cBhvr>
                                      <p:to>
                                        <p:strVal val="visible"/>
                                      </p:to>
                                    </p:set>
                                    <p:animEffect filter="wipe(right)" transition="in">
                                      <p:cBhvr>
                                        <p:cTn dur="500" id="65"/>
                                        <p:tgtEl>
                                          <p:spTgt spid="2"/>
                                        </p:tgtEl>
                                      </p:cBhvr>
                                    </p:animEffect>
                                  </p:childTnLst>
                                </p:cTn>
                              </p:par>
                            </p:childTnLst>
                          </p:cTn>
                        </p:par>
                        <p:par>
                          <p:cTn fill="hold" id="66" nodeType="afterGroup">
                            <p:stCondLst>
                              <p:cond delay="4900"/>
                            </p:stCondLst>
                            <p:childTnLst>
                              <p:par>
                                <p:cTn fill="hold" grpId="0" id="67" nodeType="afterEffect" presetClass="entr" presetID="22" presetSubtype="8">
                                  <p:stCondLst>
                                    <p:cond delay="0"/>
                                  </p:stCondLst>
                                  <p:childTnLst>
                                    <p:set>
                                      <p:cBhvr>
                                        <p:cTn dur="1" fill="hold" id="68">
                                          <p:stCondLst>
                                            <p:cond delay="0"/>
                                          </p:stCondLst>
                                        </p:cTn>
                                        <p:tgtEl>
                                          <p:spTgt spid="3"/>
                                        </p:tgtEl>
                                        <p:attrNameLst>
                                          <p:attrName>style.visibility</p:attrName>
                                        </p:attrNameLst>
                                      </p:cBhvr>
                                      <p:to>
                                        <p:strVal val="visible"/>
                                      </p:to>
                                    </p:set>
                                    <p:animEffect filter="wipe(left)" transition="in">
                                      <p:cBhvr>
                                        <p:cTn dur="500" id="69"/>
                                        <p:tgtEl>
                                          <p:spTgt spid="3"/>
                                        </p:tgtEl>
                                      </p:cBhvr>
                                    </p:animEffect>
                                  </p:childTnLst>
                                </p:cTn>
                              </p:par>
                            </p:childTnLst>
                          </p:cTn>
                        </p:par>
                        <p:par>
                          <p:cTn fill="hold" id="70" nodeType="afterGroup">
                            <p:stCondLst>
                              <p:cond delay="5400"/>
                            </p:stCondLst>
                            <p:childTnLst>
                              <p:par>
                                <p:cTn fill="hold" grpId="0" id="71" nodeType="afterEffect" presetClass="entr" presetID="23" presetSubtype="36">
                                  <p:stCondLst>
                                    <p:cond delay="0"/>
                                  </p:stCondLst>
                                  <p:childTnLst>
                                    <p:set>
                                      <p:cBhvr>
                                        <p:cTn dur="1" fill="hold" id="72">
                                          <p:stCondLst>
                                            <p:cond delay="0"/>
                                          </p:stCondLst>
                                        </p:cTn>
                                        <p:tgtEl>
                                          <p:spTgt spid="11"/>
                                        </p:tgtEl>
                                        <p:attrNameLst>
                                          <p:attrName>style.visibility</p:attrName>
                                        </p:attrNameLst>
                                      </p:cBhvr>
                                      <p:to>
                                        <p:strVal val="visible"/>
                                      </p:to>
                                    </p:set>
                                    <p:anim calcmode="lin" valueType="num">
                                      <p:cBhvr>
                                        <p:cTn dur="500" fill="hold" id="73"/>
                                        <p:tgtEl>
                                          <p:spTgt spid="11"/>
                                        </p:tgtEl>
                                        <p:attrNameLst>
                                          <p:attrName>ppt_w</p:attrName>
                                        </p:attrNameLst>
                                      </p:cBhvr>
                                      <p:tavLst>
                                        <p:tav tm="0">
                                          <p:val>
                                            <p:strVal val="(6*min(max(#ppt_w*#ppt_h,.3),1)-7.4)/-.7*#ppt_w"/>
                                          </p:val>
                                        </p:tav>
                                        <p:tav tm="100000">
                                          <p:val>
                                            <p:strVal val="#ppt_w"/>
                                          </p:val>
                                        </p:tav>
                                      </p:tavLst>
                                    </p:anim>
                                    <p:anim calcmode="lin" valueType="num">
                                      <p:cBhvr>
                                        <p:cTn dur="500" fill="hold" id="74"/>
                                        <p:tgtEl>
                                          <p:spTgt spid="11"/>
                                        </p:tgtEl>
                                        <p:attrNameLst>
                                          <p:attrName>ppt_h</p:attrName>
                                        </p:attrNameLst>
                                      </p:cBhvr>
                                      <p:tavLst>
                                        <p:tav tm="0">
                                          <p:val>
                                            <p:strVal val="(6*min(max(#ppt_w*#ppt_h,.3),1)-7.4)/-.7*#ppt_h"/>
                                          </p:val>
                                        </p:tav>
                                        <p:tav tm="100000">
                                          <p:val>
                                            <p:strVal val="#ppt_h"/>
                                          </p:val>
                                        </p:tav>
                                      </p:tavLst>
                                    </p:anim>
                                    <p:anim calcmode="lin" valueType="num">
                                      <p:cBhvr>
                                        <p:cTn dur="500" fill="hold" id="75"/>
                                        <p:tgtEl>
                                          <p:spTgt spid="11"/>
                                        </p:tgtEl>
                                        <p:attrNameLst>
                                          <p:attrName>ppt_x</p:attrName>
                                        </p:attrNameLst>
                                      </p:cBhvr>
                                      <p:tavLst>
                                        <p:tav tm="0">
                                          <p:val>
                                            <p:fltVal val="0.5"/>
                                          </p:val>
                                        </p:tav>
                                        <p:tav tm="100000">
                                          <p:val>
                                            <p:strVal val="#ppt_x"/>
                                          </p:val>
                                        </p:tav>
                                      </p:tavLst>
                                    </p:anim>
                                    <p:anim calcmode="lin" valueType="num">
                                      <p:cBhvr>
                                        <p:cTn dur="500" fill="hold" id="76"/>
                                        <p:tgtEl>
                                          <p:spTgt spid="11"/>
                                        </p:tgtEl>
                                        <p:attrNameLst>
                                          <p:attrName>ppt_y</p:attrName>
                                        </p:attrNameLst>
                                      </p:cBhvr>
                                      <p:tavLst>
                                        <p:tav tm="0">
                                          <p:val>
                                            <p:strVal val="1+(6*min(max(#ppt_w*#ppt_h,.3),1)-7.4)/-.7*#ppt_h/2"/>
                                          </p:val>
                                        </p:tav>
                                        <p:tav tm="100000">
                                          <p:val>
                                            <p:strVal val="#ppt_y"/>
                                          </p:val>
                                        </p:tav>
                                      </p:tavLst>
                                    </p:anim>
                                  </p:childTnLst>
                                </p:cTn>
                              </p:par>
                            </p:childTnLst>
                          </p:cTn>
                        </p:par>
                        <p:par>
                          <p:cTn fill="hold" id="77" nodeType="afterGroup">
                            <p:stCondLst>
                              <p:cond delay="5900"/>
                            </p:stCondLst>
                            <p:childTnLst>
                              <p:par>
                                <p:cTn fill="hold" grpId="0" id="78" nodeType="afterEffect" presetClass="entr" presetID="16" presetSubtype="21">
                                  <p:stCondLst>
                                    <p:cond delay="0"/>
                                  </p:stCondLst>
                                  <p:childTnLst>
                                    <p:set>
                                      <p:cBhvr>
                                        <p:cTn dur="1" fill="hold" id="79">
                                          <p:stCondLst>
                                            <p:cond delay="0"/>
                                          </p:stCondLst>
                                        </p:cTn>
                                        <p:tgtEl>
                                          <p:spTgt spid="13"/>
                                        </p:tgtEl>
                                        <p:attrNameLst>
                                          <p:attrName>style.visibility</p:attrName>
                                        </p:attrNameLst>
                                      </p:cBhvr>
                                      <p:to>
                                        <p:strVal val="visible"/>
                                      </p:to>
                                    </p:set>
                                    <p:animEffect filter="barn(inVertical)" transition="in">
                                      <p:cBhvr>
                                        <p:cTn dur="500" id="80"/>
                                        <p:tgtEl>
                                          <p:spTgt spid="13"/>
                                        </p:tgtEl>
                                      </p:cBhvr>
                                    </p:animEffect>
                                  </p:childTnLst>
                                </p:cTn>
                              </p:par>
                            </p:childTnLst>
                          </p:cTn>
                        </p:par>
                        <p:par>
                          <p:cTn fill="hold" id="81" nodeType="afterGroup">
                            <p:stCondLst>
                              <p:cond delay="6400"/>
                            </p:stCondLst>
                            <p:childTnLst>
                              <p:par>
                                <p:cTn fill="hold" grpId="0" id="82" nodeType="afterEffect" presetClass="entr" presetID="16" presetSubtype="21">
                                  <p:stCondLst>
                                    <p:cond delay="0"/>
                                  </p:stCondLst>
                                  <p:childTnLst>
                                    <p:set>
                                      <p:cBhvr>
                                        <p:cTn dur="1" fill="hold" id="83">
                                          <p:stCondLst>
                                            <p:cond delay="0"/>
                                          </p:stCondLst>
                                        </p:cTn>
                                        <p:tgtEl>
                                          <p:spTgt spid="14"/>
                                        </p:tgtEl>
                                        <p:attrNameLst>
                                          <p:attrName>style.visibility</p:attrName>
                                        </p:attrNameLst>
                                      </p:cBhvr>
                                      <p:to>
                                        <p:strVal val="visible"/>
                                      </p:to>
                                    </p:set>
                                    <p:animEffect filter="barn(inVertical)" transition="in">
                                      <p:cBhvr>
                                        <p:cTn dur="500" id="84"/>
                                        <p:tgtEl>
                                          <p:spTgt spid="14"/>
                                        </p:tgtEl>
                                      </p:cBhvr>
                                    </p:animEffect>
                                  </p:childTnLst>
                                </p:cTn>
                              </p:par>
                            </p:childTnLst>
                          </p:cTn>
                        </p:par>
                        <p:par>
                          <p:cTn fill="hold" id="85" nodeType="afterGroup">
                            <p:stCondLst>
                              <p:cond delay="6900"/>
                            </p:stCondLst>
                            <p:childTnLst>
                              <p:par>
                                <p:cTn fill="hold" grpId="0" id="86" nodeType="afterEffect" presetClass="entr" presetID="16" presetSubtype="21">
                                  <p:stCondLst>
                                    <p:cond delay="0"/>
                                  </p:stCondLst>
                                  <p:childTnLst>
                                    <p:set>
                                      <p:cBhvr>
                                        <p:cTn dur="1" fill="hold" id="87">
                                          <p:stCondLst>
                                            <p:cond delay="0"/>
                                          </p:stCondLst>
                                        </p:cTn>
                                        <p:tgtEl>
                                          <p:spTgt spid="15"/>
                                        </p:tgtEl>
                                        <p:attrNameLst>
                                          <p:attrName>style.visibility</p:attrName>
                                        </p:attrNameLst>
                                      </p:cBhvr>
                                      <p:to>
                                        <p:strVal val="visible"/>
                                      </p:to>
                                    </p:set>
                                    <p:animEffect filter="barn(inVertical)" transition="in">
                                      <p:cBhvr>
                                        <p:cTn dur="500" id="88"/>
                                        <p:tgtEl>
                                          <p:spTgt spid="15"/>
                                        </p:tgtEl>
                                      </p:cBhvr>
                                    </p:animEffect>
                                  </p:childTnLst>
                                </p:cTn>
                              </p:par>
                            </p:childTnLst>
                          </p:cTn>
                        </p:par>
                        <p:par>
                          <p:cTn fill="hold" id="89" nodeType="afterGroup">
                            <p:stCondLst>
                              <p:cond delay="7400"/>
                            </p:stCondLst>
                            <p:childTnLst>
                              <p:par>
                                <p:cTn fill="hold" grpId="0" id="90" nodeType="afterEffect" presetClass="entr" presetID="16" presetSubtype="21">
                                  <p:stCondLst>
                                    <p:cond delay="0"/>
                                  </p:stCondLst>
                                  <p:childTnLst>
                                    <p:set>
                                      <p:cBhvr>
                                        <p:cTn dur="1" fill="hold" id="91">
                                          <p:stCondLst>
                                            <p:cond delay="0"/>
                                          </p:stCondLst>
                                        </p:cTn>
                                        <p:tgtEl>
                                          <p:spTgt spid="16"/>
                                        </p:tgtEl>
                                        <p:attrNameLst>
                                          <p:attrName>style.visibility</p:attrName>
                                        </p:attrNameLst>
                                      </p:cBhvr>
                                      <p:to>
                                        <p:strVal val="visible"/>
                                      </p:to>
                                    </p:set>
                                    <p:animEffect filter="barn(inVertical)" transition="in">
                                      <p:cBhvr>
                                        <p:cTn dur="500" id="92"/>
                                        <p:tgtEl>
                                          <p:spTgt spid="16"/>
                                        </p:tgtEl>
                                      </p:cBhvr>
                                    </p:animEffect>
                                  </p:childTnLst>
                                </p:cTn>
                              </p:par>
                            </p:childTnLst>
                          </p:cTn>
                        </p:par>
                        <p:par>
                          <p:cTn fill="hold" id="93" nodeType="afterGroup">
                            <p:stCondLst>
                              <p:cond delay="7900"/>
                            </p:stCondLst>
                            <p:childTnLst>
                              <p:par>
                                <p:cTn fill="hold" grpId="0" id="94" nodeType="afterEffect" presetClass="entr" presetID="16" presetSubtype="21">
                                  <p:stCondLst>
                                    <p:cond delay="0"/>
                                  </p:stCondLst>
                                  <p:childTnLst>
                                    <p:set>
                                      <p:cBhvr>
                                        <p:cTn dur="1" fill="hold" id="95">
                                          <p:stCondLst>
                                            <p:cond delay="0"/>
                                          </p:stCondLst>
                                        </p:cTn>
                                        <p:tgtEl>
                                          <p:spTgt spid="17"/>
                                        </p:tgtEl>
                                        <p:attrNameLst>
                                          <p:attrName>style.visibility</p:attrName>
                                        </p:attrNameLst>
                                      </p:cBhvr>
                                      <p:to>
                                        <p:strVal val="visible"/>
                                      </p:to>
                                    </p:set>
                                    <p:animEffect filter="barn(inVertical)" transition="in">
                                      <p:cBhvr>
                                        <p:cTn dur="500" id="96"/>
                                        <p:tgtEl>
                                          <p:spTgt spid="17"/>
                                        </p:tgtEl>
                                      </p:cBhvr>
                                    </p:animEffect>
                                  </p:childTnLst>
                                </p:cTn>
                              </p:par>
                            </p:childTnLst>
                          </p:cTn>
                        </p:par>
                        <p:par>
                          <p:cTn fill="hold" id="97" nodeType="afterGroup">
                            <p:stCondLst>
                              <p:cond delay="8400"/>
                            </p:stCondLst>
                            <p:childTnLst>
                              <p:par>
                                <p:cTn fill="hold" grpId="0" id="98" nodeType="afterEffect" presetClass="entr" presetID="16" presetSubtype="21">
                                  <p:stCondLst>
                                    <p:cond delay="0"/>
                                  </p:stCondLst>
                                  <p:childTnLst>
                                    <p:set>
                                      <p:cBhvr>
                                        <p:cTn dur="1" fill="hold" id="99">
                                          <p:stCondLst>
                                            <p:cond delay="0"/>
                                          </p:stCondLst>
                                        </p:cTn>
                                        <p:tgtEl>
                                          <p:spTgt spid="18"/>
                                        </p:tgtEl>
                                        <p:attrNameLst>
                                          <p:attrName>style.visibility</p:attrName>
                                        </p:attrNameLst>
                                      </p:cBhvr>
                                      <p:to>
                                        <p:strVal val="visible"/>
                                      </p:to>
                                    </p:set>
                                    <p:animEffect filter="barn(inVertical)" transition="in">
                                      <p:cBhvr>
                                        <p:cTn dur="500" id="100"/>
                                        <p:tgtEl>
                                          <p:spTgt spid="18"/>
                                        </p:tgtEl>
                                      </p:cBhvr>
                                    </p:animEffect>
                                  </p:childTnLst>
                                </p:cTn>
                              </p:par>
                            </p:childTnLst>
                          </p:cTn>
                        </p:par>
                        <p:par>
                          <p:cTn fill="hold" id="101" nodeType="afterGroup">
                            <p:stCondLst>
                              <p:cond delay="8900"/>
                            </p:stCondLst>
                            <p:childTnLst>
                              <p:par>
                                <p:cTn fill="hold" grpId="0" id="102" nodeType="afterEffect" presetClass="entr" presetID="16" presetSubtype="21">
                                  <p:stCondLst>
                                    <p:cond delay="0"/>
                                  </p:stCondLst>
                                  <p:childTnLst>
                                    <p:set>
                                      <p:cBhvr>
                                        <p:cTn dur="1" fill="hold" id="103">
                                          <p:stCondLst>
                                            <p:cond delay="0"/>
                                          </p:stCondLst>
                                        </p:cTn>
                                        <p:tgtEl>
                                          <p:spTgt spid="19"/>
                                        </p:tgtEl>
                                        <p:attrNameLst>
                                          <p:attrName>style.visibility</p:attrName>
                                        </p:attrNameLst>
                                      </p:cBhvr>
                                      <p:to>
                                        <p:strVal val="visible"/>
                                      </p:to>
                                    </p:set>
                                    <p:animEffect filter="barn(inVertical)" transition="in">
                                      <p:cBhvr>
                                        <p:cTn dur="500" id="104"/>
                                        <p:tgtEl>
                                          <p:spTgt spid="19"/>
                                        </p:tgtEl>
                                      </p:cBhvr>
                                    </p:animEffect>
                                  </p:childTnLst>
                                </p:cTn>
                              </p:par>
                            </p:childTnLst>
                          </p:cTn>
                        </p:par>
                        <p:par>
                          <p:cTn fill="hold" id="105" nodeType="afterGroup">
                            <p:stCondLst>
                              <p:cond delay="9400"/>
                            </p:stCondLst>
                            <p:childTnLst>
                              <p:par>
                                <p:cTn fill="hold" grpId="0" id="106" nodeType="afterEffect" presetClass="entr" presetID="16" presetSubtype="21">
                                  <p:stCondLst>
                                    <p:cond delay="0"/>
                                  </p:stCondLst>
                                  <p:childTnLst>
                                    <p:set>
                                      <p:cBhvr>
                                        <p:cTn dur="1" fill="hold" id="107">
                                          <p:stCondLst>
                                            <p:cond delay="0"/>
                                          </p:stCondLst>
                                        </p:cTn>
                                        <p:tgtEl>
                                          <p:spTgt spid="20"/>
                                        </p:tgtEl>
                                        <p:attrNameLst>
                                          <p:attrName>style.visibility</p:attrName>
                                        </p:attrNameLst>
                                      </p:cBhvr>
                                      <p:to>
                                        <p:strVal val="visible"/>
                                      </p:to>
                                    </p:set>
                                    <p:animEffect filter="barn(inVertical)" transition="in">
                                      <p:cBhvr>
                                        <p:cTn dur="500" id="108"/>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a:extLst>
              <a:ext uri="{FF2B5EF4-FFF2-40B4-BE49-F238E27FC236}">
                <a16:creationId xmlns:a16="http://schemas.microsoft.com/office/drawing/2014/main" id="{00509BAC-C981-4D07-BADF-EE362A1E7958}"/>
              </a:ext>
            </a:extLst>
          </p:cNvPr>
          <p:cNvPicPr>
            <a:picLocks noChangeAspect="1"/>
          </p:cNvPicPr>
          <p:nvPr/>
        </p:nvPicPr>
        <p:blipFill>
          <a:blip r:embed="rId3">
            <a:extLst>
              <a:ext uri="{28A0092B-C50C-407E-A947-70E740481C1C}">
                <a14:useLocalDpi val="0"/>
              </a:ext>
            </a:extLst>
          </a:blip>
          <a:stretch>
            <a:fillRect/>
          </a:stretch>
        </p:blipFill>
        <p:spPr>
          <a:xfrm>
            <a:off x="3963174" y="2723312"/>
            <a:ext cx="1351853" cy="1315316"/>
          </a:xfrm>
          <a:prstGeom prst="rect">
            <a:avLst/>
          </a:prstGeom>
        </p:spPr>
      </p:pic>
      <p:pic>
        <p:nvPicPr>
          <p:cNvPr id="3" name="图片 2">
            <a:extLst>
              <a:ext uri="{FF2B5EF4-FFF2-40B4-BE49-F238E27FC236}">
                <a16:creationId xmlns:a16="http://schemas.microsoft.com/office/drawing/2014/main" id="{1C8DF746-4D2B-4822-9F82-B0D987A784E3}"/>
              </a:ext>
            </a:extLst>
          </p:cNvPr>
          <p:cNvPicPr>
            <a:picLocks noChangeAspect="1"/>
          </p:cNvPicPr>
          <p:nvPr/>
        </p:nvPicPr>
        <p:blipFill>
          <a:blip r:embed="rId4">
            <a:extLst>
              <a:ext uri="{28A0092B-C50C-407E-A947-70E740481C1C}">
                <a14:useLocalDpi val="0"/>
              </a:ext>
            </a:extLst>
          </a:blip>
          <a:stretch>
            <a:fillRect/>
          </a:stretch>
        </p:blipFill>
        <p:spPr>
          <a:xfrm>
            <a:off x="7110977" y="2730200"/>
            <a:ext cx="1339838" cy="1327657"/>
          </a:xfrm>
          <a:prstGeom prst="rect">
            <a:avLst/>
          </a:prstGeom>
        </p:spPr>
      </p:pic>
      <p:pic>
        <p:nvPicPr>
          <p:cNvPr id="4" name="图片 3">
            <a:extLst>
              <a:ext uri="{FF2B5EF4-FFF2-40B4-BE49-F238E27FC236}">
                <a16:creationId xmlns:a16="http://schemas.microsoft.com/office/drawing/2014/main" id="{DEEE1961-BE36-49C5-8A3C-93F17802D178}"/>
              </a:ext>
            </a:extLst>
          </p:cNvPr>
          <p:cNvPicPr>
            <a:picLocks noChangeAspect="1"/>
          </p:cNvPicPr>
          <p:nvPr/>
        </p:nvPicPr>
        <p:blipFill>
          <a:blip r:embed="rId5">
            <a:extLst>
              <a:ext uri="{28A0092B-C50C-407E-A947-70E740481C1C}">
                <a14:useLocalDpi val="0"/>
              </a:ext>
            </a:extLst>
          </a:blip>
          <a:stretch>
            <a:fillRect/>
          </a:stretch>
        </p:blipFill>
        <p:spPr>
          <a:xfrm>
            <a:off x="5564457" y="2729293"/>
            <a:ext cx="1316634" cy="1328825"/>
          </a:xfrm>
          <a:custGeom>
            <a:gdLst>
              <a:gd fmla="*/ 0 w 1856167" name="connsiteX0"/>
              <a:gd fmla="*/ 0 h 2428892" name="connsiteY0"/>
              <a:gd fmla="*/ 1856167 w 1856167" name="connsiteX1"/>
              <a:gd fmla="*/ 0 h 2428892" name="connsiteY1"/>
              <a:gd fmla="*/ 1856167 w 1856167" name="connsiteX2"/>
              <a:gd fmla="*/ 2428892 h 2428892" name="connsiteY2"/>
              <a:gd fmla="*/ 0 w 1856167" name="connsiteX3"/>
              <a:gd fmla="*/ 2428892 h 2428892" name="connsiteY3"/>
            </a:gdLst>
            <a:cxnLst>
              <a:cxn ang="0">
                <a:pos x="connsiteX0" y="connsiteY0"/>
              </a:cxn>
              <a:cxn ang="0">
                <a:pos x="connsiteX1" y="connsiteY1"/>
              </a:cxn>
              <a:cxn ang="0">
                <a:pos x="connsiteX2" y="connsiteY2"/>
              </a:cxn>
              <a:cxn ang="0">
                <a:pos x="connsiteX3" y="connsiteY3"/>
              </a:cxn>
            </a:cxnLst>
            <a:rect b="b" l="l" r="r" t="t"/>
            <a:pathLst>
              <a:path h="2428892" w="1856167">
                <a:moveTo>
                  <a:pt x="0" y="0"/>
                </a:moveTo>
                <a:lnTo>
                  <a:pt x="1856167" y="0"/>
                </a:lnTo>
                <a:lnTo>
                  <a:pt x="1856167" y="2428892"/>
                </a:lnTo>
                <a:lnTo>
                  <a:pt x="0" y="2428892"/>
                </a:lnTo>
                <a:close/>
              </a:path>
            </a:pathLst>
          </a:custGeom>
        </p:spPr>
      </p:pic>
      <p:grpSp>
        <p:nvGrpSpPr>
          <p:cNvPr id="8" name="组合 7">
            <a:extLst>
              <a:ext uri="{FF2B5EF4-FFF2-40B4-BE49-F238E27FC236}">
                <a16:creationId xmlns:a16="http://schemas.microsoft.com/office/drawing/2014/main" id="{6C059126-F482-49D3-B72A-7278B7E65D73}"/>
              </a:ext>
            </a:extLst>
          </p:cNvPr>
          <p:cNvGrpSpPr/>
          <p:nvPr/>
        </p:nvGrpSpPr>
        <p:grpSpPr>
          <a:xfrm>
            <a:off x="741855" y="1527209"/>
            <a:ext cx="1171610" cy="569667"/>
            <a:chOff x="2948535" y="3672185"/>
            <a:chExt cx="2811555" cy="1338958"/>
          </a:xfrm>
        </p:grpSpPr>
        <p:sp>
          <p:nvSpPr>
            <p:cNvPr id="9" name="Rounded Rectangle 43">
              <a:extLst>
                <a:ext uri="{FF2B5EF4-FFF2-40B4-BE49-F238E27FC236}">
                  <a16:creationId xmlns:a16="http://schemas.microsoft.com/office/drawing/2014/main" id="{A02BBA9C-9BEF-41D8-8E0B-A6EC0981DB28}"/>
                </a:ext>
              </a:extLst>
            </p:cNvPr>
            <p:cNvSpPr/>
            <p:nvPr/>
          </p:nvSpPr>
          <p:spPr>
            <a:xfrm>
              <a:off x="2964135" y="3673227"/>
              <a:ext cx="2230265" cy="557566"/>
            </a:xfrm>
            <a:prstGeom prst="roundRect">
              <a:avLst>
                <a:gd fmla="val 46832" name="adj"/>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975"/>
            </a:p>
          </p:txBody>
        </p:sp>
        <p:sp>
          <p:nvSpPr>
            <p:cNvPr id="10" name="TextBox 13">
              <a:extLst>
                <a:ext uri="{FF2B5EF4-FFF2-40B4-BE49-F238E27FC236}">
                  <a16:creationId xmlns:a16="http://schemas.microsoft.com/office/drawing/2014/main" id="{0579AE4F-0CB0-43C2-9D3A-B4B7479044C9}"/>
                </a:ext>
              </a:extLst>
            </p:cNvPr>
            <p:cNvSpPr txBox="1"/>
            <p:nvPr/>
          </p:nvSpPr>
          <p:spPr>
            <a:xfrm>
              <a:off x="3188965" y="3672185"/>
              <a:ext cx="2104106" cy="609664"/>
            </a:xfrm>
            <a:prstGeom prst="rect">
              <a:avLst/>
            </a:prstGeom>
            <a:noFill/>
          </p:spPr>
          <p:txBody>
            <a:bodyPr rtlCol="0" wrap="square">
              <a:spAutoFit/>
            </a:bodyPr>
            <a:lstStyle/>
            <a:p>
              <a:r>
                <a:rPr altLang="en-US" lang="zh-CN" sz="1102">
                  <a:solidFill>
                    <a:schemeClr val="bg1"/>
                  </a:solidFill>
                  <a:latin charset="-122" pitchFamily="34" typeface="思源黑体 CN Medium"/>
                  <a:ea charset="-122" pitchFamily="34" typeface="思源黑体 CN Medium"/>
                </a:rPr>
                <a:t>项目名称</a:t>
              </a:r>
            </a:p>
          </p:txBody>
        </p:sp>
        <p:sp>
          <p:nvSpPr>
            <p:cNvPr id="11" name="TextBox 14">
              <a:extLst>
                <a:ext uri="{FF2B5EF4-FFF2-40B4-BE49-F238E27FC236}">
                  <a16:creationId xmlns:a16="http://schemas.microsoft.com/office/drawing/2014/main" id="{542C544E-4060-419B-B816-79AD43E40D44}"/>
                </a:ext>
              </a:extLst>
            </p:cNvPr>
            <p:cNvSpPr txBox="1"/>
            <p:nvPr/>
          </p:nvSpPr>
          <p:spPr>
            <a:xfrm>
              <a:off x="2948535" y="4342295"/>
              <a:ext cx="2811555" cy="662320"/>
            </a:xfrm>
            <a:prstGeom prst="rect">
              <a:avLst/>
            </a:prstGeom>
            <a:noFill/>
          </p:spPr>
          <p:txBody>
            <a:bodyPr rtlCol="0" wrap="square">
              <a:spAutoFit/>
            </a:bodyPr>
            <a:lstStyle/>
            <a:p>
              <a:r>
                <a:rPr altLang="zh-CN" lang="en-US" sz="1249">
                  <a:solidFill>
                    <a:schemeClr val="bg1">
                      <a:lumMod val="50000"/>
                    </a:schemeClr>
                  </a:solidFill>
                  <a:latin charset="-122" panose="02000000000000000000" pitchFamily="2" typeface="方正兰亭纤黑_GBK"/>
                  <a:ea charset="-122" panose="02000000000000000000" pitchFamily="2" typeface="方正兰亭纤黑_GBK"/>
                </a:rPr>
                <a:t>Add Content</a:t>
              </a:r>
            </a:p>
          </p:txBody>
        </p:sp>
      </p:grpSp>
      <p:sp>
        <p:nvSpPr>
          <p:cNvPr id="12" name="TextBox 15">
            <a:extLst>
              <a:ext uri="{FF2B5EF4-FFF2-40B4-BE49-F238E27FC236}">
                <a16:creationId xmlns:a16="http://schemas.microsoft.com/office/drawing/2014/main" id="{B9A8AEC7-5ED8-4A33-AD33-E2955DFD3AC8}"/>
              </a:ext>
            </a:extLst>
          </p:cNvPr>
          <p:cNvSpPr txBox="1"/>
          <p:nvPr/>
        </p:nvSpPr>
        <p:spPr>
          <a:xfrm>
            <a:off x="753501" y="2166448"/>
            <a:ext cx="2525696" cy="2093870"/>
          </a:xfrm>
          <a:prstGeom prst="rect">
            <a:avLst/>
          </a:prstGeom>
          <a:noFill/>
        </p:spPr>
        <p:txBody>
          <a:bodyPr bIns="18235" lIns="36470" rIns="36470" rtlCol="0" tIns="18235" wrap="square">
            <a:spAutoFit/>
          </a:bodyPr>
          <a:lstStyle/>
          <a:p>
            <a:pPr>
              <a:lnSpc>
                <a:spcPct val="15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您的内容打在这里，或者通过复制文本后，在此狂中选择粘贴。您的内容打在这里，或者通过复制文本后，在此狂中选择粘贴。</a:t>
            </a:r>
          </a:p>
          <a:p>
            <a:pPr>
              <a:lnSpc>
                <a:spcPct val="150000"/>
              </a:lnSpc>
            </a:pPr>
            <a:endParaRPr altLang="en-US" lang="zh-CN" sz="1000">
              <a:solidFill>
                <a:schemeClr val="bg1">
                  <a:lumMod val="50000"/>
                </a:schemeClr>
              </a:solidFill>
              <a:latin charset="-122" pitchFamily="34" typeface="微软雅黑"/>
              <a:ea charset="-122" panose="020b0503020204020204" pitchFamily="34" typeface="微软雅黑"/>
            </a:endParaRPr>
          </a:p>
          <a:p>
            <a:pPr>
              <a:lnSpc>
                <a:spcPct val="15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grpSp>
        <p:nvGrpSpPr>
          <p:cNvPr id="13" name="组合 12">
            <a:extLst>
              <a:ext uri="{FF2B5EF4-FFF2-40B4-BE49-F238E27FC236}">
                <a16:creationId xmlns:a16="http://schemas.microsoft.com/office/drawing/2014/main" id="{3FBA6B01-60E1-4EF4-B861-30FAA6418DCA}"/>
              </a:ext>
            </a:extLst>
          </p:cNvPr>
          <p:cNvGrpSpPr/>
          <p:nvPr/>
        </p:nvGrpSpPr>
        <p:grpSpPr>
          <a:xfrm>
            <a:off x="3879332" y="1588481"/>
            <a:ext cx="1171610" cy="569667"/>
            <a:chOff x="10715080" y="3672185"/>
            <a:chExt cx="2811555" cy="1338958"/>
          </a:xfrm>
        </p:grpSpPr>
        <p:sp>
          <p:nvSpPr>
            <p:cNvPr id="14" name="Rounded Rectangle 43">
              <a:extLst>
                <a:ext uri="{FF2B5EF4-FFF2-40B4-BE49-F238E27FC236}">
                  <a16:creationId xmlns:a16="http://schemas.microsoft.com/office/drawing/2014/main" id="{99AA57E9-A5CA-4406-9CCA-C99486141B5D}"/>
                </a:ext>
              </a:extLst>
            </p:cNvPr>
            <p:cNvSpPr/>
            <p:nvPr/>
          </p:nvSpPr>
          <p:spPr>
            <a:xfrm>
              <a:off x="10730680" y="3673227"/>
              <a:ext cx="2230265" cy="557566"/>
            </a:xfrm>
            <a:prstGeom prst="roundRect">
              <a:avLst>
                <a:gd fmla="val 46832" name="adj"/>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975"/>
            </a:p>
          </p:txBody>
        </p:sp>
        <p:sp>
          <p:nvSpPr>
            <p:cNvPr id="15" name="TextBox 18">
              <a:extLst>
                <a:ext uri="{FF2B5EF4-FFF2-40B4-BE49-F238E27FC236}">
                  <a16:creationId xmlns:a16="http://schemas.microsoft.com/office/drawing/2014/main" id="{21D2A812-03D7-4663-A2E1-BCF11DBB0933}"/>
                </a:ext>
              </a:extLst>
            </p:cNvPr>
            <p:cNvSpPr txBox="1"/>
            <p:nvPr/>
          </p:nvSpPr>
          <p:spPr>
            <a:xfrm>
              <a:off x="10955510" y="3672185"/>
              <a:ext cx="1856198" cy="609664"/>
            </a:xfrm>
            <a:prstGeom prst="rect">
              <a:avLst/>
            </a:prstGeom>
            <a:noFill/>
          </p:spPr>
          <p:txBody>
            <a:bodyPr rtlCol="0" wrap="square">
              <a:spAutoFit/>
            </a:bodyPr>
            <a:lstStyle/>
            <a:p>
              <a:r>
                <a:rPr altLang="en-US" lang="zh-CN" sz="1102">
                  <a:solidFill>
                    <a:schemeClr val="bg1"/>
                  </a:solidFill>
                  <a:latin charset="-122" pitchFamily="34" typeface="思源黑体 CN Medium"/>
                  <a:ea charset="-122" pitchFamily="34" typeface="思源黑体 CN Medium"/>
                </a:rPr>
                <a:t>项目名称</a:t>
              </a:r>
            </a:p>
          </p:txBody>
        </p:sp>
        <p:sp>
          <p:nvSpPr>
            <p:cNvPr id="16" name="TextBox 21">
              <a:extLst>
                <a:ext uri="{FF2B5EF4-FFF2-40B4-BE49-F238E27FC236}">
                  <a16:creationId xmlns:a16="http://schemas.microsoft.com/office/drawing/2014/main" id="{32F7A154-DF6C-4416-9D2F-B7F3E7F0F9BB}"/>
                </a:ext>
              </a:extLst>
            </p:cNvPr>
            <p:cNvSpPr txBox="1"/>
            <p:nvPr/>
          </p:nvSpPr>
          <p:spPr>
            <a:xfrm>
              <a:off x="10715079" y="4342296"/>
              <a:ext cx="2811555" cy="662320"/>
            </a:xfrm>
            <a:prstGeom prst="rect">
              <a:avLst/>
            </a:prstGeom>
            <a:noFill/>
          </p:spPr>
          <p:txBody>
            <a:bodyPr rtlCol="0" wrap="square">
              <a:spAutoFit/>
            </a:bodyPr>
            <a:lstStyle/>
            <a:p>
              <a:r>
                <a:rPr altLang="zh-CN" lang="en-US" sz="1249">
                  <a:solidFill>
                    <a:schemeClr val="bg1">
                      <a:lumMod val="50000"/>
                    </a:schemeClr>
                  </a:solidFill>
                  <a:latin charset="-122" panose="02000000000000000000" pitchFamily="2" typeface="方正兰亭纤黑_GBK"/>
                  <a:ea charset="-122" panose="02000000000000000000" pitchFamily="2" typeface="方正兰亭纤黑_GBK"/>
                </a:rPr>
                <a:t>Add Content</a:t>
              </a:r>
            </a:p>
          </p:txBody>
        </p:sp>
      </p:grpSp>
      <p:sp>
        <p:nvSpPr>
          <p:cNvPr id="17" name="TextBox 22">
            <a:extLst>
              <a:ext uri="{FF2B5EF4-FFF2-40B4-BE49-F238E27FC236}">
                <a16:creationId xmlns:a16="http://schemas.microsoft.com/office/drawing/2014/main" id="{1CC94B48-8F08-4D40-BE68-F92A4C55D5EB}"/>
              </a:ext>
            </a:extLst>
          </p:cNvPr>
          <p:cNvSpPr txBox="1"/>
          <p:nvPr/>
        </p:nvSpPr>
        <p:spPr>
          <a:xfrm>
            <a:off x="3892838" y="2129192"/>
            <a:ext cx="4557974" cy="447950"/>
          </a:xfrm>
          <a:prstGeom prst="rect">
            <a:avLst/>
          </a:prstGeom>
          <a:noFill/>
        </p:spPr>
        <p:txBody>
          <a:bodyPr bIns="18235" lIns="36470" rIns="36470" rtlCol="0" tIns="18235" wrap="square">
            <a:spAutoFit/>
          </a:bodyPr>
          <a:lstStyle/>
          <a:p>
            <a:pPr>
              <a:lnSpc>
                <a:spcPct val="150000"/>
              </a:lnSpc>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a:t>
            </a:r>
          </a:p>
        </p:txBody>
      </p:sp>
      <p:sp>
        <p:nvSpPr>
          <p:cNvPr id="18" name="Rounded Rectangle 43">
            <a:extLst>
              <a:ext uri="{FF2B5EF4-FFF2-40B4-BE49-F238E27FC236}">
                <a16:creationId xmlns:a16="http://schemas.microsoft.com/office/drawing/2014/main" id="{3175CA6F-99EC-46EF-9EE2-F797A52CA80D}"/>
              </a:ext>
            </a:extLst>
          </p:cNvPr>
          <p:cNvSpPr/>
          <p:nvPr/>
        </p:nvSpPr>
        <p:spPr>
          <a:xfrm>
            <a:off x="4159584" y="4156455"/>
            <a:ext cx="929379" cy="237219"/>
          </a:xfrm>
          <a:prstGeom prst="roundRect">
            <a:avLst>
              <a:gd fmla="val 46832" name="adj"/>
            </a:avLst>
          </a:prstGeom>
          <a:solidFill>
            <a:srgbClr val="959A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18235" lIns="36470" rIns="36470" rtlCol="0" tIns="18235"/>
          <a:lstStyle/>
          <a:p>
            <a:pPr algn="ctr"/>
            <a:endParaRPr lang="id-ID" sz="975"/>
          </a:p>
        </p:txBody>
      </p:sp>
      <p:sp>
        <p:nvSpPr>
          <p:cNvPr id="19" name="Rounded Rectangle 43">
            <a:extLst>
              <a:ext uri="{FF2B5EF4-FFF2-40B4-BE49-F238E27FC236}">
                <a16:creationId xmlns:a16="http://schemas.microsoft.com/office/drawing/2014/main" id="{A67D0818-CDFE-4342-8019-1E0271DCB4AF}"/>
              </a:ext>
            </a:extLst>
          </p:cNvPr>
          <p:cNvSpPr/>
          <p:nvPr/>
        </p:nvSpPr>
        <p:spPr>
          <a:xfrm>
            <a:off x="5760828" y="4156455"/>
            <a:ext cx="929379" cy="237219"/>
          </a:xfrm>
          <a:prstGeom prst="roundRect">
            <a:avLst>
              <a:gd fmla="val 46832" name="adj"/>
            </a:avLst>
          </a:prstGeom>
          <a:solidFill>
            <a:srgbClr val="53585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18235" lIns="36470" rIns="36470" rtlCol="0" tIns="18235"/>
          <a:lstStyle/>
          <a:p>
            <a:pPr algn="ctr"/>
            <a:endParaRPr lang="id-ID" sz="975"/>
          </a:p>
        </p:txBody>
      </p:sp>
      <p:sp>
        <p:nvSpPr>
          <p:cNvPr id="20" name="Rounded Rectangle 43">
            <a:extLst>
              <a:ext uri="{FF2B5EF4-FFF2-40B4-BE49-F238E27FC236}">
                <a16:creationId xmlns:a16="http://schemas.microsoft.com/office/drawing/2014/main" id="{7CFD0CEC-1FF8-410A-BDFE-FB17C426B9D8}"/>
              </a:ext>
            </a:extLst>
          </p:cNvPr>
          <p:cNvSpPr/>
          <p:nvPr/>
        </p:nvSpPr>
        <p:spPr>
          <a:xfrm>
            <a:off x="7381187" y="4156455"/>
            <a:ext cx="929379" cy="237219"/>
          </a:xfrm>
          <a:prstGeom prst="roundRect">
            <a:avLst>
              <a:gd fmla="val 46832" name="adj"/>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18235" lIns="36470" rIns="36470" rtlCol="0" tIns="18235"/>
          <a:lstStyle/>
          <a:p>
            <a:pPr algn="ctr"/>
            <a:endParaRPr lang="id-ID" sz="975"/>
          </a:p>
        </p:txBody>
      </p:sp>
      <p:sp>
        <p:nvSpPr>
          <p:cNvPr id="21" name="TextBox 26">
            <a:extLst>
              <a:ext uri="{FF2B5EF4-FFF2-40B4-BE49-F238E27FC236}">
                <a16:creationId xmlns:a16="http://schemas.microsoft.com/office/drawing/2014/main" id="{3A600427-3C96-434F-B773-0E81436ABF3B}"/>
              </a:ext>
            </a:extLst>
          </p:cNvPr>
          <p:cNvSpPr txBox="1"/>
          <p:nvPr/>
        </p:nvSpPr>
        <p:spPr>
          <a:xfrm>
            <a:off x="4355791" y="4156454"/>
            <a:ext cx="667621" cy="204415"/>
          </a:xfrm>
          <a:prstGeom prst="rect">
            <a:avLst/>
          </a:prstGeom>
          <a:noFill/>
        </p:spPr>
        <p:txBody>
          <a:bodyPr bIns="18235" lIns="36470" rIns="36470" rtlCol="0" tIns="18235" wrap="square">
            <a:spAutoFit/>
          </a:bodyPr>
          <a:lstStyle/>
          <a:p>
            <a:r>
              <a:rPr altLang="en-US" lang="zh-CN" sz="1102">
                <a:solidFill>
                  <a:schemeClr val="bg1"/>
                </a:solidFill>
                <a:latin charset="-122" pitchFamily="34" typeface="思源黑体 CN Medium"/>
                <a:ea charset="-122" pitchFamily="34" typeface="思源黑体 CN Medium"/>
              </a:rPr>
              <a:t>项目名称</a:t>
            </a:r>
          </a:p>
        </p:txBody>
      </p:sp>
      <p:sp>
        <p:nvSpPr>
          <p:cNvPr id="22" name="TextBox 27">
            <a:extLst>
              <a:ext uri="{FF2B5EF4-FFF2-40B4-BE49-F238E27FC236}">
                <a16:creationId xmlns:a16="http://schemas.microsoft.com/office/drawing/2014/main" id="{71AE5065-B46B-4A4E-8315-E461B90E9877}"/>
              </a:ext>
            </a:extLst>
          </p:cNvPr>
          <p:cNvSpPr txBox="1"/>
          <p:nvPr/>
        </p:nvSpPr>
        <p:spPr>
          <a:xfrm>
            <a:off x="6026901" y="4156454"/>
            <a:ext cx="667621" cy="204415"/>
          </a:xfrm>
          <a:prstGeom prst="rect">
            <a:avLst/>
          </a:prstGeom>
          <a:noFill/>
        </p:spPr>
        <p:txBody>
          <a:bodyPr bIns="18235" lIns="36470" rIns="36470" rtlCol="0" tIns="18235" wrap="square">
            <a:spAutoFit/>
          </a:bodyPr>
          <a:lstStyle/>
          <a:p>
            <a:r>
              <a:rPr altLang="en-US" lang="zh-CN" sz="1102">
                <a:solidFill>
                  <a:schemeClr val="bg1"/>
                </a:solidFill>
                <a:latin charset="-122" pitchFamily="34" typeface="思源黑体 CN Medium"/>
                <a:ea charset="-122" pitchFamily="34" typeface="思源黑体 CN Medium"/>
              </a:rPr>
              <a:t>项目名称</a:t>
            </a:r>
          </a:p>
        </p:txBody>
      </p:sp>
      <p:sp>
        <p:nvSpPr>
          <p:cNvPr id="23" name="TextBox 28">
            <a:extLst>
              <a:ext uri="{FF2B5EF4-FFF2-40B4-BE49-F238E27FC236}">
                <a16:creationId xmlns:a16="http://schemas.microsoft.com/office/drawing/2014/main" id="{235FD382-1566-4FF7-86DE-667FE4C34DA9}"/>
              </a:ext>
            </a:extLst>
          </p:cNvPr>
          <p:cNvSpPr txBox="1"/>
          <p:nvPr/>
        </p:nvSpPr>
        <p:spPr>
          <a:xfrm>
            <a:off x="7647260" y="4156454"/>
            <a:ext cx="667621" cy="204415"/>
          </a:xfrm>
          <a:prstGeom prst="rect">
            <a:avLst/>
          </a:prstGeom>
          <a:noFill/>
        </p:spPr>
        <p:txBody>
          <a:bodyPr bIns="18235" lIns="36470" rIns="36470" rtlCol="0" tIns="18235" wrap="square">
            <a:spAutoFit/>
          </a:bodyPr>
          <a:lstStyle/>
          <a:p>
            <a:r>
              <a:rPr altLang="en-US" lang="zh-CN" sz="1102">
                <a:solidFill>
                  <a:schemeClr val="bg1"/>
                </a:solidFill>
                <a:latin charset="-122" pitchFamily="34" typeface="思源黑体 CN Medium"/>
                <a:ea charset="-122" pitchFamily="34" typeface="思源黑体 CN Medium"/>
              </a:rPr>
              <a:t>项目名称</a:t>
            </a:r>
          </a:p>
        </p:txBody>
      </p:sp>
      <p:sp>
        <p:nvSpPr>
          <p:cNvPr id="24" name="TextBox 20">
            <a:extLst>
              <a:ext uri="{FF2B5EF4-FFF2-40B4-BE49-F238E27FC236}">
                <a16:creationId xmlns:a16="http://schemas.microsoft.com/office/drawing/2014/main" id="{82E75DA0-CE6B-4DD1-8090-65309A26319D}"/>
              </a:ext>
            </a:extLst>
          </p:cNvPr>
          <p:cNvSpPr txBox="1"/>
          <p:nvPr/>
        </p:nvSpPr>
        <p:spPr>
          <a:xfrm>
            <a:off x="907976" y="292746"/>
            <a:ext cx="2712046"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已完成项目汇总</a:t>
            </a:r>
          </a:p>
        </p:txBody>
      </p:sp>
      <p:sp>
        <p:nvSpPr>
          <p:cNvPr id="25" name="矩形 24">
            <a:extLst>
              <a:ext uri="{FF2B5EF4-FFF2-40B4-BE49-F238E27FC236}">
                <a16:creationId xmlns:a16="http://schemas.microsoft.com/office/drawing/2014/main" id="{BBDAF9AD-FB18-4C6D-B7A3-7230678AA3D0}"/>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03</a:t>
            </a:r>
          </a:p>
        </p:txBody>
      </p:sp>
      <p:cxnSp>
        <p:nvCxnSpPr>
          <p:cNvPr id="26" name="直接连接符 25">
            <a:extLst>
              <a:ext uri="{FF2B5EF4-FFF2-40B4-BE49-F238E27FC236}">
                <a16:creationId xmlns:a16="http://schemas.microsoft.com/office/drawing/2014/main" id="{5DFE5B4C-207A-4963-8229-B1596DD3AC11}"/>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7" name="组合 26">
            <a:extLst>
              <a:ext uri="{FF2B5EF4-FFF2-40B4-BE49-F238E27FC236}">
                <a16:creationId xmlns:a16="http://schemas.microsoft.com/office/drawing/2014/main" id="{69A4B137-FFC9-443E-AF8B-5360BF42A973}"/>
              </a:ext>
            </a:extLst>
          </p:cNvPr>
          <p:cNvGrpSpPr/>
          <p:nvPr/>
        </p:nvGrpSpPr>
        <p:grpSpPr>
          <a:xfrm>
            <a:off x="6836829" y="219003"/>
            <a:ext cx="2812751" cy="584775"/>
            <a:chOff x="6836829" y="219003"/>
            <a:chExt cx="2812751" cy="584775"/>
          </a:xfrm>
        </p:grpSpPr>
        <p:sp>
          <p:nvSpPr>
            <p:cNvPr id="28" name="TextBox 20">
              <a:extLst>
                <a:ext uri="{FF2B5EF4-FFF2-40B4-BE49-F238E27FC236}">
                  <a16:creationId xmlns:a16="http://schemas.microsoft.com/office/drawing/2014/main" id="{002F958E-29C2-435F-8253-F491ED57EFBD}"/>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9" name="TextBox 20">
              <a:extLst>
                <a:ext uri="{FF2B5EF4-FFF2-40B4-BE49-F238E27FC236}">
                  <a16:creationId xmlns:a16="http://schemas.microsoft.com/office/drawing/2014/main" id="{599A917D-7E32-49E6-8757-3ADD1065378C}"/>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30" name="TextBox 20">
              <a:extLst>
                <a:ext uri="{FF2B5EF4-FFF2-40B4-BE49-F238E27FC236}">
                  <a16:creationId xmlns:a16="http://schemas.microsoft.com/office/drawing/2014/main" id="{68696576-EE06-4F2F-B74D-4A0A814C3FA8}"/>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31" name="任意多边形: 形状 30">
            <a:extLst>
              <a:ext uri="{FF2B5EF4-FFF2-40B4-BE49-F238E27FC236}">
                <a16:creationId xmlns:a16="http://schemas.microsoft.com/office/drawing/2014/main" id="{60B07D7F-0067-47C6-9054-BDFFEDA6F3D7}"/>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11519618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100" id="7"/>
                                        <p:tgtEl>
                                          <p:spTgt spid="31"/>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6"/>
                                        </p:tgtEl>
                                        <p:attrNameLst>
                                          <p:attrName>style.visibility</p:attrName>
                                        </p:attrNameLst>
                                      </p:cBhvr>
                                      <p:to>
                                        <p:strVal val="visible"/>
                                      </p:to>
                                    </p:set>
                                    <p:animEffect filter="wipe(left)" transition="in">
                                      <p:cBhvr>
                                        <p:cTn dur="300" id="11"/>
                                        <p:tgtEl>
                                          <p:spTgt spid="26"/>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5"/>
                                        </p:tgtEl>
                                        <p:attrNameLst>
                                          <p:attrName>style.visibility</p:attrName>
                                        </p:attrNameLst>
                                      </p:cBhvr>
                                      <p:to>
                                        <p:strVal val="visible"/>
                                      </p:to>
                                    </p:set>
                                    <p:anim calcmode="lin" valueType="num">
                                      <p:cBhvr additive="base">
                                        <p:cTn dur="400" fill="hold" id="14"/>
                                        <p:tgtEl>
                                          <p:spTgt spid="25"/>
                                        </p:tgtEl>
                                        <p:attrNameLst>
                                          <p:attrName>ppt_x</p:attrName>
                                        </p:attrNameLst>
                                      </p:cBhvr>
                                      <p:tavLst>
                                        <p:tav tm="0">
                                          <p:val>
                                            <p:strVal val="0-#ppt_w/2"/>
                                          </p:val>
                                        </p:tav>
                                        <p:tav tm="100000">
                                          <p:val>
                                            <p:strVal val="#ppt_x"/>
                                          </p:val>
                                        </p:tav>
                                      </p:tavLst>
                                    </p:anim>
                                    <p:anim calcmode="lin" valueType="num">
                                      <p:cBhvr additive="base">
                                        <p:cTn dur="400" fill="hold" id="15"/>
                                        <p:tgtEl>
                                          <p:spTgt spid="25"/>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24"/>
                                        </p:tgtEl>
                                        <p:attrNameLst>
                                          <p:attrName>style.visibility</p:attrName>
                                        </p:attrNameLst>
                                      </p:cBhvr>
                                      <p:to>
                                        <p:strVal val="visible"/>
                                      </p:to>
                                    </p:set>
                                    <p:anim calcmode="lin" valueType="num">
                                      <p:cBhvr additive="base">
                                        <p:cTn dur="400" fill="hold" id="19"/>
                                        <p:tgtEl>
                                          <p:spTgt spid="24"/>
                                        </p:tgtEl>
                                        <p:attrNameLst>
                                          <p:attrName>ppt_x</p:attrName>
                                        </p:attrNameLst>
                                      </p:cBhvr>
                                      <p:tavLst>
                                        <p:tav tm="0">
                                          <p:val>
                                            <p:strVal val="0-#ppt_w/2"/>
                                          </p:val>
                                        </p:tav>
                                        <p:tav tm="100000">
                                          <p:val>
                                            <p:strVal val="#ppt_x"/>
                                          </p:val>
                                        </p:tav>
                                      </p:tavLst>
                                    </p:anim>
                                    <p:anim calcmode="lin" valueType="num">
                                      <p:cBhvr additive="base">
                                        <p:cTn dur="400" fill="hold" id="20"/>
                                        <p:tgtEl>
                                          <p:spTgt spid="24"/>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7"/>
                                        </p:tgtEl>
                                        <p:attrNameLst>
                                          <p:attrName>style.visibility</p:attrName>
                                        </p:attrNameLst>
                                      </p:cBhvr>
                                      <p:to>
                                        <p:strVal val="visible"/>
                                      </p:to>
                                    </p:set>
                                    <p:animEffect filter="randombar(horizontal)" transition="in">
                                      <p:cBhvr>
                                        <p:cTn dur="400" id="23"/>
                                        <p:tgtEl>
                                          <p:spTgt spid="27"/>
                                        </p:tgtEl>
                                      </p:cBhvr>
                                    </p:animEffect>
                                  </p:childTnLst>
                                </p:cTn>
                              </p:par>
                            </p:childTnLst>
                          </p:cTn>
                        </p:par>
                        <p:par>
                          <p:cTn fill="hold" id="24" nodeType="afterGroup">
                            <p:stCondLst>
                              <p:cond delay="900"/>
                            </p:stCondLst>
                            <p:childTnLst>
                              <p:par>
                                <p:cTn fill="hold" id="25" nodeType="afterEffect" presetClass="entr" presetID="53" presetSubtype="0">
                                  <p:stCondLst>
                                    <p:cond delay="0"/>
                                  </p:stCondLst>
                                  <p:childTnLst>
                                    <p:set>
                                      <p:cBhvr>
                                        <p:cTn dur="1" fill="hold" id="26">
                                          <p:stCondLst>
                                            <p:cond delay="0"/>
                                          </p:stCondLst>
                                        </p:cTn>
                                        <p:tgtEl>
                                          <p:spTgt spid="8"/>
                                        </p:tgtEl>
                                        <p:attrNameLst>
                                          <p:attrName>style.visibility</p:attrName>
                                        </p:attrNameLst>
                                      </p:cBhvr>
                                      <p:to>
                                        <p:strVal val="visible"/>
                                      </p:to>
                                    </p:set>
                                    <p:anim calcmode="lin" valueType="num">
                                      <p:cBhvr>
                                        <p:cTn dur="500" fill="hold" id="27"/>
                                        <p:tgtEl>
                                          <p:spTgt spid="8"/>
                                        </p:tgtEl>
                                        <p:attrNameLst>
                                          <p:attrName>ppt_w</p:attrName>
                                        </p:attrNameLst>
                                      </p:cBhvr>
                                      <p:tavLst>
                                        <p:tav tm="0">
                                          <p:val>
                                            <p:fltVal val="0"/>
                                          </p:val>
                                        </p:tav>
                                        <p:tav tm="100000">
                                          <p:val>
                                            <p:strVal val="#ppt_w"/>
                                          </p:val>
                                        </p:tav>
                                      </p:tavLst>
                                    </p:anim>
                                    <p:anim calcmode="lin" valueType="num">
                                      <p:cBhvr>
                                        <p:cTn dur="500" fill="hold" id="28"/>
                                        <p:tgtEl>
                                          <p:spTgt spid="8"/>
                                        </p:tgtEl>
                                        <p:attrNameLst>
                                          <p:attrName>ppt_h</p:attrName>
                                        </p:attrNameLst>
                                      </p:cBhvr>
                                      <p:tavLst>
                                        <p:tav tm="0">
                                          <p:val>
                                            <p:fltVal val="0"/>
                                          </p:val>
                                        </p:tav>
                                        <p:tav tm="100000">
                                          <p:val>
                                            <p:strVal val="#ppt_h"/>
                                          </p:val>
                                        </p:tav>
                                      </p:tavLst>
                                    </p:anim>
                                    <p:animEffect filter="fade" transition="in">
                                      <p:cBhvr>
                                        <p:cTn dur="500" id="29"/>
                                        <p:tgtEl>
                                          <p:spTgt spid="8"/>
                                        </p:tgtEl>
                                      </p:cBhvr>
                                    </p:animEffect>
                                  </p:childTnLst>
                                </p:cTn>
                              </p:par>
                            </p:childTnLst>
                          </p:cTn>
                        </p:par>
                        <p:par>
                          <p:cTn fill="hold" id="30" nodeType="afterGroup">
                            <p:stCondLst>
                              <p:cond delay="1400"/>
                            </p:stCondLst>
                            <p:childTnLst>
                              <p:par>
                                <p:cTn fill="hold" grpId="0" id="31" nodeType="afterEffect" presetClass="entr" presetID="2" presetSubtype="4">
                                  <p:stCondLst>
                                    <p:cond delay="0"/>
                                  </p:stCondLst>
                                  <p:childTnLst>
                                    <p:set>
                                      <p:cBhvr>
                                        <p:cTn dur="1" fill="hold" id="32">
                                          <p:stCondLst>
                                            <p:cond delay="0"/>
                                          </p:stCondLst>
                                        </p:cTn>
                                        <p:tgtEl>
                                          <p:spTgt spid="12"/>
                                        </p:tgtEl>
                                        <p:attrNameLst>
                                          <p:attrName>style.visibility</p:attrName>
                                        </p:attrNameLst>
                                      </p:cBhvr>
                                      <p:to>
                                        <p:strVal val="visible"/>
                                      </p:to>
                                    </p:set>
                                    <p:anim calcmode="lin" valueType="num">
                                      <p:cBhvr additive="base">
                                        <p:cTn dur="500" fill="hold" id="33"/>
                                        <p:tgtEl>
                                          <p:spTgt spid="12"/>
                                        </p:tgtEl>
                                        <p:attrNameLst>
                                          <p:attrName>ppt_x</p:attrName>
                                        </p:attrNameLst>
                                      </p:cBhvr>
                                      <p:tavLst>
                                        <p:tav tm="0">
                                          <p:val>
                                            <p:strVal val="#ppt_x"/>
                                          </p:val>
                                        </p:tav>
                                        <p:tav tm="100000">
                                          <p:val>
                                            <p:strVal val="#ppt_x"/>
                                          </p:val>
                                        </p:tav>
                                      </p:tavLst>
                                    </p:anim>
                                    <p:anim calcmode="lin" valueType="num">
                                      <p:cBhvr additive="base">
                                        <p:cTn dur="500" fill="hold" id="34"/>
                                        <p:tgtEl>
                                          <p:spTgt spid="12"/>
                                        </p:tgtEl>
                                        <p:attrNameLst>
                                          <p:attrName>ppt_y</p:attrName>
                                        </p:attrNameLst>
                                      </p:cBhvr>
                                      <p:tavLst>
                                        <p:tav tm="0">
                                          <p:val>
                                            <p:strVal val="1+#ppt_h/2"/>
                                          </p:val>
                                        </p:tav>
                                        <p:tav tm="100000">
                                          <p:val>
                                            <p:strVal val="#ppt_y"/>
                                          </p:val>
                                        </p:tav>
                                      </p:tavLst>
                                    </p:anim>
                                  </p:childTnLst>
                                </p:cTn>
                              </p:par>
                            </p:childTnLst>
                          </p:cTn>
                        </p:par>
                        <p:par>
                          <p:cTn fill="hold" id="35" nodeType="afterGroup">
                            <p:stCondLst>
                              <p:cond delay="1900"/>
                            </p:stCondLst>
                            <p:childTnLst>
                              <p:par>
                                <p:cTn fill="hold" id="36" nodeType="afterEffect" presetClass="entr" presetID="12" presetSubtype="8">
                                  <p:stCondLst>
                                    <p:cond delay="0"/>
                                  </p:stCondLst>
                                  <p:childTnLst>
                                    <p:set>
                                      <p:cBhvr>
                                        <p:cTn dur="1" fill="hold" id="37">
                                          <p:stCondLst>
                                            <p:cond delay="0"/>
                                          </p:stCondLst>
                                        </p:cTn>
                                        <p:tgtEl>
                                          <p:spTgt spid="13"/>
                                        </p:tgtEl>
                                        <p:attrNameLst>
                                          <p:attrName>style.visibility</p:attrName>
                                        </p:attrNameLst>
                                      </p:cBhvr>
                                      <p:to>
                                        <p:strVal val="visible"/>
                                      </p:to>
                                    </p:set>
                                    <p:anim calcmode="lin" valueType="num">
                                      <p:cBhvr additive="base">
                                        <p:cTn dur="500" id="38"/>
                                        <p:tgtEl>
                                          <p:spTgt spid="13"/>
                                        </p:tgtEl>
                                        <p:attrNameLst>
                                          <p:attrName>ppt_x</p:attrName>
                                        </p:attrNameLst>
                                      </p:cBhvr>
                                      <p:tavLst>
                                        <p:tav tm="0">
                                          <p:val>
                                            <p:strVal val="#ppt_x-#ppt_w*1.125000"/>
                                          </p:val>
                                        </p:tav>
                                        <p:tav tm="100000">
                                          <p:val>
                                            <p:strVal val="#ppt_x"/>
                                          </p:val>
                                        </p:tav>
                                      </p:tavLst>
                                    </p:anim>
                                    <p:animEffect filter="wipe(right)" transition="in">
                                      <p:cBhvr>
                                        <p:cTn dur="500" id="39"/>
                                        <p:tgtEl>
                                          <p:spTgt spid="13"/>
                                        </p:tgtEl>
                                      </p:cBhvr>
                                    </p:animEffect>
                                  </p:childTnLst>
                                </p:cTn>
                              </p:par>
                            </p:childTnLst>
                          </p:cTn>
                        </p:par>
                        <p:par>
                          <p:cTn fill="hold" id="40" nodeType="afterGroup">
                            <p:stCondLst>
                              <p:cond delay="2400"/>
                            </p:stCondLst>
                            <p:childTnLst>
                              <p:par>
                                <p:cTn fill="hold" grpId="0" id="41" nodeType="afterEffect" presetClass="entr" presetID="14" presetSubtype="10">
                                  <p:stCondLst>
                                    <p:cond delay="0"/>
                                  </p:stCondLst>
                                  <p:childTnLst>
                                    <p:set>
                                      <p:cBhvr>
                                        <p:cTn dur="1" fill="hold" id="42">
                                          <p:stCondLst>
                                            <p:cond delay="0"/>
                                          </p:stCondLst>
                                        </p:cTn>
                                        <p:tgtEl>
                                          <p:spTgt spid="17"/>
                                        </p:tgtEl>
                                        <p:attrNameLst>
                                          <p:attrName>style.visibility</p:attrName>
                                        </p:attrNameLst>
                                      </p:cBhvr>
                                      <p:to>
                                        <p:strVal val="visible"/>
                                      </p:to>
                                    </p:set>
                                    <p:animEffect filter="randombar(horizontal)" transition="in">
                                      <p:cBhvr>
                                        <p:cTn dur="500" id="43"/>
                                        <p:tgtEl>
                                          <p:spTgt spid="17"/>
                                        </p:tgtEl>
                                      </p:cBhvr>
                                    </p:animEffect>
                                  </p:childTnLst>
                                </p:cTn>
                              </p:par>
                            </p:childTnLst>
                          </p:cTn>
                        </p:par>
                        <p:par>
                          <p:cTn fill="hold" id="44" nodeType="afterGroup">
                            <p:stCondLst>
                              <p:cond delay="2900"/>
                            </p:stCondLst>
                            <p:childTnLst>
                              <p:par>
                                <p:cTn fill="hold" id="45" nodeType="afterEffect" presetClass="entr" presetID="53" presetSubtype="0">
                                  <p:stCondLst>
                                    <p:cond delay="0"/>
                                  </p:stCondLst>
                                  <p:childTnLst>
                                    <p:set>
                                      <p:cBhvr>
                                        <p:cTn dur="1" fill="hold" id="46">
                                          <p:stCondLst>
                                            <p:cond delay="0"/>
                                          </p:stCondLst>
                                        </p:cTn>
                                        <p:tgtEl>
                                          <p:spTgt spid="2"/>
                                        </p:tgtEl>
                                        <p:attrNameLst>
                                          <p:attrName>style.visibility</p:attrName>
                                        </p:attrNameLst>
                                      </p:cBhvr>
                                      <p:to>
                                        <p:strVal val="visible"/>
                                      </p:to>
                                    </p:set>
                                    <p:anim calcmode="lin" valueType="num">
                                      <p:cBhvr>
                                        <p:cTn dur="500" fill="hold" id="47"/>
                                        <p:tgtEl>
                                          <p:spTgt spid="2"/>
                                        </p:tgtEl>
                                        <p:attrNameLst>
                                          <p:attrName>ppt_w</p:attrName>
                                        </p:attrNameLst>
                                      </p:cBhvr>
                                      <p:tavLst>
                                        <p:tav tm="0">
                                          <p:val>
                                            <p:fltVal val="0"/>
                                          </p:val>
                                        </p:tav>
                                        <p:tav tm="100000">
                                          <p:val>
                                            <p:strVal val="#ppt_w"/>
                                          </p:val>
                                        </p:tav>
                                      </p:tavLst>
                                    </p:anim>
                                    <p:anim calcmode="lin" valueType="num">
                                      <p:cBhvr>
                                        <p:cTn dur="500" fill="hold" id="48"/>
                                        <p:tgtEl>
                                          <p:spTgt spid="2"/>
                                        </p:tgtEl>
                                        <p:attrNameLst>
                                          <p:attrName>ppt_h</p:attrName>
                                        </p:attrNameLst>
                                      </p:cBhvr>
                                      <p:tavLst>
                                        <p:tav tm="0">
                                          <p:val>
                                            <p:fltVal val="0"/>
                                          </p:val>
                                        </p:tav>
                                        <p:tav tm="100000">
                                          <p:val>
                                            <p:strVal val="#ppt_h"/>
                                          </p:val>
                                        </p:tav>
                                      </p:tavLst>
                                    </p:anim>
                                    <p:animEffect filter="fade" transition="in">
                                      <p:cBhvr>
                                        <p:cTn dur="500" id="49"/>
                                        <p:tgtEl>
                                          <p:spTgt spid="2"/>
                                        </p:tgtEl>
                                      </p:cBhvr>
                                    </p:animEffect>
                                  </p:childTnLst>
                                </p:cTn>
                              </p:par>
                              <p:par>
                                <p:cTn fill="hold" id="50" nodeType="withEffect" presetClass="entr" presetID="53" presetSubtype="0">
                                  <p:stCondLst>
                                    <p:cond delay="0"/>
                                  </p:stCondLst>
                                  <p:childTnLst>
                                    <p:set>
                                      <p:cBhvr>
                                        <p:cTn dur="1" fill="hold" id="51">
                                          <p:stCondLst>
                                            <p:cond delay="0"/>
                                          </p:stCondLst>
                                        </p:cTn>
                                        <p:tgtEl>
                                          <p:spTgt spid="4"/>
                                        </p:tgtEl>
                                        <p:attrNameLst>
                                          <p:attrName>style.visibility</p:attrName>
                                        </p:attrNameLst>
                                      </p:cBhvr>
                                      <p:to>
                                        <p:strVal val="visible"/>
                                      </p:to>
                                    </p:set>
                                    <p:anim calcmode="lin" valueType="num">
                                      <p:cBhvr>
                                        <p:cTn dur="500" fill="hold" id="52"/>
                                        <p:tgtEl>
                                          <p:spTgt spid="4"/>
                                        </p:tgtEl>
                                        <p:attrNameLst>
                                          <p:attrName>ppt_w</p:attrName>
                                        </p:attrNameLst>
                                      </p:cBhvr>
                                      <p:tavLst>
                                        <p:tav tm="0">
                                          <p:val>
                                            <p:fltVal val="0"/>
                                          </p:val>
                                        </p:tav>
                                        <p:tav tm="100000">
                                          <p:val>
                                            <p:strVal val="#ppt_w"/>
                                          </p:val>
                                        </p:tav>
                                      </p:tavLst>
                                    </p:anim>
                                    <p:anim calcmode="lin" valueType="num">
                                      <p:cBhvr>
                                        <p:cTn dur="500" fill="hold" id="53"/>
                                        <p:tgtEl>
                                          <p:spTgt spid="4"/>
                                        </p:tgtEl>
                                        <p:attrNameLst>
                                          <p:attrName>ppt_h</p:attrName>
                                        </p:attrNameLst>
                                      </p:cBhvr>
                                      <p:tavLst>
                                        <p:tav tm="0">
                                          <p:val>
                                            <p:fltVal val="0"/>
                                          </p:val>
                                        </p:tav>
                                        <p:tav tm="100000">
                                          <p:val>
                                            <p:strVal val="#ppt_h"/>
                                          </p:val>
                                        </p:tav>
                                      </p:tavLst>
                                    </p:anim>
                                    <p:animEffect filter="fade" transition="in">
                                      <p:cBhvr>
                                        <p:cTn dur="500" id="54"/>
                                        <p:tgtEl>
                                          <p:spTgt spid="4"/>
                                        </p:tgtEl>
                                      </p:cBhvr>
                                    </p:animEffect>
                                  </p:childTnLst>
                                </p:cTn>
                              </p:par>
                              <p:par>
                                <p:cTn fill="hold" id="55" nodeType="withEffect" presetClass="entr" presetID="53" presetSubtype="0">
                                  <p:stCondLst>
                                    <p:cond delay="0"/>
                                  </p:stCondLst>
                                  <p:childTnLst>
                                    <p:set>
                                      <p:cBhvr>
                                        <p:cTn dur="1" fill="hold" id="56">
                                          <p:stCondLst>
                                            <p:cond delay="0"/>
                                          </p:stCondLst>
                                        </p:cTn>
                                        <p:tgtEl>
                                          <p:spTgt spid="3"/>
                                        </p:tgtEl>
                                        <p:attrNameLst>
                                          <p:attrName>style.visibility</p:attrName>
                                        </p:attrNameLst>
                                      </p:cBhvr>
                                      <p:to>
                                        <p:strVal val="visible"/>
                                      </p:to>
                                    </p:set>
                                    <p:anim calcmode="lin" valueType="num">
                                      <p:cBhvr>
                                        <p:cTn dur="500" fill="hold" id="57"/>
                                        <p:tgtEl>
                                          <p:spTgt spid="3"/>
                                        </p:tgtEl>
                                        <p:attrNameLst>
                                          <p:attrName>ppt_w</p:attrName>
                                        </p:attrNameLst>
                                      </p:cBhvr>
                                      <p:tavLst>
                                        <p:tav tm="0">
                                          <p:val>
                                            <p:fltVal val="0"/>
                                          </p:val>
                                        </p:tav>
                                        <p:tav tm="100000">
                                          <p:val>
                                            <p:strVal val="#ppt_w"/>
                                          </p:val>
                                        </p:tav>
                                      </p:tavLst>
                                    </p:anim>
                                    <p:anim calcmode="lin" valueType="num">
                                      <p:cBhvr>
                                        <p:cTn dur="500" fill="hold" id="58"/>
                                        <p:tgtEl>
                                          <p:spTgt spid="3"/>
                                        </p:tgtEl>
                                        <p:attrNameLst>
                                          <p:attrName>ppt_h</p:attrName>
                                        </p:attrNameLst>
                                      </p:cBhvr>
                                      <p:tavLst>
                                        <p:tav tm="0">
                                          <p:val>
                                            <p:fltVal val="0"/>
                                          </p:val>
                                        </p:tav>
                                        <p:tav tm="100000">
                                          <p:val>
                                            <p:strVal val="#ppt_h"/>
                                          </p:val>
                                        </p:tav>
                                      </p:tavLst>
                                    </p:anim>
                                    <p:animEffect filter="fade" transition="in">
                                      <p:cBhvr>
                                        <p:cTn dur="500" id="59"/>
                                        <p:tgtEl>
                                          <p:spTgt spid="3"/>
                                        </p:tgtEl>
                                      </p:cBhvr>
                                    </p:animEffect>
                                  </p:childTnLst>
                                </p:cTn>
                              </p:par>
                            </p:childTnLst>
                          </p:cTn>
                        </p:par>
                        <p:par>
                          <p:cTn fill="hold" id="60" nodeType="afterGroup">
                            <p:stCondLst>
                              <p:cond delay="3400"/>
                            </p:stCondLst>
                            <p:childTnLst>
                              <p:par>
                                <p:cTn fill="hold" grpId="0" id="61" nodeType="afterEffect" presetClass="entr" presetID="42" presetSubtype="0">
                                  <p:stCondLst>
                                    <p:cond delay="0"/>
                                  </p:stCondLst>
                                  <p:childTnLst>
                                    <p:set>
                                      <p:cBhvr>
                                        <p:cTn dur="1" fill="hold" id="62">
                                          <p:stCondLst>
                                            <p:cond delay="0"/>
                                          </p:stCondLst>
                                        </p:cTn>
                                        <p:tgtEl>
                                          <p:spTgt spid="18"/>
                                        </p:tgtEl>
                                        <p:attrNameLst>
                                          <p:attrName>style.visibility</p:attrName>
                                        </p:attrNameLst>
                                      </p:cBhvr>
                                      <p:to>
                                        <p:strVal val="visible"/>
                                      </p:to>
                                    </p:set>
                                    <p:animEffect filter="fade" transition="in">
                                      <p:cBhvr>
                                        <p:cTn dur="1000" id="63"/>
                                        <p:tgtEl>
                                          <p:spTgt spid="18"/>
                                        </p:tgtEl>
                                      </p:cBhvr>
                                    </p:animEffect>
                                    <p:anim calcmode="lin" valueType="num">
                                      <p:cBhvr>
                                        <p:cTn dur="1000" fill="hold" id="64"/>
                                        <p:tgtEl>
                                          <p:spTgt spid="18"/>
                                        </p:tgtEl>
                                        <p:attrNameLst>
                                          <p:attrName>ppt_x</p:attrName>
                                        </p:attrNameLst>
                                      </p:cBhvr>
                                      <p:tavLst>
                                        <p:tav tm="0">
                                          <p:val>
                                            <p:strVal val="#ppt_x"/>
                                          </p:val>
                                        </p:tav>
                                        <p:tav tm="100000">
                                          <p:val>
                                            <p:strVal val="#ppt_x"/>
                                          </p:val>
                                        </p:tav>
                                      </p:tavLst>
                                    </p:anim>
                                    <p:anim calcmode="lin" valueType="num">
                                      <p:cBhvr>
                                        <p:cTn dur="1000" fill="hold" id="65"/>
                                        <p:tgtEl>
                                          <p:spTgt spid="18"/>
                                        </p:tgtEl>
                                        <p:attrNameLst>
                                          <p:attrName>ppt_y</p:attrName>
                                        </p:attrNameLst>
                                      </p:cBhvr>
                                      <p:tavLst>
                                        <p:tav tm="0">
                                          <p:val>
                                            <p:strVal val="#ppt_y+.1"/>
                                          </p:val>
                                        </p:tav>
                                        <p:tav tm="100000">
                                          <p:val>
                                            <p:strVal val="#ppt_y"/>
                                          </p:val>
                                        </p:tav>
                                      </p:tavLst>
                                    </p:anim>
                                  </p:childTnLst>
                                </p:cTn>
                              </p:par>
                              <p:par>
                                <p:cTn fill="hold" grpId="0" id="66" nodeType="withEffect" presetClass="entr" presetID="42" presetSubtype="0">
                                  <p:stCondLst>
                                    <p:cond delay="0"/>
                                  </p:stCondLst>
                                  <p:childTnLst>
                                    <p:set>
                                      <p:cBhvr>
                                        <p:cTn dur="1" fill="hold" id="67">
                                          <p:stCondLst>
                                            <p:cond delay="0"/>
                                          </p:stCondLst>
                                        </p:cTn>
                                        <p:tgtEl>
                                          <p:spTgt spid="19"/>
                                        </p:tgtEl>
                                        <p:attrNameLst>
                                          <p:attrName>style.visibility</p:attrName>
                                        </p:attrNameLst>
                                      </p:cBhvr>
                                      <p:to>
                                        <p:strVal val="visible"/>
                                      </p:to>
                                    </p:set>
                                    <p:animEffect filter="fade" transition="in">
                                      <p:cBhvr>
                                        <p:cTn dur="1000" id="68"/>
                                        <p:tgtEl>
                                          <p:spTgt spid="19"/>
                                        </p:tgtEl>
                                      </p:cBhvr>
                                    </p:animEffect>
                                    <p:anim calcmode="lin" valueType="num">
                                      <p:cBhvr>
                                        <p:cTn dur="1000" fill="hold" id="69"/>
                                        <p:tgtEl>
                                          <p:spTgt spid="19"/>
                                        </p:tgtEl>
                                        <p:attrNameLst>
                                          <p:attrName>ppt_x</p:attrName>
                                        </p:attrNameLst>
                                      </p:cBhvr>
                                      <p:tavLst>
                                        <p:tav tm="0">
                                          <p:val>
                                            <p:strVal val="#ppt_x"/>
                                          </p:val>
                                        </p:tav>
                                        <p:tav tm="100000">
                                          <p:val>
                                            <p:strVal val="#ppt_x"/>
                                          </p:val>
                                        </p:tav>
                                      </p:tavLst>
                                    </p:anim>
                                    <p:anim calcmode="lin" valueType="num">
                                      <p:cBhvr>
                                        <p:cTn dur="1000" fill="hold" id="70"/>
                                        <p:tgtEl>
                                          <p:spTgt spid="19"/>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20"/>
                                        </p:tgtEl>
                                        <p:attrNameLst>
                                          <p:attrName>style.visibility</p:attrName>
                                        </p:attrNameLst>
                                      </p:cBhvr>
                                      <p:to>
                                        <p:strVal val="visible"/>
                                      </p:to>
                                    </p:set>
                                    <p:animEffect filter="fade" transition="in">
                                      <p:cBhvr>
                                        <p:cTn dur="1000" id="73"/>
                                        <p:tgtEl>
                                          <p:spTgt spid="20"/>
                                        </p:tgtEl>
                                      </p:cBhvr>
                                    </p:animEffect>
                                    <p:anim calcmode="lin" valueType="num">
                                      <p:cBhvr>
                                        <p:cTn dur="1000" fill="hold" id="74"/>
                                        <p:tgtEl>
                                          <p:spTgt spid="20"/>
                                        </p:tgtEl>
                                        <p:attrNameLst>
                                          <p:attrName>ppt_x</p:attrName>
                                        </p:attrNameLst>
                                      </p:cBhvr>
                                      <p:tavLst>
                                        <p:tav tm="0">
                                          <p:val>
                                            <p:strVal val="#ppt_x"/>
                                          </p:val>
                                        </p:tav>
                                        <p:tav tm="100000">
                                          <p:val>
                                            <p:strVal val="#ppt_x"/>
                                          </p:val>
                                        </p:tav>
                                      </p:tavLst>
                                    </p:anim>
                                    <p:anim calcmode="lin" valueType="num">
                                      <p:cBhvr>
                                        <p:cTn dur="1000" fill="hold" id="75"/>
                                        <p:tgtEl>
                                          <p:spTgt spid="20"/>
                                        </p:tgtEl>
                                        <p:attrNameLst>
                                          <p:attrName>ppt_y</p:attrName>
                                        </p:attrNameLst>
                                      </p:cBhvr>
                                      <p:tavLst>
                                        <p:tav tm="0">
                                          <p:val>
                                            <p:strVal val="#ppt_y+.1"/>
                                          </p:val>
                                        </p:tav>
                                        <p:tav tm="100000">
                                          <p:val>
                                            <p:strVal val="#ppt_y"/>
                                          </p:val>
                                        </p:tav>
                                      </p:tavLst>
                                    </p:anim>
                                  </p:childTnLst>
                                </p:cTn>
                              </p:par>
                              <p:par>
                                <p:cTn fill="hold" grpId="0" id="76" nodeType="withEffect" presetClass="entr" presetID="42" presetSubtype="0">
                                  <p:stCondLst>
                                    <p:cond delay="0"/>
                                  </p:stCondLst>
                                  <p:childTnLst>
                                    <p:set>
                                      <p:cBhvr>
                                        <p:cTn dur="1" fill="hold" id="77">
                                          <p:stCondLst>
                                            <p:cond delay="0"/>
                                          </p:stCondLst>
                                        </p:cTn>
                                        <p:tgtEl>
                                          <p:spTgt spid="21"/>
                                        </p:tgtEl>
                                        <p:attrNameLst>
                                          <p:attrName>style.visibility</p:attrName>
                                        </p:attrNameLst>
                                      </p:cBhvr>
                                      <p:to>
                                        <p:strVal val="visible"/>
                                      </p:to>
                                    </p:set>
                                    <p:animEffect filter="fade" transition="in">
                                      <p:cBhvr>
                                        <p:cTn dur="1000" id="78"/>
                                        <p:tgtEl>
                                          <p:spTgt spid="21"/>
                                        </p:tgtEl>
                                      </p:cBhvr>
                                    </p:animEffect>
                                    <p:anim calcmode="lin" valueType="num">
                                      <p:cBhvr>
                                        <p:cTn dur="1000" fill="hold" id="79"/>
                                        <p:tgtEl>
                                          <p:spTgt spid="21"/>
                                        </p:tgtEl>
                                        <p:attrNameLst>
                                          <p:attrName>ppt_x</p:attrName>
                                        </p:attrNameLst>
                                      </p:cBhvr>
                                      <p:tavLst>
                                        <p:tav tm="0">
                                          <p:val>
                                            <p:strVal val="#ppt_x"/>
                                          </p:val>
                                        </p:tav>
                                        <p:tav tm="100000">
                                          <p:val>
                                            <p:strVal val="#ppt_x"/>
                                          </p:val>
                                        </p:tav>
                                      </p:tavLst>
                                    </p:anim>
                                    <p:anim calcmode="lin" valueType="num">
                                      <p:cBhvr>
                                        <p:cTn dur="1000" fill="hold" id="80"/>
                                        <p:tgtEl>
                                          <p:spTgt spid="21"/>
                                        </p:tgtEl>
                                        <p:attrNameLst>
                                          <p:attrName>ppt_y</p:attrName>
                                        </p:attrNameLst>
                                      </p:cBhvr>
                                      <p:tavLst>
                                        <p:tav tm="0">
                                          <p:val>
                                            <p:strVal val="#ppt_y+.1"/>
                                          </p:val>
                                        </p:tav>
                                        <p:tav tm="100000">
                                          <p:val>
                                            <p:strVal val="#ppt_y"/>
                                          </p:val>
                                        </p:tav>
                                      </p:tavLst>
                                    </p:anim>
                                  </p:childTnLst>
                                </p:cTn>
                              </p:par>
                              <p:par>
                                <p:cTn fill="hold" grpId="0" id="81" nodeType="withEffect" presetClass="entr" presetID="42" presetSubtype="0">
                                  <p:stCondLst>
                                    <p:cond delay="0"/>
                                  </p:stCondLst>
                                  <p:childTnLst>
                                    <p:set>
                                      <p:cBhvr>
                                        <p:cTn dur="1" fill="hold" id="82">
                                          <p:stCondLst>
                                            <p:cond delay="0"/>
                                          </p:stCondLst>
                                        </p:cTn>
                                        <p:tgtEl>
                                          <p:spTgt spid="22"/>
                                        </p:tgtEl>
                                        <p:attrNameLst>
                                          <p:attrName>style.visibility</p:attrName>
                                        </p:attrNameLst>
                                      </p:cBhvr>
                                      <p:to>
                                        <p:strVal val="visible"/>
                                      </p:to>
                                    </p:set>
                                    <p:animEffect filter="fade" transition="in">
                                      <p:cBhvr>
                                        <p:cTn dur="1000" id="83"/>
                                        <p:tgtEl>
                                          <p:spTgt spid="22"/>
                                        </p:tgtEl>
                                      </p:cBhvr>
                                    </p:animEffect>
                                    <p:anim calcmode="lin" valueType="num">
                                      <p:cBhvr>
                                        <p:cTn dur="1000" fill="hold" id="84"/>
                                        <p:tgtEl>
                                          <p:spTgt spid="22"/>
                                        </p:tgtEl>
                                        <p:attrNameLst>
                                          <p:attrName>ppt_x</p:attrName>
                                        </p:attrNameLst>
                                      </p:cBhvr>
                                      <p:tavLst>
                                        <p:tav tm="0">
                                          <p:val>
                                            <p:strVal val="#ppt_x"/>
                                          </p:val>
                                        </p:tav>
                                        <p:tav tm="100000">
                                          <p:val>
                                            <p:strVal val="#ppt_x"/>
                                          </p:val>
                                        </p:tav>
                                      </p:tavLst>
                                    </p:anim>
                                    <p:anim calcmode="lin" valueType="num">
                                      <p:cBhvr>
                                        <p:cTn dur="1000" fill="hold" id="85"/>
                                        <p:tgtEl>
                                          <p:spTgt spid="22"/>
                                        </p:tgtEl>
                                        <p:attrNameLst>
                                          <p:attrName>ppt_y</p:attrName>
                                        </p:attrNameLst>
                                      </p:cBhvr>
                                      <p:tavLst>
                                        <p:tav tm="0">
                                          <p:val>
                                            <p:strVal val="#ppt_y+.1"/>
                                          </p:val>
                                        </p:tav>
                                        <p:tav tm="100000">
                                          <p:val>
                                            <p:strVal val="#ppt_y"/>
                                          </p:val>
                                        </p:tav>
                                      </p:tavLst>
                                    </p:anim>
                                  </p:childTnLst>
                                </p:cTn>
                              </p:par>
                              <p:par>
                                <p:cTn fill="hold" grpId="0" id="86" nodeType="withEffect" presetClass="entr" presetID="42" presetSubtype="0">
                                  <p:stCondLst>
                                    <p:cond delay="0"/>
                                  </p:stCondLst>
                                  <p:childTnLst>
                                    <p:set>
                                      <p:cBhvr>
                                        <p:cTn dur="1" fill="hold" id="87">
                                          <p:stCondLst>
                                            <p:cond delay="0"/>
                                          </p:stCondLst>
                                        </p:cTn>
                                        <p:tgtEl>
                                          <p:spTgt spid="23"/>
                                        </p:tgtEl>
                                        <p:attrNameLst>
                                          <p:attrName>style.visibility</p:attrName>
                                        </p:attrNameLst>
                                      </p:cBhvr>
                                      <p:to>
                                        <p:strVal val="visible"/>
                                      </p:to>
                                    </p:set>
                                    <p:animEffect filter="fade" transition="in">
                                      <p:cBhvr>
                                        <p:cTn dur="1000" id="88"/>
                                        <p:tgtEl>
                                          <p:spTgt spid="23"/>
                                        </p:tgtEl>
                                      </p:cBhvr>
                                    </p:animEffect>
                                    <p:anim calcmode="lin" valueType="num">
                                      <p:cBhvr>
                                        <p:cTn dur="1000" fill="hold" id="89"/>
                                        <p:tgtEl>
                                          <p:spTgt spid="23"/>
                                        </p:tgtEl>
                                        <p:attrNameLst>
                                          <p:attrName>ppt_x</p:attrName>
                                        </p:attrNameLst>
                                      </p:cBhvr>
                                      <p:tavLst>
                                        <p:tav tm="0">
                                          <p:val>
                                            <p:strVal val="#ppt_x"/>
                                          </p:val>
                                        </p:tav>
                                        <p:tav tm="100000">
                                          <p:val>
                                            <p:strVal val="#ppt_x"/>
                                          </p:val>
                                        </p:tav>
                                      </p:tavLst>
                                    </p:anim>
                                    <p:anim calcmode="lin" valueType="num">
                                      <p:cBhvr>
                                        <p:cTn dur="1000" fill="hold" id="90"/>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7"/>
      <p:bldP grpId="0" spid="18"/>
      <p:bldP grpId="0" spid="19"/>
      <p:bldP grpId="0" spid="20"/>
      <p:bldP grpId="0" spid="21"/>
      <p:bldP grpId="0" spid="22"/>
      <p:bldP grpId="0" spid="23"/>
      <p:bldP grpId="0" spid="24"/>
      <p:bldP grpId="0" spid="25"/>
      <p:bldP grpId="0" spid="3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082B71D7-8C76-4EE1-B12E-A52568B62DCC}"/>
              </a:ext>
            </a:extLst>
          </p:cNvPr>
          <p:cNvGrpSpPr/>
          <p:nvPr/>
        </p:nvGrpSpPr>
        <p:grpSpPr>
          <a:xfrm>
            <a:off x="580945" y="924945"/>
            <a:ext cx="7995103" cy="3519942"/>
            <a:chOff x="827584" y="1240804"/>
            <a:chExt cx="7614516" cy="3352384"/>
          </a:xfrm>
        </p:grpSpPr>
        <p:sp>
          <p:nvSpPr>
            <p:cNvPr id="3" name="椭圆 2">
              <a:extLst>
                <a:ext uri="{FF2B5EF4-FFF2-40B4-BE49-F238E27FC236}">
                  <a16:creationId xmlns:a16="http://schemas.microsoft.com/office/drawing/2014/main" id="{FD69B976-9F79-4F8B-BB36-180212C66071}"/>
                </a:ext>
              </a:extLst>
            </p:cNvPr>
            <p:cNvSpPr/>
            <p:nvPr/>
          </p:nvSpPr>
          <p:spPr>
            <a:xfrm>
              <a:off x="1547664" y="1601836"/>
              <a:ext cx="2232248" cy="2232937"/>
            </a:xfrm>
            <a:prstGeom prst="ellipse">
              <a:avLst/>
            </a:prstGeom>
            <a:blipFill dpi="0" rotWithShape="1">
              <a:blip r:embed="rId3">
                <a:extLst>
                  <a:ext uri="{BEBA8EAE-BF5A-486C-A8C5-ECC9F3942E4B}">
                    <a14:imgProps>
                      <a14:imgLayer xmlns:d3p1="http://schemas.openxmlformats.org/officeDocument/2006/relationships" d3p1:embed="">
                        <a14:imgEffect>
                          <a14:saturation sat="0"/>
                        </a14:imgEffect>
                      </a14:imgLayer>
                    </a14:imgProps>
                  </a:ext>
                </a:extLst>
              </a:blip>
              <a:stretch>
                <a:fillRect/>
              </a:stretch>
            </a:bli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51"/>
            </a:p>
          </p:txBody>
        </p:sp>
        <p:sp>
          <p:nvSpPr>
            <p:cNvPr id="4" name="椭圆 3">
              <a:extLst>
                <a:ext uri="{FF2B5EF4-FFF2-40B4-BE49-F238E27FC236}">
                  <a16:creationId xmlns:a16="http://schemas.microsoft.com/office/drawing/2014/main" id="{FEF68DC1-A9A6-4AC7-B688-EE4BC68DEB62}"/>
                </a:ext>
              </a:extLst>
            </p:cNvPr>
            <p:cNvSpPr/>
            <p:nvPr/>
          </p:nvSpPr>
          <p:spPr>
            <a:xfrm>
              <a:off x="827584" y="1645799"/>
              <a:ext cx="648072" cy="648272"/>
            </a:xfrm>
            <a:prstGeom prst="ellipse">
              <a:avLst/>
            </a:prstGeom>
            <a:solidFill>
              <a:srgbClr val="53585F"/>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51"/>
            </a:p>
          </p:txBody>
        </p:sp>
        <p:sp>
          <p:nvSpPr>
            <p:cNvPr id="5" name="椭圆 4">
              <a:extLst>
                <a:ext uri="{FF2B5EF4-FFF2-40B4-BE49-F238E27FC236}">
                  <a16:creationId xmlns:a16="http://schemas.microsoft.com/office/drawing/2014/main" id="{4E12D682-F112-4781-958B-BE7A497DA6F8}"/>
                </a:ext>
              </a:extLst>
            </p:cNvPr>
            <p:cNvSpPr/>
            <p:nvPr/>
          </p:nvSpPr>
          <p:spPr>
            <a:xfrm>
              <a:off x="3563888" y="1240804"/>
              <a:ext cx="648072" cy="648272"/>
            </a:xfrm>
            <a:prstGeom prst="ellipse">
              <a:avLst/>
            </a:prstGeom>
            <a:solidFill>
              <a:srgbClr val="19B49B"/>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51"/>
            </a:p>
          </p:txBody>
        </p:sp>
        <p:sp>
          <p:nvSpPr>
            <p:cNvPr id="6" name="椭圆 5">
              <a:extLst>
                <a:ext uri="{FF2B5EF4-FFF2-40B4-BE49-F238E27FC236}">
                  <a16:creationId xmlns:a16="http://schemas.microsoft.com/office/drawing/2014/main" id="{8FD4131F-EDED-42F6-B233-3AF871A1BF4D}"/>
                </a:ext>
              </a:extLst>
            </p:cNvPr>
            <p:cNvSpPr/>
            <p:nvPr/>
          </p:nvSpPr>
          <p:spPr>
            <a:xfrm>
              <a:off x="1115616" y="3015149"/>
              <a:ext cx="1132860" cy="1133210"/>
            </a:xfrm>
            <a:prstGeom prst="ellipse">
              <a:avLst/>
            </a:prstGeom>
            <a:solidFill>
              <a:srgbClr val="19B49B"/>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51"/>
            </a:p>
          </p:txBody>
        </p:sp>
        <p:sp>
          <p:nvSpPr>
            <p:cNvPr id="7" name="椭圆 6">
              <a:extLst>
                <a:ext uri="{FF2B5EF4-FFF2-40B4-BE49-F238E27FC236}">
                  <a16:creationId xmlns:a16="http://schemas.microsoft.com/office/drawing/2014/main" id="{FB42DBD2-3CF0-45C9-81D6-8D44517AAE40}"/>
                </a:ext>
              </a:extLst>
            </p:cNvPr>
            <p:cNvSpPr/>
            <p:nvPr/>
          </p:nvSpPr>
          <p:spPr>
            <a:xfrm>
              <a:off x="2967110" y="3155897"/>
              <a:ext cx="1436848" cy="1437291"/>
            </a:xfrm>
            <a:prstGeom prst="ellipse">
              <a:avLst/>
            </a:prstGeom>
            <a:solidFill>
              <a:srgbClr val="959AA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51"/>
            </a:p>
          </p:txBody>
        </p:sp>
        <p:sp>
          <p:nvSpPr>
            <p:cNvPr id="8" name="Freeform 21">
              <a:extLst>
                <a:ext uri="{FF2B5EF4-FFF2-40B4-BE49-F238E27FC236}">
                  <a16:creationId xmlns:a16="http://schemas.microsoft.com/office/drawing/2014/main" id="{512E425C-627E-434F-8893-880F48737721}"/>
                </a:ext>
              </a:extLst>
            </p:cNvPr>
            <p:cNvSpPr>
              <a:spLocks noEditPoints="1"/>
            </p:cNvSpPr>
            <p:nvPr/>
          </p:nvSpPr>
          <p:spPr bwMode="auto">
            <a:xfrm>
              <a:off x="3565383" y="3383390"/>
              <a:ext cx="240302" cy="245718"/>
            </a:xfrm>
            <a:custGeom>
              <a:gdLst>
                <a:gd fmla="*/ 26 w 90" name="T0"/>
                <a:gd fmla="*/ 19 h 91" name="T1"/>
                <a:gd fmla="*/ 19 w 90" name="T2"/>
                <a:gd fmla="*/ 26 h 91" name="T3"/>
                <a:gd fmla="*/ 18 w 90" name="T4"/>
                <a:gd fmla="*/ 34 h 91" name="T5"/>
                <a:gd fmla="*/ 22 w 90" name="T6"/>
                <a:gd fmla="*/ 29 h 91" name="T7"/>
                <a:gd fmla="*/ 29 w 90" name="T8"/>
                <a:gd fmla="*/ 23 h 91" name="T9"/>
                <a:gd fmla="*/ 33 w 90" name="T10"/>
                <a:gd fmla="*/ 18 h 91" name="T11"/>
                <a:gd fmla="*/ 89 w 90" name="T12"/>
                <a:gd fmla="*/ 84 h 91" name="T13"/>
                <a:gd fmla="*/ 73 w 90" name="T14"/>
                <a:gd fmla="*/ 67 h 91" name="T15"/>
                <a:gd fmla="*/ 82 w 90" name="T16"/>
                <a:gd fmla="*/ 41 h 91" name="T17"/>
                <a:gd fmla="*/ 79 w 90" name="T18"/>
                <a:gd fmla="*/ 25 h 91" name="T19"/>
                <a:gd fmla="*/ 70 w 90" name="T20"/>
                <a:gd fmla="*/ 12 h 91" name="T21"/>
                <a:gd fmla="*/ 41 w 90" name="T22"/>
                <a:gd fmla="*/ 0 h 91" name="T23"/>
                <a:gd fmla="*/ 3 w 90" name="T24"/>
                <a:gd fmla="*/ 25 h 91" name="T25"/>
                <a:gd fmla="*/ 3 w 90" name="T26"/>
                <a:gd fmla="*/ 57 h 91" name="T27"/>
                <a:gd fmla="*/ 12 w 90" name="T28"/>
                <a:gd fmla="*/ 70 h 91" name="T29"/>
                <a:gd fmla="*/ 25 w 90" name="T30"/>
                <a:gd fmla="*/ 79 h 91" name="T31"/>
                <a:gd fmla="*/ 25 w 90" name="T32"/>
                <a:gd fmla="*/ 79 h 91" name="T33"/>
                <a:gd fmla="*/ 57 w 90" name="T34"/>
                <a:gd fmla="*/ 79 h 91" name="T35"/>
                <a:gd fmla="*/ 84 w 90" name="T36"/>
                <a:gd fmla="*/ 89 h 91" name="T37"/>
                <a:gd fmla="*/ 89 w 90" name="T38"/>
                <a:gd fmla="*/ 84 h 91" name="T39"/>
                <a:gd fmla="*/ 65 w 90" name="T40"/>
                <a:gd fmla="*/ 65 h 91" name="T41"/>
                <a:gd fmla="*/ 54 w 90" name="T42"/>
                <a:gd fmla="*/ 72 h 91" name="T43"/>
                <a:gd fmla="*/ 28 w 90" name="T44"/>
                <a:gd fmla="*/ 72 h 91" name="T45"/>
                <a:gd fmla="*/ 17 w 90" name="T46"/>
                <a:gd fmla="*/ 65 h 91" name="T47"/>
                <a:gd fmla="*/ 17 w 90" name="T48"/>
                <a:gd fmla="*/ 65 h 91" name="T49"/>
                <a:gd fmla="*/ 10 w 90" name="T50"/>
                <a:gd fmla="*/ 54 h 91" name="T51"/>
                <a:gd fmla="*/ 10 w 90" name="T52"/>
                <a:gd fmla="*/ 28 h 91" name="T53"/>
                <a:gd fmla="*/ 41 w 90" name="T54"/>
                <a:gd fmla="*/ 7 h 91" name="T55"/>
                <a:gd fmla="*/ 65 w 90" name="T56"/>
                <a:gd fmla="*/ 17 h 91" name="T57"/>
                <a:gd fmla="*/ 72 w 90" name="T58"/>
                <a:gd fmla="*/ 28 h 91" name="T59"/>
                <a:gd fmla="*/ 75 w 90" name="T60"/>
                <a:gd fmla="*/ 41 h 91" name="T61"/>
                <a:gd fmla="*/ 65 w 90" name="T62"/>
                <a:gd fmla="*/ 65 h 91" name="T63"/>
                <a:gd fmla="*/ 65 w 90" name="T64"/>
                <a:gd fmla="*/ 39 h 91" name="T65"/>
                <a:gd fmla="*/ 61 w 90" name="T66"/>
                <a:gd fmla="*/ 50 h 91" name="T67"/>
                <a:gd fmla="*/ 57 w 90" name="T68"/>
                <a:gd fmla="*/ 57 h 91" name="T69"/>
                <a:gd fmla="*/ 41 w 90" name="T70"/>
                <a:gd fmla="*/ 63 h 91" name="T71"/>
                <a:gd fmla="*/ 41 w 90" name="T72"/>
                <a:gd fmla="*/ 68 h 91" name="T73"/>
                <a:gd fmla="*/ 60 w 90" name="T74"/>
                <a:gd fmla="*/ 60 h 91" name="T75"/>
                <a:gd fmla="*/ 66 w 90" name="T76"/>
                <a:gd fmla="*/ 51 h 91" name="T77"/>
                <a:gd fmla="*/ 65 w 90" name="T78"/>
                <a:gd fmla="*/ 39 h 91"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1" w="90">
                  <a:moveTo>
                    <a:pt x="30" y="16"/>
                  </a:moveTo>
                  <a:cubicBezTo>
                    <a:pt x="29" y="17"/>
                    <a:pt x="27" y="18"/>
                    <a:pt x="26" y="19"/>
                  </a:cubicBezTo>
                  <a:cubicBezTo>
                    <a:pt x="25" y="20"/>
                    <a:pt x="23" y="21"/>
                    <a:pt x="22" y="22"/>
                  </a:cubicBezTo>
                  <a:cubicBezTo>
                    <a:pt x="21" y="23"/>
                    <a:pt x="20" y="25"/>
                    <a:pt x="19" y="26"/>
                  </a:cubicBezTo>
                  <a:cubicBezTo>
                    <a:pt x="18" y="28"/>
                    <a:pt x="17" y="29"/>
                    <a:pt x="16" y="31"/>
                  </a:cubicBezTo>
                  <a:cubicBezTo>
                    <a:pt x="16" y="32"/>
                    <a:pt x="16" y="33"/>
                    <a:pt x="18" y="34"/>
                  </a:cubicBezTo>
                  <a:cubicBezTo>
                    <a:pt x="19" y="34"/>
                    <a:pt x="20" y="34"/>
                    <a:pt x="20" y="32"/>
                  </a:cubicBezTo>
                  <a:cubicBezTo>
                    <a:pt x="21" y="31"/>
                    <a:pt x="22" y="30"/>
                    <a:pt x="22" y="29"/>
                  </a:cubicBezTo>
                  <a:cubicBezTo>
                    <a:pt x="23" y="28"/>
                    <a:pt x="24" y="26"/>
                    <a:pt x="25" y="25"/>
                  </a:cubicBezTo>
                  <a:cubicBezTo>
                    <a:pt x="26" y="24"/>
                    <a:pt x="27" y="23"/>
                    <a:pt x="29" y="23"/>
                  </a:cubicBezTo>
                  <a:cubicBezTo>
                    <a:pt x="30" y="22"/>
                    <a:pt x="31" y="21"/>
                    <a:pt x="32" y="21"/>
                  </a:cubicBezTo>
                  <a:cubicBezTo>
                    <a:pt x="33" y="20"/>
                    <a:pt x="34" y="19"/>
                    <a:pt x="33" y="18"/>
                  </a:cubicBezTo>
                  <a:cubicBezTo>
                    <a:pt x="33" y="17"/>
                    <a:pt x="32" y="16"/>
                    <a:pt x="30" y="16"/>
                  </a:cubicBezTo>
                  <a:close/>
                  <a:moveTo>
                    <a:pt x="89" y="84"/>
                  </a:moveTo>
                  <a:cubicBezTo>
                    <a:pt x="89" y="84"/>
                    <a:pt x="89" y="84"/>
                    <a:pt x="89" y="84"/>
                  </a:cubicBezTo>
                  <a:cubicBezTo>
                    <a:pt x="73" y="67"/>
                    <a:pt x="73" y="67"/>
                    <a:pt x="73" y="67"/>
                  </a:cubicBezTo>
                  <a:cubicBezTo>
                    <a:pt x="75" y="64"/>
                    <a:pt x="77" y="61"/>
                    <a:pt x="79" y="57"/>
                  </a:cubicBezTo>
                  <a:cubicBezTo>
                    <a:pt x="81" y="52"/>
                    <a:pt x="82" y="47"/>
                    <a:pt x="82" y="41"/>
                  </a:cubicBezTo>
                  <a:cubicBezTo>
                    <a:pt x="82" y="36"/>
                    <a:pt x="81" y="30"/>
                    <a:pt x="79" y="26"/>
                  </a:cubicBezTo>
                  <a:cubicBezTo>
                    <a:pt x="79" y="25"/>
                    <a:pt x="79" y="25"/>
                    <a:pt x="79" y="25"/>
                  </a:cubicBezTo>
                  <a:cubicBezTo>
                    <a:pt x="77" y="20"/>
                    <a:pt x="74" y="16"/>
                    <a:pt x="70" y="12"/>
                  </a:cubicBezTo>
                  <a:cubicBezTo>
                    <a:pt x="70" y="12"/>
                    <a:pt x="70" y="12"/>
                    <a:pt x="70" y="12"/>
                  </a:cubicBezTo>
                  <a:cubicBezTo>
                    <a:pt x="66" y="8"/>
                    <a:pt x="62" y="5"/>
                    <a:pt x="57" y="3"/>
                  </a:cubicBezTo>
                  <a:cubicBezTo>
                    <a:pt x="52" y="1"/>
                    <a:pt x="46" y="0"/>
                    <a:pt x="41" y="0"/>
                  </a:cubicBezTo>
                  <a:cubicBezTo>
                    <a:pt x="29" y="0"/>
                    <a:pt x="19" y="4"/>
                    <a:pt x="12" y="12"/>
                  </a:cubicBezTo>
                  <a:cubicBezTo>
                    <a:pt x="8" y="16"/>
                    <a:pt x="5" y="20"/>
                    <a:pt x="3" y="25"/>
                  </a:cubicBezTo>
                  <a:cubicBezTo>
                    <a:pt x="1" y="30"/>
                    <a:pt x="0" y="36"/>
                    <a:pt x="0" y="41"/>
                  </a:cubicBezTo>
                  <a:cubicBezTo>
                    <a:pt x="0" y="47"/>
                    <a:pt x="1" y="52"/>
                    <a:pt x="3" y="57"/>
                  </a:cubicBezTo>
                  <a:cubicBezTo>
                    <a:pt x="3" y="57"/>
                    <a:pt x="3" y="57"/>
                    <a:pt x="3" y="57"/>
                  </a:cubicBezTo>
                  <a:cubicBezTo>
                    <a:pt x="5" y="62"/>
                    <a:pt x="8" y="66"/>
                    <a:pt x="12" y="70"/>
                  </a:cubicBezTo>
                  <a:cubicBezTo>
                    <a:pt x="12" y="70"/>
                    <a:pt x="12" y="70"/>
                    <a:pt x="12" y="70"/>
                  </a:cubicBezTo>
                  <a:cubicBezTo>
                    <a:pt x="16" y="74"/>
                    <a:pt x="20" y="77"/>
                    <a:pt x="25" y="79"/>
                  </a:cubicBezTo>
                  <a:cubicBezTo>
                    <a:pt x="25" y="79"/>
                    <a:pt x="25" y="79"/>
                    <a:pt x="25" y="79"/>
                  </a:cubicBezTo>
                  <a:cubicBezTo>
                    <a:pt x="25" y="79"/>
                    <a:pt x="25" y="79"/>
                    <a:pt x="25" y="79"/>
                  </a:cubicBezTo>
                  <a:cubicBezTo>
                    <a:pt x="30" y="81"/>
                    <a:pt x="35" y="82"/>
                    <a:pt x="41" y="82"/>
                  </a:cubicBezTo>
                  <a:cubicBezTo>
                    <a:pt x="46" y="82"/>
                    <a:pt x="52" y="81"/>
                    <a:pt x="57" y="79"/>
                  </a:cubicBezTo>
                  <a:cubicBezTo>
                    <a:pt x="61" y="78"/>
                    <a:pt x="64" y="75"/>
                    <a:pt x="67" y="73"/>
                  </a:cubicBezTo>
                  <a:cubicBezTo>
                    <a:pt x="84" y="89"/>
                    <a:pt x="84" y="89"/>
                    <a:pt x="84" y="89"/>
                  </a:cubicBezTo>
                  <a:cubicBezTo>
                    <a:pt x="85" y="91"/>
                    <a:pt x="88" y="91"/>
                    <a:pt x="89" y="89"/>
                  </a:cubicBezTo>
                  <a:cubicBezTo>
                    <a:pt x="90" y="88"/>
                    <a:pt x="90" y="85"/>
                    <a:pt x="89" y="84"/>
                  </a:cubicBezTo>
                  <a:close/>
                  <a:moveTo>
                    <a:pt x="65" y="65"/>
                  </a:moveTo>
                  <a:cubicBezTo>
                    <a:pt x="65" y="65"/>
                    <a:pt x="65" y="65"/>
                    <a:pt x="65" y="65"/>
                  </a:cubicBezTo>
                  <a:cubicBezTo>
                    <a:pt x="65" y="65"/>
                    <a:pt x="65" y="65"/>
                    <a:pt x="65" y="65"/>
                  </a:cubicBezTo>
                  <a:cubicBezTo>
                    <a:pt x="62" y="68"/>
                    <a:pt x="58" y="71"/>
                    <a:pt x="54" y="72"/>
                  </a:cubicBezTo>
                  <a:cubicBezTo>
                    <a:pt x="50" y="74"/>
                    <a:pt x="45" y="75"/>
                    <a:pt x="41" y="75"/>
                  </a:cubicBezTo>
                  <a:cubicBezTo>
                    <a:pt x="36" y="75"/>
                    <a:pt x="32" y="74"/>
                    <a:pt x="28" y="72"/>
                  </a:cubicBezTo>
                  <a:cubicBezTo>
                    <a:pt x="28" y="72"/>
                    <a:pt x="28" y="72"/>
                    <a:pt x="28" y="72"/>
                  </a:cubicBezTo>
                  <a:cubicBezTo>
                    <a:pt x="24" y="71"/>
                    <a:pt x="20" y="68"/>
                    <a:pt x="17" y="65"/>
                  </a:cubicBezTo>
                  <a:cubicBezTo>
                    <a:pt x="17" y="65"/>
                    <a:pt x="17" y="65"/>
                    <a:pt x="17" y="65"/>
                  </a:cubicBezTo>
                  <a:cubicBezTo>
                    <a:pt x="17" y="65"/>
                    <a:pt x="17" y="65"/>
                    <a:pt x="17" y="65"/>
                  </a:cubicBezTo>
                  <a:cubicBezTo>
                    <a:pt x="14" y="62"/>
                    <a:pt x="11" y="58"/>
                    <a:pt x="10" y="54"/>
                  </a:cubicBezTo>
                  <a:cubicBezTo>
                    <a:pt x="10" y="54"/>
                    <a:pt x="10" y="54"/>
                    <a:pt x="10" y="54"/>
                  </a:cubicBezTo>
                  <a:cubicBezTo>
                    <a:pt x="8" y="50"/>
                    <a:pt x="7" y="46"/>
                    <a:pt x="7" y="41"/>
                  </a:cubicBezTo>
                  <a:cubicBezTo>
                    <a:pt x="7" y="37"/>
                    <a:pt x="8" y="32"/>
                    <a:pt x="10" y="28"/>
                  </a:cubicBezTo>
                  <a:cubicBezTo>
                    <a:pt x="11" y="24"/>
                    <a:pt x="14" y="20"/>
                    <a:pt x="17" y="17"/>
                  </a:cubicBezTo>
                  <a:cubicBezTo>
                    <a:pt x="23" y="11"/>
                    <a:pt x="32" y="7"/>
                    <a:pt x="41" y="7"/>
                  </a:cubicBezTo>
                  <a:cubicBezTo>
                    <a:pt x="45" y="7"/>
                    <a:pt x="50" y="8"/>
                    <a:pt x="54" y="10"/>
                  </a:cubicBezTo>
                  <a:cubicBezTo>
                    <a:pt x="58" y="12"/>
                    <a:pt x="62" y="14"/>
                    <a:pt x="65" y="17"/>
                  </a:cubicBezTo>
                  <a:cubicBezTo>
                    <a:pt x="65" y="17"/>
                    <a:pt x="65" y="17"/>
                    <a:pt x="65" y="17"/>
                  </a:cubicBezTo>
                  <a:cubicBezTo>
                    <a:pt x="68" y="21"/>
                    <a:pt x="70" y="24"/>
                    <a:pt x="72" y="28"/>
                  </a:cubicBezTo>
                  <a:cubicBezTo>
                    <a:pt x="72" y="28"/>
                    <a:pt x="72" y="28"/>
                    <a:pt x="72" y="28"/>
                  </a:cubicBezTo>
                  <a:cubicBezTo>
                    <a:pt x="74" y="32"/>
                    <a:pt x="75" y="37"/>
                    <a:pt x="75" y="41"/>
                  </a:cubicBezTo>
                  <a:cubicBezTo>
                    <a:pt x="75" y="46"/>
                    <a:pt x="74" y="50"/>
                    <a:pt x="72" y="54"/>
                  </a:cubicBezTo>
                  <a:cubicBezTo>
                    <a:pt x="70" y="58"/>
                    <a:pt x="68" y="62"/>
                    <a:pt x="65" y="65"/>
                  </a:cubicBezTo>
                  <a:close/>
                  <a:moveTo>
                    <a:pt x="65" y="39"/>
                  </a:moveTo>
                  <a:cubicBezTo>
                    <a:pt x="65" y="39"/>
                    <a:pt x="65" y="39"/>
                    <a:pt x="65" y="39"/>
                  </a:cubicBezTo>
                  <a:cubicBezTo>
                    <a:pt x="64" y="39"/>
                    <a:pt x="63" y="40"/>
                    <a:pt x="63" y="41"/>
                  </a:cubicBezTo>
                  <a:cubicBezTo>
                    <a:pt x="63" y="44"/>
                    <a:pt x="62" y="47"/>
                    <a:pt x="61" y="50"/>
                  </a:cubicBezTo>
                  <a:cubicBezTo>
                    <a:pt x="61" y="50"/>
                    <a:pt x="61" y="50"/>
                    <a:pt x="61" y="50"/>
                  </a:cubicBezTo>
                  <a:cubicBezTo>
                    <a:pt x="60" y="52"/>
                    <a:pt x="59" y="55"/>
                    <a:pt x="57" y="57"/>
                  </a:cubicBezTo>
                  <a:cubicBezTo>
                    <a:pt x="54" y="59"/>
                    <a:pt x="52" y="60"/>
                    <a:pt x="49" y="62"/>
                  </a:cubicBezTo>
                  <a:cubicBezTo>
                    <a:pt x="47" y="63"/>
                    <a:pt x="44" y="63"/>
                    <a:pt x="41" y="63"/>
                  </a:cubicBezTo>
                  <a:cubicBezTo>
                    <a:pt x="40" y="63"/>
                    <a:pt x="39" y="64"/>
                    <a:pt x="39" y="66"/>
                  </a:cubicBezTo>
                  <a:cubicBezTo>
                    <a:pt x="39" y="67"/>
                    <a:pt x="40" y="68"/>
                    <a:pt x="41" y="68"/>
                  </a:cubicBezTo>
                  <a:cubicBezTo>
                    <a:pt x="44" y="68"/>
                    <a:pt x="48" y="67"/>
                    <a:pt x="51" y="66"/>
                  </a:cubicBezTo>
                  <a:cubicBezTo>
                    <a:pt x="54" y="64"/>
                    <a:pt x="57" y="63"/>
                    <a:pt x="60" y="60"/>
                  </a:cubicBezTo>
                  <a:cubicBezTo>
                    <a:pt x="62" y="58"/>
                    <a:pt x="64" y="55"/>
                    <a:pt x="66" y="51"/>
                  </a:cubicBezTo>
                  <a:cubicBezTo>
                    <a:pt x="66" y="51"/>
                    <a:pt x="66" y="51"/>
                    <a:pt x="66" y="51"/>
                  </a:cubicBezTo>
                  <a:cubicBezTo>
                    <a:pt x="67" y="48"/>
                    <a:pt x="68" y="45"/>
                    <a:pt x="68" y="41"/>
                  </a:cubicBezTo>
                  <a:cubicBezTo>
                    <a:pt x="68" y="40"/>
                    <a:pt x="67" y="39"/>
                    <a:pt x="65" y="39"/>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33594" compatLnSpc="1" lIns="67189" numCol="1" rIns="67189" tIns="33594" vert="horz" wrap="square"/>
            <a:lstStyle/>
            <a:p>
              <a:endParaRPr altLang="en-US" lang="zh-CN" sz="2351"/>
            </a:p>
          </p:txBody>
        </p:sp>
        <p:sp>
          <p:nvSpPr>
            <p:cNvPr id="9" name="Freeform 24">
              <a:extLst>
                <a:ext uri="{FF2B5EF4-FFF2-40B4-BE49-F238E27FC236}">
                  <a16:creationId xmlns:a16="http://schemas.microsoft.com/office/drawing/2014/main" id="{3500EBDC-11C0-4A90-B4C7-41D6D6D3981D}"/>
                </a:ext>
              </a:extLst>
            </p:cNvPr>
            <p:cNvSpPr>
              <a:spLocks noEditPoints="1"/>
            </p:cNvSpPr>
            <p:nvPr/>
          </p:nvSpPr>
          <p:spPr bwMode="auto">
            <a:xfrm>
              <a:off x="1020121" y="1845740"/>
              <a:ext cx="262998" cy="248389"/>
            </a:xfrm>
            <a:custGeom>
              <a:gdLst>
                <a:gd fmla="*/ 48 w 98" name="T0"/>
                <a:gd fmla="*/ 24 h 92" name="T1"/>
                <a:gd fmla="*/ 50 w 98" name="T2"/>
                <a:gd fmla="*/ 53 h 92" name="T3"/>
                <a:gd fmla="*/ 52 w 98" name="T4"/>
                <a:gd fmla="*/ 17 h 92" name="T5"/>
                <a:gd fmla="*/ 48 w 98" name="T6"/>
                <a:gd fmla="*/ 16 h 92" name="T7"/>
                <a:gd fmla="*/ 41 w 98" name="T8"/>
                <a:gd fmla="*/ 28 h 92" name="T9"/>
                <a:gd fmla="*/ 94 w 98" name="T10"/>
                <a:gd fmla="*/ 12 h 92" name="T11"/>
                <a:gd fmla="*/ 84 w 98" name="T12"/>
                <a:gd fmla="*/ 12 h 92" name="T13"/>
                <a:gd fmla="*/ 80 w 98" name="T14"/>
                <a:gd fmla="*/ 0 h 92" name="T15"/>
                <a:gd fmla="*/ 14 w 98" name="T16"/>
                <a:gd fmla="*/ 4 h 92" name="T17"/>
                <a:gd fmla="*/ 3 w 98" name="T18"/>
                <a:gd fmla="*/ 12 h 92" name="T19"/>
                <a:gd fmla="*/ 0 w 98" name="T20"/>
                <a:gd fmla="*/ 37 h 92" name="T21"/>
                <a:gd fmla="*/ 6 w 98" name="T22"/>
                <a:gd fmla="*/ 52 h 92" name="T23"/>
                <a:gd fmla="*/ 45 w 98" name="T24"/>
                <a:gd fmla="*/ 75 h 92" name="T25"/>
                <a:gd fmla="*/ 29 w 98" name="T26"/>
                <a:gd fmla="*/ 84 h 92" name="T27"/>
                <a:gd fmla="*/ 29 w 98" name="T28"/>
                <a:gd fmla="*/ 92 h 92" name="T29"/>
                <a:gd fmla="*/ 73 w 98" name="T30"/>
                <a:gd fmla="*/ 88 h 92" name="T31"/>
                <a:gd fmla="*/ 53 w 98" name="T32"/>
                <a:gd fmla="*/ 84 h 92" name="T33"/>
                <a:gd fmla="*/ 78 w 98" name="T34"/>
                <a:gd fmla="*/ 59 h 92" name="T35"/>
                <a:gd fmla="*/ 92 w 98" name="T36"/>
                <a:gd fmla="*/ 52 h 92" name="T37"/>
                <a:gd fmla="*/ 98 w 98" name="T38"/>
                <a:gd fmla="*/ 16 h 92" name="T39"/>
                <a:gd fmla="*/ 11 w 98" name="T40"/>
                <a:gd fmla="*/ 47 h 92" name="T41"/>
                <a:gd fmla="*/ 7 w 98" name="T42"/>
                <a:gd fmla="*/ 37 h 92" name="T43"/>
                <a:gd fmla="*/ 14 w 98" name="T44"/>
                <a:gd fmla="*/ 20 h 92" name="T45"/>
                <a:gd fmla="*/ 15 w 98" name="T46"/>
                <a:gd fmla="*/ 50 h 92" name="T47"/>
                <a:gd fmla="*/ 76 w 98" name="T48"/>
                <a:gd fmla="*/ 40 h 92" name="T49"/>
                <a:gd fmla="*/ 73 w 98" name="T50"/>
                <a:gd fmla="*/ 53 h 92" name="T51"/>
                <a:gd fmla="*/ 49 w 98" name="T52"/>
                <a:gd fmla="*/ 67 h 92" name="T53"/>
                <a:gd fmla="*/ 24 w 98" name="T54"/>
                <a:gd fmla="*/ 53 h 92" name="T55"/>
                <a:gd fmla="*/ 21 w 98" name="T56"/>
                <a:gd fmla="*/ 40 h 92" name="T57"/>
                <a:gd fmla="*/ 76 w 98" name="T58"/>
                <a:gd fmla="*/ 8 h 92" name="T59"/>
                <a:gd fmla="*/ 91 w 98" name="T60"/>
                <a:gd fmla="*/ 37 h 92" name="T61"/>
                <a:gd fmla="*/ 86 w 98" name="T62"/>
                <a:gd fmla="*/ 47 h 92" name="T63"/>
                <a:gd fmla="*/ 83 w 98" name="T64"/>
                <a:gd fmla="*/ 50 h 92" name="T65"/>
                <a:gd fmla="*/ 84 w 98" name="T66"/>
                <a:gd fmla="*/ 40 h 92" name="T67"/>
                <a:gd fmla="*/ 91 w 98" name="T68"/>
                <a:gd fmla="*/ 20 h 9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92" w="98">
                  <a:moveTo>
                    <a:pt x="44" y="28"/>
                  </a:moveTo>
                  <a:cubicBezTo>
                    <a:pt x="48" y="24"/>
                    <a:pt x="48" y="24"/>
                    <a:pt x="48" y="24"/>
                  </a:cubicBezTo>
                  <a:cubicBezTo>
                    <a:pt x="48" y="51"/>
                    <a:pt x="48" y="51"/>
                    <a:pt x="48" y="51"/>
                  </a:cubicBezTo>
                  <a:cubicBezTo>
                    <a:pt x="48" y="52"/>
                    <a:pt x="49" y="53"/>
                    <a:pt x="50" y="53"/>
                  </a:cubicBezTo>
                  <a:cubicBezTo>
                    <a:pt x="51" y="53"/>
                    <a:pt x="52" y="52"/>
                    <a:pt x="52" y="51"/>
                  </a:cubicBezTo>
                  <a:cubicBezTo>
                    <a:pt x="52" y="17"/>
                    <a:pt x="52" y="17"/>
                    <a:pt x="52" y="17"/>
                  </a:cubicBezTo>
                  <a:cubicBezTo>
                    <a:pt x="52" y="16"/>
                    <a:pt x="51" y="15"/>
                    <a:pt x="50" y="15"/>
                  </a:cubicBezTo>
                  <a:cubicBezTo>
                    <a:pt x="49" y="15"/>
                    <a:pt x="48" y="15"/>
                    <a:pt x="48" y="16"/>
                  </a:cubicBezTo>
                  <a:cubicBezTo>
                    <a:pt x="41" y="25"/>
                    <a:pt x="41" y="25"/>
                    <a:pt x="41" y="25"/>
                  </a:cubicBezTo>
                  <a:cubicBezTo>
                    <a:pt x="40" y="26"/>
                    <a:pt x="40" y="28"/>
                    <a:pt x="41" y="28"/>
                  </a:cubicBezTo>
                  <a:cubicBezTo>
                    <a:pt x="42" y="29"/>
                    <a:pt x="44" y="29"/>
                    <a:pt x="44" y="28"/>
                  </a:cubicBezTo>
                  <a:close/>
                  <a:moveTo>
                    <a:pt x="94" y="12"/>
                  </a:moveTo>
                  <a:cubicBezTo>
                    <a:pt x="94" y="12"/>
                    <a:pt x="94" y="12"/>
                    <a:pt x="94" y="12"/>
                  </a:cubicBezTo>
                  <a:cubicBezTo>
                    <a:pt x="84" y="12"/>
                    <a:pt x="84" y="12"/>
                    <a:pt x="84" y="12"/>
                  </a:cubicBezTo>
                  <a:cubicBezTo>
                    <a:pt x="84" y="4"/>
                    <a:pt x="84" y="4"/>
                    <a:pt x="84" y="4"/>
                  </a:cubicBezTo>
                  <a:cubicBezTo>
                    <a:pt x="84" y="2"/>
                    <a:pt x="82" y="0"/>
                    <a:pt x="80" y="0"/>
                  </a:cubicBezTo>
                  <a:cubicBezTo>
                    <a:pt x="17" y="0"/>
                    <a:pt x="17" y="0"/>
                    <a:pt x="17" y="0"/>
                  </a:cubicBezTo>
                  <a:cubicBezTo>
                    <a:pt x="15" y="0"/>
                    <a:pt x="14" y="2"/>
                    <a:pt x="14" y="4"/>
                  </a:cubicBezTo>
                  <a:cubicBezTo>
                    <a:pt x="14" y="12"/>
                    <a:pt x="14" y="12"/>
                    <a:pt x="14" y="12"/>
                  </a:cubicBezTo>
                  <a:cubicBezTo>
                    <a:pt x="3" y="12"/>
                    <a:pt x="3" y="12"/>
                    <a:pt x="3" y="12"/>
                  </a:cubicBezTo>
                  <a:cubicBezTo>
                    <a:pt x="1" y="12"/>
                    <a:pt x="0" y="14"/>
                    <a:pt x="0" y="16"/>
                  </a:cubicBezTo>
                  <a:cubicBezTo>
                    <a:pt x="0" y="37"/>
                    <a:pt x="0" y="37"/>
                    <a:pt x="0" y="37"/>
                  </a:cubicBezTo>
                  <a:cubicBezTo>
                    <a:pt x="0" y="43"/>
                    <a:pt x="2" y="48"/>
                    <a:pt x="6" y="52"/>
                  </a:cubicBezTo>
                  <a:cubicBezTo>
                    <a:pt x="6" y="52"/>
                    <a:pt x="6" y="52"/>
                    <a:pt x="6" y="52"/>
                  </a:cubicBezTo>
                  <a:cubicBezTo>
                    <a:pt x="9" y="56"/>
                    <a:pt x="14" y="58"/>
                    <a:pt x="19" y="59"/>
                  </a:cubicBezTo>
                  <a:cubicBezTo>
                    <a:pt x="25" y="68"/>
                    <a:pt x="35" y="74"/>
                    <a:pt x="45" y="75"/>
                  </a:cubicBezTo>
                  <a:cubicBezTo>
                    <a:pt x="45" y="84"/>
                    <a:pt x="45" y="84"/>
                    <a:pt x="45" y="84"/>
                  </a:cubicBezTo>
                  <a:cubicBezTo>
                    <a:pt x="29" y="84"/>
                    <a:pt x="29" y="84"/>
                    <a:pt x="29" y="84"/>
                  </a:cubicBezTo>
                  <a:cubicBezTo>
                    <a:pt x="27" y="84"/>
                    <a:pt x="25" y="86"/>
                    <a:pt x="25" y="88"/>
                  </a:cubicBezTo>
                  <a:cubicBezTo>
                    <a:pt x="25" y="90"/>
                    <a:pt x="27" y="92"/>
                    <a:pt x="29" y="92"/>
                  </a:cubicBezTo>
                  <a:cubicBezTo>
                    <a:pt x="69" y="92"/>
                    <a:pt x="69" y="92"/>
                    <a:pt x="69" y="92"/>
                  </a:cubicBezTo>
                  <a:cubicBezTo>
                    <a:pt x="71" y="92"/>
                    <a:pt x="73" y="90"/>
                    <a:pt x="73" y="88"/>
                  </a:cubicBezTo>
                  <a:cubicBezTo>
                    <a:pt x="73" y="86"/>
                    <a:pt x="71" y="84"/>
                    <a:pt x="69" y="84"/>
                  </a:cubicBezTo>
                  <a:cubicBezTo>
                    <a:pt x="53" y="84"/>
                    <a:pt x="53" y="84"/>
                    <a:pt x="53" y="84"/>
                  </a:cubicBezTo>
                  <a:cubicBezTo>
                    <a:pt x="53" y="75"/>
                    <a:pt x="53" y="75"/>
                    <a:pt x="53" y="75"/>
                  </a:cubicBezTo>
                  <a:cubicBezTo>
                    <a:pt x="63" y="74"/>
                    <a:pt x="73" y="68"/>
                    <a:pt x="78" y="59"/>
                  </a:cubicBezTo>
                  <a:cubicBezTo>
                    <a:pt x="84" y="58"/>
                    <a:pt x="88" y="56"/>
                    <a:pt x="92" y="53"/>
                  </a:cubicBezTo>
                  <a:cubicBezTo>
                    <a:pt x="92" y="52"/>
                    <a:pt x="92" y="52"/>
                    <a:pt x="92" y="52"/>
                  </a:cubicBezTo>
                  <a:cubicBezTo>
                    <a:pt x="96" y="48"/>
                    <a:pt x="98" y="43"/>
                    <a:pt x="98" y="37"/>
                  </a:cubicBezTo>
                  <a:cubicBezTo>
                    <a:pt x="98" y="16"/>
                    <a:pt x="98" y="16"/>
                    <a:pt x="98" y="16"/>
                  </a:cubicBezTo>
                  <a:cubicBezTo>
                    <a:pt x="98" y="14"/>
                    <a:pt x="96" y="12"/>
                    <a:pt x="94" y="12"/>
                  </a:cubicBezTo>
                  <a:close/>
                  <a:moveTo>
                    <a:pt x="11" y="47"/>
                  </a:moveTo>
                  <a:cubicBezTo>
                    <a:pt x="11" y="47"/>
                    <a:pt x="11" y="47"/>
                    <a:pt x="11" y="47"/>
                  </a:cubicBezTo>
                  <a:cubicBezTo>
                    <a:pt x="9" y="44"/>
                    <a:pt x="7" y="41"/>
                    <a:pt x="7" y="37"/>
                  </a:cubicBezTo>
                  <a:cubicBezTo>
                    <a:pt x="7" y="20"/>
                    <a:pt x="7" y="20"/>
                    <a:pt x="7" y="20"/>
                  </a:cubicBezTo>
                  <a:cubicBezTo>
                    <a:pt x="14" y="20"/>
                    <a:pt x="14" y="20"/>
                    <a:pt x="14" y="20"/>
                  </a:cubicBezTo>
                  <a:cubicBezTo>
                    <a:pt x="14" y="40"/>
                    <a:pt x="14" y="40"/>
                    <a:pt x="14" y="40"/>
                  </a:cubicBezTo>
                  <a:cubicBezTo>
                    <a:pt x="14" y="44"/>
                    <a:pt x="14" y="47"/>
                    <a:pt x="15" y="50"/>
                  </a:cubicBezTo>
                  <a:cubicBezTo>
                    <a:pt x="14" y="49"/>
                    <a:pt x="12" y="48"/>
                    <a:pt x="11" y="47"/>
                  </a:cubicBezTo>
                  <a:close/>
                  <a:moveTo>
                    <a:pt x="76" y="40"/>
                  </a:moveTo>
                  <a:cubicBezTo>
                    <a:pt x="76" y="40"/>
                    <a:pt x="76" y="40"/>
                    <a:pt x="76" y="40"/>
                  </a:cubicBezTo>
                  <a:cubicBezTo>
                    <a:pt x="76" y="45"/>
                    <a:pt x="75" y="49"/>
                    <a:pt x="73" y="53"/>
                  </a:cubicBezTo>
                  <a:cubicBezTo>
                    <a:pt x="73" y="53"/>
                    <a:pt x="73" y="53"/>
                    <a:pt x="73" y="53"/>
                  </a:cubicBezTo>
                  <a:cubicBezTo>
                    <a:pt x="69" y="62"/>
                    <a:pt x="59" y="67"/>
                    <a:pt x="49" y="67"/>
                  </a:cubicBezTo>
                  <a:cubicBezTo>
                    <a:pt x="39" y="67"/>
                    <a:pt x="29" y="62"/>
                    <a:pt x="24" y="53"/>
                  </a:cubicBezTo>
                  <a:cubicBezTo>
                    <a:pt x="24" y="53"/>
                    <a:pt x="24" y="53"/>
                    <a:pt x="24" y="53"/>
                  </a:cubicBezTo>
                  <a:cubicBezTo>
                    <a:pt x="22" y="49"/>
                    <a:pt x="21" y="45"/>
                    <a:pt x="21" y="40"/>
                  </a:cubicBezTo>
                  <a:cubicBezTo>
                    <a:pt x="21" y="40"/>
                    <a:pt x="21" y="40"/>
                    <a:pt x="21" y="40"/>
                  </a:cubicBezTo>
                  <a:cubicBezTo>
                    <a:pt x="21" y="8"/>
                    <a:pt x="21" y="8"/>
                    <a:pt x="21" y="8"/>
                  </a:cubicBezTo>
                  <a:cubicBezTo>
                    <a:pt x="76" y="8"/>
                    <a:pt x="76" y="8"/>
                    <a:pt x="76" y="8"/>
                  </a:cubicBezTo>
                  <a:cubicBezTo>
                    <a:pt x="76" y="40"/>
                    <a:pt x="76" y="40"/>
                    <a:pt x="76" y="40"/>
                  </a:cubicBezTo>
                  <a:close/>
                  <a:moveTo>
                    <a:pt x="91" y="37"/>
                  </a:moveTo>
                  <a:cubicBezTo>
                    <a:pt x="91" y="37"/>
                    <a:pt x="91" y="37"/>
                    <a:pt x="91" y="37"/>
                  </a:cubicBezTo>
                  <a:cubicBezTo>
                    <a:pt x="91" y="41"/>
                    <a:pt x="89" y="44"/>
                    <a:pt x="86" y="47"/>
                  </a:cubicBezTo>
                  <a:cubicBezTo>
                    <a:pt x="86" y="47"/>
                    <a:pt x="86" y="47"/>
                    <a:pt x="86" y="47"/>
                  </a:cubicBezTo>
                  <a:cubicBezTo>
                    <a:pt x="85" y="48"/>
                    <a:pt x="84" y="49"/>
                    <a:pt x="83" y="50"/>
                  </a:cubicBezTo>
                  <a:cubicBezTo>
                    <a:pt x="84" y="47"/>
                    <a:pt x="84" y="44"/>
                    <a:pt x="84" y="40"/>
                  </a:cubicBezTo>
                  <a:cubicBezTo>
                    <a:pt x="84" y="40"/>
                    <a:pt x="84" y="40"/>
                    <a:pt x="84" y="40"/>
                  </a:cubicBezTo>
                  <a:cubicBezTo>
                    <a:pt x="84" y="20"/>
                    <a:pt x="84" y="20"/>
                    <a:pt x="84" y="20"/>
                  </a:cubicBezTo>
                  <a:cubicBezTo>
                    <a:pt x="91" y="20"/>
                    <a:pt x="91" y="20"/>
                    <a:pt x="91" y="20"/>
                  </a:cubicBezTo>
                  <a:cubicBezTo>
                    <a:pt x="91" y="37"/>
                    <a:pt x="91" y="37"/>
                    <a:pt x="91" y="37"/>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33594" compatLnSpc="1" lIns="67189" numCol="1" rIns="67189" tIns="33594" vert="horz" wrap="square"/>
            <a:lstStyle/>
            <a:p>
              <a:endParaRPr altLang="en-US" lang="zh-CN" sz="2351"/>
            </a:p>
          </p:txBody>
        </p:sp>
        <p:sp>
          <p:nvSpPr>
            <p:cNvPr id="10" name="Freeform 26">
              <a:extLst>
                <a:ext uri="{FF2B5EF4-FFF2-40B4-BE49-F238E27FC236}">
                  <a16:creationId xmlns:a16="http://schemas.microsoft.com/office/drawing/2014/main" id="{EF09BBDA-B79C-4BC1-8885-D9C15CD76EB4}"/>
                </a:ext>
              </a:extLst>
            </p:cNvPr>
            <p:cNvSpPr>
              <a:spLocks noEditPoints="1"/>
            </p:cNvSpPr>
            <p:nvPr/>
          </p:nvSpPr>
          <p:spPr bwMode="auto">
            <a:xfrm>
              <a:off x="3745798" y="1422050"/>
              <a:ext cx="284358" cy="285780"/>
            </a:xfrm>
            <a:custGeom>
              <a:gdLst>
                <a:gd fmla="*/ 83 w 106" name="T0"/>
                <a:gd fmla="*/ 53 h 106" name="T1"/>
                <a:gd fmla="*/ 104 w 106" name="T2"/>
                <a:gd fmla="*/ 22 h 106" name="T3"/>
                <a:gd fmla="*/ 72 w 106" name="T4"/>
                <a:gd fmla="*/ 4 h 106" name="T5"/>
                <a:gd fmla="*/ 31 w 106" name="T6"/>
                <a:gd fmla="*/ 2 h 106" name="T7"/>
                <a:gd fmla="*/ 2 w 106" name="T8"/>
                <a:gd fmla="*/ 26 h 106" name="T9"/>
                <a:gd fmla="*/ 23 w 106" name="T10"/>
                <a:gd fmla="*/ 53 h 106" name="T11"/>
                <a:gd fmla="*/ 1 w 106" name="T12"/>
                <a:gd fmla="*/ 77 h 106" name="T13"/>
                <a:gd fmla="*/ 5 w 106" name="T14"/>
                <a:gd fmla="*/ 105 h 106" name="T15"/>
                <a:gd fmla="*/ 32 w 106" name="T16"/>
                <a:gd fmla="*/ 104 h 106" name="T17"/>
                <a:gd fmla="*/ 74 w 106" name="T18"/>
                <a:gd fmla="*/ 104 h 106" name="T19"/>
                <a:gd fmla="*/ 80 w 106" name="T20"/>
                <a:gd fmla="*/ 104 h 106" name="T21"/>
                <a:gd fmla="*/ 104 w 106" name="T22"/>
                <a:gd fmla="*/ 75 h 106" name="T23"/>
                <a:gd fmla="*/ 77 w 106" name="T24"/>
                <a:gd fmla="*/ 9 h 106" name="T25"/>
                <a:gd fmla="*/ 96 w 106" name="T26"/>
                <a:gd fmla="*/ 24 h 106" name="T27"/>
                <a:gd fmla="*/ 90 w 106" name="T28"/>
                <a:gd fmla="*/ 36 h 106" name="T29"/>
                <a:gd fmla="*/ 85 w 106" name="T30"/>
                <a:gd fmla="*/ 31 h 106" name="T31"/>
                <a:gd fmla="*/ 85 w 106" name="T32"/>
                <a:gd fmla="*/ 31 h 106" name="T33"/>
                <a:gd fmla="*/ 75 w 106" name="T34"/>
                <a:gd fmla="*/ 21 h 106" name="T35"/>
                <a:gd fmla="*/ 75 w 106" name="T36"/>
                <a:gd fmla="*/ 21 h 106" name="T37"/>
                <a:gd fmla="*/ 75 w 106" name="T38"/>
                <a:gd fmla="*/ 21 h 106" name="T39"/>
                <a:gd fmla="*/ 75 w 106" name="T40"/>
                <a:gd fmla="*/ 20 h 106" name="T41"/>
                <a:gd fmla="*/ 77 w 106" name="T42"/>
                <a:gd fmla="*/ 9 h 106" name="T43"/>
                <a:gd fmla="*/ 80 w 106" name="T44"/>
                <a:gd fmla="*/ 33 h 106" name="T45"/>
                <a:gd fmla="*/ 15 w 106" name="T46"/>
                <a:gd fmla="*/ 84 h 106" name="T47"/>
                <a:gd fmla="*/ 80 w 106" name="T48"/>
                <a:gd fmla="*/ 33 h 106" name="T49"/>
                <a:gd fmla="*/ 10 w 106" name="T50"/>
                <a:gd fmla="*/ 29 h 106" name="T51"/>
                <a:gd fmla="*/ 32 w 106" name="T52"/>
                <a:gd fmla="*/ 14 h 106" name="T53"/>
                <a:gd fmla="*/ 25 w 106" name="T54"/>
                <a:gd fmla="*/ 24 h 106" name="T55"/>
                <a:gd fmla="*/ 35 w 106" name="T56"/>
                <a:gd fmla="*/ 17 h 106" name="T57"/>
                <a:gd fmla="*/ 37 w 106" name="T58"/>
                <a:gd fmla="*/ 26 h 106" name="T59"/>
                <a:gd fmla="*/ 41 w 106" name="T60"/>
                <a:gd fmla="*/ 29 h 106" name="T61"/>
                <a:gd fmla="*/ 47 w 106" name="T62"/>
                <a:gd fmla="*/ 29 h 106" name="T63"/>
                <a:gd fmla="*/ 10 w 106" name="T64"/>
                <a:gd fmla="*/ 29 h 106" name="T65"/>
                <a:gd fmla="*/ 67 w 106" name="T66"/>
                <a:gd fmla="*/ 19 h 106" name="T67"/>
                <a:gd fmla="*/ 12 w 106" name="T68"/>
                <a:gd fmla="*/ 80 h 106" name="T69"/>
                <a:gd fmla="*/ 67 w 106" name="T70"/>
                <a:gd fmla="*/ 19 h 106" name="T71"/>
                <a:gd fmla="*/ 8 w 106" name="T72"/>
                <a:gd fmla="*/ 98 h 106" name="T73"/>
                <a:gd fmla="*/ 22 w 106" name="T74"/>
                <a:gd fmla="*/ 98 h 106" name="T75"/>
                <a:gd fmla="*/ 28 w 106" name="T76"/>
                <a:gd fmla="*/ 97 h 106" name="T77"/>
                <a:gd fmla="*/ 25 w 106" name="T78"/>
                <a:gd fmla="*/ 94 h 106" name="T79"/>
                <a:gd fmla="*/ 86 w 106" name="T80"/>
                <a:gd fmla="*/ 39 h 106" name="T81"/>
                <a:gd fmla="*/ 77 w 106" name="T82"/>
                <a:gd fmla="*/ 96 h 106" name="T83"/>
                <a:gd fmla="*/ 59 w 106" name="T84"/>
                <a:gd fmla="*/ 77 h 106" name="T85"/>
                <a:gd fmla="*/ 81 w 106" name="T86"/>
                <a:gd fmla="*/ 62 h 106" name="T87"/>
                <a:gd fmla="*/ 77 w 106" name="T88"/>
                <a:gd fmla="*/ 69 h 106" name="T89"/>
                <a:gd fmla="*/ 84 w 106" name="T90"/>
                <a:gd fmla="*/ 66 h 106" name="T91"/>
                <a:gd fmla="*/ 83 w 106" name="T92"/>
                <a:gd fmla="*/ 78 h 106" name="T93"/>
                <a:gd fmla="*/ 86 w 106" name="T94"/>
                <a:gd fmla="*/ 81 h 106" name="T95"/>
                <a:gd fmla="*/ 96 w 106" name="T96"/>
                <a:gd fmla="*/ 77 h 10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05" w="105">
                  <a:moveTo>
                    <a:pt x="104" y="75"/>
                  </a:moveTo>
                  <a:cubicBezTo>
                    <a:pt x="83" y="53"/>
                    <a:pt x="83" y="53"/>
                    <a:pt x="83" y="53"/>
                  </a:cubicBezTo>
                  <a:cubicBezTo>
                    <a:pt x="102" y="34"/>
                    <a:pt x="102" y="34"/>
                    <a:pt x="102" y="34"/>
                  </a:cubicBezTo>
                  <a:cubicBezTo>
                    <a:pt x="105" y="31"/>
                    <a:pt x="106" y="27"/>
                    <a:pt x="104" y="22"/>
                  </a:cubicBezTo>
                  <a:cubicBezTo>
                    <a:pt x="102" y="17"/>
                    <a:pt x="92" y="9"/>
                    <a:pt x="87" y="4"/>
                  </a:cubicBezTo>
                  <a:cubicBezTo>
                    <a:pt x="83" y="0"/>
                    <a:pt x="76" y="0"/>
                    <a:pt x="72" y="4"/>
                  </a:cubicBezTo>
                  <a:cubicBezTo>
                    <a:pt x="52" y="23"/>
                    <a:pt x="52" y="23"/>
                    <a:pt x="52" y="23"/>
                  </a:cubicBezTo>
                  <a:cubicBezTo>
                    <a:pt x="31" y="2"/>
                    <a:pt x="31" y="2"/>
                    <a:pt x="31" y="2"/>
                  </a:cubicBezTo>
                  <a:cubicBezTo>
                    <a:pt x="30" y="1"/>
                    <a:pt x="27" y="1"/>
                    <a:pt x="26" y="2"/>
                  </a:cubicBezTo>
                  <a:cubicBezTo>
                    <a:pt x="2" y="26"/>
                    <a:pt x="2" y="26"/>
                    <a:pt x="2" y="26"/>
                  </a:cubicBezTo>
                  <a:cubicBezTo>
                    <a:pt x="0" y="28"/>
                    <a:pt x="0" y="30"/>
                    <a:pt x="2" y="31"/>
                  </a:cubicBezTo>
                  <a:cubicBezTo>
                    <a:pt x="23" y="53"/>
                    <a:pt x="23" y="53"/>
                    <a:pt x="23" y="53"/>
                  </a:cubicBezTo>
                  <a:cubicBezTo>
                    <a:pt x="2" y="74"/>
                    <a:pt x="2" y="74"/>
                    <a:pt x="2" y="74"/>
                  </a:cubicBezTo>
                  <a:cubicBezTo>
                    <a:pt x="1" y="75"/>
                    <a:pt x="1" y="76"/>
                    <a:pt x="1" y="77"/>
                  </a:cubicBezTo>
                  <a:cubicBezTo>
                    <a:pt x="1" y="85"/>
                    <a:pt x="1" y="93"/>
                    <a:pt x="1" y="101"/>
                  </a:cubicBezTo>
                  <a:cubicBezTo>
                    <a:pt x="1" y="103"/>
                    <a:pt x="2" y="105"/>
                    <a:pt x="5" y="105"/>
                  </a:cubicBezTo>
                  <a:cubicBezTo>
                    <a:pt x="29" y="105"/>
                    <a:pt x="29" y="105"/>
                    <a:pt x="29" y="105"/>
                  </a:cubicBezTo>
                  <a:cubicBezTo>
                    <a:pt x="30" y="105"/>
                    <a:pt x="31" y="105"/>
                    <a:pt x="32" y="104"/>
                  </a:cubicBezTo>
                  <a:cubicBezTo>
                    <a:pt x="53" y="83"/>
                    <a:pt x="53" y="83"/>
                    <a:pt x="53" y="83"/>
                  </a:cubicBezTo>
                  <a:cubicBezTo>
                    <a:pt x="74" y="104"/>
                    <a:pt x="74" y="104"/>
                    <a:pt x="74" y="104"/>
                  </a:cubicBezTo>
                  <a:cubicBezTo>
                    <a:pt x="75" y="104"/>
                    <a:pt x="75" y="104"/>
                    <a:pt x="75" y="104"/>
                  </a:cubicBezTo>
                  <a:cubicBezTo>
                    <a:pt x="76" y="106"/>
                    <a:pt x="78" y="106"/>
                    <a:pt x="80" y="104"/>
                  </a:cubicBezTo>
                  <a:cubicBezTo>
                    <a:pt x="104" y="80"/>
                    <a:pt x="104" y="80"/>
                    <a:pt x="104" y="80"/>
                  </a:cubicBezTo>
                  <a:cubicBezTo>
                    <a:pt x="105" y="79"/>
                    <a:pt x="105" y="76"/>
                    <a:pt x="104" y="75"/>
                  </a:cubicBezTo>
                  <a:close/>
                  <a:moveTo>
                    <a:pt x="77" y="9"/>
                  </a:moveTo>
                  <a:cubicBezTo>
                    <a:pt x="77" y="9"/>
                    <a:pt x="77" y="9"/>
                    <a:pt x="77" y="9"/>
                  </a:cubicBezTo>
                  <a:cubicBezTo>
                    <a:pt x="78" y="8"/>
                    <a:pt x="80" y="8"/>
                    <a:pt x="82" y="9"/>
                  </a:cubicBezTo>
                  <a:cubicBezTo>
                    <a:pt x="87" y="14"/>
                    <a:pt x="92" y="19"/>
                    <a:pt x="96" y="24"/>
                  </a:cubicBezTo>
                  <a:cubicBezTo>
                    <a:pt x="98" y="26"/>
                    <a:pt x="98" y="28"/>
                    <a:pt x="96" y="29"/>
                  </a:cubicBezTo>
                  <a:cubicBezTo>
                    <a:pt x="90" y="36"/>
                    <a:pt x="90" y="36"/>
                    <a:pt x="90" y="36"/>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0" y="16"/>
                    <a:pt x="70" y="16"/>
                    <a:pt x="70" y="16"/>
                  </a:cubicBezTo>
                  <a:cubicBezTo>
                    <a:pt x="77" y="9"/>
                    <a:pt x="77" y="9"/>
                    <a:pt x="77" y="9"/>
                  </a:cubicBezTo>
                  <a:close/>
                  <a:moveTo>
                    <a:pt x="80" y="33"/>
                  </a:moveTo>
                  <a:cubicBezTo>
                    <a:pt x="80" y="33"/>
                    <a:pt x="80" y="33"/>
                    <a:pt x="80" y="33"/>
                  </a:cubicBezTo>
                  <a:cubicBezTo>
                    <a:pt x="61" y="52"/>
                    <a:pt x="42" y="72"/>
                    <a:pt x="22" y="91"/>
                  </a:cubicBezTo>
                  <a:cubicBezTo>
                    <a:pt x="15" y="84"/>
                    <a:pt x="15" y="84"/>
                    <a:pt x="15" y="84"/>
                  </a:cubicBezTo>
                  <a:cubicBezTo>
                    <a:pt x="73" y="25"/>
                    <a:pt x="73" y="25"/>
                    <a:pt x="73" y="25"/>
                  </a:cubicBezTo>
                  <a:cubicBezTo>
                    <a:pt x="76" y="28"/>
                    <a:pt x="78" y="30"/>
                    <a:pt x="80" y="33"/>
                  </a:cubicBezTo>
                  <a:close/>
                  <a:moveTo>
                    <a:pt x="10" y="29"/>
                  </a:moveTo>
                  <a:cubicBezTo>
                    <a:pt x="10" y="29"/>
                    <a:pt x="10" y="29"/>
                    <a:pt x="10" y="29"/>
                  </a:cubicBezTo>
                  <a:cubicBezTo>
                    <a:pt x="29" y="10"/>
                    <a:pt x="29" y="10"/>
                    <a:pt x="29" y="10"/>
                  </a:cubicBezTo>
                  <a:cubicBezTo>
                    <a:pt x="32" y="14"/>
                    <a:pt x="32" y="14"/>
                    <a:pt x="32" y="14"/>
                  </a:cubicBezTo>
                  <a:cubicBezTo>
                    <a:pt x="25" y="20"/>
                    <a:pt x="25" y="20"/>
                    <a:pt x="25" y="20"/>
                  </a:cubicBezTo>
                  <a:cubicBezTo>
                    <a:pt x="25" y="21"/>
                    <a:pt x="25" y="23"/>
                    <a:pt x="25" y="24"/>
                  </a:cubicBezTo>
                  <a:cubicBezTo>
                    <a:pt x="26" y="24"/>
                    <a:pt x="28" y="24"/>
                    <a:pt x="29" y="24"/>
                  </a:cubicBezTo>
                  <a:cubicBezTo>
                    <a:pt x="35" y="17"/>
                    <a:pt x="35" y="17"/>
                    <a:pt x="35" y="17"/>
                  </a:cubicBezTo>
                  <a:cubicBezTo>
                    <a:pt x="41" y="22"/>
                    <a:pt x="41" y="22"/>
                    <a:pt x="41" y="22"/>
                  </a:cubicBezTo>
                  <a:cubicBezTo>
                    <a:pt x="37" y="26"/>
                    <a:pt x="37" y="26"/>
                    <a:pt x="37" y="26"/>
                  </a:cubicBezTo>
                  <a:cubicBezTo>
                    <a:pt x="36" y="27"/>
                    <a:pt x="36" y="28"/>
                    <a:pt x="37" y="29"/>
                  </a:cubicBezTo>
                  <a:cubicBezTo>
                    <a:pt x="38" y="30"/>
                    <a:pt x="40" y="30"/>
                    <a:pt x="41" y="29"/>
                  </a:cubicBezTo>
                  <a:cubicBezTo>
                    <a:pt x="44" y="26"/>
                    <a:pt x="44" y="26"/>
                    <a:pt x="44" y="26"/>
                  </a:cubicBezTo>
                  <a:cubicBezTo>
                    <a:pt x="47" y="29"/>
                    <a:pt x="47" y="29"/>
                    <a:pt x="47" y="29"/>
                  </a:cubicBezTo>
                  <a:cubicBezTo>
                    <a:pt x="29" y="47"/>
                    <a:pt x="29" y="47"/>
                    <a:pt x="29" y="47"/>
                  </a:cubicBezTo>
                  <a:cubicBezTo>
                    <a:pt x="10" y="29"/>
                    <a:pt x="10" y="29"/>
                    <a:pt x="10" y="29"/>
                  </a:cubicBezTo>
                  <a:close/>
                  <a:moveTo>
                    <a:pt x="67" y="19"/>
                  </a:moveTo>
                  <a:cubicBezTo>
                    <a:pt x="67" y="19"/>
                    <a:pt x="67" y="19"/>
                    <a:pt x="67" y="19"/>
                  </a:cubicBezTo>
                  <a:cubicBezTo>
                    <a:pt x="70" y="22"/>
                    <a:pt x="70" y="22"/>
                    <a:pt x="70" y="22"/>
                  </a:cubicBezTo>
                  <a:cubicBezTo>
                    <a:pt x="12" y="80"/>
                    <a:pt x="12" y="80"/>
                    <a:pt x="12" y="80"/>
                  </a:cubicBezTo>
                  <a:cubicBezTo>
                    <a:pt x="9" y="78"/>
                    <a:pt x="9" y="78"/>
                    <a:pt x="9" y="78"/>
                  </a:cubicBezTo>
                  <a:cubicBezTo>
                    <a:pt x="67" y="19"/>
                    <a:pt x="67" y="19"/>
                    <a:pt x="67" y="19"/>
                  </a:cubicBezTo>
                  <a:close/>
                  <a:moveTo>
                    <a:pt x="8" y="98"/>
                  </a:moveTo>
                  <a:cubicBezTo>
                    <a:pt x="8" y="98"/>
                    <a:pt x="8" y="98"/>
                    <a:pt x="8" y="98"/>
                  </a:cubicBezTo>
                  <a:cubicBezTo>
                    <a:pt x="8" y="84"/>
                    <a:pt x="8" y="84"/>
                    <a:pt x="8" y="84"/>
                  </a:cubicBezTo>
                  <a:cubicBezTo>
                    <a:pt x="22" y="98"/>
                    <a:pt x="22" y="98"/>
                    <a:pt x="22" y="98"/>
                  </a:cubicBezTo>
                  <a:cubicBezTo>
                    <a:pt x="8" y="98"/>
                    <a:pt x="8" y="98"/>
                    <a:pt x="8" y="98"/>
                  </a:cubicBezTo>
                  <a:close/>
                  <a:moveTo>
                    <a:pt x="28" y="97"/>
                  </a:moveTo>
                  <a:cubicBezTo>
                    <a:pt x="28" y="97"/>
                    <a:pt x="28" y="97"/>
                    <a:pt x="28" y="97"/>
                  </a:cubicBezTo>
                  <a:cubicBezTo>
                    <a:pt x="25" y="94"/>
                    <a:pt x="25" y="94"/>
                    <a:pt x="25" y="94"/>
                  </a:cubicBezTo>
                  <a:cubicBezTo>
                    <a:pt x="45" y="75"/>
                    <a:pt x="64" y="55"/>
                    <a:pt x="84" y="36"/>
                  </a:cubicBezTo>
                  <a:cubicBezTo>
                    <a:pt x="86" y="39"/>
                    <a:pt x="86" y="39"/>
                    <a:pt x="86" y="39"/>
                  </a:cubicBezTo>
                  <a:cubicBezTo>
                    <a:pt x="28" y="97"/>
                    <a:pt x="28" y="97"/>
                    <a:pt x="28" y="97"/>
                  </a:cubicBezTo>
                  <a:close/>
                  <a:moveTo>
                    <a:pt x="77" y="96"/>
                  </a:moveTo>
                  <a:cubicBezTo>
                    <a:pt x="77" y="96"/>
                    <a:pt x="77" y="96"/>
                    <a:pt x="77" y="96"/>
                  </a:cubicBezTo>
                  <a:cubicBezTo>
                    <a:pt x="59" y="77"/>
                    <a:pt x="59" y="77"/>
                    <a:pt x="59" y="77"/>
                  </a:cubicBezTo>
                  <a:cubicBezTo>
                    <a:pt x="77" y="59"/>
                    <a:pt x="77" y="59"/>
                    <a:pt x="77" y="59"/>
                  </a:cubicBezTo>
                  <a:cubicBezTo>
                    <a:pt x="81" y="62"/>
                    <a:pt x="81" y="62"/>
                    <a:pt x="81" y="62"/>
                  </a:cubicBezTo>
                  <a:cubicBezTo>
                    <a:pt x="77" y="66"/>
                    <a:pt x="77" y="66"/>
                    <a:pt x="77" y="66"/>
                  </a:cubicBezTo>
                  <a:cubicBezTo>
                    <a:pt x="77" y="67"/>
                    <a:pt x="77" y="68"/>
                    <a:pt x="77" y="69"/>
                  </a:cubicBezTo>
                  <a:cubicBezTo>
                    <a:pt x="78" y="70"/>
                    <a:pt x="80" y="70"/>
                    <a:pt x="81" y="69"/>
                  </a:cubicBezTo>
                  <a:cubicBezTo>
                    <a:pt x="84" y="66"/>
                    <a:pt x="84" y="66"/>
                    <a:pt x="84" y="66"/>
                  </a:cubicBezTo>
                  <a:cubicBezTo>
                    <a:pt x="89" y="71"/>
                    <a:pt x="89" y="71"/>
                    <a:pt x="89" y="71"/>
                  </a:cubicBezTo>
                  <a:cubicBezTo>
                    <a:pt x="83" y="78"/>
                    <a:pt x="83" y="78"/>
                    <a:pt x="83" y="78"/>
                  </a:cubicBezTo>
                  <a:cubicBezTo>
                    <a:pt x="82" y="78"/>
                    <a:pt x="82" y="80"/>
                    <a:pt x="83" y="81"/>
                  </a:cubicBezTo>
                  <a:cubicBezTo>
                    <a:pt x="84" y="82"/>
                    <a:pt x="85" y="82"/>
                    <a:pt x="86" y="81"/>
                  </a:cubicBezTo>
                  <a:cubicBezTo>
                    <a:pt x="93" y="74"/>
                    <a:pt x="93" y="74"/>
                    <a:pt x="93" y="74"/>
                  </a:cubicBezTo>
                  <a:cubicBezTo>
                    <a:pt x="96" y="77"/>
                    <a:pt x="96" y="77"/>
                    <a:pt x="96" y="77"/>
                  </a:cubicBezTo>
                  <a:cubicBezTo>
                    <a:pt x="77" y="96"/>
                    <a:pt x="77" y="96"/>
                    <a:pt x="77" y="96"/>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33594" compatLnSpc="1" lIns="67189" numCol="1" rIns="67189" tIns="33594" vert="horz" wrap="square"/>
            <a:lstStyle/>
            <a:p>
              <a:endParaRPr altLang="en-US" lang="zh-CN" sz="2351"/>
            </a:p>
          </p:txBody>
        </p:sp>
        <p:sp>
          <p:nvSpPr>
            <p:cNvPr id="11" name="Rectangle 24">
              <a:extLst>
                <a:ext uri="{FF2B5EF4-FFF2-40B4-BE49-F238E27FC236}">
                  <a16:creationId xmlns:a16="http://schemas.microsoft.com/office/drawing/2014/main" id="{61E5F299-7F05-46B6-9B39-8E443F755BD9}"/>
                </a:ext>
              </a:extLst>
            </p:cNvPr>
            <p:cNvSpPr>
              <a:spLocks noChangeArrowheads="1"/>
            </p:cNvSpPr>
            <p:nvPr/>
          </p:nvSpPr>
          <p:spPr bwMode="auto">
            <a:xfrm>
              <a:off x="1298422" y="3313910"/>
              <a:ext cx="883364" cy="6270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220"/>
                </a:spcBef>
              </a:pPr>
              <a:r>
                <a:rPr altLang="en-US" lang="zh-CN" sz="900">
                  <a:solidFill>
                    <a:schemeClr val="bg1"/>
                  </a:solidFill>
                  <a:latin charset="-122" pitchFamily="34" typeface="微软雅黑"/>
                  <a:ea charset="-122" panose="020b0503020204020204" pitchFamily="34" typeface="微软雅黑"/>
                </a:rPr>
                <a:t>您的内容打在这里，或者通过复制文本后，在此狂中选择粘贴。</a:t>
              </a:r>
            </a:p>
          </p:txBody>
        </p:sp>
        <p:sp>
          <p:nvSpPr>
            <p:cNvPr id="12" name="Rectangle 24">
              <a:extLst>
                <a:ext uri="{FF2B5EF4-FFF2-40B4-BE49-F238E27FC236}">
                  <a16:creationId xmlns:a16="http://schemas.microsoft.com/office/drawing/2014/main" id="{1735F5FE-3449-496C-BFB7-F13F320264E3}"/>
                </a:ext>
              </a:extLst>
            </p:cNvPr>
            <p:cNvSpPr>
              <a:spLocks noChangeArrowheads="1"/>
            </p:cNvSpPr>
            <p:nvPr/>
          </p:nvSpPr>
          <p:spPr bwMode="auto">
            <a:xfrm>
              <a:off x="3131108" y="3738124"/>
              <a:ext cx="1108850" cy="4702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220"/>
                </a:spcBef>
              </a:pPr>
              <a:r>
                <a:rPr altLang="en-US" lang="zh-CN" sz="900">
                  <a:solidFill>
                    <a:schemeClr val="bg1"/>
                  </a:solidFill>
                  <a:latin charset="-122" pitchFamily="34" typeface="微软雅黑"/>
                  <a:ea charset="-122" panose="020b0503020204020204" pitchFamily="34" typeface="微软雅黑"/>
                </a:rPr>
                <a:t>您的内容打在这里，或者通过复制文本后，在此狂中选择粘贴。</a:t>
              </a:r>
            </a:p>
          </p:txBody>
        </p:sp>
        <p:sp>
          <p:nvSpPr>
            <p:cNvPr id="13" name="Rectangle 24">
              <a:extLst>
                <a:ext uri="{FF2B5EF4-FFF2-40B4-BE49-F238E27FC236}">
                  <a16:creationId xmlns:a16="http://schemas.microsoft.com/office/drawing/2014/main" id="{E76006B6-B7F8-4D37-9AFB-0008B65C6874}"/>
                </a:ext>
              </a:extLst>
            </p:cNvPr>
            <p:cNvSpPr>
              <a:spLocks noChangeArrowheads="1"/>
            </p:cNvSpPr>
            <p:nvPr/>
          </p:nvSpPr>
          <p:spPr bwMode="auto">
            <a:xfrm>
              <a:off x="4733613" y="1841319"/>
              <a:ext cx="3510060" cy="3483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220"/>
                </a:spcBef>
              </a:pPr>
              <a:r>
                <a:rPr altLang="en-US" b="1" lang="zh-CN" sz="2000">
                  <a:solidFill>
                    <a:srgbClr val="19B49B"/>
                  </a:solidFill>
                </a:rPr>
                <a:t>第一个利润过千万的综合项目</a:t>
              </a:r>
            </a:p>
          </p:txBody>
        </p:sp>
        <p:sp>
          <p:nvSpPr>
            <p:cNvPr id="14" name="Rectangle 24">
              <a:extLst>
                <a:ext uri="{FF2B5EF4-FFF2-40B4-BE49-F238E27FC236}">
                  <a16:creationId xmlns:a16="http://schemas.microsoft.com/office/drawing/2014/main" id="{B5FB5697-43DF-455E-B218-84AA78FD1E33}"/>
                </a:ext>
              </a:extLst>
            </p:cNvPr>
            <p:cNvSpPr>
              <a:spLocks noChangeArrowheads="1"/>
            </p:cNvSpPr>
            <p:nvPr/>
          </p:nvSpPr>
          <p:spPr bwMode="auto">
            <a:xfrm>
              <a:off x="4932041" y="2421519"/>
              <a:ext cx="3510059" cy="15927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367"/>
                </a:spcBef>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a:p>
              <a:pPr>
                <a:lnSpc>
                  <a:spcPct val="120000"/>
                </a:lnSpc>
                <a:spcBef>
                  <a:spcPts val="367"/>
                </a:spcBef>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a:p>
              <a:pPr>
                <a:lnSpc>
                  <a:spcPct val="120000"/>
                </a:lnSpc>
                <a:spcBef>
                  <a:spcPts val="367"/>
                </a:spcBef>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a:p>
              <a:pPr>
                <a:lnSpc>
                  <a:spcPct val="120000"/>
                </a:lnSpc>
                <a:spcBef>
                  <a:spcPts val="367"/>
                </a:spcBef>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a:p>
              <a:pPr>
                <a:lnSpc>
                  <a:spcPct val="120000"/>
                </a:lnSpc>
                <a:spcBef>
                  <a:spcPts val="367"/>
                </a:spcBef>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a:p>
              <a:pPr>
                <a:lnSpc>
                  <a:spcPct val="120000"/>
                </a:lnSpc>
                <a:spcBef>
                  <a:spcPts val="367"/>
                </a:spcBef>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a:p>
              <a:pPr>
                <a:lnSpc>
                  <a:spcPct val="120000"/>
                </a:lnSpc>
                <a:spcBef>
                  <a:spcPts val="367"/>
                </a:spcBef>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a:p>
              <a:pPr>
                <a:lnSpc>
                  <a:spcPct val="120000"/>
                </a:lnSpc>
                <a:spcBef>
                  <a:spcPts val="367"/>
                </a:spcBef>
              </a:pPr>
              <a:r>
                <a:rPr altLang="en-US" lang="zh-CN" sz="9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grpSp>
      <p:sp>
        <p:nvSpPr>
          <p:cNvPr id="15" name="TextBox 20">
            <a:extLst>
              <a:ext uri="{FF2B5EF4-FFF2-40B4-BE49-F238E27FC236}">
                <a16:creationId xmlns:a16="http://schemas.microsoft.com/office/drawing/2014/main" id="{E41A8BE4-1CDC-4476-89FD-C5229C27D1EA}"/>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完成项目之一</a:t>
            </a:r>
          </a:p>
        </p:txBody>
      </p:sp>
      <p:sp>
        <p:nvSpPr>
          <p:cNvPr id="16" name="矩形 15">
            <a:extLst>
              <a:ext uri="{FF2B5EF4-FFF2-40B4-BE49-F238E27FC236}">
                <a16:creationId xmlns:a16="http://schemas.microsoft.com/office/drawing/2014/main" id="{D0AFA241-C697-47FC-AB41-B1F21B6F7317}"/>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03</a:t>
            </a:r>
          </a:p>
        </p:txBody>
      </p:sp>
      <p:cxnSp>
        <p:nvCxnSpPr>
          <p:cNvPr id="17" name="直接连接符 16">
            <a:extLst>
              <a:ext uri="{FF2B5EF4-FFF2-40B4-BE49-F238E27FC236}">
                <a16:creationId xmlns:a16="http://schemas.microsoft.com/office/drawing/2014/main" id="{F75CAD24-E51C-4799-A7FC-4C504C45849B}"/>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18" name="组合 17">
            <a:extLst>
              <a:ext uri="{FF2B5EF4-FFF2-40B4-BE49-F238E27FC236}">
                <a16:creationId xmlns:a16="http://schemas.microsoft.com/office/drawing/2014/main" id="{38EF3BF3-5625-429D-8A1A-A1D25408AAF6}"/>
              </a:ext>
            </a:extLst>
          </p:cNvPr>
          <p:cNvGrpSpPr/>
          <p:nvPr/>
        </p:nvGrpSpPr>
        <p:grpSpPr>
          <a:xfrm>
            <a:off x="6836829" y="219003"/>
            <a:ext cx="2812751" cy="584775"/>
            <a:chOff x="6836829" y="219003"/>
            <a:chExt cx="2812751" cy="584775"/>
          </a:xfrm>
        </p:grpSpPr>
        <p:sp>
          <p:nvSpPr>
            <p:cNvPr id="19" name="TextBox 20">
              <a:extLst>
                <a:ext uri="{FF2B5EF4-FFF2-40B4-BE49-F238E27FC236}">
                  <a16:creationId xmlns:a16="http://schemas.microsoft.com/office/drawing/2014/main" id="{CEED4FB3-68BA-4D2F-B6E5-1838970C085E}"/>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0" name="TextBox 20">
              <a:extLst>
                <a:ext uri="{FF2B5EF4-FFF2-40B4-BE49-F238E27FC236}">
                  <a16:creationId xmlns:a16="http://schemas.microsoft.com/office/drawing/2014/main" id="{40B693DF-FF57-4DAD-ABB8-F7EDF2D2884C}"/>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1" name="TextBox 20">
              <a:extLst>
                <a:ext uri="{FF2B5EF4-FFF2-40B4-BE49-F238E27FC236}">
                  <a16:creationId xmlns:a16="http://schemas.microsoft.com/office/drawing/2014/main" id="{1D5BA124-0C27-42AA-907C-D8ADD34954C5}"/>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2" name="任意多边形: 形状 21">
            <a:extLst>
              <a:ext uri="{FF2B5EF4-FFF2-40B4-BE49-F238E27FC236}">
                <a16:creationId xmlns:a16="http://schemas.microsoft.com/office/drawing/2014/main" id="{BA626E0E-D34B-49D3-BEE2-BA276BF4FB7D}"/>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01441901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2"/>
                                        </p:tgtEl>
                                        <p:attrNameLst>
                                          <p:attrName>style.visibility</p:attrName>
                                        </p:attrNameLst>
                                      </p:cBhvr>
                                      <p:to>
                                        <p:strVal val="visible"/>
                                      </p:to>
                                    </p:set>
                                    <p:animEffect filter="fade" transition="in">
                                      <p:cBhvr>
                                        <p:cTn dur="100" id="7"/>
                                        <p:tgtEl>
                                          <p:spTgt spid="22"/>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17"/>
                                        </p:tgtEl>
                                        <p:attrNameLst>
                                          <p:attrName>style.visibility</p:attrName>
                                        </p:attrNameLst>
                                      </p:cBhvr>
                                      <p:to>
                                        <p:strVal val="visible"/>
                                      </p:to>
                                    </p:set>
                                    <p:animEffect filter="wipe(left)" transition="in">
                                      <p:cBhvr>
                                        <p:cTn dur="300" id="11"/>
                                        <p:tgtEl>
                                          <p:spTgt spid="17"/>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16"/>
                                        </p:tgtEl>
                                        <p:attrNameLst>
                                          <p:attrName>style.visibility</p:attrName>
                                        </p:attrNameLst>
                                      </p:cBhvr>
                                      <p:to>
                                        <p:strVal val="visible"/>
                                      </p:to>
                                    </p:set>
                                    <p:anim calcmode="lin" valueType="num">
                                      <p:cBhvr additive="base">
                                        <p:cTn dur="400" fill="hold" id="14"/>
                                        <p:tgtEl>
                                          <p:spTgt spid="16"/>
                                        </p:tgtEl>
                                        <p:attrNameLst>
                                          <p:attrName>ppt_x</p:attrName>
                                        </p:attrNameLst>
                                      </p:cBhvr>
                                      <p:tavLst>
                                        <p:tav tm="0">
                                          <p:val>
                                            <p:strVal val="0-#ppt_w/2"/>
                                          </p:val>
                                        </p:tav>
                                        <p:tav tm="100000">
                                          <p:val>
                                            <p:strVal val="#ppt_x"/>
                                          </p:val>
                                        </p:tav>
                                      </p:tavLst>
                                    </p:anim>
                                    <p:anim calcmode="lin" valueType="num">
                                      <p:cBhvr additive="base">
                                        <p:cTn dur="400" fill="hold" id="15"/>
                                        <p:tgtEl>
                                          <p:spTgt spid="16"/>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5"/>
                                        </p:tgtEl>
                                        <p:attrNameLst>
                                          <p:attrName>style.visibility</p:attrName>
                                        </p:attrNameLst>
                                      </p:cBhvr>
                                      <p:to>
                                        <p:strVal val="visible"/>
                                      </p:to>
                                    </p:set>
                                    <p:anim calcmode="lin" valueType="num">
                                      <p:cBhvr additive="base">
                                        <p:cTn dur="400" fill="hold" id="19"/>
                                        <p:tgtEl>
                                          <p:spTgt spid="15"/>
                                        </p:tgtEl>
                                        <p:attrNameLst>
                                          <p:attrName>ppt_x</p:attrName>
                                        </p:attrNameLst>
                                      </p:cBhvr>
                                      <p:tavLst>
                                        <p:tav tm="0">
                                          <p:val>
                                            <p:strVal val="0-#ppt_w/2"/>
                                          </p:val>
                                        </p:tav>
                                        <p:tav tm="100000">
                                          <p:val>
                                            <p:strVal val="#ppt_x"/>
                                          </p:val>
                                        </p:tav>
                                      </p:tavLst>
                                    </p:anim>
                                    <p:anim calcmode="lin" valueType="num">
                                      <p:cBhvr additive="base">
                                        <p:cTn dur="400" fill="hold" id="20"/>
                                        <p:tgtEl>
                                          <p:spTgt spid="15"/>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18"/>
                                        </p:tgtEl>
                                        <p:attrNameLst>
                                          <p:attrName>style.visibility</p:attrName>
                                        </p:attrNameLst>
                                      </p:cBhvr>
                                      <p:to>
                                        <p:strVal val="visible"/>
                                      </p:to>
                                    </p:set>
                                    <p:animEffect filter="randombar(horizontal)" transition="in">
                                      <p:cBhvr>
                                        <p:cTn dur="400" id="23"/>
                                        <p:tgtEl>
                                          <p:spTgt spid="18"/>
                                        </p:tgtEl>
                                      </p:cBhvr>
                                    </p:animEffect>
                                  </p:childTnLst>
                                </p:cTn>
                              </p:par>
                            </p:childTnLst>
                          </p:cTn>
                        </p:par>
                        <p:par>
                          <p:cTn fill="hold" id="24" nodeType="afterGroup">
                            <p:stCondLst>
                              <p:cond delay="900"/>
                            </p:stCondLst>
                            <p:childTnLst>
                              <p:par>
                                <p:cTn fill="hold" id="25" nodeType="afterEffect" presetClass="entr" presetID="42" presetSubtype="0">
                                  <p:stCondLst>
                                    <p:cond delay="0"/>
                                  </p:stCondLst>
                                  <p:childTnLst>
                                    <p:set>
                                      <p:cBhvr>
                                        <p:cTn dur="1" fill="hold" id="26">
                                          <p:stCondLst>
                                            <p:cond delay="0"/>
                                          </p:stCondLst>
                                        </p:cTn>
                                        <p:tgtEl>
                                          <p:spTgt spid="2"/>
                                        </p:tgtEl>
                                        <p:attrNameLst>
                                          <p:attrName>style.visibility</p:attrName>
                                        </p:attrNameLst>
                                      </p:cBhvr>
                                      <p:to>
                                        <p:strVal val="visible"/>
                                      </p:to>
                                    </p:set>
                                    <p:animEffect filter="fade" transition="in">
                                      <p:cBhvr>
                                        <p:cTn dur="1000" id="27"/>
                                        <p:tgtEl>
                                          <p:spTgt spid="2"/>
                                        </p:tgtEl>
                                      </p:cBhvr>
                                    </p:animEffect>
                                    <p:anim calcmode="lin" valueType="num">
                                      <p:cBhvr>
                                        <p:cTn dur="1000" fill="hold" id="28"/>
                                        <p:tgtEl>
                                          <p:spTgt spid="2"/>
                                        </p:tgtEl>
                                        <p:attrNameLst>
                                          <p:attrName>ppt_x</p:attrName>
                                        </p:attrNameLst>
                                      </p:cBhvr>
                                      <p:tavLst>
                                        <p:tav tm="0">
                                          <p:val>
                                            <p:strVal val="#ppt_x"/>
                                          </p:val>
                                        </p:tav>
                                        <p:tav tm="100000">
                                          <p:val>
                                            <p:strVal val="#ppt_x"/>
                                          </p:val>
                                        </p:tav>
                                      </p:tavLst>
                                    </p:anim>
                                    <p:anim calcmode="lin" valueType="num">
                                      <p:cBhvr>
                                        <p:cTn dur="1000" fill="hold" id="29"/>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22"/>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2B89F7B9-A266-420B-BD2B-05A9D81CE7CC}"/>
              </a:ext>
            </a:extLst>
          </p:cNvPr>
          <p:cNvSpPr/>
          <p:nvPr/>
        </p:nvSpPr>
        <p:spPr>
          <a:xfrm>
            <a:off x="802640" y="1965037"/>
            <a:ext cx="4352787" cy="2576086"/>
          </a:xfrm>
          <a:prstGeom prst="rect">
            <a:avLst/>
          </a:prstGeom>
          <a:blipFill dpi="0" rotWithShape="1">
            <a:blip r:embed="rId4">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blipFill dpi="0" rotWithShape="1">
                <a:blip r:embed="rId3"/>
                <a:stretch>
                  <a:fillRect/>
                </a:stretch>
              </a:blipFill>
            </a:endParaRPr>
          </a:p>
        </p:txBody>
      </p:sp>
      <p:sp>
        <p:nvSpPr>
          <p:cNvPr id="3" name="矩形 2">
            <a:extLst>
              <a:ext uri="{FF2B5EF4-FFF2-40B4-BE49-F238E27FC236}">
                <a16:creationId xmlns:a16="http://schemas.microsoft.com/office/drawing/2014/main" id="{B05D11BE-875D-4B15-95EC-39D92D3E2761}"/>
              </a:ext>
            </a:extLst>
          </p:cNvPr>
          <p:cNvSpPr/>
          <p:nvPr/>
        </p:nvSpPr>
        <p:spPr>
          <a:xfrm>
            <a:off x="5266172" y="1806512"/>
            <a:ext cx="108012" cy="1656184"/>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4" name="矩形 3">
            <a:extLst>
              <a:ext uri="{FF2B5EF4-FFF2-40B4-BE49-F238E27FC236}">
                <a16:creationId xmlns:a16="http://schemas.microsoft.com/office/drawing/2014/main" id="{1C6DE487-9646-41E9-A703-8524B2C98558}"/>
              </a:ext>
            </a:extLst>
          </p:cNvPr>
          <p:cNvSpPr/>
          <p:nvPr/>
        </p:nvSpPr>
        <p:spPr>
          <a:xfrm rot="5400000">
            <a:off x="4492087" y="960418"/>
            <a:ext cx="108012" cy="1656184"/>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5" name="矩形 4">
            <a:extLst>
              <a:ext uri="{FF2B5EF4-FFF2-40B4-BE49-F238E27FC236}">
                <a16:creationId xmlns:a16="http://schemas.microsoft.com/office/drawing/2014/main" id="{D72B2148-E30E-430F-9E66-81261E3A3FA3}"/>
              </a:ext>
            </a:extLst>
          </p:cNvPr>
          <p:cNvSpPr/>
          <p:nvPr/>
        </p:nvSpPr>
        <p:spPr>
          <a:xfrm>
            <a:off x="545196" y="1048230"/>
            <a:ext cx="8280722" cy="579120"/>
          </a:xfrm>
          <a:prstGeom prst="rect">
            <a:avLst/>
          </a:prstGeom>
        </p:spPr>
        <p:txBody>
          <a:bodyPr wrap="square">
            <a:spAutoFit/>
          </a:bodyPr>
          <a:lstStyle/>
          <a:p>
            <a:pPr algn="just" indent="-285750" marL="285750">
              <a:spcAft>
                <a:spcPts val="600"/>
              </a:spcAft>
              <a:buClr>
                <a:srgbClr val="00544A"/>
              </a:buClr>
              <a:buFont charset="2" panose="05000000000000000000" pitchFamily="2" typeface="Wingdings"/>
              <a:buChar char="Ø"/>
            </a:pPr>
            <a:r>
              <a:rPr altLang="en-US" lang="zh-CN" sz="3200">
                <a:solidFill>
                  <a:srgbClr val="19B49B"/>
                </a:solidFill>
                <a:latin charset="-122" pitchFamily="34" typeface="微软雅黑"/>
                <a:ea charset="-122" panose="020b0503020204020204" pitchFamily="34" typeface="微软雅黑"/>
              </a:rPr>
              <a:t>政府工程示范性项目</a:t>
            </a:r>
          </a:p>
        </p:txBody>
      </p:sp>
      <p:sp>
        <p:nvSpPr>
          <p:cNvPr id="6" name="矩形 5">
            <a:extLst>
              <a:ext uri="{FF2B5EF4-FFF2-40B4-BE49-F238E27FC236}">
                <a16:creationId xmlns:a16="http://schemas.microsoft.com/office/drawing/2014/main" id="{8508A4C5-0C6E-4BC9-9848-55A9356403CD}"/>
              </a:ext>
            </a:extLst>
          </p:cNvPr>
          <p:cNvSpPr/>
          <p:nvPr/>
        </p:nvSpPr>
        <p:spPr>
          <a:xfrm>
            <a:off x="5569179" y="1734505"/>
            <a:ext cx="3355397" cy="1341554"/>
          </a:xfrm>
          <a:prstGeom prst="rect">
            <a:avLst/>
          </a:prstGeom>
          <a:solidFill>
            <a:srgbClr val="959A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just">
              <a:buClr>
                <a:srgbClr val="13CADD"/>
              </a:buClr>
            </a:pPr>
            <a:r>
              <a:rPr altLang="en-US" lang="zh-CN" sz="1400">
                <a:solidFill>
                  <a:schemeClr val="bg1"/>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您的内容打在这里，或者通过复制文本后，在此狂中选择粘贴。您的内容打在这里，或者通过复制文本后，在此狂中选择粘贴。您的内容打在这里，或者通过复制文本后，在此狂中选择粘贴。</a:t>
            </a:r>
          </a:p>
        </p:txBody>
      </p:sp>
      <p:sp>
        <p:nvSpPr>
          <p:cNvPr id="7" name="矩形 6">
            <a:extLst>
              <a:ext uri="{FF2B5EF4-FFF2-40B4-BE49-F238E27FC236}">
                <a16:creationId xmlns:a16="http://schemas.microsoft.com/office/drawing/2014/main" id="{4872166D-7C92-411B-A13F-82A9BE03690C}"/>
              </a:ext>
            </a:extLst>
          </p:cNvPr>
          <p:cNvSpPr/>
          <p:nvPr/>
        </p:nvSpPr>
        <p:spPr>
          <a:xfrm>
            <a:off x="5569179" y="3282525"/>
            <a:ext cx="3355397" cy="1258598"/>
          </a:xfrm>
          <a:prstGeom prst="rect">
            <a:avLst/>
          </a:prstGeom>
          <a:solidFill>
            <a:srgbClr val="53585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just">
              <a:buClr>
                <a:srgbClr val="13CADD"/>
              </a:buClr>
            </a:pPr>
            <a:r>
              <a:rPr altLang="en-US" lang="zh-CN" sz="1400">
                <a:solidFill>
                  <a:schemeClr val="bg1"/>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您的内容打在这里，或者通过复制文本后，在此狂中选择粘贴。您的内容打在这里，或者通过复制文本后，在此狂中选择粘贴。您的内容打在这里，或者通过复制文本后，在此狂中选择粘贴。</a:t>
            </a:r>
          </a:p>
        </p:txBody>
      </p:sp>
      <p:sp>
        <p:nvSpPr>
          <p:cNvPr id="8" name="TextBox 20">
            <a:extLst>
              <a:ext uri="{FF2B5EF4-FFF2-40B4-BE49-F238E27FC236}">
                <a16:creationId xmlns:a16="http://schemas.microsoft.com/office/drawing/2014/main" id="{A5783603-C434-4DBE-AFA0-DD9CBA3DA584}"/>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完成项目之二</a:t>
            </a:r>
          </a:p>
        </p:txBody>
      </p:sp>
      <p:sp>
        <p:nvSpPr>
          <p:cNvPr id="9" name="矩形 8">
            <a:extLst>
              <a:ext uri="{FF2B5EF4-FFF2-40B4-BE49-F238E27FC236}">
                <a16:creationId xmlns:a16="http://schemas.microsoft.com/office/drawing/2014/main" id="{2A14C263-8B07-4379-99CE-57706052F6E9}"/>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03</a:t>
            </a:r>
          </a:p>
        </p:txBody>
      </p:sp>
      <p:cxnSp>
        <p:nvCxnSpPr>
          <p:cNvPr id="10" name="直接连接符 9">
            <a:extLst>
              <a:ext uri="{FF2B5EF4-FFF2-40B4-BE49-F238E27FC236}">
                <a16:creationId xmlns:a16="http://schemas.microsoft.com/office/drawing/2014/main" id="{AFF2AFDE-42A1-4C6C-8040-4E043DCB33BF}"/>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D47AD974-D4CD-4ABA-9B99-D6E697E2ECFC}"/>
              </a:ext>
            </a:extLst>
          </p:cNvPr>
          <p:cNvGrpSpPr/>
          <p:nvPr/>
        </p:nvGrpSpPr>
        <p:grpSpPr>
          <a:xfrm>
            <a:off x="6836829" y="219003"/>
            <a:ext cx="2812751" cy="584775"/>
            <a:chOff x="6836829" y="219003"/>
            <a:chExt cx="2812751" cy="584775"/>
          </a:xfrm>
        </p:grpSpPr>
        <p:sp>
          <p:nvSpPr>
            <p:cNvPr id="12" name="TextBox 20">
              <a:extLst>
                <a:ext uri="{FF2B5EF4-FFF2-40B4-BE49-F238E27FC236}">
                  <a16:creationId xmlns:a16="http://schemas.microsoft.com/office/drawing/2014/main" id="{7F242925-21B6-4AA8-AD25-37E51695FA58}"/>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13" name="TextBox 20">
              <a:extLst>
                <a:ext uri="{FF2B5EF4-FFF2-40B4-BE49-F238E27FC236}">
                  <a16:creationId xmlns:a16="http://schemas.microsoft.com/office/drawing/2014/main" id="{12EC53DE-CE38-41AC-9FEB-DC8F6785D724}"/>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14" name="TextBox 20">
              <a:extLst>
                <a:ext uri="{FF2B5EF4-FFF2-40B4-BE49-F238E27FC236}">
                  <a16:creationId xmlns:a16="http://schemas.microsoft.com/office/drawing/2014/main" id="{3DFAFFA4-DDC8-440F-BAA0-9ACE33ADB935}"/>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15" name="任意多边形: 形状 14">
            <a:extLst>
              <a:ext uri="{FF2B5EF4-FFF2-40B4-BE49-F238E27FC236}">
                <a16:creationId xmlns:a16="http://schemas.microsoft.com/office/drawing/2014/main" id="{B9CA7B0C-D040-4855-B09E-87BCADACDDB0}"/>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67953519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5"/>
                                        </p:tgtEl>
                                        <p:attrNameLst>
                                          <p:attrName>style.visibility</p:attrName>
                                        </p:attrNameLst>
                                      </p:cBhvr>
                                      <p:to>
                                        <p:strVal val="visible"/>
                                      </p:to>
                                    </p:set>
                                    <p:animEffect filter="fade" transition="in">
                                      <p:cBhvr>
                                        <p:cTn dur="100" id="7"/>
                                        <p:tgtEl>
                                          <p:spTgt spid="15"/>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10"/>
                                        </p:tgtEl>
                                        <p:attrNameLst>
                                          <p:attrName>style.visibility</p:attrName>
                                        </p:attrNameLst>
                                      </p:cBhvr>
                                      <p:to>
                                        <p:strVal val="visible"/>
                                      </p:to>
                                    </p:set>
                                    <p:animEffect filter="wipe(left)" transition="in">
                                      <p:cBhvr>
                                        <p:cTn dur="300" id="11"/>
                                        <p:tgtEl>
                                          <p:spTgt spid="10"/>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9"/>
                                        </p:tgtEl>
                                        <p:attrNameLst>
                                          <p:attrName>style.visibility</p:attrName>
                                        </p:attrNameLst>
                                      </p:cBhvr>
                                      <p:to>
                                        <p:strVal val="visible"/>
                                      </p:to>
                                    </p:set>
                                    <p:anim calcmode="lin" valueType="num">
                                      <p:cBhvr additive="base">
                                        <p:cTn dur="400" fill="hold" id="14"/>
                                        <p:tgtEl>
                                          <p:spTgt spid="9"/>
                                        </p:tgtEl>
                                        <p:attrNameLst>
                                          <p:attrName>ppt_x</p:attrName>
                                        </p:attrNameLst>
                                      </p:cBhvr>
                                      <p:tavLst>
                                        <p:tav tm="0">
                                          <p:val>
                                            <p:strVal val="0-#ppt_w/2"/>
                                          </p:val>
                                        </p:tav>
                                        <p:tav tm="100000">
                                          <p:val>
                                            <p:strVal val="#ppt_x"/>
                                          </p:val>
                                        </p:tav>
                                      </p:tavLst>
                                    </p:anim>
                                    <p:anim calcmode="lin" valueType="num">
                                      <p:cBhvr additive="base">
                                        <p:cTn dur="400" fill="hold" id="15"/>
                                        <p:tgtEl>
                                          <p:spTgt spid="9"/>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8"/>
                                        </p:tgtEl>
                                        <p:attrNameLst>
                                          <p:attrName>style.visibility</p:attrName>
                                        </p:attrNameLst>
                                      </p:cBhvr>
                                      <p:to>
                                        <p:strVal val="visible"/>
                                      </p:to>
                                    </p:set>
                                    <p:anim calcmode="lin" valueType="num">
                                      <p:cBhvr additive="base">
                                        <p:cTn dur="400" fill="hold" id="19"/>
                                        <p:tgtEl>
                                          <p:spTgt spid="8"/>
                                        </p:tgtEl>
                                        <p:attrNameLst>
                                          <p:attrName>ppt_x</p:attrName>
                                        </p:attrNameLst>
                                      </p:cBhvr>
                                      <p:tavLst>
                                        <p:tav tm="0">
                                          <p:val>
                                            <p:strVal val="0-#ppt_w/2"/>
                                          </p:val>
                                        </p:tav>
                                        <p:tav tm="100000">
                                          <p:val>
                                            <p:strVal val="#ppt_x"/>
                                          </p:val>
                                        </p:tav>
                                      </p:tavLst>
                                    </p:anim>
                                    <p:anim calcmode="lin" valueType="num">
                                      <p:cBhvr additive="base">
                                        <p:cTn dur="400" fill="hold" id="20"/>
                                        <p:tgtEl>
                                          <p:spTgt spid="8"/>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11"/>
                                        </p:tgtEl>
                                        <p:attrNameLst>
                                          <p:attrName>style.visibility</p:attrName>
                                        </p:attrNameLst>
                                      </p:cBhvr>
                                      <p:to>
                                        <p:strVal val="visible"/>
                                      </p:to>
                                    </p:set>
                                    <p:animEffect filter="randombar(horizontal)" transition="in">
                                      <p:cBhvr>
                                        <p:cTn dur="400" id="23"/>
                                        <p:tgtEl>
                                          <p:spTgt spid="11"/>
                                        </p:tgtEl>
                                      </p:cBhvr>
                                    </p:animEffect>
                                  </p:childTnLst>
                                </p:cTn>
                              </p:par>
                            </p:childTnLst>
                          </p:cTn>
                        </p:par>
                        <p:par>
                          <p:cTn fill="hold" id="24" nodeType="afterGroup">
                            <p:stCondLst>
                              <p:cond delay="900"/>
                            </p:stCondLst>
                            <p:childTnLst>
                              <p:par>
                                <p:cTn fill="hold" grpId="0" id="25" nodeType="afterEffect" presetClass="entr" presetID="22" presetSubtype="8">
                                  <p:stCondLst>
                                    <p:cond delay="0"/>
                                  </p:stCondLst>
                                  <p:childTnLst>
                                    <p:set>
                                      <p:cBhvr>
                                        <p:cTn dur="1" fill="hold" id="26">
                                          <p:stCondLst>
                                            <p:cond delay="0"/>
                                          </p:stCondLst>
                                        </p:cTn>
                                        <p:tgtEl>
                                          <p:spTgt spid="5"/>
                                        </p:tgtEl>
                                        <p:attrNameLst>
                                          <p:attrName>style.visibility</p:attrName>
                                        </p:attrNameLst>
                                      </p:cBhvr>
                                      <p:to>
                                        <p:strVal val="visible"/>
                                      </p:to>
                                    </p:set>
                                    <p:animEffect filter="wipe(left)" transition="in">
                                      <p:cBhvr>
                                        <p:cTn dur="500" id="27"/>
                                        <p:tgtEl>
                                          <p:spTgt spid="5"/>
                                        </p:tgtEl>
                                      </p:cBhvr>
                                    </p:animEffect>
                                  </p:childTnLst>
                                </p:cTn>
                              </p:par>
                            </p:childTnLst>
                          </p:cTn>
                        </p:par>
                        <p:par>
                          <p:cTn fill="hold" id="28" nodeType="afterGroup">
                            <p:stCondLst>
                              <p:cond delay="1400"/>
                            </p:stCondLst>
                            <p:childTnLst>
                              <p:par>
                                <p:cTn fill="hold" grpId="0" id="29" nodeType="afterEffect" presetClass="entr" presetID="10" presetSubtype="0">
                                  <p:stCondLst>
                                    <p:cond delay="0"/>
                                  </p:stCondLst>
                                  <p:childTnLst>
                                    <p:set>
                                      <p:cBhvr>
                                        <p:cTn dur="1" fill="hold" id="30">
                                          <p:stCondLst>
                                            <p:cond delay="0"/>
                                          </p:stCondLst>
                                        </p:cTn>
                                        <p:tgtEl>
                                          <p:spTgt spid="2"/>
                                        </p:tgtEl>
                                        <p:attrNameLst>
                                          <p:attrName>style.visibility</p:attrName>
                                        </p:attrNameLst>
                                      </p:cBhvr>
                                      <p:to>
                                        <p:strVal val="visible"/>
                                      </p:to>
                                    </p:set>
                                    <p:animEffect filter="fade" transition="in">
                                      <p:cBhvr>
                                        <p:cTn dur="500" id="31"/>
                                        <p:tgtEl>
                                          <p:spTgt spid="2"/>
                                        </p:tgtEl>
                                      </p:cBhvr>
                                    </p:animEffect>
                                  </p:childTnLst>
                                </p:cTn>
                              </p:par>
                            </p:childTnLst>
                          </p:cTn>
                        </p:par>
                        <p:par>
                          <p:cTn fill="hold" id="32" nodeType="afterGroup">
                            <p:stCondLst>
                              <p:cond delay="1900"/>
                            </p:stCondLst>
                            <p:childTnLst>
                              <p:par>
                                <p:cTn fill="hold" grpId="0" id="33" nodeType="afterEffect" presetClass="entr" presetID="22" presetSubtype="8">
                                  <p:stCondLst>
                                    <p:cond delay="0"/>
                                  </p:stCondLst>
                                  <p:childTnLst>
                                    <p:set>
                                      <p:cBhvr>
                                        <p:cTn dur="1" fill="hold" id="34">
                                          <p:stCondLst>
                                            <p:cond delay="0"/>
                                          </p:stCondLst>
                                        </p:cTn>
                                        <p:tgtEl>
                                          <p:spTgt spid="4"/>
                                        </p:tgtEl>
                                        <p:attrNameLst>
                                          <p:attrName>style.visibility</p:attrName>
                                        </p:attrNameLst>
                                      </p:cBhvr>
                                      <p:to>
                                        <p:strVal val="visible"/>
                                      </p:to>
                                    </p:set>
                                    <p:animEffect filter="wipe(left)" transition="in">
                                      <p:cBhvr>
                                        <p:cTn dur="500" id="35"/>
                                        <p:tgtEl>
                                          <p:spTgt spid="4"/>
                                        </p:tgtEl>
                                      </p:cBhvr>
                                    </p:animEffect>
                                  </p:childTnLst>
                                </p:cTn>
                              </p:par>
                            </p:childTnLst>
                          </p:cTn>
                        </p:par>
                        <p:par>
                          <p:cTn fill="hold" id="36" nodeType="afterGroup">
                            <p:stCondLst>
                              <p:cond delay="2400"/>
                            </p:stCondLst>
                            <p:childTnLst>
                              <p:par>
                                <p:cTn fill="hold" grpId="0" id="37" nodeType="afterEffect" presetClass="entr" presetID="22" presetSubtype="1">
                                  <p:stCondLst>
                                    <p:cond delay="0"/>
                                  </p:stCondLst>
                                  <p:childTnLst>
                                    <p:set>
                                      <p:cBhvr>
                                        <p:cTn dur="1" fill="hold" id="38">
                                          <p:stCondLst>
                                            <p:cond delay="0"/>
                                          </p:stCondLst>
                                        </p:cTn>
                                        <p:tgtEl>
                                          <p:spTgt spid="3"/>
                                        </p:tgtEl>
                                        <p:attrNameLst>
                                          <p:attrName>style.visibility</p:attrName>
                                        </p:attrNameLst>
                                      </p:cBhvr>
                                      <p:to>
                                        <p:strVal val="visible"/>
                                      </p:to>
                                    </p:set>
                                    <p:animEffect filter="wipe(up)" transition="in">
                                      <p:cBhvr>
                                        <p:cTn dur="500" id="39"/>
                                        <p:tgtEl>
                                          <p:spTgt spid="3"/>
                                        </p:tgtEl>
                                      </p:cBhvr>
                                    </p:animEffect>
                                  </p:childTnLst>
                                </p:cTn>
                              </p:par>
                            </p:childTnLst>
                          </p:cTn>
                        </p:par>
                        <p:par>
                          <p:cTn fill="hold" id="40" nodeType="afterGroup">
                            <p:stCondLst>
                              <p:cond delay="2900"/>
                            </p:stCondLst>
                            <p:childTnLst>
                              <p:par>
                                <p:cTn fill="hold" grpId="0" id="41" nodeType="afterEffect" presetClass="entr" presetID="16" presetSubtype="21">
                                  <p:stCondLst>
                                    <p:cond delay="0"/>
                                  </p:stCondLst>
                                  <p:childTnLst>
                                    <p:set>
                                      <p:cBhvr>
                                        <p:cTn dur="1" fill="hold" id="42">
                                          <p:stCondLst>
                                            <p:cond delay="0"/>
                                          </p:stCondLst>
                                        </p:cTn>
                                        <p:tgtEl>
                                          <p:spTgt spid="6"/>
                                        </p:tgtEl>
                                        <p:attrNameLst>
                                          <p:attrName>style.visibility</p:attrName>
                                        </p:attrNameLst>
                                      </p:cBhvr>
                                      <p:to>
                                        <p:strVal val="visible"/>
                                      </p:to>
                                    </p:set>
                                    <p:animEffect filter="barn(inVertical)" transition="in">
                                      <p:cBhvr>
                                        <p:cTn dur="500" id="43"/>
                                        <p:tgtEl>
                                          <p:spTgt spid="6"/>
                                        </p:tgtEl>
                                      </p:cBhvr>
                                    </p:animEffect>
                                  </p:childTnLst>
                                </p:cTn>
                              </p:par>
                            </p:childTnLst>
                          </p:cTn>
                        </p:par>
                        <p:par>
                          <p:cTn fill="hold" id="44" nodeType="afterGroup">
                            <p:stCondLst>
                              <p:cond delay="3400"/>
                            </p:stCondLst>
                            <p:childTnLst>
                              <p:par>
                                <p:cTn fill="hold" grpId="0" id="45" nodeType="afterEffect" presetClass="entr" presetID="16" presetSubtype="21">
                                  <p:stCondLst>
                                    <p:cond delay="0"/>
                                  </p:stCondLst>
                                  <p:childTnLst>
                                    <p:set>
                                      <p:cBhvr>
                                        <p:cTn dur="1" fill="hold" id="46">
                                          <p:stCondLst>
                                            <p:cond delay="0"/>
                                          </p:stCondLst>
                                        </p:cTn>
                                        <p:tgtEl>
                                          <p:spTgt spid="7"/>
                                        </p:tgtEl>
                                        <p:attrNameLst>
                                          <p:attrName>style.visibility</p:attrName>
                                        </p:attrNameLst>
                                      </p:cBhvr>
                                      <p:to>
                                        <p:strVal val="visible"/>
                                      </p:to>
                                    </p:set>
                                    <p:animEffect filter="barn(inVertical)" transition="in">
                                      <p:cBhvr>
                                        <p:cTn dur="500" id="4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5"/>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Picture 2">
            <a:extLst>
              <a:ext uri="{FF2B5EF4-FFF2-40B4-BE49-F238E27FC236}">
                <a16:creationId xmlns:a16="http://schemas.microsoft.com/office/drawing/2014/main" id="{AA095966-1BD5-4B50-996E-F679079EB974}"/>
              </a:ext>
            </a:extLst>
          </p:cNvPr>
          <p:cNvPicPr>
            <a:picLocks noChangeArrowheads="1" noChangeAspect="1"/>
          </p:cNvPicPr>
          <p:nvPr/>
        </p:nvPicPr>
        <p:blipFill>
          <a:blip r:embed="rId3">
            <a:extLst>
              <a:ext uri="{28A0092B-C50C-407E-A947-70E740481C1C}">
                <a14:useLocalDpi val="0"/>
              </a:ext>
            </a:extLst>
          </a:blip>
          <a:stretch>
            <a:fillRect/>
          </a:stretch>
        </p:blipFill>
        <p:spPr bwMode="auto">
          <a:xfrm>
            <a:off x="628452" y="1087253"/>
            <a:ext cx="3096344" cy="2280980"/>
          </a:xfrm>
          <a:prstGeom prst="rect">
            <a:avLst/>
          </a:prstGeom>
          <a:noFill/>
          <a:extLst>
            <a:ext uri="{909E8E84-426E-40DD-AFC4-6F175D3DCCD1}">
              <a14:hiddenFill>
                <a:solidFill>
                  <a:srgbClr val="FFFFFF"/>
                </a:solidFill>
              </a14:hiddenFill>
            </a:ext>
          </a:extLst>
        </p:spPr>
      </p:pic>
      <p:sp>
        <p:nvSpPr>
          <p:cNvPr id="3" name="矩形 2">
            <a:extLst>
              <a:ext uri="{FF2B5EF4-FFF2-40B4-BE49-F238E27FC236}">
                <a16:creationId xmlns:a16="http://schemas.microsoft.com/office/drawing/2014/main" id="{16178D2E-1E2F-4B9C-A966-9F8DFEE6E735}"/>
              </a:ext>
            </a:extLst>
          </p:cNvPr>
          <p:cNvSpPr/>
          <p:nvPr/>
        </p:nvSpPr>
        <p:spPr>
          <a:xfrm>
            <a:off x="663176" y="3481595"/>
            <a:ext cx="3096344" cy="858911"/>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z="3200">
                <a:solidFill>
                  <a:schemeClr val="bg1"/>
                </a:solidFill>
                <a:latin charset="-122" pitchFamily="34" typeface="微软雅黑"/>
                <a:ea charset="-122" panose="020b0503020204020204" pitchFamily="34" typeface="微软雅黑"/>
              </a:rPr>
              <a:t>别墅群样板项目</a:t>
            </a:r>
          </a:p>
        </p:txBody>
      </p:sp>
      <p:grpSp>
        <p:nvGrpSpPr>
          <p:cNvPr id="4" name="组合 3">
            <a:extLst>
              <a:ext uri="{FF2B5EF4-FFF2-40B4-BE49-F238E27FC236}">
                <a16:creationId xmlns:a16="http://schemas.microsoft.com/office/drawing/2014/main" id="{B85E2116-9023-458F-BBA0-133C6277B8F0}"/>
              </a:ext>
            </a:extLst>
          </p:cNvPr>
          <p:cNvGrpSpPr/>
          <p:nvPr/>
        </p:nvGrpSpPr>
        <p:grpSpPr>
          <a:xfrm>
            <a:off x="4370829" y="1274874"/>
            <a:ext cx="3933010" cy="149652"/>
            <a:chOff x="4906190" y="1416527"/>
            <a:chExt cx="3933010" cy="166280"/>
          </a:xfrm>
          <a:solidFill>
            <a:srgbClr val="00544A"/>
          </a:solidFill>
        </p:grpSpPr>
        <p:sp>
          <p:nvSpPr>
            <p:cNvPr id="5" name="矩形 4">
              <a:extLst>
                <a:ext uri="{FF2B5EF4-FFF2-40B4-BE49-F238E27FC236}">
                  <a16:creationId xmlns:a16="http://schemas.microsoft.com/office/drawing/2014/main" id="{E515C7BC-44CD-4C78-B8B6-1974F229E4AA}"/>
                </a:ext>
              </a:extLst>
            </p:cNvPr>
            <p:cNvSpPr/>
            <p:nvPr/>
          </p:nvSpPr>
          <p:spPr>
            <a:xfrm>
              <a:off x="4906190" y="1416527"/>
              <a:ext cx="166280" cy="166280"/>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cxnSp>
          <p:nvCxnSpPr>
            <p:cNvPr id="6" name="直接连接符 5">
              <a:extLst>
                <a:ext uri="{FF2B5EF4-FFF2-40B4-BE49-F238E27FC236}">
                  <a16:creationId xmlns:a16="http://schemas.microsoft.com/office/drawing/2014/main" id="{D496F8B5-23A8-498E-A72C-E26FAB5B83F2}"/>
                </a:ext>
              </a:extLst>
            </p:cNvPr>
            <p:cNvCxnSpPr>
              <a:stCxn id="5" idx="3"/>
            </p:cNvCxnSpPr>
            <p:nvPr/>
          </p:nvCxnSpPr>
          <p:spPr>
            <a:xfrm>
              <a:off x="5072470" y="1499667"/>
              <a:ext cx="3766730" cy="0"/>
            </a:xfrm>
            <a:prstGeom prst="line">
              <a:avLst/>
            </a:prstGeom>
            <a:grpFill/>
            <a:ln>
              <a:solidFill>
                <a:srgbClr val="19B49B"/>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nvGrpSpPr>
          <p:cNvPr id="7" name="组合 6">
            <a:extLst>
              <a:ext uri="{FF2B5EF4-FFF2-40B4-BE49-F238E27FC236}">
                <a16:creationId xmlns:a16="http://schemas.microsoft.com/office/drawing/2014/main" id="{A512652F-6582-4BCA-A904-CDDE2B2996E8}"/>
              </a:ext>
            </a:extLst>
          </p:cNvPr>
          <p:cNvGrpSpPr/>
          <p:nvPr/>
        </p:nvGrpSpPr>
        <p:grpSpPr>
          <a:xfrm>
            <a:off x="4370829" y="2420669"/>
            <a:ext cx="3933010" cy="149652"/>
            <a:chOff x="4906190" y="2727732"/>
            <a:chExt cx="3933010" cy="166280"/>
          </a:xfrm>
          <a:solidFill>
            <a:srgbClr val="00544A"/>
          </a:solidFill>
        </p:grpSpPr>
        <p:sp>
          <p:nvSpPr>
            <p:cNvPr id="8" name="矩形 7">
              <a:extLst>
                <a:ext uri="{FF2B5EF4-FFF2-40B4-BE49-F238E27FC236}">
                  <a16:creationId xmlns:a16="http://schemas.microsoft.com/office/drawing/2014/main" id="{878445E8-BA7F-4B65-A535-F940C274418C}"/>
                </a:ext>
              </a:extLst>
            </p:cNvPr>
            <p:cNvSpPr/>
            <p:nvPr/>
          </p:nvSpPr>
          <p:spPr>
            <a:xfrm>
              <a:off x="4906190" y="2727732"/>
              <a:ext cx="166280" cy="166280"/>
            </a:xfrm>
            <a:prstGeom prst="rect">
              <a:avLst/>
            </a:prstGeom>
            <a:solidFill>
              <a:srgbClr val="53585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cxnSp>
          <p:nvCxnSpPr>
            <p:cNvPr id="9" name="直接连接符 8">
              <a:extLst>
                <a:ext uri="{FF2B5EF4-FFF2-40B4-BE49-F238E27FC236}">
                  <a16:creationId xmlns:a16="http://schemas.microsoft.com/office/drawing/2014/main" id="{81D1E1E6-A279-4EFC-B867-8419003A9E73}"/>
                </a:ext>
              </a:extLst>
            </p:cNvPr>
            <p:cNvCxnSpPr>
              <a:stCxn id="8" idx="3"/>
            </p:cNvCxnSpPr>
            <p:nvPr/>
          </p:nvCxnSpPr>
          <p:spPr>
            <a:xfrm>
              <a:off x="5072470" y="2810872"/>
              <a:ext cx="3766730" cy="0"/>
            </a:xfrm>
            <a:prstGeom prst="line">
              <a:avLst/>
            </a:prstGeom>
            <a:grpFill/>
            <a:ln>
              <a:solidFill>
                <a:srgbClr val="53585F"/>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nvGrpSpPr>
          <p:cNvPr id="10" name="组合 9">
            <a:extLst>
              <a:ext uri="{FF2B5EF4-FFF2-40B4-BE49-F238E27FC236}">
                <a16:creationId xmlns:a16="http://schemas.microsoft.com/office/drawing/2014/main" id="{024FB677-9CAD-487D-98B1-F5280AFF33E7}"/>
              </a:ext>
            </a:extLst>
          </p:cNvPr>
          <p:cNvGrpSpPr/>
          <p:nvPr/>
        </p:nvGrpSpPr>
        <p:grpSpPr>
          <a:xfrm>
            <a:off x="4370829" y="3449369"/>
            <a:ext cx="3933010" cy="149652"/>
            <a:chOff x="4906190" y="3870732"/>
            <a:chExt cx="3933010" cy="166280"/>
          </a:xfrm>
          <a:solidFill>
            <a:srgbClr val="00544A"/>
          </a:solidFill>
        </p:grpSpPr>
        <p:sp>
          <p:nvSpPr>
            <p:cNvPr id="11" name="矩形 10">
              <a:extLst>
                <a:ext uri="{FF2B5EF4-FFF2-40B4-BE49-F238E27FC236}">
                  <a16:creationId xmlns:a16="http://schemas.microsoft.com/office/drawing/2014/main" id="{FBA0C528-4B01-4B5D-9F62-851BD4B5FB24}"/>
                </a:ext>
              </a:extLst>
            </p:cNvPr>
            <p:cNvSpPr/>
            <p:nvPr/>
          </p:nvSpPr>
          <p:spPr>
            <a:xfrm>
              <a:off x="4906190" y="3870732"/>
              <a:ext cx="166280" cy="166280"/>
            </a:xfrm>
            <a:prstGeom prst="rect">
              <a:avLst/>
            </a:prstGeom>
            <a:solidFill>
              <a:srgbClr val="959AA2"/>
            </a:solidFill>
            <a:ln>
              <a:solidFill>
                <a:srgbClr val="959AA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cxnSp>
          <p:nvCxnSpPr>
            <p:cNvPr id="12" name="直接连接符 11">
              <a:extLst>
                <a:ext uri="{FF2B5EF4-FFF2-40B4-BE49-F238E27FC236}">
                  <a16:creationId xmlns:a16="http://schemas.microsoft.com/office/drawing/2014/main" id="{36BF0499-E23E-4D3C-8591-3DD6E323A2EA}"/>
                </a:ext>
              </a:extLst>
            </p:cNvPr>
            <p:cNvCxnSpPr/>
            <p:nvPr/>
          </p:nvCxnSpPr>
          <p:spPr>
            <a:xfrm>
              <a:off x="5072470" y="3941172"/>
              <a:ext cx="3766730" cy="0"/>
            </a:xfrm>
            <a:prstGeom prst="line">
              <a:avLst/>
            </a:prstGeom>
            <a:grpFill/>
            <a:ln>
              <a:solidFill>
                <a:srgbClr val="959AA2"/>
              </a:solidFill>
              <a:prstDash val="sysDot"/>
            </a:ln>
          </p:spPr>
          <p:style>
            <a:lnRef idx="2">
              <a:schemeClr val="accent1">
                <a:shade val="50000"/>
              </a:schemeClr>
            </a:lnRef>
            <a:fillRef idx="1">
              <a:schemeClr val="accent1"/>
            </a:fillRef>
            <a:effectRef idx="0">
              <a:schemeClr val="accent1"/>
            </a:effectRef>
            <a:fontRef idx="minor">
              <a:schemeClr val="lt1"/>
            </a:fontRef>
          </p:style>
        </p:cxnSp>
      </p:grpSp>
      <p:sp>
        <p:nvSpPr>
          <p:cNvPr id="13" name="TextBox 72">
            <a:extLst>
              <a:ext uri="{FF2B5EF4-FFF2-40B4-BE49-F238E27FC236}">
                <a16:creationId xmlns:a16="http://schemas.microsoft.com/office/drawing/2014/main" id="{F13A7151-51AF-43A0-AA08-0D19CCA6585F}"/>
              </a:ext>
            </a:extLst>
          </p:cNvPr>
          <p:cNvSpPr txBox="1"/>
          <p:nvPr/>
        </p:nvSpPr>
        <p:spPr>
          <a:xfrm>
            <a:off x="4370830" y="1462314"/>
            <a:ext cx="3933010" cy="646176"/>
          </a:xfrm>
          <a:prstGeom prst="rect">
            <a:avLst/>
          </a:prstGeom>
          <a:noFill/>
        </p:spPr>
        <p:txBody>
          <a:bodyPr rtlCol="0" wrap="square">
            <a:spAutoFit/>
          </a:bodyPr>
          <a:lstStyle/>
          <a:p>
            <a:pPr algn="just">
              <a:lnSpc>
                <a:spcPct val="130000"/>
              </a:lnSpc>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4" name="TextBox 73">
            <a:extLst>
              <a:ext uri="{FF2B5EF4-FFF2-40B4-BE49-F238E27FC236}">
                <a16:creationId xmlns:a16="http://schemas.microsoft.com/office/drawing/2014/main" id="{F046337C-9627-4369-922C-AF80429A2FB5}"/>
              </a:ext>
            </a:extLst>
          </p:cNvPr>
          <p:cNvSpPr txBox="1"/>
          <p:nvPr/>
        </p:nvSpPr>
        <p:spPr>
          <a:xfrm>
            <a:off x="4370830" y="2602477"/>
            <a:ext cx="3933010" cy="646176"/>
          </a:xfrm>
          <a:prstGeom prst="rect">
            <a:avLst/>
          </a:prstGeom>
          <a:noFill/>
        </p:spPr>
        <p:txBody>
          <a:bodyPr rtlCol="0" wrap="square">
            <a:spAutoFit/>
          </a:bodyPr>
          <a:lstStyle/>
          <a:p>
            <a:pPr algn="just">
              <a:lnSpc>
                <a:spcPct val="130000"/>
              </a:lnSpc>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5" name="TextBox 74">
            <a:extLst>
              <a:ext uri="{FF2B5EF4-FFF2-40B4-BE49-F238E27FC236}">
                <a16:creationId xmlns:a16="http://schemas.microsoft.com/office/drawing/2014/main" id="{A320C07D-53FA-4F6B-B245-639C48C95599}"/>
              </a:ext>
            </a:extLst>
          </p:cNvPr>
          <p:cNvSpPr txBox="1"/>
          <p:nvPr/>
        </p:nvSpPr>
        <p:spPr>
          <a:xfrm>
            <a:off x="4370830" y="3664857"/>
            <a:ext cx="3933010" cy="646176"/>
          </a:xfrm>
          <a:prstGeom prst="rect">
            <a:avLst/>
          </a:prstGeom>
          <a:noFill/>
        </p:spPr>
        <p:txBody>
          <a:bodyPr rtlCol="0" wrap="square">
            <a:spAutoFit/>
          </a:bodyPr>
          <a:lstStyle/>
          <a:p>
            <a:pPr algn="just">
              <a:lnSpc>
                <a:spcPct val="130000"/>
              </a:lnSpc>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6" name="TextBox 20">
            <a:extLst>
              <a:ext uri="{FF2B5EF4-FFF2-40B4-BE49-F238E27FC236}">
                <a16:creationId xmlns:a16="http://schemas.microsoft.com/office/drawing/2014/main" id="{4DE885C2-320C-4678-B566-C00A28EBC4E5}"/>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完成项目之三</a:t>
            </a:r>
          </a:p>
        </p:txBody>
      </p:sp>
      <p:sp>
        <p:nvSpPr>
          <p:cNvPr id="17" name="矩形 16">
            <a:extLst>
              <a:ext uri="{FF2B5EF4-FFF2-40B4-BE49-F238E27FC236}">
                <a16:creationId xmlns:a16="http://schemas.microsoft.com/office/drawing/2014/main" id="{BCD658D9-F19D-4A50-B255-5472B456C50F}"/>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03</a:t>
            </a:r>
          </a:p>
        </p:txBody>
      </p:sp>
      <p:cxnSp>
        <p:nvCxnSpPr>
          <p:cNvPr id="18" name="直接连接符 17">
            <a:extLst>
              <a:ext uri="{FF2B5EF4-FFF2-40B4-BE49-F238E27FC236}">
                <a16:creationId xmlns:a16="http://schemas.microsoft.com/office/drawing/2014/main" id="{DAE6F062-8072-49DF-B478-D00945DD12BF}"/>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18E0647A-33BB-44EE-8AFA-A48D77A5BC53}"/>
              </a:ext>
            </a:extLst>
          </p:cNvPr>
          <p:cNvGrpSpPr/>
          <p:nvPr/>
        </p:nvGrpSpPr>
        <p:grpSpPr>
          <a:xfrm>
            <a:off x="6836829" y="219003"/>
            <a:ext cx="2812751" cy="584775"/>
            <a:chOff x="6836829" y="219003"/>
            <a:chExt cx="2812751" cy="584775"/>
          </a:xfrm>
        </p:grpSpPr>
        <p:sp>
          <p:nvSpPr>
            <p:cNvPr id="20" name="TextBox 20">
              <a:extLst>
                <a:ext uri="{FF2B5EF4-FFF2-40B4-BE49-F238E27FC236}">
                  <a16:creationId xmlns:a16="http://schemas.microsoft.com/office/drawing/2014/main" id="{D0CE952C-74FF-4FF8-A2CC-423BF1FB5587}"/>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1" name="TextBox 20">
              <a:extLst>
                <a:ext uri="{FF2B5EF4-FFF2-40B4-BE49-F238E27FC236}">
                  <a16:creationId xmlns:a16="http://schemas.microsoft.com/office/drawing/2014/main" id="{9D893498-6351-4B88-B871-ABCC0C006557}"/>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2" name="TextBox 20">
              <a:extLst>
                <a:ext uri="{FF2B5EF4-FFF2-40B4-BE49-F238E27FC236}">
                  <a16:creationId xmlns:a16="http://schemas.microsoft.com/office/drawing/2014/main" id="{5C641DC6-2F23-46D6-8237-58E5C74B9220}"/>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3" name="任意多边形: 形状 22">
            <a:extLst>
              <a:ext uri="{FF2B5EF4-FFF2-40B4-BE49-F238E27FC236}">
                <a16:creationId xmlns:a16="http://schemas.microsoft.com/office/drawing/2014/main" id="{E4D48892-BB5C-4E84-9BFA-C613126B982D}"/>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28971083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3"/>
                                        </p:tgtEl>
                                        <p:attrNameLst>
                                          <p:attrName>style.visibility</p:attrName>
                                        </p:attrNameLst>
                                      </p:cBhvr>
                                      <p:to>
                                        <p:strVal val="visible"/>
                                      </p:to>
                                    </p:set>
                                    <p:animEffect filter="fade" transition="in">
                                      <p:cBhvr>
                                        <p:cTn dur="100" id="7"/>
                                        <p:tgtEl>
                                          <p:spTgt spid="23"/>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18"/>
                                        </p:tgtEl>
                                        <p:attrNameLst>
                                          <p:attrName>style.visibility</p:attrName>
                                        </p:attrNameLst>
                                      </p:cBhvr>
                                      <p:to>
                                        <p:strVal val="visible"/>
                                      </p:to>
                                    </p:set>
                                    <p:animEffect filter="wipe(left)" transition="in">
                                      <p:cBhvr>
                                        <p:cTn dur="300" id="11"/>
                                        <p:tgtEl>
                                          <p:spTgt spid="18"/>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17"/>
                                        </p:tgtEl>
                                        <p:attrNameLst>
                                          <p:attrName>style.visibility</p:attrName>
                                        </p:attrNameLst>
                                      </p:cBhvr>
                                      <p:to>
                                        <p:strVal val="visible"/>
                                      </p:to>
                                    </p:set>
                                    <p:anim calcmode="lin" valueType="num">
                                      <p:cBhvr additive="base">
                                        <p:cTn dur="400" fill="hold" id="14"/>
                                        <p:tgtEl>
                                          <p:spTgt spid="17"/>
                                        </p:tgtEl>
                                        <p:attrNameLst>
                                          <p:attrName>ppt_x</p:attrName>
                                        </p:attrNameLst>
                                      </p:cBhvr>
                                      <p:tavLst>
                                        <p:tav tm="0">
                                          <p:val>
                                            <p:strVal val="0-#ppt_w/2"/>
                                          </p:val>
                                        </p:tav>
                                        <p:tav tm="100000">
                                          <p:val>
                                            <p:strVal val="#ppt_x"/>
                                          </p:val>
                                        </p:tav>
                                      </p:tavLst>
                                    </p:anim>
                                    <p:anim calcmode="lin" valueType="num">
                                      <p:cBhvr additive="base">
                                        <p:cTn dur="400" fill="hold" id="15"/>
                                        <p:tgtEl>
                                          <p:spTgt spid="17"/>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6"/>
                                        </p:tgtEl>
                                        <p:attrNameLst>
                                          <p:attrName>style.visibility</p:attrName>
                                        </p:attrNameLst>
                                      </p:cBhvr>
                                      <p:to>
                                        <p:strVal val="visible"/>
                                      </p:to>
                                    </p:set>
                                    <p:anim calcmode="lin" valueType="num">
                                      <p:cBhvr additive="base">
                                        <p:cTn dur="400" fill="hold" id="19"/>
                                        <p:tgtEl>
                                          <p:spTgt spid="16"/>
                                        </p:tgtEl>
                                        <p:attrNameLst>
                                          <p:attrName>ppt_x</p:attrName>
                                        </p:attrNameLst>
                                      </p:cBhvr>
                                      <p:tavLst>
                                        <p:tav tm="0">
                                          <p:val>
                                            <p:strVal val="0-#ppt_w/2"/>
                                          </p:val>
                                        </p:tav>
                                        <p:tav tm="100000">
                                          <p:val>
                                            <p:strVal val="#ppt_x"/>
                                          </p:val>
                                        </p:tav>
                                      </p:tavLst>
                                    </p:anim>
                                    <p:anim calcmode="lin" valueType="num">
                                      <p:cBhvr additive="base">
                                        <p:cTn dur="400" fill="hold" id="20"/>
                                        <p:tgtEl>
                                          <p:spTgt spid="16"/>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19"/>
                                        </p:tgtEl>
                                        <p:attrNameLst>
                                          <p:attrName>style.visibility</p:attrName>
                                        </p:attrNameLst>
                                      </p:cBhvr>
                                      <p:to>
                                        <p:strVal val="visible"/>
                                      </p:to>
                                    </p:set>
                                    <p:animEffect filter="randombar(horizontal)" transition="in">
                                      <p:cBhvr>
                                        <p:cTn dur="400" id="23"/>
                                        <p:tgtEl>
                                          <p:spTgt spid="19"/>
                                        </p:tgtEl>
                                      </p:cBhvr>
                                    </p:animEffect>
                                  </p:childTnLst>
                                </p:cTn>
                              </p:par>
                            </p:childTnLst>
                          </p:cTn>
                        </p:par>
                        <p:par>
                          <p:cTn fill="hold" id="24" nodeType="afterGroup">
                            <p:stCondLst>
                              <p:cond delay="900"/>
                            </p:stCondLst>
                            <p:childTnLst>
                              <p:par>
                                <p:cTn fill="hold" id="25" nodeType="afterEffect" presetClass="entr" presetID="10" presetSubtype="0">
                                  <p:stCondLst>
                                    <p:cond delay="0"/>
                                  </p:stCondLst>
                                  <p:childTnLst>
                                    <p:set>
                                      <p:cBhvr>
                                        <p:cTn dur="1" fill="hold" id="26">
                                          <p:stCondLst>
                                            <p:cond delay="0"/>
                                          </p:stCondLst>
                                        </p:cTn>
                                        <p:tgtEl>
                                          <p:spTgt spid="2"/>
                                        </p:tgtEl>
                                        <p:attrNameLst>
                                          <p:attrName>style.visibility</p:attrName>
                                        </p:attrNameLst>
                                      </p:cBhvr>
                                      <p:to>
                                        <p:strVal val="visible"/>
                                      </p:to>
                                    </p:set>
                                    <p:animEffect filter="fade" transition="in">
                                      <p:cBhvr>
                                        <p:cTn dur="500" id="27"/>
                                        <p:tgtEl>
                                          <p:spTgt spid="2"/>
                                        </p:tgtEl>
                                      </p:cBhvr>
                                    </p:animEffect>
                                  </p:childTnLst>
                                </p:cTn>
                              </p:par>
                            </p:childTnLst>
                          </p:cTn>
                        </p:par>
                        <p:par>
                          <p:cTn fill="hold" id="28" nodeType="afterGroup">
                            <p:stCondLst>
                              <p:cond delay="1400"/>
                            </p:stCondLst>
                            <p:childTnLst>
                              <p:par>
                                <p:cTn fill="hold" grpId="0" id="29" nodeType="afterEffect" presetClass="entr" presetID="10" presetSubtype="0">
                                  <p:stCondLst>
                                    <p:cond delay="0"/>
                                  </p:stCondLst>
                                  <p:childTnLst>
                                    <p:set>
                                      <p:cBhvr>
                                        <p:cTn dur="1" fill="hold" id="30">
                                          <p:stCondLst>
                                            <p:cond delay="0"/>
                                          </p:stCondLst>
                                        </p:cTn>
                                        <p:tgtEl>
                                          <p:spTgt spid="3"/>
                                        </p:tgtEl>
                                        <p:attrNameLst>
                                          <p:attrName>style.visibility</p:attrName>
                                        </p:attrNameLst>
                                      </p:cBhvr>
                                      <p:to>
                                        <p:strVal val="visible"/>
                                      </p:to>
                                    </p:set>
                                    <p:animEffect filter="fade" transition="in">
                                      <p:cBhvr>
                                        <p:cTn dur="500" id="31"/>
                                        <p:tgtEl>
                                          <p:spTgt spid="3"/>
                                        </p:tgtEl>
                                      </p:cBhvr>
                                    </p:animEffect>
                                  </p:childTnLst>
                                </p:cTn>
                              </p:par>
                            </p:childTnLst>
                          </p:cTn>
                        </p:par>
                        <p:par>
                          <p:cTn fill="hold" id="32" nodeType="afterGroup">
                            <p:stCondLst>
                              <p:cond delay="1900"/>
                            </p:stCondLst>
                            <p:childTnLst>
                              <p:par>
                                <p:cTn fill="hold" id="33" nodeType="afterEffect" presetClass="entr" presetID="22" presetSubtype="8">
                                  <p:stCondLst>
                                    <p:cond delay="0"/>
                                  </p:stCondLst>
                                  <p:childTnLst>
                                    <p:set>
                                      <p:cBhvr>
                                        <p:cTn dur="1" fill="hold" id="34">
                                          <p:stCondLst>
                                            <p:cond delay="0"/>
                                          </p:stCondLst>
                                        </p:cTn>
                                        <p:tgtEl>
                                          <p:spTgt spid="4"/>
                                        </p:tgtEl>
                                        <p:attrNameLst>
                                          <p:attrName>style.visibility</p:attrName>
                                        </p:attrNameLst>
                                      </p:cBhvr>
                                      <p:to>
                                        <p:strVal val="visible"/>
                                      </p:to>
                                    </p:set>
                                    <p:animEffect filter="wipe(left)" transition="in">
                                      <p:cBhvr>
                                        <p:cTn dur="500" id="35"/>
                                        <p:tgtEl>
                                          <p:spTgt spid="4"/>
                                        </p:tgtEl>
                                      </p:cBhvr>
                                    </p:animEffect>
                                  </p:childTnLst>
                                </p:cTn>
                              </p:par>
                            </p:childTnLst>
                          </p:cTn>
                        </p:par>
                        <p:par>
                          <p:cTn fill="hold" id="36" nodeType="afterGroup">
                            <p:stCondLst>
                              <p:cond delay="2400"/>
                            </p:stCondLst>
                            <p:childTnLst>
                              <p:par>
                                <p:cTn fill="hold" grpId="0" id="37" nodeType="afterEffect" presetClass="entr" presetID="16" presetSubtype="21">
                                  <p:stCondLst>
                                    <p:cond delay="0"/>
                                  </p:stCondLst>
                                  <p:childTnLst>
                                    <p:set>
                                      <p:cBhvr>
                                        <p:cTn dur="1" fill="hold" id="38">
                                          <p:stCondLst>
                                            <p:cond delay="0"/>
                                          </p:stCondLst>
                                        </p:cTn>
                                        <p:tgtEl>
                                          <p:spTgt spid="13"/>
                                        </p:tgtEl>
                                        <p:attrNameLst>
                                          <p:attrName>style.visibility</p:attrName>
                                        </p:attrNameLst>
                                      </p:cBhvr>
                                      <p:to>
                                        <p:strVal val="visible"/>
                                      </p:to>
                                    </p:set>
                                    <p:animEffect filter="barn(inVertical)" transition="in">
                                      <p:cBhvr>
                                        <p:cTn dur="500" id="39"/>
                                        <p:tgtEl>
                                          <p:spTgt spid="13"/>
                                        </p:tgtEl>
                                      </p:cBhvr>
                                    </p:animEffect>
                                  </p:childTnLst>
                                </p:cTn>
                              </p:par>
                            </p:childTnLst>
                          </p:cTn>
                        </p:par>
                        <p:par>
                          <p:cTn fill="hold" id="40" nodeType="afterGroup">
                            <p:stCondLst>
                              <p:cond delay="2900"/>
                            </p:stCondLst>
                            <p:childTnLst>
                              <p:par>
                                <p:cTn fill="hold" id="41" nodeType="afterEffect" presetClass="entr" presetID="22" presetSubtype="8">
                                  <p:stCondLst>
                                    <p:cond delay="0"/>
                                  </p:stCondLst>
                                  <p:childTnLst>
                                    <p:set>
                                      <p:cBhvr>
                                        <p:cTn dur="1" fill="hold" id="42">
                                          <p:stCondLst>
                                            <p:cond delay="0"/>
                                          </p:stCondLst>
                                        </p:cTn>
                                        <p:tgtEl>
                                          <p:spTgt spid="7"/>
                                        </p:tgtEl>
                                        <p:attrNameLst>
                                          <p:attrName>style.visibility</p:attrName>
                                        </p:attrNameLst>
                                      </p:cBhvr>
                                      <p:to>
                                        <p:strVal val="visible"/>
                                      </p:to>
                                    </p:set>
                                    <p:animEffect filter="wipe(left)" transition="in">
                                      <p:cBhvr>
                                        <p:cTn dur="500" id="43"/>
                                        <p:tgtEl>
                                          <p:spTgt spid="7"/>
                                        </p:tgtEl>
                                      </p:cBhvr>
                                    </p:animEffect>
                                  </p:childTnLst>
                                </p:cTn>
                              </p:par>
                            </p:childTnLst>
                          </p:cTn>
                        </p:par>
                        <p:par>
                          <p:cTn fill="hold" id="44" nodeType="afterGroup">
                            <p:stCondLst>
                              <p:cond delay="3400"/>
                            </p:stCondLst>
                            <p:childTnLst>
                              <p:par>
                                <p:cTn fill="hold" grpId="0" id="45" nodeType="afterEffect" presetClass="entr" presetID="16" presetSubtype="21">
                                  <p:stCondLst>
                                    <p:cond delay="0"/>
                                  </p:stCondLst>
                                  <p:childTnLst>
                                    <p:set>
                                      <p:cBhvr>
                                        <p:cTn dur="1" fill="hold" id="46">
                                          <p:stCondLst>
                                            <p:cond delay="0"/>
                                          </p:stCondLst>
                                        </p:cTn>
                                        <p:tgtEl>
                                          <p:spTgt spid="14"/>
                                        </p:tgtEl>
                                        <p:attrNameLst>
                                          <p:attrName>style.visibility</p:attrName>
                                        </p:attrNameLst>
                                      </p:cBhvr>
                                      <p:to>
                                        <p:strVal val="visible"/>
                                      </p:to>
                                    </p:set>
                                    <p:animEffect filter="barn(inVertical)" transition="in">
                                      <p:cBhvr>
                                        <p:cTn dur="500" id="47"/>
                                        <p:tgtEl>
                                          <p:spTgt spid="14"/>
                                        </p:tgtEl>
                                      </p:cBhvr>
                                    </p:animEffect>
                                  </p:childTnLst>
                                </p:cTn>
                              </p:par>
                            </p:childTnLst>
                          </p:cTn>
                        </p:par>
                        <p:par>
                          <p:cTn fill="hold" id="48" nodeType="afterGroup">
                            <p:stCondLst>
                              <p:cond delay="3900"/>
                            </p:stCondLst>
                            <p:childTnLst>
                              <p:par>
                                <p:cTn fill="hold" id="49" nodeType="afterEffect" presetClass="entr" presetID="22" presetSubtype="8">
                                  <p:stCondLst>
                                    <p:cond delay="0"/>
                                  </p:stCondLst>
                                  <p:childTnLst>
                                    <p:set>
                                      <p:cBhvr>
                                        <p:cTn dur="1" fill="hold" id="50">
                                          <p:stCondLst>
                                            <p:cond delay="0"/>
                                          </p:stCondLst>
                                        </p:cTn>
                                        <p:tgtEl>
                                          <p:spTgt spid="10"/>
                                        </p:tgtEl>
                                        <p:attrNameLst>
                                          <p:attrName>style.visibility</p:attrName>
                                        </p:attrNameLst>
                                      </p:cBhvr>
                                      <p:to>
                                        <p:strVal val="visible"/>
                                      </p:to>
                                    </p:set>
                                    <p:animEffect filter="wipe(left)" transition="in">
                                      <p:cBhvr>
                                        <p:cTn dur="500" id="51"/>
                                        <p:tgtEl>
                                          <p:spTgt spid="10"/>
                                        </p:tgtEl>
                                      </p:cBhvr>
                                    </p:animEffect>
                                  </p:childTnLst>
                                </p:cTn>
                              </p:par>
                            </p:childTnLst>
                          </p:cTn>
                        </p:par>
                        <p:par>
                          <p:cTn fill="hold" id="52" nodeType="afterGroup">
                            <p:stCondLst>
                              <p:cond delay="4400"/>
                            </p:stCondLst>
                            <p:childTnLst>
                              <p:par>
                                <p:cTn fill="hold" grpId="0" id="53" nodeType="afterEffect" presetClass="entr" presetID="16" presetSubtype="21">
                                  <p:stCondLst>
                                    <p:cond delay="0"/>
                                  </p:stCondLst>
                                  <p:childTnLst>
                                    <p:set>
                                      <p:cBhvr>
                                        <p:cTn dur="1" fill="hold" id="54">
                                          <p:stCondLst>
                                            <p:cond delay="0"/>
                                          </p:stCondLst>
                                        </p:cTn>
                                        <p:tgtEl>
                                          <p:spTgt spid="15"/>
                                        </p:tgtEl>
                                        <p:attrNameLst>
                                          <p:attrName>style.visibility</p:attrName>
                                        </p:attrNameLst>
                                      </p:cBhvr>
                                      <p:to>
                                        <p:strVal val="visible"/>
                                      </p:to>
                                    </p:set>
                                    <p:animEffect filter="barn(inVertical)" transition="in">
                                      <p:cBhvr>
                                        <p:cTn dur="500" id="55"/>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3"/>
      <p:bldP grpId="0" spid="14"/>
      <p:bldP grpId="0" spid="15"/>
      <p:bldP grpId="0" spid="16"/>
      <p:bldP grpId="0" spid="17"/>
      <p:bldP grpId="0" spid="2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20D1572E-BBA6-4C40-92ED-ED87FC155949}"/>
              </a:ext>
            </a:extLst>
          </p:cNvPr>
          <p:cNvPicPr>
            <a:picLocks noChangeAspect="1"/>
          </p:cNvPicPr>
          <p:nvPr/>
        </p:nvPicPr>
        <p:blipFill>
          <a:blip r:embed="rId3">
            <a:extLst>
              <a:ext uri="{28A0092B-C50C-407E-A947-70E740481C1C}">
                <a14:useLocalDpi val="0"/>
              </a:ext>
            </a:extLst>
          </a:blip>
          <a:stretch>
            <a:fillRect/>
          </a:stretch>
        </p:blipFill>
        <p:spPr>
          <a:xfrm flipH="1">
            <a:off x="-4914009" y="0"/>
            <a:ext cx="7559380" cy="5040313"/>
          </a:xfrm>
          <a:prstGeom prst="rect">
            <a:avLst/>
          </a:prstGeom>
        </p:spPr>
      </p:pic>
      <p:sp>
        <p:nvSpPr>
          <p:cNvPr id="10" name="矩形 9">
            <a:extLst>
              <a:ext uri="{FF2B5EF4-FFF2-40B4-BE49-F238E27FC236}">
                <a16:creationId xmlns:a16="http://schemas.microsoft.com/office/drawing/2014/main" id="{A4C085F9-0513-4A42-81C3-9E1BF7CBB223}"/>
              </a:ext>
            </a:extLst>
          </p:cNvPr>
          <p:cNvSpPr/>
          <p:nvPr/>
        </p:nvSpPr>
        <p:spPr>
          <a:xfrm>
            <a:off x="2662177" y="0"/>
            <a:ext cx="6788773" cy="50403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a:extLst>
              <a:ext uri="{FF2B5EF4-FFF2-40B4-BE49-F238E27FC236}">
                <a16:creationId xmlns:a16="http://schemas.microsoft.com/office/drawing/2014/main" id="{F29DE7B2-CFDA-472F-B4C3-2869833D80AB}"/>
              </a:ext>
            </a:extLst>
          </p:cNvPr>
          <p:cNvSpPr/>
          <p:nvPr/>
        </p:nvSpPr>
        <p:spPr>
          <a:xfrm>
            <a:off x="1223729" y="1423986"/>
            <a:ext cx="7334632" cy="2901612"/>
          </a:xfrm>
          <a:prstGeom prst="rect">
            <a:avLst/>
          </a:prstGeom>
          <a:solidFill>
            <a:srgbClr val="19B49B"/>
          </a:solidFill>
          <a:ln>
            <a:solidFill>
              <a:srgbClr val="19B49B"/>
            </a:solidFill>
          </a:ln>
          <a:effectLst>
            <a:outerShdw algn="t" blurRad="50800" dir="5400000" dist="38100" rotWithShape="0">
              <a:prstClr val="black">
                <a:alpha val="20000"/>
              </a:prstClr>
            </a:outerShdw>
          </a:effectLst>
        </p:spPr>
        <p:txBody>
          <a:bodyPr anchor="t" anchorCtr="0" bIns="36005" compatLnSpc="1" lIns="72009" numCol="1" rIns="72009" tIns="36005" vert="horz" wrap="square">
            <a:prstTxWarp prst="textNoShape">
              <a:avLst/>
            </a:prstTxWarp>
          </a:bodyPr>
          <a:lstStyle/>
          <a:p>
            <a:endParaRPr altLang="en-US" lang="zh-CN" sz="1890">
              <a:ea charset="-122" panose="020b0503020204020204" pitchFamily="34" typeface="微软雅黑"/>
              <a:sym charset="0" panose="020b0604020202020204" pitchFamily="34" typeface="Arial"/>
            </a:endParaRPr>
          </a:p>
        </p:txBody>
      </p:sp>
      <p:sp>
        <p:nvSpPr>
          <p:cNvPr id="31" name="TextBox 18">
            <a:extLst>
              <a:ext uri="{FF2B5EF4-FFF2-40B4-BE49-F238E27FC236}">
                <a16:creationId xmlns:a16="http://schemas.microsoft.com/office/drawing/2014/main" id="{94FF14A2-CE2F-45FB-BEEE-39A3D9487F8E}"/>
              </a:ext>
            </a:extLst>
          </p:cNvPr>
          <p:cNvSpPr>
            <a:spLocks noChangeArrowheads="1"/>
          </p:cNvSpPr>
          <p:nvPr/>
        </p:nvSpPr>
        <p:spPr bwMode="auto">
          <a:xfrm>
            <a:off x="1424944" y="657164"/>
            <a:ext cx="1258780" cy="736068"/>
          </a:xfrm>
          <a:prstGeom prst="rect">
            <a:avLst/>
          </a:prstGeom>
          <a:noFill/>
          <a:ln w="9525">
            <a:noFill/>
            <a:bevel/>
          </a:ln>
        </p:spPr>
        <p:txBody>
          <a:bodyPr bIns="47994" lIns="95990" rIns="95990" tIns="47994" wrap="none">
            <a:spAutoFit/>
          </a:bodyPr>
          <a:lstStyle/>
          <a:p>
            <a:pPr defTabSz="959808">
              <a:defRPr/>
            </a:pPr>
            <a:r>
              <a:rPr altLang="en-US" kern="0" lang="zh-CN" sz="4200">
                <a:solidFill>
                  <a:schemeClr val="bg1"/>
                </a:solidFill>
                <a:ea charset="-122" panose="020b0503020204020204" pitchFamily="34" typeface="微软雅黑"/>
                <a:sym charset="0" panose="020b0604020202020204" pitchFamily="34" typeface="Arial"/>
              </a:rPr>
              <a:t>前言</a:t>
            </a:r>
          </a:p>
        </p:txBody>
      </p:sp>
      <p:sp>
        <p:nvSpPr>
          <p:cNvPr id="32" name="前言">
            <a:extLst>
              <a:ext uri="{FF2B5EF4-FFF2-40B4-BE49-F238E27FC236}">
                <a16:creationId xmlns:a16="http://schemas.microsoft.com/office/drawing/2014/main" id="{BA93F75E-72DE-4967-8C51-3718B29D0CBF}"/>
              </a:ext>
            </a:extLst>
          </p:cNvPr>
          <p:cNvSpPr>
            <a:spLocks noChangeArrowheads="1"/>
          </p:cNvSpPr>
          <p:nvPr/>
        </p:nvSpPr>
        <p:spPr bwMode="auto">
          <a:xfrm>
            <a:off x="2647559" y="944699"/>
            <a:ext cx="1669870" cy="448032"/>
          </a:xfrm>
          <a:prstGeom prst="rect">
            <a:avLst/>
          </a:prstGeom>
          <a:noFill/>
          <a:ln w="9525">
            <a:noFill/>
            <a:bevel/>
          </a:ln>
        </p:spPr>
        <p:txBody>
          <a:bodyPr bIns="47994" lIns="95990" rIns="95990" tIns="47994" wrap="none">
            <a:spAutoFit/>
          </a:bodyPr>
          <a:lstStyle/>
          <a:p>
            <a:pPr algn="ctr"/>
            <a:r>
              <a:rPr altLang="zh-CN" lang="en-US" sz="2310">
                <a:solidFill>
                  <a:srgbClr val="19B49B"/>
                </a:solidFill>
                <a:ea charset="-122" panose="020b0503020204020204" pitchFamily="34" typeface="微软雅黑"/>
                <a:sym charset="0" panose="020b0604020202020204" pitchFamily="34" typeface="Arial"/>
              </a:rPr>
              <a:t>Introduction</a:t>
            </a:r>
          </a:p>
        </p:txBody>
      </p:sp>
      <p:sp>
        <p:nvSpPr>
          <p:cNvPr id="33" name="矩形 5">
            <a:extLst>
              <a:ext uri="{FF2B5EF4-FFF2-40B4-BE49-F238E27FC236}">
                <a16:creationId xmlns:a16="http://schemas.microsoft.com/office/drawing/2014/main" id="{1DBB4F63-823F-4CD1-B28D-6137EE9A0EDB}"/>
              </a:ext>
            </a:extLst>
          </p:cNvPr>
          <p:cNvSpPr>
            <a:spLocks noChangeArrowheads="1"/>
          </p:cNvSpPr>
          <p:nvPr/>
        </p:nvSpPr>
        <p:spPr bwMode="auto">
          <a:xfrm>
            <a:off x="1184218" y="1426051"/>
            <a:ext cx="7418762" cy="2901612"/>
          </a:xfrm>
          <a:prstGeom prst="rect">
            <a:avLst/>
          </a:prstGeom>
          <a:noFill/>
          <a:ln w="19050">
            <a:solidFill>
              <a:srgbClr val="19B49B"/>
            </a:solidFill>
            <a:bevel/>
          </a:ln>
        </p:spPr>
        <p:txBody>
          <a:bodyPr anchor="ctr" bIns="35999" lIns="71996" rIns="71996" tIns="35999"/>
          <a:lstStyle/>
          <a:p>
            <a:pPr algn="ctr"/>
            <a:endParaRPr altLang="zh-CN" lang="zh-CN" sz="1890">
              <a:solidFill>
                <a:srgbClr val="FFFFFF"/>
              </a:solidFill>
              <a:ea charset="-122" panose="020b0503020204020204" pitchFamily="34" typeface="微软雅黑"/>
              <a:sym charset="0" panose="020b0604020202020204" pitchFamily="34" typeface="Arial"/>
            </a:endParaRPr>
          </a:p>
        </p:txBody>
      </p:sp>
      <p:sp>
        <p:nvSpPr>
          <p:cNvPr id="34" name="Rectangle 11">
            <a:extLst>
              <a:ext uri="{FF2B5EF4-FFF2-40B4-BE49-F238E27FC236}">
                <a16:creationId xmlns:a16="http://schemas.microsoft.com/office/drawing/2014/main" id="{83DECBB3-1705-4DE7-80BD-85A6F5827BCB}"/>
              </a:ext>
            </a:extLst>
          </p:cNvPr>
          <p:cNvSpPr>
            <a:spLocks noChangeArrowheads="1"/>
          </p:cNvSpPr>
          <p:nvPr/>
        </p:nvSpPr>
        <p:spPr bwMode="auto">
          <a:xfrm>
            <a:off x="1421094" y="1667464"/>
            <a:ext cx="6730162" cy="2380468"/>
          </a:xfrm>
          <a:prstGeom prst="rect">
            <a:avLst/>
          </a:prstGeom>
          <a:noFill/>
          <a:ln cap="flat" cmpd="sng" w="9525">
            <a:noFill/>
            <a:bevel/>
          </a:ln>
          <a:effectLst/>
          <a:extLst>
            <a:ext uri="{AF507438-7753-43E0-B8FC-AC1667EBCBE1}">
              <a14:hiddenEffects>
                <a:effectLst>
                  <a:outerShdw algn="ctr" dir="2700000" dist="35921" rotWithShape="0">
                    <a:srgbClr val="808080"/>
                  </a:outerShdw>
                </a:effectLst>
              </a14:hiddenEffects>
            </a:ext>
          </a:extLst>
        </p:spPr>
        <p:txBody>
          <a:bodyPr bIns="38090" lIns="76180" rIns="76180" tIns="38090" wrap="square">
            <a:spAutoFit/>
          </a:bodyPr>
          <a:lstStyle>
            <a:defPPr>
              <a:defRPr lang="zh-CN"/>
            </a:defPPr>
            <a:lvl1pPr algn="l" fontAlgn="base"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1pPr>
            <a:lvl2pPr algn="l" fontAlgn="base" marL="4572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2pPr>
            <a:lvl3pPr algn="l" fontAlgn="base" marL="9144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3pPr>
            <a:lvl4pPr algn="l" fontAlgn="base" marL="13716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4pPr>
            <a:lvl5pPr algn="l" fontAlgn="base" marL="18288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5pPr>
            <a:lvl6pPr algn="l" defTabSz="914400" eaLnBrk="1" hangingPunct="1" latinLnBrk="0" marL="2286000" rtl="0">
              <a:defRPr kern="1200" sz="1500">
                <a:solidFill>
                  <a:schemeClr val="tx1"/>
                </a:solidFill>
                <a:latin charset="0" panose="020b0604020202020204" pitchFamily="34" typeface="Arial"/>
                <a:ea charset="-122" pitchFamily="2" typeface="宋体"/>
                <a:cs typeface="+mn-cs"/>
              </a:defRPr>
            </a:lvl6pPr>
            <a:lvl7pPr algn="l" defTabSz="914400" eaLnBrk="1" hangingPunct="1" latinLnBrk="0" marL="2743200" rtl="0">
              <a:defRPr kern="1200" sz="1500">
                <a:solidFill>
                  <a:schemeClr val="tx1"/>
                </a:solidFill>
                <a:latin charset="0" panose="020b0604020202020204" pitchFamily="34" typeface="Arial"/>
                <a:ea charset="-122" pitchFamily="2" typeface="宋体"/>
                <a:cs typeface="+mn-cs"/>
              </a:defRPr>
            </a:lvl7pPr>
            <a:lvl8pPr algn="l" defTabSz="914400" eaLnBrk="1" hangingPunct="1" latinLnBrk="0" marL="3200400" rtl="0">
              <a:defRPr kern="1200" sz="1500">
                <a:solidFill>
                  <a:schemeClr val="tx1"/>
                </a:solidFill>
                <a:latin charset="0" panose="020b0604020202020204" pitchFamily="34" typeface="Arial"/>
                <a:ea charset="-122" pitchFamily="2" typeface="宋体"/>
                <a:cs typeface="+mn-cs"/>
              </a:defRPr>
            </a:lvl8pPr>
            <a:lvl9pPr algn="l" defTabSz="914400" eaLnBrk="1" hangingPunct="1" latinLnBrk="0" marL="3657600" rtl="0">
              <a:defRPr kern="1200" sz="1500">
                <a:solidFill>
                  <a:schemeClr val="tx1"/>
                </a:solidFill>
                <a:latin charset="0" panose="020b0604020202020204" pitchFamily="34" typeface="Arial"/>
                <a:ea charset="-122" pitchFamily="2" typeface="宋体"/>
                <a:cs typeface="+mn-cs"/>
              </a:defRPr>
            </a:lvl9pPr>
          </a:lstStyle>
          <a:p>
            <a:pPr eaLnBrk="0" hangingPunct="0">
              <a:lnSpc>
                <a:spcPct val="150000"/>
              </a:lnSpc>
            </a:pPr>
            <a:r>
              <a:rPr altLang="en-US" lang="zh-CN" sz="1260">
                <a:solidFill>
                  <a:schemeClr val="bg1"/>
                </a:solidFill>
                <a:ea charset="-122" panose="020b0503020204020204" pitchFamily="34" typeface="微软雅黑"/>
                <a:sym charset="0" panose="020b0604020202020204" pitchFamily="34" typeface="Arial"/>
              </a:rPr>
              <a:t>       岁月流转，时光飞逝，转眼间2018年的工作又过去了。</a:t>
            </a:r>
          </a:p>
          <a:p>
            <a:pPr eaLnBrk="0" hangingPunct="0">
              <a:lnSpc>
                <a:spcPct val="150000"/>
              </a:lnSpc>
            </a:pPr>
            <a:r>
              <a:rPr altLang="en-US" lang="zh-CN" sz="1260">
                <a:solidFill>
                  <a:schemeClr val="bg1"/>
                </a:solidFill>
                <a:ea charset="-122" panose="020b0503020204020204" pitchFamily="34" typeface="微软雅黑"/>
                <a:sym charset="0" panose="020b0604020202020204" pitchFamily="34" typeface="Arial"/>
              </a:rPr>
              <a:t>       回首过去年的工作，经过全体领导及员工的共同努力，公司经营业绩保持良好，行业地位、社会形象日渐提升，各项工作全面发展。今年，面对经济下行所带来的影响，公司上下团结一致，奋力拼搏，打了一场漂亮的安全效益翻身仗。我们不仅在上半年实现了扭亏为赢，而且全年销售收入突破了3亿元，标志着公司迈上了一个新台阶，步入了一个新的发展阶段。</a:t>
            </a:r>
          </a:p>
          <a:p>
            <a:pPr eaLnBrk="0" hangingPunct="0">
              <a:lnSpc>
                <a:spcPct val="150000"/>
              </a:lnSpc>
            </a:pPr>
            <a:r>
              <a:rPr altLang="en-US" lang="zh-CN" sz="1260">
                <a:solidFill>
                  <a:schemeClr val="bg1"/>
                </a:solidFill>
                <a:ea charset="-122" panose="020b0503020204020204" pitchFamily="34" typeface="微软雅黑"/>
                <a:sym charset="0" panose="020b0604020202020204" pitchFamily="34" typeface="Arial"/>
              </a:rPr>
              <a:t>       新起点、新希望。站在2018年的起点，我们将继承和发扬过去工作中存在的优点，汲取经验，摒弃不足，满怀信心，以更清醒的头脑、更旺盛的斗志、更奋发的姿态和更充沛的干劲，向我们的既定目标进发！</a:t>
            </a:r>
          </a:p>
        </p:txBody>
      </p:sp>
    </p:spTree>
    <p:extLst>
      <p:ext uri="{BB962C8B-B14F-4D97-AF65-F5344CB8AC3E}">
        <p14:creationId val="1457690572"/>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9"/>
                                        </p:tgtEl>
                                        <p:attrNameLst>
                                          <p:attrName>style.visibility</p:attrName>
                                        </p:attrNameLst>
                                      </p:cBhvr>
                                      <p:to>
                                        <p:strVal val="visible"/>
                                      </p:to>
                                    </p:set>
                                    <p:animEffect filter="wipe(left)" transition="in">
                                      <p:cBhvr>
                                        <p:cTn dur="500" id="7"/>
                                        <p:tgtEl>
                                          <p:spTgt spid="9"/>
                                        </p:tgtEl>
                                      </p:cBhvr>
                                    </p:animEffect>
                                  </p:childTnLst>
                                </p:cTn>
                              </p:par>
                            </p:childTnLst>
                          </p:cTn>
                        </p:par>
                        <p:par>
                          <p:cTn fill="hold" id="8" nodeType="afterGroup">
                            <p:stCondLst>
                              <p:cond delay="500"/>
                            </p:stCondLst>
                            <p:childTnLst>
                              <p:par>
                                <p:cTn fill="hold" grpId="0" id="9" nodeType="afterEffect" presetClass="entr" presetID="2" presetSubtype="12">
                                  <p:stCondLst>
                                    <p:cond delay="0"/>
                                  </p:stCondLst>
                                  <p:childTnLst>
                                    <p:set>
                                      <p:cBhvr>
                                        <p:cTn dur="1" fill="hold" id="10">
                                          <p:stCondLst>
                                            <p:cond delay="0"/>
                                          </p:stCondLst>
                                        </p:cTn>
                                        <p:tgtEl>
                                          <p:spTgt spid="30"/>
                                        </p:tgtEl>
                                        <p:attrNameLst>
                                          <p:attrName>style.visibility</p:attrName>
                                        </p:attrNameLst>
                                      </p:cBhvr>
                                      <p:to>
                                        <p:strVal val="visible"/>
                                      </p:to>
                                    </p:set>
                                    <p:anim calcmode="lin" valueType="num">
                                      <p:cBhvr additive="base">
                                        <p:cTn dur="500" fill="hold" id="11"/>
                                        <p:tgtEl>
                                          <p:spTgt spid="30"/>
                                        </p:tgtEl>
                                        <p:attrNameLst>
                                          <p:attrName>ppt_x</p:attrName>
                                        </p:attrNameLst>
                                      </p:cBhvr>
                                      <p:tavLst>
                                        <p:tav tm="0">
                                          <p:val>
                                            <p:strVal val="0-#ppt_w/2"/>
                                          </p:val>
                                        </p:tav>
                                        <p:tav tm="100000">
                                          <p:val>
                                            <p:strVal val="#ppt_x"/>
                                          </p:val>
                                        </p:tav>
                                      </p:tavLst>
                                    </p:anim>
                                    <p:anim calcmode="lin" valueType="num">
                                      <p:cBhvr additive="base">
                                        <p:cTn dur="500" fill="hold" id="12"/>
                                        <p:tgtEl>
                                          <p:spTgt spid="30"/>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000"/>
                            </p:stCondLst>
                            <p:childTnLst>
                              <p:par>
                                <p:cTn fill="hold" grpId="0" id="14" nodeType="afterEffect" presetClass="entr" presetID="53" presetSubtype="0">
                                  <p:stCondLst>
                                    <p:cond delay="0"/>
                                  </p:stCondLst>
                                  <p:childTnLst>
                                    <p:set>
                                      <p:cBhvr>
                                        <p:cTn dur="1" fill="hold" id="15">
                                          <p:stCondLst>
                                            <p:cond delay="0"/>
                                          </p:stCondLst>
                                        </p:cTn>
                                        <p:tgtEl>
                                          <p:spTgt spid="31"/>
                                        </p:tgtEl>
                                        <p:attrNameLst>
                                          <p:attrName>style.visibility</p:attrName>
                                        </p:attrNameLst>
                                      </p:cBhvr>
                                      <p:to>
                                        <p:strVal val="visible"/>
                                      </p:to>
                                    </p:set>
                                    <p:anim calcmode="lin" valueType="num">
                                      <p:cBhvr>
                                        <p:cTn dur="500" fill="hold" id="16"/>
                                        <p:tgtEl>
                                          <p:spTgt spid="31"/>
                                        </p:tgtEl>
                                        <p:attrNameLst>
                                          <p:attrName>ppt_w</p:attrName>
                                        </p:attrNameLst>
                                      </p:cBhvr>
                                      <p:tavLst>
                                        <p:tav tm="0">
                                          <p:val>
                                            <p:fltVal val="0"/>
                                          </p:val>
                                        </p:tav>
                                        <p:tav tm="100000">
                                          <p:val>
                                            <p:strVal val="#ppt_w"/>
                                          </p:val>
                                        </p:tav>
                                      </p:tavLst>
                                    </p:anim>
                                    <p:anim calcmode="lin" valueType="num">
                                      <p:cBhvr>
                                        <p:cTn dur="500" fill="hold" id="17"/>
                                        <p:tgtEl>
                                          <p:spTgt spid="31"/>
                                        </p:tgtEl>
                                        <p:attrNameLst>
                                          <p:attrName>ppt_h</p:attrName>
                                        </p:attrNameLst>
                                      </p:cBhvr>
                                      <p:tavLst>
                                        <p:tav tm="0">
                                          <p:val>
                                            <p:fltVal val="0"/>
                                          </p:val>
                                        </p:tav>
                                        <p:tav tm="100000">
                                          <p:val>
                                            <p:strVal val="#ppt_h"/>
                                          </p:val>
                                        </p:tav>
                                      </p:tavLst>
                                    </p:anim>
                                    <p:animEffect filter="fade" transition="in">
                                      <p:cBhvr>
                                        <p:cTn dur="500" id="18"/>
                                        <p:tgtEl>
                                          <p:spTgt spid="31"/>
                                        </p:tgtEl>
                                      </p:cBhvr>
                                    </p:animEffect>
                                  </p:childTnLst>
                                </p:cTn>
                              </p:par>
                            </p:childTnLst>
                          </p:cTn>
                        </p:par>
                        <p:par>
                          <p:cTn fill="hold" id="19" nodeType="afterGroup">
                            <p:stCondLst>
                              <p:cond delay="1500"/>
                            </p:stCondLst>
                            <p:childTnLst>
                              <p:par>
                                <p:cTn fill="hold" grpId="0" id="20" nodeType="afterEffect" presetClass="entr" presetID="10" presetSubtype="0">
                                  <p:stCondLst>
                                    <p:cond delay="0"/>
                                  </p:stCondLst>
                                  <p:iterate type="lt">
                                    <p:tmPct val="10000"/>
                                  </p:iterate>
                                  <p:childTnLst>
                                    <p:set>
                                      <p:cBhvr>
                                        <p:cTn dur="1" fill="hold" id="21">
                                          <p:stCondLst>
                                            <p:cond delay="0"/>
                                          </p:stCondLst>
                                        </p:cTn>
                                        <p:tgtEl>
                                          <p:spTgt spid="32"/>
                                        </p:tgtEl>
                                        <p:attrNameLst>
                                          <p:attrName>style.visibility</p:attrName>
                                        </p:attrNameLst>
                                      </p:cBhvr>
                                      <p:to>
                                        <p:strVal val="visible"/>
                                      </p:to>
                                    </p:set>
                                    <p:animEffect filter="fade" transition="in">
                                      <p:cBhvr>
                                        <p:cTn dur="300" id="22"/>
                                        <p:tgtEl>
                                          <p:spTgt spid="32"/>
                                        </p:tgtEl>
                                      </p:cBhvr>
                                    </p:animEffect>
                                  </p:childTnLst>
                                </p:cTn>
                              </p:par>
                            </p:childTnLst>
                          </p:cTn>
                        </p:par>
                        <p:par>
                          <p:cTn fill="hold" id="23" nodeType="afterGroup">
                            <p:stCondLst>
                              <p:cond delay="1800"/>
                            </p:stCondLst>
                            <p:childTnLst>
                              <p:par>
                                <p:cTn fill="hold" grpId="0" id="24" nodeType="afterEffect" presetClass="entr" presetID="10" presetSubtype="0">
                                  <p:stCondLst>
                                    <p:cond delay="0"/>
                                  </p:stCondLst>
                                  <p:iterate type="lt">
                                    <p:tmPct val="10000"/>
                                  </p:iterate>
                                  <p:childTnLst>
                                    <p:set>
                                      <p:cBhvr>
                                        <p:cTn dur="1" fill="hold" id="25">
                                          <p:stCondLst>
                                            <p:cond delay="0"/>
                                          </p:stCondLst>
                                        </p:cTn>
                                        <p:tgtEl>
                                          <p:spTgt spid="34"/>
                                        </p:tgtEl>
                                        <p:attrNameLst>
                                          <p:attrName>style.visibility</p:attrName>
                                        </p:attrNameLst>
                                      </p:cBhvr>
                                      <p:to>
                                        <p:strVal val="visible"/>
                                      </p:to>
                                    </p:set>
                                    <p:animEffect filter="fade" transition="in">
                                      <p:cBhvr>
                                        <p:cTn dur="500" id="26"/>
                                        <p:tgtEl>
                                          <p:spTgt spid="34"/>
                                        </p:tgtEl>
                                      </p:cBhvr>
                                    </p:animEffect>
                                  </p:childTnLst>
                                </p:cTn>
                              </p:par>
                              <p:par>
                                <p:cTn fill="hold" grpId="0" id="27" nodeType="withEffect" presetClass="entr" presetID="21" presetSubtype="1">
                                  <p:stCondLst>
                                    <p:cond delay="0"/>
                                  </p:stCondLst>
                                  <p:childTnLst>
                                    <p:set>
                                      <p:cBhvr>
                                        <p:cTn dur="1" fill="hold" id="28">
                                          <p:stCondLst>
                                            <p:cond delay="0"/>
                                          </p:stCondLst>
                                        </p:cTn>
                                        <p:tgtEl>
                                          <p:spTgt spid="33"/>
                                        </p:tgtEl>
                                        <p:attrNameLst>
                                          <p:attrName>style.visibility</p:attrName>
                                        </p:attrNameLst>
                                      </p:cBhvr>
                                      <p:to>
                                        <p:strVal val="visible"/>
                                      </p:to>
                                    </p:set>
                                    <p:animEffect filter="wheel(1)" transition="in">
                                      <p:cBhvr>
                                        <p:cTn dur="2000" id="29"/>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P grpId="0" spid="32"/>
      <p:bldP grpId="0" spid="33"/>
      <p:bldP grpId="0" spid="3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C6563D48-712F-406B-833B-53C551415C17}"/>
              </a:ext>
            </a:extLst>
          </p:cNvPr>
          <p:cNvGrpSpPr/>
          <p:nvPr/>
        </p:nvGrpSpPr>
        <p:grpSpPr>
          <a:xfrm>
            <a:off x="2704816" y="3245968"/>
            <a:ext cx="1070673" cy="70875"/>
            <a:chOff x="2503408" y="2393265"/>
            <a:chExt cx="1415970" cy="91806"/>
          </a:xfrm>
          <a:solidFill>
            <a:srgbClr val="53585F"/>
          </a:solidFill>
        </p:grpSpPr>
        <p:cxnSp>
          <p:nvCxnSpPr>
            <p:cNvPr id="3" name="直接连接符 2">
              <a:extLst>
                <a:ext uri="{FF2B5EF4-FFF2-40B4-BE49-F238E27FC236}">
                  <a16:creationId xmlns:a16="http://schemas.microsoft.com/office/drawing/2014/main" id="{65B607F0-5506-4A50-8C4C-B6584F31E74E}"/>
                </a:ext>
              </a:extLst>
            </p:cNvPr>
            <p:cNvCxnSpPr/>
            <p:nvPr/>
          </p:nvCxnSpPr>
          <p:spPr>
            <a:xfrm>
              <a:off x="2539779" y="2439168"/>
              <a:ext cx="1379599" cy="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椭圆 3">
              <a:extLst>
                <a:ext uri="{FF2B5EF4-FFF2-40B4-BE49-F238E27FC236}">
                  <a16:creationId xmlns:a16="http://schemas.microsoft.com/office/drawing/2014/main" id="{CB63EF65-FD46-4B7F-A020-A69FCC6C7581}"/>
                </a:ext>
              </a:extLst>
            </p:cNvPr>
            <p:cNvSpPr/>
            <p:nvPr/>
          </p:nvSpPr>
          <p:spPr>
            <a:xfrm>
              <a:off x="2503408" y="2393265"/>
              <a:ext cx="91809" cy="9180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grpSp>
      <p:grpSp>
        <p:nvGrpSpPr>
          <p:cNvPr id="5" name="组合 21">
            <a:extLst>
              <a:ext uri="{FF2B5EF4-FFF2-40B4-BE49-F238E27FC236}">
                <a16:creationId xmlns:a16="http://schemas.microsoft.com/office/drawing/2014/main" id="{3113DD66-1BB8-437C-8091-320948D0E5A6}"/>
              </a:ext>
            </a:extLst>
          </p:cNvPr>
          <p:cNvGrpSpPr/>
          <p:nvPr/>
        </p:nvGrpSpPr>
        <p:grpSpPr>
          <a:xfrm>
            <a:off x="3525424" y="1597182"/>
            <a:ext cx="2011888" cy="1389122"/>
            <a:chExt cx="2093189" cy="1416774"/>
          </a:xfrm>
          <a:solidFill>
            <a:srgbClr val="19B49B"/>
          </a:solidFill>
        </p:grpSpPr>
        <p:sp>
          <p:nvSpPr>
            <p:cNvPr id="6" name="等腰三角形 22">
              <a:extLst>
                <a:ext uri="{FF2B5EF4-FFF2-40B4-BE49-F238E27FC236}">
                  <a16:creationId xmlns:a16="http://schemas.microsoft.com/office/drawing/2014/main" id="{28D762FA-54DD-4A57-BA99-A31F8A2BBF42}"/>
                </a:ext>
              </a:extLst>
            </p:cNvPr>
            <p:cNvSpPr>
              <a:spLocks noChangeArrowheads="1"/>
            </p:cNvSpPr>
            <p:nvPr/>
          </p:nvSpPr>
          <p:spPr bwMode="auto">
            <a:xfrm>
              <a:off x="0" y="0"/>
              <a:ext cx="2093189" cy="1416774"/>
            </a:xfrm>
            <a:prstGeom prst="triangle">
              <a:avLst>
                <a:gd fmla="val 50000" name="adj"/>
              </a:avLst>
            </a:prstGeom>
            <a:grpFill/>
            <a:ln cap="flat" cmpd="sng" w="12700">
              <a:solidFill>
                <a:schemeClr val="bg1"/>
              </a:solidFill>
              <a:bevel/>
            </a:ln>
          </p:spPr>
          <p:txBody>
            <a:bodyPr anchor="ctr"/>
            <a:lstStyle/>
            <a:p>
              <a:pPr algn="ctr"/>
              <a:endParaRPr altLang="zh-CN" lang="zh-CN" sz="975">
                <a:solidFill>
                  <a:schemeClr val="bg1"/>
                </a:solidFill>
                <a:latin charset="-122" pitchFamily="2" typeface="宋体"/>
                <a:sym charset="-122" pitchFamily="2" typeface="宋体"/>
              </a:endParaRPr>
            </a:p>
          </p:txBody>
        </p:sp>
        <p:sp>
          <p:nvSpPr>
            <p:cNvPr id="7" name="文本框 23">
              <a:extLst>
                <a:ext uri="{FF2B5EF4-FFF2-40B4-BE49-F238E27FC236}">
                  <a16:creationId xmlns:a16="http://schemas.microsoft.com/office/drawing/2014/main" id="{F38DACF0-C77E-4802-B0FE-E2E18DDC7D13}"/>
                </a:ext>
              </a:extLst>
            </p:cNvPr>
            <p:cNvSpPr>
              <a:spLocks noChangeArrowheads="1"/>
            </p:cNvSpPr>
            <p:nvPr/>
          </p:nvSpPr>
          <p:spPr bwMode="auto">
            <a:xfrm>
              <a:off x="707015" y="579709"/>
              <a:ext cx="679159" cy="584431"/>
            </a:xfrm>
            <a:prstGeom prst="rect">
              <a:avLst/>
            </a:prstGeom>
            <a:grpFill/>
            <a:ln>
              <a:noFill/>
            </a:ln>
            <a:extLst>
              <a:ext uri="{91240B29-F687-4F45-9708-019B960494DF}">
                <a14:hiddenLine w="9525">
                  <a:solidFill>
                    <a:srgbClr val="000000"/>
                  </a:solidFill>
                  <a:miter lim="800000"/>
                  <a:headEnd/>
                  <a:tailEnd/>
                </a14:hiddenLine>
              </a:ext>
            </a:extLst>
          </p:spPr>
          <p:txBody>
            <a:bodyPr wrap="none">
              <a:spAutoFit/>
            </a:bodyPr>
            <a:lstStyle/>
            <a:p>
              <a:pPr algn="ctr"/>
              <a:r>
                <a:rPr lang="en-US" sz="3160">
                  <a:solidFill>
                    <a:schemeClr val="bg1"/>
                  </a:solidFill>
                  <a:latin charset="-122" pitchFamily="34" typeface="微软雅黑"/>
                  <a:ea charset="-122" panose="020b0503020204020204" pitchFamily="34" typeface="微软雅黑"/>
                </a:rPr>
                <a:t>02</a:t>
              </a:r>
            </a:p>
          </p:txBody>
        </p:sp>
      </p:grpSp>
      <p:grpSp>
        <p:nvGrpSpPr>
          <p:cNvPr id="8" name="组合 24">
            <a:extLst>
              <a:ext uri="{FF2B5EF4-FFF2-40B4-BE49-F238E27FC236}">
                <a16:creationId xmlns:a16="http://schemas.microsoft.com/office/drawing/2014/main" id="{ADC39705-6E6F-47A0-B28A-CEE6A232ADFA}"/>
              </a:ext>
            </a:extLst>
          </p:cNvPr>
          <p:cNvGrpSpPr/>
          <p:nvPr/>
        </p:nvGrpSpPr>
        <p:grpSpPr>
          <a:xfrm>
            <a:off x="3525424" y="3028352"/>
            <a:ext cx="2011888" cy="1389122"/>
            <a:chExt cx="2093189" cy="1416774"/>
          </a:xfrm>
          <a:solidFill>
            <a:srgbClr val="53585F"/>
          </a:solidFill>
        </p:grpSpPr>
        <p:sp>
          <p:nvSpPr>
            <p:cNvPr id="9" name="等腰三角形 25">
              <a:extLst>
                <a:ext uri="{FF2B5EF4-FFF2-40B4-BE49-F238E27FC236}">
                  <a16:creationId xmlns:a16="http://schemas.microsoft.com/office/drawing/2014/main" id="{7F890E1F-B3D3-437C-835C-E5453B1286EC}"/>
                </a:ext>
              </a:extLst>
            </p:cNvPr>
            <p:cNvSpPr>
              <a:spLocks noChangeArrowheads="1"/>
            </p:cNvSpPr>
            <p:nvPr/>
          </p:nvSpPr>
          <p:spPr bwMode="auto">
            <a:xfrm flipH="1" flipV="1">
              <a:off x="0" y="0"/>
              <a:ext cx="2093189" cy="1416774"/>
            </a:xfrm>
            <a:prstGeom prst="triangle">
              <a:avLst>
                <a:gd fmla="val 50000" name="adj"/>
              </a:avLst>
            </a:prstGeom>
            <a:grpFill/>
            <a:ln cap="flat" cmpd="sng" w="12700">
              <a:solidFill>
                <a:schemeClr val="bg1"/>
              </a:solidFill>
              <a:bevel/>
            </a:ln>
          </p:spPr>
          <p:txBody>
            <a:bodyPr anchor="ctr"/>
            <a:lstStyle/>
            <a:p>
              <a:pPr algn="ctr"/>
              <a:endParaRPr altLang="zh-CN" lang="zh-CN" sz="975">
                <a:solidFill>
                  <a:schemeClr val="bg1"/>
                </a:solidFill>
                <a:latin charset="-122" pitchFamily="2" typeface="宋体"/>
                <a:sym charset="-122" pitchFamily="2" typeface="宋体"/>
              </a:endParaRPr>
            </a:p>
          </p:txBody>
        </p:sp>
        <p:sp>
          <p:nvSpPr>
            <p:cNvPr id="10" name="文本框 26">
              <a:extLst>
                <a:ext uri="{FF2B5EF4-FFF2-40B4-BE49-F238E27FC236}">
                  <a16:creationId xmlns:a16="http://schemas.microsoft.com/office/drawing/2014/main" id="{9E8C4DC2-AF13-410D-A5A0-0185D77C022E}"/>
                </a:ext>
              </a:extLst>
            </p:cNvPr>
            <p:cNvSpPr>
              <a:spLocks noChangeArrowheads="1"/>
            </p:cNvSpPr>
            <p:nvPr/>
          </p:nvSpPr>
          <p:spPr bwMode="auto">
            <a:xfrm>
              <a:off x="707015" y="180213"/>
              <a:ext cx="679159" cy="584431"/>
            </a:xfrm>
            <a:prstGeom prst="rect">
              <a:avLst/>
            </a:prstGeom>
            <a:grpFill/>
            <a:ln>
              <a:noFill/>
            </a:ln>
            <a:extLst>
              <a:ext uri="{91240B29-F687-4F45-9708-019B960494DF}">
                <a14:hiddenLine w="9525">
                  <a:solidFill>
                    <a:srgbClr val="000000"/>
                  </a:solidFill>
                  <a:miter lim="800000"/>
                  <a:headEnd/>
                  <a:tailEnd/>
                </a14:hiddenLine>
              </a:ext>
            </a:extLst>
          </p:spPr>
          <p:txBody>
            <a:bodyPr wrap="none">
              <a:spAutoFit/>
            </a:bodyPr>
            <a:lstStyle/>
            <a:p>
              <a:pPr algn="ctr"/>
              <a:r>
                <a:rPr lang="en-US" sz="3160">
                  <a:solidFill>
                    <a:schemeClr val="bg1"/>
                  </a:solidFill>
                  <a:latin charset="-122" pitchFamily="34" typeface="微软雅黑"/>
                  <a:ea charset="-122" panose="020b0503020204020204" pitchFamily="34" typeface="微软雅黑"/>
                </a:rPr>
                <a:t>03</a:t>
              </a:r>
            </a:p>
          </p:txBody>
        </p:sp>
      </p:grpSp>
      <p:grpSp>
        <p:nvGrpSpPr>
          <p:cNvPr id="11" name="组合 27">
            <a:extLst>
              <a:ext uri="{FF2B5EF4-FFF2-40B4-BE49-F238E27FC236}">
                <a16:creationId xmlns:a16="http://schemas.microsoft.com/office/drawing/2014/main" id="{044AB8B6-18A4-47B1-B984-D3AA40B3CAB8}"/>
              </a:ext>
            </a:extLst>
          </p:cNvPr>
          <p:cNvGrpSpPr/>
          <p:nvPr/>
        </p:nvGrpSpPr>
        <p:grpSpPr>
          <a:xfrm>
            <a:off x="4573314" y="3028352"/>
            <a:ext cx="2010363" cy="1389122"/>
            <a:chExt cx="2093189" cy="1416774"/>
          </a:xfrm>
          <a:solidFill>
            <a:srgbClr val="959AA2"/>
          </a:solidFill>
        </p:grpSpPr>
        <p:sp>
          <p:nvSpPr>
            <p:cNvPr id="12" name="等腰三角形 28">
              <a:extLst>
                <a:ext uri="{FF2B5EF4-FFF2-40B4-BE49-F238E27FC236}">
                  <a16:creationId xmlns:a16="http://schemas.microsoft.com/office/drawing/2014/main" id="{ECFED0E3-5622-4A97-925F-762D6FE6D5E8}"/>
                </a:ext>
              </a:extLst>
            </p:cNvPr>
            <p:cNvSpPr>
              <a:spLocks noChangeArrowheads="1"/>
            </p:cNvSpPr>
            <p:nvPr/>
          </p:nvSpPr>
          <p:spPr bwMode="auto">
            <a:xfrm>
              <a:off x="0" y="0"/>
              <a:ext cx="2093189" cy="1416774"/>
            </a:xfrm>
            <a:prstGeom prst="triangle">
              <a:avLst>
                <a:gd fmla="val 50000" name="adj"/>
              </a:avLst>
            </a:prstGeom>
            <a:grpFill/>
            <a:ln cap="flat" cmpd="sng" w="12700">
              <a:solidFill>
                <a:schemeClr val="bg1"/>
              </a:solidFill>
              <a:bevel/>
            </a:ln>
          </p:spPr>
          <p:txBody>
            <a:bodyPr anchor="ctr"/>
            <a:lstStyle/>
            <a:p>
              <a:pPr algn="ctr"/>
              <a:endParaRPr altLang="zh-CN" lang="zh-CN" sz="975">
                <a:solidFill>
                  <a:schemeClr val="bg1"/>
                </a:solidFill>
                <a:latin charset="-122" pitchFamily="2" typeface="宋体"/>
                <a:sym charset="-122" pitchFamily="2" typeface="宋体"/>
              </a:endParaRPr>
            </a:p>
          </p:txBody>
        </p:sp>
        <p:sp>
          <p:nvSpPr>
            <p:cNvPr id="13" name="文本框 29">
              <a:extLst>
                <a:ext uri="{FF2B5EF4-FFF2-40B4-BE49-F238E27FC236}">
                  <a16:creationId xmlns:a16="http://schemas.microsoft.com/office/drawing/2014/main" id="{53B82108-625E-4AB5-B59B-1600FC30E6CB}"/>
                </a:ext>
              </a:extLst>
            </p:cNvPr>
            <p:cNvSpPr>
              <a:spLocks noChangeArrowheads="1"/>
            </p:cNvSpPr>
            <p:nvPr/>
          </p:nvSpPr>
          <p:spPr bwMode="auto">
            <a:xfrm>
              <a:off x="729898" y="520296"/>
              <a:ext cx="633393" cy="538733"/>
            </a:xfrm>
            <a:prstGeom prst="rect">
              <a:avLst/>
            </a:prstGeom>
            <a:grpFill/>
            <a:ln>
              <a:noFill/>
            </a:ln>
            <a:extLst>
              <a:ext uri="{91240B29-F687-4F45-9708-019B960494DF}">
                <a14:hiddenLine w="9525">
                  <a:solidFill>
                    <a:srgbClr val="000000"/>
                  </a:solidFill>
                  <a:miter lim="800000"/>
                  <a:headEnd/>
                  <a:tailEnd/>
                </a14:hiddenLine>
              </a:ext>
            </a:extLst>
          </p:spPr>
          <p:txBody>
            <a:bodyPr wrap="none">
              <a:spAutoFit/>
            </a:bodyPr>
            <a:lstStyle/>
            <a:p>
              <a:pPr algn="ctr"/>
              <a:r>
                <a:rPr lang="en-US" sz="2866">
                  <a:solidFill>
                    <a:schemeClr val="bg1"/>
                  </a:solidFill>
                  <a:latin charset="-122" pitchFamily="34" typeface="微软雅黑"/>
                  <a:ea charset="-122" panose="020b0503020204020204" pitchFamily="34" typeface="微软雅黑"/>
                </a:rPr>
                <a:t>04</a:t>
              </a:r>
            </a:p>
          </p:txBody>
        </p:sp>
      </p:grpSp>
      <p:grpSp>
        <p:nvGrpSpPr>
          <p:cNvPr id="14" name="组合 13">
            <a:extLst>
              <a:ext uri="{FF2B5EF4-FFF2-40B4-BE49-F238E27FC236}">
                <a16:creationId xmlns:a16="http://schemas.microsoft.com/office/drawing/2014/main" id="{32B137D8-ECE8-4C2D-A1AE-1A0A7DD456DB}"/>
              </a:ext>
            </a:extLst>
          </p:cNvPr>
          <p:cNvGrpSpPr/>
          <p:nvPr/>
        </p:nvGrpSpPr>
        <p:grpSpPr>
          <a:xfrm>
            <a:off x="825505" y="1577574"/>
            <a:ext cx="1986275" cy="1020109"/>
            <a:chOff x="3616404" y="4392265"/>
            <a:chExt cx="4766532" cy="2397688"/>
          </a:xfrm>
        </p:grpSpPr>
        <p:sp>
          <p:nvSpPr>
            <p:cNvPr id="15" name="TextBox 18">
              <a:extLst>
                <a:ext uri="{FF2B5EF4-FFF2-40B4-BE49-F238E27FC236}">
                  <a16:creationId xmlns:a16="http://schemas.microsoft.com/office/drawing/2014/main" id="{B45B28EC-EFAF-4312-89FA-96E815B607EE}"/>
                </a:ext>
              </a:extLst>
            </p:cNvPr>
            <p:cNvSpPr txBox="1"/>
            <p:nvPr/>
          </p:nvSpPr>
          <p:spPr>
            <a:xfrm>
              <a:off x="3620612" y="5690077"/>
              <a:ext cx="4762324" cy="1089238"/>
            </a:xfrm>
            <a:prstGeom prst="rect">
              <a:avLst/>
            </a:prstGeom>
            <a:noFill/>
          </p:spPr>
          <p:txBody>
            <a:bodyPr bIns="33591" lIns="67182" rIns="67182" rtlCol="0" tIns="33591" wrap="square">
              <a:spAutoFit/>
            </a:bodyPr>
            <a:lstStyle/>
            <a:p>
              <a:pPr>
                <a:lnSpc>
                  <a:spcPct val="13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grpSp>
          <p:nvGrpSpPr>
            <p:cNvPr id="16" name="组合 15">
              <a:extLst>
                <a:ext uri="{FF2B5EF4-FFF2-40B4-BE49-F238E27FC236}">
                  <a16:creationId xmlns:a16="http://schemas.microsoft.com/office/drawing/2014/main" id="{8EB84ED3-83A3-461A-9F15-0EE4D1291A11}"/>
                </a:ext>
              </a:extLst>
            </p:cNvPr>
            <p:cNvGrpSpPr/>
            <p:nvPr/>
          </p:nvGrpSpPr>
          <p:grpSpPr>
            <a:xfrm>
              <a:off x="3616404" y="4392265"/>
              <a:ext cx="2553185" cy="983612"/>
              <a:chOff x="1262530" y="2174815"/>
              <a:chExt cx="1407072" cy="542073"/>
            </a:xfrm>
          </p:grpSpPr>
          <p:sp>
            <p:nvSpPr>
              <p:cNvPr id="17" name="圆角矩形 22">
                <a:extLst>
                  <a:ext uri="{FF2B5EF4-FFF2-40B4-BE49-F238E27FC236}">
                    <a16:creationId xmlns:a16="http://schemas.microsoft.com/office/drawing/2014/main" id="{CA28B302-4BEE-4B63-B908-1B72E55BBADF}"/>
                  </a:ext>
                </a:extLst>
              </p:cNvPr>
              <p:cNvSpPr/>
              <p:nvPr/>
            </p:nvSpPr>
            <p:spPr>
              <a:xfrm>
                <a:off x="1354515" y="2193726"/>
                <a:ext cx="1100328" cy="523162"/>
              </a:xfrm>
              <a:prstGeom prst="roundRect">
                <a:avLst/>
              </a:prstGeom>
              <a:solidFill>
                <a:srgbClr val="959A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sp>
            <p:nvSpPr>
              <p:cNvPr id="18" name="TextBox 23">
                <a:extLst>
                  <a:ext uri="{FF2B5EF4-FFF2-40B4-BE49-F238E27FC236}">
                    <a16:creationId xmlns:a16="http://schemas.microsoft.com/office/drawing/2014/main" id="{4E44075C-7E3B-4DF4-8BA5-84B79F16922A}"/>
                  </a:ext>
                </a:extLst>
              </p:cNvPr>
              <p:cNvSpPr txBox="1"/>
              <p:nvPr/>
            </p:nvSpPr>
            <p:spPr>
              <a:xfrm>
                <a:off x="1262530" y="2174815"/>
                <a:ext cx="1407072" cy="473779"/>
              </a:xfrm>
              <a:prstGeom prst="rect">
                <a:avLst/>
              </a:prstGeom>
              <a:noFill/>
            </p:spPr>
            <p:txBody>
              <a:bodyPr anchor="t" bIns="0" lIns="67182" rIns="67182" rtlCol="0" tIns="0" wrap="square">
                <a:spAutoFit/>
              </a:bodyPr>
              <a:lstStyle/>
              <a:p>
                <a:pPr>
                  <a:lnSpc>
                    <a:spcPct val="150000"/>
                  </a:lnSpc>
                </a:pPr>
                <a:r>
                  <a:rPr altLang="en-US" lang="zh-CN" sz="1600">
                    <a:solidFill>
                      <a:schemeClr val="bg1"/>
                    </a:solidFill>
                    <a:latin charset="-122" pitchFamily="65" typeface="方正黑体_GBK"/>
                    <a:ea charset="-122" pitchFamily="65" typeface="方正黑体_GBK"/>
                    <a:cs charset="-122" pitchFamily="2" typeface="华文黑体"/>
                  </a:rPr>
                  <a:t>项目名称</a:t>
                </a:r>
              </a:p>
            </p:txBody>
          </p:sp>
        </p:grpSp>
      </p:grpSp>
      <p:grpSp>
        <p:nvGrpSpPr>
          <p:cNvPr id="19" name="组合 18">
            <a:extLst>
              <a:ext uri="{FF2B5EF4-FFF2-40B4-BE49-F238E27FC236}">
                <a16:creationId xmlns:a16="http://schemas.microsoft.com/office/drawing/2014/main" id="{FE2462A1-82A3-4C08-BA90-53717CD2FFA0}"/>
              </a:ext>
            </a:extLst>
          </p:cNvPr>
          <p:cNvGrpSpPr/>
          <p:nvPr/>
        </p:nvGrpSpPr>
        <p:grpSpPr>
          <a:xfrm>
            <a:off x="5612544" y="1585465"/>
            <a:ext cx="2010068" cy="927284"/>
            <a:chOff x="15104025" y="4410820"/>
            <a:chExt cx="4823631" cy="2179514"/>
          </a:xfrm>
        </p:grpSpPr>
        <p:sp>
          <p:nvSpPr>
            <p:cNvPr id="20" name="TextBox 25">
              <a:extLst>
                <a:ext uri="{FF2B5EF4-FFF2-40B4-BE49-F238E27FC236}">
                  <a16:creationId xmlns:a16="http://schemas.microsoft.com/office/drawing/2014/main" id="{32856482-91AE-4D28-8108-C3AEEDCE2045}"/>
                </a:ext>
              </a:extLst>
            </p:cNvPr>
            <p:cNvSpPr txBox="1"/>
            <p:nvPr/>
          </p:nvSpPr>
          <p:spPr>
            <a:xfrm>
              <a:off x="15104025" y="5536275"/>
              <a:ext cx="4823631" cy="1089240"/>
            </a:xfrm>
            <a:prstGeom prst="rect">
              <a:avLst/>
            </a:prstGeom>
            <a:noFill/>
          </p:spPr>
          <p:txBody>
            <a:bodyPr bIns="33591" lIns="67182" rIns="67182" rtlCol="0" tIns="33591" wrap="square">
              <a:spAutoFit/>
            </a:bodyPr>
            <a:lstStyle/>
            <a:p>
              <a:pPr>
                <a:lnSpc>
                  <a:spcPct val="13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grpSp>
          <p:nvGrpSpPr>
            <p:cNvPr id="21" name="组合 20">
              <a:extLst>
                <a:ext uri="{FF2B5EF4-FFF2-40B4-BE49-F238E27FC236}">
                  <a16:creationId xmlns:a16="http://schemas.microsoft.com/office/drawing/2014/main" id="{7A7B5D6E-3817-46F2-BEFD-354E72D17A72}"/>
                </a:ext>
              </a:extLst>
            </p:cNvPr>
            <p:cNvGrpSpPr/>
            <p:nvPr/>
          </p:nvGrpSpPr>
          <p:grpSpPr>
            <a:xfrm>
              <a:off x="15225399" y="4410820"/>
              <a:ext cx="2964601" cy="965056"/>
              <a:chOff x="7660301" y="2185041"/>
              <a:chExt cx="1633805" cy="531847"/>
            </a:xfrm>
          </p:grpSpPr>
          <p:sp>
            <p:nvSpPr>
              <p:cNvPr id="22" name="圆角矩形 27">
                <a:extLst>
                  <a:ext uri="{FF2B5EF4-FFF2-40B4-BE49-F238E27FC236}">
                    <a16:creationId xmlns:a16="http://schemas.microsoft.com/office/drawing/2014/main" id="{D1513AB5-F777-48B8-BCC0-A37CF5EEDB88}"/>
                  </a:ext>
                </a:extLst>
              </p:cNvPr>
              <p:cNvSpPr/>
              <p:nvPr/>
            </p:nvSpPr>
            <p:spPr>
              <a:xfrm>
                <a:off x="7725958" y="2193726"/>
                <a:ext cx="1100328" cy="523162"/>
              </a:xfrm>
              <a:prstGeom prst="round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sp>
            <p:nvSpPr>
              <p:cNvPr id="23" name="TextBox 28">
                <a:extLst>
                  <a:ext uri="{FF2B5EF4-FFF2-40B4-BE49-F238E27FC236}">
                    <a16:creationId xmlns:a16="http://schemas.microsoft.com/office/drawing/2014/main" id="{F89F3F1A-5E16-49AE-9CC6-177DB2B81D18}"/>
                  </a:ext>
                </a:extLst>
              </p:cNvPr>
              <p:cNvSpPr txBox="1"/>
              <p:nvPr/>
            </p:nvSpPr>
            <p:spPr>
              <a:xfrm>
                <a:off x="7660301" y="2185041"/>
                <a:ext cx="1633805" cy="473781"/>
              </a:xfrm>
              <a:prstGeom prst="rect">
                <a:avLst/>
              </a:prstGeom>
              <a:noFill/>
            </p:spPr>
            <p:txBody>
              <a:bodyPr anchor="t" bIns="0" lIns="67182" rIns="67182" rtlCol="0" tIns="0" wrap="square">
                <a:spAutoFit/>
              </a:bodyPr>
              <a:lstStyle/>
              <a:p>
                <a:pPr>
                  <a:lnSpc>
                    <a:spcPct val="150000"/>
                  </a:lnSpc>
                </a:pPr>
                <a:r>
                  <a:rPr altLang="en-US" lang="zh-CN" sz="1600">
                    <a:solidFill>
                      <a:schemeClr val="bg1"/>
                    </a:solidFill>
                    <a:latin charset="-122" pitchFamily="65" typeface="方正黑体_GBK"/>
                    <a:ea charset="-122" pitchFamily="65" typeface="方正黑体_GBK"/>
                    <a:cs charset="-122" pitchFamily="2" typeface="华文黑体"/>
                  </a:rPr>
                  <a:t>项目名称</a:t>
                </a:r>
              </a:p>
            </p:txBody>
          </p:sp>
        </p:grpSp>
      </p:grpSp>
      <p:grpSp>
        <p:nvGrpSpPr>
          <p:cNvPr id="24" name="组合 23">
            <a:extLst>
              <a:ext uri="{FF2B5EF4-FFF2-40B4-BE49-F238E27FC236}">
                <a16:creationId xmlns:a16="http://schemas.microsoft.com/office/drawing/2014/main" id="{970E44E9-B3AA-4B34-851E-951F06ABDBEF}"/>
              </a:ext>
            </a:extLst>
          </p:cNvPr>
          <p:cNvGrpSpPr/>
          <p:nvPr/>
        </p:nvGrpSpPr>
        <p:grpSpPr>
          <a:xfrm>
            <a:off x="6595695" y="3065488"/>
            <a:ext cx="2010068" cy="858581"/>
            <a:chOff x="17463329" y="7889506"/>
            <a:chExt cx="4823631" cy="2018031"/>
          </a:xfrm>
        </p:grpSpPr>
        <p:sp>
          <p:nvSpPr>
            <p:cNvPr id="25" name="TextBox 30">
              <a:extLst>
                <a:ext uri="{FF2B5EF4-FFF2-40B4-BE49-F238E27FC236}">
                  <a16:creationId xmlns:a16="http://schemas.microsoft.com/office/drawing/2014/main" id="{06AD5113-9113-451D-8A2E-2CFF31C16304}"/>
                </a:ext>
              </a:extLst>
            </p:cNvPr>
            <p:cNvSpPr txBox="1"/>
            <p:nvPr/>
          </p:nvSpPr>
          <p:spPr>
            <a:xfrm>
              <a:off x="17463329" y="8853477"/>
              <a:ext cx="4823631" cy="1089239"/>
            </a:xfrm>
            <a:prstGeom prst="rect">
              <a:avLst/>
            </a:prstGeom>
            <a:noFill/>
          </p:spPr>
          <p:txBody>
            <a:bodyPr bIns="33591" lIns="67182" rIns="67182" rtlCol="0" tIns="33591" wrap="square">
              <a:spAutoFit/>
            </a:bodyPr>
            <a:lstStyle/>
            <a:p>
              <a:pPr>
                <a:lnSpc>
                  <a:spcPct val="13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grpSp>
          <p:nvGrpSpPr>
            <p:cNvPr id="26" name="组合 25">
              <a:extLst>
                <a:ext uri="{FF2B5EF4-FFF2-40B4-BE49-F238E27FC236}">
                  <a16:creationId xmlns:a16="http://schemas.microsoft.com/office/drawing/2014/main" id="{181319C8-F8C4-4F6F-A5DE-713A17CF601B}"/>
                </a:ext>
              </a:extLst>
            </p:cNvPr>
            <p:cNvGrpSpPr/>
            <p:nvPr/>
          </p:nvGrpSpPr>
          <p:grpSpPr>
            <a:xfrm>
              <a:off x="17590501" y="7889506"/>
              <a:ext cx="2738274" cy="949479"/>
              <a:chOff x="8963717" y="4102159"/>
              <a:chExt cx="1509075" cy="523262"/>
            </a:xfrm>
          </p:grpSpPr>
          <p:sp>
            <p:nvSpPr>
              <p:cNvPr id="27" name="圆角矩形 32">
                <a:extLst>
                  <a:ext uri="{FF2B5EF4-FFF2-40B4-BE49-F238E27FC236}">
                    <a16:creationId xmlns:a16="http://schemas.microsoft.com/office/drawing/2014/main" id="{FBC2A909-56B9-47FD-AAAC-E304B7886801}"/>
                  </a:ext>
                </a:extLst>
              </p:cNvPr>
              <p:cNvSpPr/>
              <p:nvPr/>
            </p:nvSpPr>
            <p:spPr>
              <a:xfrm>
                <a:off x="9031522" y="4102259"/>
                <a:ext cx="1100328" cy="523162"/>
              </a:xfrm>
              <a:prstGeom prst="roundRect">
                <a:avLst/>
              </a:prstGeom>
              <a:solidFill>
                <a:srgbClr val="959A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sp>
            <p:nvSpPr>
              <p:cNvPr id="28" name="TextBox 33">
                <a:extLst>
                  <a:ext uri="{FF2B5EF4-FFF2-40B4-BE49-F238E27FC236}">
                    <a16:creationId xmlns:a16="http://schemas.microsoft.com/office/drawing/2014/main" id="{026CFE07-2C09-44D3-A127-110E69A8907C}"/>
                  </a:ext>
                </a:extLst>
              </p:cNvPr>
              <p:cNvSpPr txBox="1"/>
              <p:nvPr/>
            </p:nvSpPr>
            <p:spPr>
              <a:xfrm>
                <a:off x="8963718" y="4102160"/>
                <a:ext cx="1509075" cy="473780"/>
              </a:xfrm>
              <a:prstGeom prst="rect">
                <a:avLst/>
              </a:prstGeom>
              <a:noFill/>
            </p:spPr>
            <p:txBody>
              <a:bodyPr anchor="t" bIns="0" lIns="67182" rIns="67182" rtlCol="0" tIns="0" wrap="square">
                <a:spAutoFit/>
              </a:bodyPr>
              <a:lstStyle/>
              <a:p>
                <a:pPr>
                  <a:lnSpc>
                    <a:spcPct val="150000"/>
                  </a:lnSpc>
                </a:pPr>
                <a:r>
                  <a:rPr altLang="en-US" lang="zh-CN" sz="1600">
                    <a:solidFill>
                      <a:schemeClr val="bg1"/>
                    </a:solidFill>
                    <a:latin charset="-122" pitchFamily="65" typeface="方正黑体_GBK"/>
                    <a:ea charset="-122" pitchFamily="65" typeface="方正黑体_GBK"/>
                    <a:cs charset="-122" pitchFamily="2" typeface="华文黑体"/>
                  </a:rPr>
                  <a:t>项目名称</a:t>
                </a:r>
              </a:p>
            </p:txBody>
          </p:sp>
        </p:grpSp>
      </p:grpSp>
      <p:grpSp>
        <p:nvGrpSpPr>
          <p:cNvPr id="29" name="组合 28">
            <a:extLst>
              <a:ext uri="{FF2B5EF4-FFF2-40B4-BE49-F238E27FC236}">
                <a16:creationId xmlns:a16="http://schemas.microsoft.com/office/drawing/2014/main" id="{3870795B-CD5C-4CCF-850B-29FA92933214}"/>
              </a:ext>
            </a:extLst>
          </p:cNvPr>
          <p:cNvGrpSpPr/>
          <p:nvPr/>
        </p:nvGrpSpPr>
        <p:grpSpPr>
          <a:xfrm>
            <a:off x="1678539" y="3106213"/>
            <a:ext cx="2010068" cy="917516"/>
            <a:chOff x="5663457" y="7985208"/>
            <a:chExt cx="4823631" cy="2156549"/>
          </a:xfrm>
        </p:grpSpPr>
        <p:sp>
          <p:nvSpPr>
            <p:cNvPr id="30" name="TextBox 35">
              <a:extLst>
                <a:ext uri="{FF2B5EF4-FFF2-40B4-BE49-F238E27FC236}">
                  <a16:creationId xmlns:a16="http://schemas.microsoft.com/office/drawing/2014/main" id="{987A2C59-AFEB-496A-9265-24A92E48FB82}"/>
                </a:ext>
              </a:extLst>
            </p:cNvPr>
            <p:cNvSpPr txBox="1"/>
            <p:nvPr/>
          </p:nvSpPr>
          <p:spPr>
            <a:xfrm>
              <a:off x="5663458" y="9087698"/>
              <a:ext cx="4823631" cy="1089237"/>
            </a:xfrm>
            <a:prstGeom prst="rect">
              <a:avLst/>
            </a:prstGeom>
            <a:noFill/>
          </p:spPr>
          <p:txBody>
            <a:bodyPr bIns="33591" lIns="67182" rIns="67182" rtlCol="0" tIns="33591" wrap="square">
              <a:spAutoFit/>
            </a:bodyPr>
            <a:lstStyle/>
            <a:p>
              <a:pPr>
                <a:lnSpc>
                  <a:spcPct val="13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grpSp>
          <p:nvGrpSpPr>
            <p:cNvPr id="31" name="组合 30">
              <a:extLst>
                <a:ext uri="{FF2B5EF4-FFF2-40B4-BE49-F238E27FC236}">
                  <a16:creationId xmlns:a16="http://schemas.microsoft.com/office/drawing/2014/main" id="{13590592-323C-40CC-90CA-5FBD38E18DE4}"/>
                </a:ext>
              </a:extLst>
            </p:cNvPr>
            <p:cNvGrpSpPr/>
            <p:nvPr/>
          </p:nvGrpSpPr>
          <p:grpSpPr>
            <a:xfrm>
              <a:off x="5685407" y="7985208"/>
              <a:ext cx="3005151" cy="949298"/>
              <a:chOff x="2452977" y="4154901"/>
              <a:chExt cx="1656152" cy="523162"/>
            </a:xfrm>
          </p:grpSpPr>
          <p:sp>
            <p:nvSpPr>
              <p:cNvPr id="32" name="圆角矩形 38">
                <a:extLst>
                  <a:ext uri="{FF2B5EF4-FFF2-40B4-BE49-F238E27FC236}">
                    <a16:creationId xmlns:a16="http://schemas.microsoft.com/office/drawing/2014/main" id="{C45B565E-4509-4665-A9E3-3211BE9151C9}"/>
                  </a:ext>
                </a:extLst>
              </p:cNvPr>
              <p:cNvSpPr/>
              <p:nvPr/>
            </p:nvSpPr>
            <p:spPr>
              <a:xfrm>
                <a:off x="2518192" y="4154901"/>
                <a:ext cx="1100328" cy="523162"/>
              </a:xfrm>
              <a:prstGeom prst="roundRect">
                <a:avLst/>
              </a:prstGeom>
              <a:solidFill>
                <a:srgbClr val="53585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sp>
            <p:nvSpPr>
              <p:cNvPr id="33" name="TextBox 39">
                <a:extLst>
                  <a:ext uri="{FF2B5EF4-FFF2-40B4-BE49-F238E27FC236}">
                    <a16:creationId xmlns:a16="http://schemas.microsoft.com/office/drawing/2014/main" id="{03725B0E-B2AE-41CB-B2F2-FCA3947BE143}"/>
                  </a:ext>
                </a:extLst>
              </p:cNvPr>
              <p:cNvSpPr txBox="1"/>
              <p:nvPr/>
            </p:nvSpPr>
            <p:spPr>
              <a:xfrm>
                <a:off x="2452978" y="4166013"/>
                <a:ext cx="1656152" cy="473779"/>
              </a:xfrm>
              <a:prstGeom prst="rect">
                <a:avLst/>
              </a:prstGeom>
              <a:noFill/>
            </p:spPr>
            <p:txBody>
              <a:bodyPr anchor="t" bIns="0" lIns="67182" rIns="67182" rtlCol="0" tIns="0" wrap="square">
                <a:spAutoFit/>
              </a:bodyPr>
              <a:lstStyle/>
              <a:p>
                <a:pPr>
                  <a:lnSpc>
                    <a:spcPct val="150000"/>
                  </a:lnSpc>
                </a:pPr>
                <a:r>
                  <a:rPr altLang="en-US" lang="zh-CN" sz="1600">
                    <a:solidFill>
                      <a:schemeClr val="bg1"/>
                    </a:solidFill>
                    <a:latin charset="-122" pitchFamily="65" typeface="方正黑体_GBK"/>
                    <a:ea charset="-122" pitchFamily="65" typeface="方正黑体_GBK"/>
                    <a:cs charset="-122" pitchFamily="2" typeface="华文黑体"/>
                  </a:rPr>
                  <a:t>项目名称</a:t>
                </a:r>
              </a:p>
            </p:txBody>
          </p:sp>
        </p:grpSp>
      </p:grpSp>
      <p:grpSp>
        <p:nvGrpSpPr>
          <p:cNvPr id="34" name="组合 33">
            <a:extLst>
              <a:ext uri="{FF2B5EF4-FFF2-40B4-BE49-F238E27FC236}">
                <a16:creationId xmlns:a16="http://schemas.microsoft.com/office/drawing/2014/main" id="{468BE2CF-618C-4DDC-BBCD-B349CE01E968}"/>
              </a:ext>
            </a:extLst>
          </p:cNvPr>
          <p:cNvGrpSpPr/>
          <p:nvPr/>
        </p:nvGrpSpPr>
        <p:grpSpPr>
          <a:xfrm>
            <a:off x="5471639" y="3210530"/>
            <a:ext cx="1110352" cy="70875"/>
            <a:chOff x="2539779" y="2393265"/>
            <a:chExt cx="1468446" cy="91806"/>
          </a:xfrm>
          <a:solidFill>
            <a:srgbClr val="959AA2"/>
          </a:solidFill>
        </p:grpSpPr>
        <p:cxnSp>
          <p:nvCxnSpPr>
            <p:cNvPr id="35" name="直接连接符 34">
              <a:extLst>
                <a:ext uri="{FF2B5EF4-FFF2-40B4-BE49-F238E27FC236}">
                  <a16:creationId xmlns:a16="http://schemas.microsoft.com/office/drawing/2014/main" id="{3CD148DA-5906-4036-9B41-26245B3F864A}"/>
                </a:ext>
              </a:extLst>
            </p:cNvPr>
            <p:cNvCxnSpPr/>
            <p:nvPr/>
          </p:nvCxnSpPr>
          <p:spPr>
            <a:xfrm>
              <a:off x="2539779" y="2439167"/>
              <a:ext cx="1379599" cy="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椭圆 35">
              <a:extLst>
                <a:ext uri="{FF2B5EF4-FFF2-40B4-BE49-F238E27FC236}">
                  <a16:creationId xmlns:a16="http://schemas.microsoft.com/office/drawing/2014/main" id="{F9A1996A-DD0C-4103-B859-8B74821D4171}"/>
                </a:ext>
              </a:extLst>
            </p:cNvPr>
            <p:cNvSpPr/>
            <p:nvPr/>
          </p:nvSpPr>
          <p:spPr>
            <a:xfrm>
              <a:off x="3916416" y="2393265"/>
              <a:ext cx="91809" cy="9180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grpSp>
      <p:grpSp>
        <p:nvGrpSpPr>
          <p:cNvPr id="37" name="组合 36">
            <a:extLst>
              <a:ext uri="{FF2B5EF4-FFF2-40B4-BE49-F238E27FC236}">
                <a16:creationId xmlns:a16="http://schemas.microsoft.com/office/drawing/2014/main" id="{297AC751-E21B-4143-B227-59B57D3E42FF}"/>
              </a:ext>
            </a:extLst>
          </p:cNvPr>
          <p:cNvGrpSpPr/>
          <p:nvPr/>
        </p:nvGrpSpPr>
        <p:grpSpPr>
          <a:xfrm>
            <a:off x="4489419" y="1726601"/>
            <a:ext cx="1110352" cy="70875"/>
            <a:chOff x="2539779" y="2393265"/>
            <a:chExt cx="1468446" cy="91806"/>
          </a:xfrm>
          <a:solidFill>
            <a:srgbClr val="19B49B"/>
          </a:solidFill>
        </p:grpSpPr>
        <p:cxnSp>
          <p:nvCxnSpPr>
            <p:cNvPr id="38" name="直接连接符 37">
              <a:extLst>
                <a:ext uri="{FF2B5EF4-FFF2-40B4-BE49-F238E27FC236}">
                  <a16:creationId xmlns:a16="http://schemas.microsoft.com/office/drawing/2014/main" id="{3F310544-2C53-47F3-B620-8FAA1E90A68A}"/>
                </a:ext>
              </a:extLst>
            </p:cNvPr>
            <p:cNvCxnSpPr/>
            <p:nvPr/>
          </p:nvCxnSpPr>
          <p:spPr>
            <a:xfrm>
              <a:off x="2539779" y="2439167"/>
              <a:ext cx="1379599" cy="0"/>
            </a:xfrm>
            <a:prstGeom prst="line">
              <a:avLst/>
            </a:prstGeom>
            <a:grpFill/>
            <a:ln w="12700">
              <a:solidFill>
                <a:srgbClr val="19B49B"/>
              </a:solidFill>
            </a:ln>
          </p:spPr>
          <p:style>
            <a:lnRef idx="1">
              <a:schemeClr val="accent1"/>
            </a:lnRef>
            <a:fillRef idx="0">
              <a:schemeClr val="accent1"/>
            </a:fillRef>
            <a:effectRef idx="0">
              <a:schemeClr val="accent1"/>
            </a:effectRef>
            <a:fontRef idx="minor">
              <a:schemeClr val="tx1"/>
            </a:fontRef>
          </p:style>
        </p:cxnSp>
        <p:sp>
          <p:nvSpPr>
            <p:cNvPr id="39" name="椭圆 38">
              <a:extLst>
                <a:ext uri="{FF2B5EF4-FFF2-40B4-BE49-F238E27FC236}">
                  <a16:creationId xmlns:a16="http://schemas.microsoft.com/office/drawing/2014/main" id="{B4B0535C-A976-4D4F-940C-F27A1FC14BB4}"/>
                </a:ext>
              </a:extLst>
            </p:cNvPr>
            <p:cNvSpPr/>
            <p:nvPr/>
          </p:nvSpPr>
          <p:spPr>
            <a:xfrm>
              <a:off x="3916416" y="2393265"/>
              <a:ext cx="91809" cy="91806"/>
            </a:xfrm>
            <a:prstGeom prst="ellipse">
              <a:avLst/>
            </a:prstGeom>
            <a:grp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grpSp>
      <p:grpSp>
        <p:nvGrpSpPr>
          <p:cNvPr id="40" name="组合 39">
            <a:extLst>
              <a:ext uri="{FF2B5EF4-FFF2-40B4-BE49-F238E27FC236}">
                <a16:creationId xmlns:a16="http://schemas.microsoft.com/office/drawing/2014/main" id="{733BAF63-DF1B-4ED9-86B6-2E520CC1A700}"/>
              </a:ext>
            </a:extLst>
          </p:cNvPr>
          <p:cNvGrpSpPr/>
          <p:nvPr/>
        </p:nvGrpSpPr>
        <p:grpSpPr>
          <a:xfrm>
            <a:off x="1811729" y="1773460"/>
            <a:ext cx="1070673" cy="70875"/>
            <a:chOff x="2503408" y="2393265"/>
            <a:chExt cx="1415970" cy="91806"/>
          </a:xfrm>
          <a:solidFill>
            <a:srgbClr val="959AA2"/>
          </a:solidFill>
        </p:grpSpPr>
        <p:cxnSp>
          <p:nvCxnSpPr>
            <p:cNvPr id="41" name="直接连接符 40">
              <a:extLst>
                <a:ext uri="{FF2B5EF4-FFF2-40B4-BE49-F238E27FC236}">
                  <a16:creationId xmlns:a16="http://schemas.microsoft.com/office/drawing/2014/main" id="{B95EE57C-26C3-46A0-BC44-7456F38528AD}"/>
                </a:ext>
              </a:extLst>
            </p:cNvPr>
            <p:cNvCxnSpPr/>
            <p:nvPr/>
          </p:nvCxnSpPr>
          <p:spPr>
            <a:xfrm>
              <a:off x="2539779" y="2439168"/>
              <a:ext cx="1379599" cy="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2" name="椭圆 41">
              <a:extLst>
                <a:ext uri="{FF2B5EF4-FFF2-40B4-BE49-F238E27FC236}">
                  <a16:creationId xmlns:a16="http://schemas.microsoft.com/office/drawing/2014/main" id="{D13A08F1-A44E-461A-A5E6-ABE5B7BD4F59}"/>
                </a:ext>
              </a:extLst>
            </p:cNvPr>
            <p:cNvSpPr/>
            <p:nvPr/>
          </p:nvSpPr>
          <p:spPr>
            <a:xfrm>
              <a:off x="2503408" y="2393265"/>
              <a:ext cx="91809" cy="9180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grpSp>
      <p:grpSp>
        <p:nvGrpSpPr>
          <p:cNvPr id="43" name="组合 18">
            <a:extLst>
              <a:ext uri="{FF2B5EF4-FFF2-40B4-BE49-F238E27FC236}">
                <a16:creationId xmlns:a16="http://schemas.microsoft.com/office/drawing/2014/main" id="{C9E5C365-765C-4CA5-9044-3C8526B81F08}"/>
              </a:ext>
            </a:extLst>
          </p:cNvPr>
          <p:cNvGrpSpPr/>
          <p:nvPr/>
        </p:nvGrpSpPr>
        <p:grpSpPr>
          <a:xfrm>
            <a:off x="2479058" y="1597182"/>
            <a:ext cx="2010363" cy="1389122"/>
            <a:chExt cx="2093189" cy="1416774"/>
          </a:xfrm>
          <a:solidFill>
            <a:srgbClr val="959AA2"/>
          </a:solidFill>
        </p:grpSpPr>
        <p:sp>
          <p:nvSpPr>
            <p:cNvPr id="44" name="等腰三角形 19">
              <a:extLst>
                <a:ext uri="{FF2B5EF4-FFF2-40B4-BE49-F238E27FC236}">
                  <a16:creationId xmlns:a16="http://schemas.microsoft.com/office/drawing/2014/main" id="{A93573C6-D0E6-4092-B521-F9D46F9EE037}"/>
                </a:ext>
              </a:extLst>
            </p:cNvPr>
            <p:cNvSpPr>
              <a:spLocks noChangeArrowheads="1"/>
            </p:cNvSpPr>
            <p:nvPr/>
          </p:nvSpPr>
          <p:spPr bwMode="auto">
            <a:xfrm flipH="1" flipV="1">
              <a:off x="0" y="0"/>
              <a:ext cx="2093189" cy="1416774"/>
            </a:xfrm>
            <a:prstGeom prst="triangle">
              <a:avLst>
                <a:gd fmla="val 50000" name="adj"/>
              </a:avLst>
            </a:prstGeom>
            <a:grpFill/>
            <a:ln cap="flat" cmpd="sng" w="12700">
              <a:solidFill>
                <a:schemeClr val="bg1"/>
              </a:solidFill>
              <a:bevel/>
            </a:ln>
          </p:spPr>
          <p:txBody>
            <a:bodyPr anchor="ctr"/>
            <a:lstStyle/>
            <a:p>
              <a:pPr algn="ctr"/>
              <a:endParaRPr altLang="zh-CN" lang="zh-CN" sz="975">
                <a:solidFill>
                  <a:schemeClr val="bg1"/>
                </a:solidFill>
                <a:latin charset="-122" pitchFamily="2" typeface="宋体"/>
                <a:sym charset="-122" pitchFamily="2" typeface="宋体"/>
              </a:endParaRPr>
            </a:p>
          </p:txBody>
        </p:sp>
        <p:sp>
          <p:nvSpPr>
            <p:cNvPr id="45" name="文本框 20">
              <a:extLst>
                <a:ext uri="{FF2B5EF4-FFF2-40B4-BE49-F238E27FC236}">
                  <a16:creationId xmlns:a16="http://schemas.microsoft.com/office/drawing/2014/main" id="{443C26CA-D3D1-45A4-A6D4-240DF49E6DC5}"/>
                </a:ext>
              </a:extLst>
            </p:cNvPr>
            <p:cNvSpPr>
              <a:spLocks noChangeArrowheads="1"/>
            </p:cNvSpPr>
            <p:nvPr/>
          </p:nvSpPr>
          <p:spPr bwMode="auto">
            <a:xfrm>
              <a:off x="704287" y="122472"/>
              <a:ext cx="679674" cy="584431"/>
            </a:xfrm>
            <a:prstGeom prst="rect">
              <a:avLst/>
            </a:prstGeom>
            <a:grpFill/>
            <a:ln>
              <a:noFill/>
            </a:ln>
            <a:extLst>
              <a:ext uri="{91240B29-F687-4F45-9708-019B960494DF}">
                <a14:hiddenLine w="9525">
                  <a:solidFill>
                    <a:srgbClr val="000000"/>
                  </a:solidFill>
                  <a:miter lim="800000"/>
                  <a:headEnd/>
                  <a:tailEnd/>
                </a14:hiddenLine>
              </a:ext>
            </a:extLst>
          </p:spPr>
          <p:txBody>
            <a:bodyPr wrap="none">
              <a:spAutoFit/>
            </a:bodyPr>
            <a:lstStyle/>
            <a:p>
              <a:pPr algn="ctr"/>
              <a:r>
                <a:rPr lang="en-US" sz="3160">
                  <a:solidFill>
                    <a:schemeClr val="bg1"/>
                  </a:solidFill>
                  <a:latin charset="-122" pitchFamily="34" typeface="微软雅黑"/>
                  <a:ea charset="-122" panose="020b0503020204020204" pitchFamily="34" typeface="微软雅黑"/>
                </a:rPr>
                <a:t>01</a:t>
              </a:r>
            </a:p>
          </p:txBody>
        </p:sp>
      </p:grpSp>
      <p:sp>
        <p:nvSpPr>
          <p:cNvPr id="46" name="TextBox 20">
            <a:extLst>
              <a:ext uri="{FF2B5EF4-FFF2-40B4-BE49-F238E27FC236}">
                <a16:creationId xmlns:a16="http://schemas.microsoft.com/office/drawing/2014/main" id="{DC9249AC-72F0-4F50-BC65-5DD948C9935B}"/>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重点项目展望</a:t>
            </a:r>
          </a:p>
        </p:txBody>
      </p:sp>
      <p:sp>
        <p:nvSpPr>
          <p:cNvPr id="47" name="矩形 46">
            <a:extLst>
              <a:ext uri="{FF2B5EF4-FFF2-40B4-BE49-F238E27FC236}">
                <a16:creationId xmlns:a16="http://schemas.microsoft.com/office/drawing/2014/main" id="{F54C0B30-AD04-4A18-8724-C84E374DAAF1}"/>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03</a:t>
            </a:r>
          </a:p>
        </p:txBody>
      </p:sp>
      <p:cxnSp>
        <p:nvCxnSpPr>
          <p:cNvPr id="48" name="直接连接符 47">
            <a:extLst>
              <a:ext uri="{FF2B5EF4-FFF2-40B4-BE49-F238E27FC236}">
                <a16:creationId xmlns:a16="http://schemas.microsoft.com/office/drawing/2014/main" id="{09534018-1B14-4236-B322-2D50CF5DB134}"/>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49" name="组合 48">
            <a:extLst>
              <a:ext uri="{FF2B5EF4-FFF2-40B4-BE49-F238E27FC236}">
                <a16:creationId xmlns:a16="http://schemas.microsoft.com/office/drawing/2014/main" id="{37243D91-B239-4F52-81EB-D30DC612DEEC}"/>
              </a:ext>
            </a:extLst>
          </p:cNvPr>
          <p:cNvGrpSpPr/>
          <p:nvPr/>
        </p:nvGrpSpPr>
        <p:grpSpPr>
          <a:xfrm>
            <a:off x="6836829" y="219003"/>
            <a:ext cx="2812751" cy="584775"/>
            <a:chOff x="6836829" y="219003"/>
            <a:chExt cx="2812751" cy="584775"/>
          </a:xfrm>
        </p:grpSpPr>
        <p:sp>
          <p:nvSpPr>
            <p:cNvPr id="50" name="TextBox 20">
              <a:extLst>
                <a:ext uri="{FF2B5EF4-FFF2-40B4-BE49-F238E27FC236}">
                  <a16:creationId xmlns:a16="http://schemas.microsoft.com/office/drawing/2014/main" id="{C5A6AB50-4D78-4735-96BC-AEE884CF2F12}"/>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51" name="TextBox 20">
              <a:extLst>
                <a:ext uri="{FF2B5EF4-FFF2-40B4-BE49-F238E27FC236}">
                  <a16:creationId xmlns:a16="http://schemas.microsoft.com/office/drawing/2014/main" id="{F3C7419F-5437-48CD-861C-3B1419C6BD0A}"/>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52" name="TextBox 20">
              <a:extLst>
                <a:ext uri="{FF2B5EF4-FFF2-40B4-BE49-F238E27FC236}">
                  <a16:creationId xmlns:a16="http://schemas.microsoft.com/office/drawing/2014/main" id="{92CC604C-0D64-443E-B79D-19FF3715AE22}"/>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53" name="任意多边形: 形状 52">
            <a:extLst>
              <a:ext uri="{FF2B5EF4-FFF2-40B4-BE49-F238E27FC236}">
                <a16:creationId xmlns:a16="http://schemas.microsoft.com/office/drawing/2014/main" id="{7C0CD976-5DBD-4FDB-AEAA-DA4DEE2AC9BC}"/>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45789754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53"/>
                                        </p:tgtEl>
                                        <p:attrNameLst>
                                          <p:attrName>style.visibility</p:attrName>
                                        </p:attrNameLst>
                                      </p:cBhvr>
                                      <p:to>
                                        <p:strVal val="visible"/>
                                      </p:to>
                                    </p:set>
                                    <p:animEffect filter="fade" transition="in">
                                      <p:cBhvr>
                                        <p:cTn dur="100" id="7"/>
                                        <p:tgtEl>
                                          <p:spTgt spid="53"/>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48"/>
                                        </p:tgtEl>
                                        <p:attrNameLst>
                                          <p:attrName>style.visibility</p:attrName>
                                        </p:attrNameLst>
                                      </p:cBhvr>
                                      <p:to>
                                        <p:strVal val="visible"/>
                                      </p:to>
                                    </p:set>
                                    <p:animEffect filter="wipe(left)" transition="in">
                                      <p:cBhvr>
                                        <p:cTn dur="300" id="11"/>
                                        <p:tgtEl>
                                          <p:spTgt spid="48"/>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47"/>
                                        </p:tgtEl>
                                        <p:attrNameLst>
                                          <p:attrName>style.visibility</p:attrName>
                                        </p:attrNameLst>
                                      </p:cBhvr>
                                      <p:to>
                                        <p:strVal val="visible"/>
                                      </p:to>
                                    </p:set>
                                    <p:anim calcmode="lin" valueType="num">
                                      <p:cBhvr additive="base">
                                        <p:cTn dur="400" fill="hold" id="14"/>
                                        <p:tgtEl>
                                          <p:spTgt spid="47"/>
                                        </p:tgtEl>
                                        <p:attrNameLst>
                                          <p:attrName>ppt_x</p:attrName>
                                        </p:attrNameLst>
                                      </p:cBhvr>
                                      <p:tavLst>
                                        <p:tav tm="0">
                                          <p:val>
                                            <p:strVal val="0-#ppt_w/2"/>
                                          </p:val>
                                        </p:tav>
                                        <p:tav tm="100000">
                                          <p:val>
                                            <p:strVal val="#ppt_x"/>
                                          </p:val>
                                        </p:tav>
                                      </p:tavLst>
                                    </p:anim>
                                    <p:anim calcmode="lin" valueType="num">
                                      <p:cBhvr additive="base">
                                        <p:cTn dur="400" fill="hold" id="15"/>
                                        <p:tgtEl>
                                          <p:spTgt spid="47"/>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46"/>
                                        </p:tgtEl>
                                        <p:attrNameLst>
                                          <p:attrName>style.visibility</p:attrName>
                                        </p:attrNameLst>
                                      </p:cBhvr>
                                      <p:to>
                                        <p:strVal val="visible"/>
                                      </p:to>
                                    </p:set>
                                    <p:anim calcmode="lin" valueType="num">
                                      <p:cBhvr additive="base">
                                        <p:cTn dur="400" fill="hold" id="19"/>
                                        <p:tgtEl>
                                          <p:spTgt spid="46"/>
                                        </p:tgtEl>
                                        <p:attrNameLst>
                                          <p:attrName>ppt_x</p:attrName>
                                        </p:attrNameLst>
                                      </p:cBhvr>
                                      <p:tavLst>
                                        <p:tav tm="0">
                                          <p:val>
                                            <p:strVal val="0-#ppt_w/2"/>
                                          </p:val>
                                        </p:tav>
                                        <p:tav tm="100000">
                                          <p:val>
                                            <p:strVal val="#ppt_x"/>
                                          </p:val>
                                        </p:tav>
                                      </p:tavLst>
                                    </p:anim>
                                    <p:anim calcmode="lin" valueType="num">
                                      <p:cBhvr additive="base">
                                        <p:cTn dur="400" fill="hold" id="20"/>
                                        <p:tgtEl>
                                          <p:spTgt spid="46"/>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49"/>
                                        </p:tgtEl>
                                        <p:attrNameLst>
                                          <p:attrName>style.visibility</p:attrName>
                                        </p:attrNameLst>
                                      </p:cBhvr>
                                      <p:to>
                                        <p:strVal val="visible"/>
                                      </p:to>
                                    </p:set>
                                    <p:animEffect filter="randombar(horizontal)" transition="in">
                                      <p:cBhvr>
                                        <p:cTn dur="400" id="23"/>
                                        <p:tgtEl>
                                          <p:spTgt spid="49"/>
                                        </p:tgtEl>
                                      </p:cBhvr>
                                    </p:animEffect>
                                  </p:childTnLst>
                                </p:cTn>
                              </p:par>
                            </p:childTnLst>
                          </p:cTn>
                        </p:par>
                        <p:par>
                          <p:cTn fill="hold" id="24" nodeType="afterGroup">
                            <p:stCondLst>
                              <p:cond delay="900"/>
                            </p:stCondLst>
                            <p:childTnLst>
                              <p:par>
                                <p:cTn fill="hold" id="25" nodeType="afterEffect" presetClass="entr" presetID="2" presetSubtype="1">
                                  <p:stCondLst>
                                    <p:cond delay="0"/>
                                  </p:stCondLst>
                                  <p:childTnLst>
                                    <p:set>
                                      <p:cBhvr>
                                        <p:cTn dur="1" fill="hold" id="26">
                                          <p:stCondLst>
                                            <p:cond delay="0"/>
                                          </p:stCondLst>
                                        </p:cTn>
                                        <p:tgtEl>
                                          <p:spTgt spid="43"/>
                                        </p:tgtEl>
                                        <p:attrNameLst>
                                          <p:attrName>style.visibility</p:attrName>
                                        </p:attrNameLst>
                                      </p:cBhvr>
                                      <p:to>
                                        <p:strVal val="visible"/>
                                      </p:to>
                                    </p:set>
                                    <p:anim calcmode="lin" valueType="num">
                                      <p:cBhvr additive="base">
                                        <p:cTn dur="500" fill="hold" id="27"/>
                                        <p:tgtEl>
                                          <p:spTgt spid="43"/>
                                        </p:tgtEl>
                                        <p:attrNameLst>
                                          <p:attrName>ppt_x</p:attrName>
                                        </p:attrNameLst>
                                      </p:cBhvr>
                                      <p:tavLst>
                                        <p:tav tm="0">
                                          <p:val>
                                            <p:strVal val="#ppt_x"/>
                                          </p:val>
                                        </p:tav>
                                        <p:tav tm="100000">
                                          <p:val>
                                            <p:strVal val="#ppt_x"/>
                                          </p:val>
                                        </p:tav>
                                      </p:tavLst>
                                    </p:anim>
                                    <p:anim calcmode="lin" valueType="num">
                                      <p:cBhvr additive="base">
                                        <p:cTn dur="500" fill="hold" id="28"/>
                                        <p:tgtEl>
                                          <p:spTgt spid="43"/>
                                        </p:tgtEl>
                                        <p:attrNameLst>
                                          <p:attrName>ppt_y</p:attrName>
                                        </p:attrNameLst>
                                      </p:cBhvr>
                                      <p:tavLst>
                                        <p:tav tm="0">
                                          <p:val>
                                            <p:strVal val="0-#ppt_h/2"/>
                                          </p:val>
                                        </p:tav>
                                        <p:tav tm="100000">
                                          <p:val>
                                            <p:strVal val="#ppt_y"/>
                                          </p:val>
                                        </p:tav>
                                      </p:tavLst>
                                    </p:anim>
                                  </p:childTnLst>
                                </p:cTn>
                              </p:par>
                            </p:childTnLst>
                          </p:cTn>
                        </p:par>
                        <p:par>
                          <p:cTn fill="hold" id="29" nodeType="afterGroup">
                            <p:stCondLst>
                              <p:cond delay="1400"/>
                            </p:stCondLst>
                            <p:childTnLst>
                              <p:par>
                                <p:cTn fill="hold" id="30" nodeType="afterEffect" presetClass="entr" presetID="2" presetSubtype="1">
                                  <p:stCondLst>
                                    <p:cond delay="0"/>
                                  </p:stCondLst>
                                  <p:childTnLst>
                                    <p:set>
                                      <p:cBhvr>
                                        <p:cTn dur="1" fill="hold" id="31">
                                          <p:stCondLst>
                                            <p:cond delay="0"/>
                                          </p:stCondLst>
                                        </p:cTn>
                                        <p:tgtEl>
                                          <p:spTgt spid="5"/>
                                        </p:tgtEl>
                                        <p:attrNameLst>
                                          <p:attrName>style.visibility</p:attrName>
                                        </p:attrNameLst>
                                      </p:cBhvr>
                                      <p:to>
                                        <p:strVal val="visible"/>
                                      </p:to>
                                    </p:set>
                                    <p:anim calcmode="lin" valueType="num">
                                      <p:cBhvr additive="base">
                                        <p:cTn dur="500" fill="hold" id="32"/>
                                        <p:tgtEl>
                                          <p:spTgt spid="5"/>
                                        </p:tgtEl>
                                        <p:attrNameLst>
                                          <p:attrName>ppt_x</p:attrName>
                                        </p:attrNameLst>
                                      </p:cBhvr>
                                      <p:tavLst>
                                        <p:tav tm="0">
                                          <p:val>
                                            <p:strVal val="#ppt_x"/>
                                          </p:val>
                                        </p:tav>
                                        <p:tav tm="100000">
                                          <p:val>
                                            <p:strVal val="#ppt_x"/>
                                          </p:val>
                                        </p:tav>
                                      </p:tavLst>
                                    </p:anim>
                                    <p:anim calcmode="lin" valueType="num">
                                      <p:cBhvr additive="base">
                                        <p:cTn dur="500" fill="hold" id="33"/>
                                        <p:tgtEl>
                                          <p:spTgt spid="5"/>
                                        </p:tgtEl>
                                        <p:attrNameLst>
                                          <p:attrName>ppt_y</p:attrName>
                                        </p:attrNameLst>
                                      </p:cBhvr>
                                      <p:tavLst>
                                        <p:tav tm="0">
                                          <p:val>
                                            <p:strVal val="0-#ppt_h/2"/>
                                          </p:val>
                                        </p:tav>
                                        <p:tav tm="100000">
                                          <p:val>
                                            <p:strVal val="#ppt_y"/>
                                          </p:val>
                                        </p:tav>
                                      </p:tavLst>
                                    </p:anim>
                                  </p:childTnLst>
                                </p:cTn>
                              </p:par>
                            </p:childTnLst>
                          </p:cTn>
                        </p:par>
                        <p:par>
                          <p:cTn fill="hold" id="34" nodeType="afterGroup">
                            <p:stCondLst>
                              <p:cond delay="1900"/>
                            </p:stCondLst>
                            <p:childTnLst>
                              <p:par>
                                <p:cTn fill="hold" id="35" nodeType="afterEffect" presetClass="entr" presetID="2" presetSubtype="1">
                                  <p:stCondLst>
                                    <p:cond delay="0"/>
                                  </p:stCondLst>
                                  <p:childTnLst>
                                    <p:set>
                                      <p:cBhvr>
                                        <p:cTn dur="1" fill="hold" id="36">
                                          <p:stCondLst>
                                            <p:cond delay="0"/>
                                          </p:stCondLst>
                                        </p:cTn>
                                        <p:tgtEl>
                                          <p:spTgt spid="8"/>
                                        </p:tgtEl>
                                        <p:attrNameLst>
                                          <p:attrName>style.visibility</p:attrName>
                                        </p:attrNameLst>
                                      </p:cBhvr>
                                      <p:to>
                                        <p:strVal val="visible"/>
                                      </p:to>
                                    </p:set>
                                    <p:anim calcmode="lin" valueType="num">
                                      <p:cBhvr additive="base">
                                        <p:cTn dur="500" fill="hold" id="37"/>
                                        <p:tgtEl>
                                          <p:spTgt spid="8"/>
                                        </p:tgtEl>
                                        <p:attrNameLst>
                                          <p:attrName>ppt_x</p:attrName>
                                        </p:attrNameLst>
                                      </p:cBhvr>
                                      <p:tavLst>
                                        <p:tav tm="0">
                                          <p:val>
                                            <p:strVal val="#ppt_x"/>
                                          </p:val>
                                        </p:tav>
                                        <p:tav tm="100000">
                                          <p:val>
                                            <p:strVal val="#ppt_x"/>
                                          </p:val>
                                        </p:tav>
                                      </p:tavLst>
                                    </p:anim>
                                    <p:anim calcmode="lin" valueType="num">
                                      <p:cBhvr additive="base">
                                        <p:cTn dur="500" fill="hold" id="38"/>
                                        <p:tgtEl>
                                          <p:spTgt spid="8"/>
                                        </p:tgtEl>
                                        <p:attrNameLst>
                                          <p:attrName>ppt_y</p:attrName>
                                        </p:attrNameLst>
                                      </p:cBhvr>
                                      <p:tavLst>
                                        <p:tav tm="0">
                                          <p:val>
                                            <p:strVal val="0-#ppt_h/2"/>
                                          </p:val>
                                        </p:tav>
                                        <p:tav tm="100000">
                                          <p:val>
                                            <p:strVal val="#ppt_y"/>
                                          </p:val>
                                        </p:tav>
                                      </p:tavLst>
                                    </p:anim>
                                  </p:childTnLst>
                                </p:cTn>
                              </p:par>
                            </p:childTnLst>
                          </p:cTn>
                        </p:par>
                        <p:par>
                          <p:cTn fill="hold" id="39" nodeType="afterGroup">
                            <p:stCondLst>
                              <p:cond delay="2400"/>
                            </p:stCondLst>
                            <p:childTnLst>
                              <p:par>
                                <p:cTn fill="hold" id="40" nodeType="afterEffect" presetClass="entr" presetID="2" presetSubtype="1">
                                  <p:stCondLst>
                                    <p:cond delay="0"/>
                                  </p:stCondLst>
                                  <p:childTnLst>
                                    <p:set>
                                      <p:cBhvr>
                                        <p:cTn dur="1" fill="hold" id="41">
                                          <p:stCondLst>
                                            <p:cond delay="0"/>
                                          </p:stCondLst>
                                        </p:cTn>
                                        <p:tgtEl>
                                          <p:spTgt spid="11"/>
                                        </p:tgtEl>
                                        <p:attrNameLst>
                                          <p:attrName>style.visibility</p:attrName>
                                        </p:attrNameLst>
                                      </p:cBhvr>
                                      <p:to>
                                        <p:strVal val="visible"/>
                                      </p:to>
                                    </p:set>
                                    <p:anim calcmode="lin" valueType="num">
                                      <p:cBhvr additive="base">
                                        <p:cTn dur="500" fill="hold" id="42"/>
                                        <p:tgtEl>
                                          <p:spTgt spid="11"/>
                                        </p:tgtEl>
                                        <p:attrNameLst>
                                          <p:attrName>ppt_x</p:attrName>
                                        </p:attrNameLst>
                                      </p:cBhvr>
                                      <p:tavLst>
                                        <p:tav tm="0">
                                          <p:val>
                                            <p:strVal val="#ppt_x"/>
                                          </p:val>
                                        </p:tav>
                                        <p:tav tm="100000">
                                          <p:val>
                                            <p:strVal val="#ppt_x"/>
                                          </p:val>
                                        </p:tav>
                                      </p:tavLst>
                                    </p:anim>
                                    <p:anim calcmode="lin" valueType="num">
                                      <p:cBhvr additive="base">
                                        <p:cTn dur="500" fill="hold" id="43"/>
                                        <p:tgtEl>
                                          <p:spTgt spid="11"/>
                                        </p:tgtEl>
                                        <p:attrNameLst>
                                          <p:attrName>ppt_y</p:attrName>
                                        </p:attrNameLst>
                                      </p:cBhvr>
                                      <p:tavLst>
                                        <p:tav tm="0">
                                          <p:val>
                                            <p:strVal val="0-#ppt_h/2"/>
                                          </p:val>
                                        </p:tav>
                                        <p:tav tm="100000">
                                          <p:val>
                                            <p:strVal val="#ppt_y"/>
                                          </p:val>
                                        </p:tav>
                                      </p:tavLst>
                                    </p:anim>
                                  </p:childTnLst>
                                </p:cTn>
                              </p:par>
                            </p:childTnLst>
                          </p:cTn>
                        </p:par>
                        <p:par>
                          <p:cTn fill="hold" id="44" nodeType="afterGroup">
                            <p:stCondLst>
                              <p:cond delay="2900"/>
                            </p:stCondLst>
                            <p:childTnLst>
                              <p:par>
                                <p:cTn fill="hold" id="45" nodeType="afterEffect" presetClass="entr" presetID="22" presetSubtype="2">
                                  <p:stCondLst>
                                    <p:cond delay="0"/>
                                  </p:stCondLst>
                                  <p:childTnLst>
                                    <p:set>
                                      <p:cBhvr>
                                        <p:cTn dur="1" fill="hold" id="46">
                                          <p:stCondLst>
                                            <p:cond delay="0"/>
                                          </p:stCondLst>
                                        </p:cTn>
                                        <p:tgtEl>
                                          <p:spTgt spid="40"/>
                                        </p:tgtEl>
                                        <p:attrNameLst>
                                          <p:attrName>style.visibility</p:attrName>
                                        </p:attrNameLst>
                                      </p:cBhvr>
                                      <p:to>
                                        <p:strVal val="visible"/>
                                      </p:to>
                                    </p:set>
                                    <p:animEffect filter="wipe(right)" transition="in">
                                      <p:cBhvr>
                                        <p:cTn dur="500" id="47"/>
                                        <p:tgtEl>
                                          <p:spTgt spid="40"/>
                                        </p:tgtEl>
                                      </p:cBhvr>
                                    </p:animEffect>
                                  </p:childTnLst>
                                </p:cTn>
                              </p:par>
                              <p:par>
                                <p:cTn fill="hold" id="48" nodeType="withEffect" presetClass="entr" presetID="22" presetSubtype="2">
                                  <p:stCondLst>
                                    <p:cond delay="0"/>
                                  </p:stCondLst>
                                  <p:childTnLst>
                                    <p:set>
                                      <p:cBhvr>
                                        <p:cTn dur="1" fill="hold" id="49">
                                          <p:stCondLst>
                                            <p:cond delay="0"/>
                                          </p:stCondLst>
                                        </p:cTn>
                                        <p:tgtEl>
                                          <p:spTgt spid="2"/>
                                        </p:tgtEl>
                                        <p:attrNameLst>
                                          <p:attrName>style.visibility</p:attrName>
                                        </p:attrNameLst>
                                      </p:cBhvr>
                                      <p:to>
                                        <p:strVal val="visible"/>
                                      </p:to>
                                    </p:set>
                                    <p:animEffect filter="wipe(right)" transition="in">
                                      <p:cBhvr>
                                        <p:cTn dur="500" id="50"/>
                                        <p:tgtEl>
                                          <p:spTgt spid="2"/>
                                        </p:tgtEl>
                                      </p:cBhvr>
                                    </p:animEffect>
                                  </p:childTnLst>
                                </p:cTn>
                              </p:par>
                              <p:par>
                                <p:cTn fill="hold" id="51" nodeType="withEffect" presetClass="entr" presetID="22" presetSubtype="8">
                                  <p:stCondLst>
                                    <p:cond delay="0"/>
                                  </p:stCondLst>
                                  <p:childTnLst>
                                    <p:set>
                                      <p:cBhvr>
                                        <p:cTn dur="1" fill="hold" id="52">
                                          <p:stCondLst>
                                            <p:cond delay="0"/>
                                          </p:stCondLst>
                                        </p:cTn>
                                        <p:tgtEl>
                                          <p:spTgt spid="37"/>
                                        </p:tgtEl>
                                        <p:attrNameLst>
                                          <p:attrName>style.visibility</p:attrName>
                                        </p:attrNameLst>
                                      </p:cBhvr>
                                      <p:to>
                                        <p:strVal val="visible"/>
                                      </p:to>
                                    </p:set>
                                    <p:animEffect filter="wipe(left)" transition="in">
                                      <p:cBhvr>
                                        <p:cTn dur="500" id="53"/>
                                        <p:tgtEl>
                                          <p:spTgt spid="37"/>
                                        </p:tgtEl>
                                      </p:cBhvr>
                                    </p:animEffect>
                                  </p:childTnLst>
                                </p:cTn>
                              </p:par>
                              <p:par>
                                <p:cTn fill="hold" id="54" nodeType="withEffect" presetClass="entr" presetID="22" presetSubtype="8">
                                  <p:stCondLst>
                                    <p:cond delay="0"/>
                                  </p:stCondLst>
                                  <p:childTnLst>
                                    <p:set>
                                      <p:cBhvr>
                                        <p:cTn dur="1" fill="hold" id="55">
                                          <p:stCondLst>
                                            <p:cond delay="0"/>
                                          </p:stCondLst>
                                        </p:cTn>
                                        <p:tgtEl>
                                          <p:spTgt spid="34"/>
                                        </p:tgtEl>
                                        <p:attrNameLst>
                                          <p:attrName>style.visibility</p:attrName>
                                        </p:attrNameLst>
                                      </p:cBhvr>
                                      <p:to>
                                        <p:strVal val="visible"/>
                                      </p:to>
                                    </p:set>
                                    <p:animEffect filter="wipe(left)" transition="in">
                                      <p:cBhvr>
                                        <p:cTn dur="500" id="56"/>
                                        <p:tgtEl>
                                          <p:spTgt spid="34"/>
                                        </p:tgtEl>
                                      </p:cBhvr>
                                    </p:animEffect>
                                  </p:childTnLst>
                                </p:cTn>
                              </p:par>
                            </p:childTnLst>
                          </p:cTn>
                        </p:par>
                        <p:par>
                          <p:cTn fill="hold" id="57" nodeType="afterGroup">
                            <p:stCondLst>
                              <p:cond delay="3400"/>
                            </p:stCondLst>
                            <p:childTnLst>
                              <p:par>
                                <p:cTn fill="hold" id="58" nodeType="afterEffect" presetClass="entr" presetID="12" presetSubtype="8">
                                  <p:stCondLst>
                                    <p:cond delay="0"/>
                                  </p:stCondLst>
                                  <p:childTnLst>
                                    <p:set>
                                      <p:cBhvr>
                                        <p:cTn dur="1" fill="hold" id="59">
                                          <p:stCondLst>
                                            <p:cond delay="0"/>
                                          </p:stCondLst>
                                        </p:cTn>
                                        <p:tgtEl>
                                          <p:spTgt spid="14"/>
                                        </p:tgtEl>
                                        <p:attrNameLst>
                                          <p:attrName>style.visibility</p:attrName>
                                        </p:attrNameLst>
                                      </p:cBhvr>
                                      <p:to>
                                        <p:strVal val="visible"/>
                                      </p:to>
                                    </p:set>
                                    <p:anim calcmode="lin" valueType="num">
                                      <p:cBhvr additive="base">
                                        <p:cTn dur="500" id="60"/>
                                        <p:tgtEl>
                                          <p:spTgt spid="14"/>
                                        </p:tgtEl>
                                        <p:attrNameLst>
                                          <p:attrName>ppt_x</p:attrName>
                                        </p:attrNameLst>
                                      </p:cBhvr>
                                      <p:tavLst>
                                        <p:tav tm="0">
                                          <p:val>
                                            <p:strVal val="#ppt_x-#ppt_w*1.125000"/>
                                          </p:val>
                                        </p:tav>
                                        <p:tav tm="100000">
                                          <p:val>
                                            <p:strVal val="#ppt_x"/>
                                          </p:val>
                                        </p:tav>
                                      </p:tavLst>
                                    </p:anim>
                                    <p:animEffect filter="wipe(right)" transition="in">
                                      <p:cBhvr>
                                        <p:cTn dur="500" id="61"/>
                                        <p:tgtEl>
                                          <p:spTgt spid="14"/>
                                        </p:tgtEl>
                                      </p:cBhvr>
                                    </p:animEffect>
                                  </p:childTnLst>
                                </p:cTn>
                              </p:par>
                              <p:par>
                                <p:cTn fill="hold" id="62" nodeType="withEffect" presetClass="entr" presetID="12" presetSubtype="8">
                                  <p:stCondLst>
                                    <p:cond delay="0"/>
                                  </p:stCondLst>
                                  <p:childTnLst>
                                    <p:set>
                                      <p:cBhvr>
                                        <p:cTn dur="1" fill="hold" id="63">
                                          <p:stCondLst>
                                            <p:cond delay="0"/>
                                          </p:stCondLst>
                                        </p:cTn>
                                        <p:tgtEl>
                                          <p:spTgt spid="29"/>
                                        </p:tgtEl>
                                        <p:attrNameLst>
                                          <p:attrName>style.visibility</p:attrName>
                                        </p:attrNameLst>
                                      </p:cBhvr>
                                      <p:to>
                                        <p:strVal val="visible"/>
                                      </p:to>
                                    </p:set>
                                    <p:anim calcmode="lin" valueType="num">
                                      <p:cBhvr additive="base">
                                        <p:cTn dur="500" id="64"/>
                                        <p:tgtEl>
                                          <p:spTgt spid="29"/>
                                        </p:tgtEl>
                                        <p:attrNameLst>
                                          <p:attrName>ppt_x</p:attrName>
                                        </p:attrNameLst>
                                      </p:cBhvr>
                                      <p:tavLst>
                                        <p:tav tm="0">
                                          <p:val>
                                            <p:strVal val="#ppt_x-#ppt_w*1.125000"/>
                                          </p:val>
                                        </p:tav>
                                        <p:tav tm="100000">
                                          <p:val>
                                            <p:strVal val="#ppt_x"/>
                                          </p:val>
                                        </p:tav>
                                      </p:tavLst>
                                    </p:anim>
                                    <p:animEffect filter="wipe(right)" transition="in">
                                      <p:cBhvr>
                                        <p:cTn dur="500" id="65"/>
                                        <p:tgtEl>
                                          <p:spTgt spid="29"/>
                                        </p:tgtEl>
                                      </p:cBhvr>
                                    </p:animEffect>
                                  </p:childTnLst>
                                </p:cTn>
                              </p:par>
                              <p:par>
                                <p:cTn fill="hold" id="66" nodeType="withEffect" presetClass="entr" presetID="12" presetSubtype="2">
                                  <p:stCondLst>
                                    <p:cond delay="0"/>
                                  </p:stCondLst>
                                  <p:childTnLst>
                                    <p:set>
                                      <p:cBhvr>
                                        <p:cTn dur="1" fill="hold" id="67">
                                          <p:stCondLst>
                                            <p:cond delay="0"/>
                                          </p:stCondLst>
                                        </p:cTn>
                                        <p:tgtEl>
                                          <p:spTgt spid="19"/>
                                        </p:tgtEl>
                                        <p:attrNameLst>
                                          <p:attrName>style.visibility</p:attrName>
                                        </p:attrNameLst>
                                      </p:cBhvr>
                                      <p:to>
                                        <p:strVal val="visible"/>
                                      </p:to>
                                    </p:set>
                                    <p:anim calcmode="lin" valueType="num">
                                      <p:cBhvr additive="base">
                                        <p:cTn dur="500" id="68"/>
                                        <p:tgtEl>
                                          <p:spTgt spid="19"/>
                                        </p:tgtEl>
                                        <p:attrNameLst>
                                          <p:attrName>ppt_x</p:attrName>
                                        </p:attrNameLst>
                                      </p:cBhvr>
                                      <p:tavLst>
                                        <p:tav tm="0">
                                          <p:val>
                                            <p:strVal val="#ppt_x+#ppt_w*1.125000"/>
                                          </p:val>
                                        </p:tav>
                                        <p:tav tm="100000">
                                          <p:val>
                                            <p:strVal val="#ppt_x"/>
                                          </p:val>
                                        </p:tav>
                                      </p:tavLst>
                                    </p:anim>
                                    <p:animEffect filter="wipe(left)" transition="in">
                                      <p:cBhvr>
                                        <p:cTn dur="500" id="69"/>
                                        <p:tgtEl>
                                          <p:spTgt spid="19"/>
                                        </p:tgtEl>
                                      </p:cBhvr>
                                    </p:animEffect>
                                  </p:childTnLst>
                                </p:cTn>
                              </p:par>
                              <p:par>
                                <p:cTn fill="hold" id="70" nodeType="withEffect" presetClass="entr" presetID="12" presetSubtype="2">
                                  <p:stCondLst>
                                    <p:cond delay="0"/>
                                  </p:stCondLst>
                                  <p:childTnLst>
                                    <p:set>
                                      <p:cBhvr>
                                        <p:cTn dur="1" fill="hold" id="71">
                                          <p:stCondLst>
                                            <p:cond delay="0"/>
                                          </p:stCondLst>
                                        </p:cTn>
                                        <p:tgtEl>
                                          <p:spTgt spid="24"/>
                                        </p:tgtEl>
                                        <p:attrNameLst>
                                          <p:attrName>style.visibility</p:attrName>
                                        </p:attrNameLst>
                                      </p:cBhvr>
                                      <p:to>
                                        <p:strVal val="visible"/>
                                      </p:to>
                                    </p:set>
                                    <p:anim calcmode="lin" valueType="num">
                                      <p:cBhvr additive="base">
                                        <p:cTn dur="500" id="72"/>
                                        <p:tgtEl>
                                          <p:spTgt spid="24"/>
                                        </p:tgtEl>
                                        <p:attrNameLst>
                                          <p:attrName>ppt_x</p:attrName>
                                        </p:attrNameLst>
                                      </p:cBhvr>
                                      <p:tavLst>
                                        <p:tav tm="0">
                                          <p:val>
                                            <p:strVal val="#ppt_x+#ppt_w*1.125000"/>
                                          </p:val>
                                        </p:tav>
                                        <p:tav tm="100000">
                                          <p:val>
                                            <p:strVal val="#ppt_x"/>
                                          </p:val>
                                        </p:tav>
                                      </p:tavLst>
                                    </p:anim>
                                    <p:animEffect filter="wipe(left)" transition="in">
                                      <p:cBhvr>
                                        <p:cTn dur="500" id="73"/>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47"/>
      <p:bldP grpId="0" spid="5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CC7A9CE3-1FDC-42FD-A308-7B5155066D26}"/>
              </a:ext>
            </a:extLst>
          </p:cNvPr>
          <p:cNvPicPr>
            <a:picLocks noChangeAspect="1"/>
          </p:cNvPicPr>
          <p:nvPr/>
        </p:nvPicPr>
        <p:blipFill>
          <a:blip r:embed="rId3">
            <a:extLst>
              <a:ext uri="{28A0092B-C50C-407E-A947-70E740481C1C}">
                <a14:useLocalDpi val="0"/>
              </a:ext>
            </a:extLst>
          </a:blip>
          <a:stretch>
            <a:fillRect/>
          </a:stretch>
        </p:blipFill>
        <p:spPr>
          <a:xfrm>
            <a:off x="0" y="0"/>
            <a:ext cx="3048000" cy="5040313"/>
          </a:xfrm>
          <a:prstGeom prst="rect">
            <a:avLst/>
          </a:prstGeom>
        </p:spPr>
      </p:pic>
      <p:sp>
        <p:nvSpPr>
          <p:cNvPr id="5" name="矩形 4">
            <a:extLst>
              <a:ext uri="{FF2B5EF4-FFF2-40B4-BE49-F238E27FC236}">
                <a16:creationId xmlns:a16="http://schemas.microsoft.com/office/drawing/2014/main" id="{F3B94BB8-4D86-4415-A018-2BFD8161DF7B}"/>
              </a:ext>
            </a:extLst>
          </p:cNvPr>
          <p:cNvSpPr/>
          <p:nvPr/>
        </p:nvSpPr>
        <p:spPr>
          <a:xfrm>
            <a:off x="1341119" y="1092074"/>
            <a:ext cx="6489133" cy="2834640"/>
          </a:xfrm>
          <a:prstGeom prst="rect">
            <a:avLst/>
          </a:prstGeom>
          <a:noFill/>
          <a:ln w="381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a:extLst>
              <a:ext uri="{FF2B5EF4-FFF2-40B4-BE49-F238E27FC236}">
                <a16:creationId xmlns:a16="http://schemas.microsoft.com/office/drawing/2014/main" id="{135B5C36-48B5-4EA8-9CCA-3579AA626F9C}"/>
              </a:ext>
            </a:extLst>
          </p:cNvPr>
          <p:cNvSpPr txBox="1"/>
          <p:nvPr/>
        </p:nvSpPr>
        <p:spPr>
          <a:xfrm>
            <a:off x="6132070" y="1362890"/>
            <a:ext cx="1949693" cy="640080"/>
          </a:xfrm>
          <a:prstGeom prst="rect">
            <a:avLst/>
          </a:prstGeom>
          <a:noFill/>
        </p:spPr>
        <p:txBody>
          <a:bodyPr rtlCol="0" wrap="none">
            <a:spAutoFit/>
          </a:bodyPr>
          <a:lstStyle/>
          <a:p>
            <a:r>
              <a:rPr altLang="zh-CN" lang="en-US" spc="300" sz="3600">
                <a:solidFill>
                  <a:srgbClr val="19B49B"/>
                </a:solidFill>
                <a:latin charset="0" panose="020b0503020202020204" pitchFamily="34" typeface="Agency FB"/>
              </a:rPr>
              <a:t>PART 04</a:t>
            </a:r>
          </a:p>
        </p:txBody>
      </p:sp>
      <p:sp>
        <p:nvSpPr>
          <p:cNvPr id="7" name="文本框 6">
            <a:extLst>
              <a:ext uri="{FF2B5EF4-FFF2-40B4-BE49-F238E27FC236}">
                <a16:creationId xmlns:a16="http://schemas.microsoft.com/office/drawing/2014/main" id="{3077A60F-6437-4A52-A98E-3DFF5A667757}"/>
              </a:ext>
            </a:extLst>
          </p:cNvPr>
          <p:cNvSpPr txBox="1"/>
          <p:nvPr/>
        </p:nvSpPr>
        <p:spPr>
          <a:xfrm>
            <a:off x="4753793" y="2051003"/>
            <a:ext cx="2926080" cy="640080"/>
          </a:xfrm>
          <a:prstGeom prst="rect">
            <a:avLst/>
          </a:prstGeom>
          <a:noFill/>
        </p:spPr>
        <p:txBody>
          <a:bodyPr rtlCol="0" wrap="none">
            <a:spAutoFit/>
          </a:bodyPr>
          <a:lstStyle/>
          <a:p>
            <a:r>
              <a:rPr altLang="en-US" b="1" lang="zh-CN" sz="3600">
                <a:latin charset="0" panose="020b0503020202020204" pitchFamily="34" typeface="Agency FB"/>
              </a:rPr>
              <a:t>工作存在不足</a:t>
            </a:r>
          </a:p>
        </p:txBody>
      </p:sp>
      <p:cxnSp>
        <p:nvCxnSpPr>
          <p:cNvPr id="8" name="直接连接符 7">
            <a:extLst>
              <a:ext uri="{FF2B5EF4-FFF2-40B4-BE49-F238E27FC236}">
                <a16:creationId xmlns:a16="http://schemas.microsoft.com/office/drawing/2014/main" id="{596361AE-2C38-46F2-B75E-C04B645FB4E1}"/>
              </a:ext>
            </a:extLst>
          </p:cNvPr>
          <p:cNvCxnSpPr/>
          <p:nvPr/>
        </p:nvCxnSpPr>
        <p:spPr>
          <a:xfrm>
            <a:off x="7093974" y="2781520"/>
            <a:ext cx="412034" cy="0"/>
          </a:xfrm>
          <a:prstGeom prst="line">
            <a:avLst/>
          </a:prstGeom>
          <a:ln w="31750">
            <a:solidFill>
              <a:srgbClr val="19B49B"/>
            </a:solidFill>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2B3BAA15-3D05-40A3-8206-787FBDA2B6E6}"/>
              </a:ext>
            </a:extLst>
          </p:cNvPr>
          <p:cNvSpPr txBox="1"/>
          <p:nvPr/>
        </p:nvSpPr>
        <p:spPr>
          <a:xfrm>
            <a:off x="2712289" y="2929919"/>
            <a:ext cx="4927622" cy="365760"/>
          </a:xfrm>
          <a:prstGeom prst="rect">
            <a:avLst/>
          </a:prstGeom>
          <a:noFill/>
        </p:spPr>
        <p:txBody>
          <a:bodyPr rtlCol="0" wrap="square">
            <a:spAutoFit/>
          </a:bodyPr>
          <a:lstStyle/>
          <a:p>
            <a:pPr algn="r"/>
            <a:r>
              <a:rPr altLang="zh-CN" lang="en-US" sz="900">
                <a:solidFill>
                  <a:srgbClr val="19B49B"/>
                </a:solidFill>
                <a:latin charset="-122" panose="02000000000000000000" pitchFamily="2" typeface="方正兰亭准黑_GBK"/>
                <a:ea charset="-122" panose="02000000000000000000" pitchFamily="2" typeface="方正兰亭准黑_GBK"/>
              </a:rPr>
              <a:t>Lorem ipsum dolir sit,consectetur adipiscing elit. Ut eff citur ipsum vitae </a:t>
            </a:r>
          </a:p>
          <a:p>
            <a:pPr algn="r"/>
            <a:r>
              <a:rPr altLang="zh-CN" lang="en-US" sz="900">
                <a:solidFill>
                  <a:srgbClr val="19B49B"/>
                </a:solidFill>
                <a:latin charset="-122" panose="02000000000000000000" pitchFamily="2" typeface="方正兰亭准黑_GBK"/>
                <a:ea charset="-122" panose="02000000000000000000" pitchFamily="2" typeface="方正兰亭准黑_GBK"/>
              </a:rPr>
              <a:t>tortor accumsan,a pulvinar lorem lacinina.</a:t>
            </a:r>
          </a:p>
        </p:txBody>
      </p:sp>
    </p:spTree>
    <p:extLst>
      <p:ext uri="{BB962C8B-B14F-4D97-AF65-F5344CB8AC3E}">
        <p14:creationId val="229121628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5"/>
                                        </p:tgtEl>
                                        <p:attrNameLst>
                                          <p:attrName>style.visibility</p:attrName>
                                        </p:attrNameLst>
                                      </p:cBhvr>
                                      <p:to>
                                        <p:strVal val="visible"/>
                                      </p:to>
                                    </p:set>
                                    <p:animEffect filter="wipe(right)"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53" presetSubtype="0">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p:cTn dur="500" fill="hold" id="15"/>
                                        <p:tgtEl>
                                          <p:spTgt spid="6"/>
                                        </p:tgtEl>
                                        <p:attrNameLst>
                                          <p:attrName>ppt_w</p:attrName>
                                        </p:attrNameLst>
                                      </p:cBhvr>
                                      <p:tavLst>
                                        <p:tav tm="0">
                                          <p:val>
                                            <p:fltVal val="0"/>
                                          </p:val>
                                        </p:tav>
                                        <p:tav tm="100000">
                                          <p:val>
                                            <p:strVal val="#ppt_w"/>
                                          </p:val>
                                        </p:tav>
                                      </p:tavLst>
                                    </p:anim>
                                    <p:anim calcmode="lin" valueType="num">
                                      <p:cBhvr>
                                        <p:cTn dur="500" fill="hold" id="16"/>
                                        <p:tgtEl>
                                          <p:spTgt spid="6"/>
                                        </p:tgtEl>
                                        <p:attrNameLst>
                                          <p:attrName>ppt_h</p:attrName>
                                        </p:attrNameLst>
                                      </p:cBhvr>
                                      <p:tavLst>
                                        <p:tav tm="0">
                                          <p:val>
                                            <p:fltVal val="0"/>
                                          </p:val>
                                        </p:tav>
                                        <p:tav tm="100000">
                                          <p:val>
                                            <p:strVal val="#ppt_h"/>
                                          </p:val>
                                        </p:tav>
                                      </p:tavLst>
                                    </p:anim>
                                    <p:animEffect filter="fade" transition="in">
                                      <p:cBhvr>
                                        <p:cTn dur="500" id="17"/>
                                        <p:tgtEl>
                                          <p:spTgt spid="6"/>
                                        </p:tgtEl>
                                      </p:cBhvr>
                                    </p:animEffect>
                                  </p:childTnLst>
                                </p:cTn>
                              </p:par>
                            </p:childTnLst>
                          </p:cTn>
                        </p:par>
                        <p:par>
                          <p:cTn fill="hold" id="18" nodeType="afterGroup">
                            <p:stCondLst>
                              <p:cond delay="1500"/>
                            </p:stCondLst>
                            <p:childTnLst>
                              <p:par>
                                <p:cTn fill="hold" grpId="0" id="19" nodeType="afterEffect" presetClass="entr" presetID="2" presetSubtype="2">
                                  <p:stCondLst>
                                    <p:cond delay="0"/>
                                  </p:stCondLst>
                                  <p:iterate type="wd">
                                    <p:tmPct val="20000"/>
                                  </p:iterate>
                                  <p:childTnLst>
                                    <p:set>
                                      <p:cBhvr>
                                        <p:cTn dur="1" fill="hold" id="20">
                                          <p:stCondLst>
                                            <p:cond delay="0"/>
                                          </p:stCondLst>
                                        </p:cTn>
                                        <p:tgtEl>
                                          <p:spTgt spid="7"/>
                                        </p:tgtEl>
                                        <p:attrNameLst>
                                          <p:attrName>style.visibility</p:attrName>
                                        </p:attrNameLst>
                                      </p:cBhvr>
                                      <p:to>
                                        <p:strVal val="visible"/>
                                      </p:to>
                                    </p:set>
                                    <p:anim calcmode="lin" valueType="num">
                                      <p:cBhvr additive="base">
                                        <p:cTn dur="500" fill="hold" id="21"/>
                                        <p:tgtEl>
                                          <p:spTgt spid="7"/>
                                        </p:tgtEl>
                                        <p:attrNameLst>
                                          <p:attrName>ppt_x</p:attrName>
                                        </p:attrNameLst>
                                      </p:cBhvr>
                                      <p:tavLst>
                                        <p:tav tm="0">
                                          <p:val>
                                            <p:strVal val="1+#ppt_w/2"/>
                                          </p:val>
                                        </p:tav>
                                        <p:tav tm="100000">
                                          <p:val>
                                            <p:strVal val="#ppt_x"/>
                                          </p:val>
                                        </p:tav>
                                      </p:tavLst>
                                    </p:anim>
                                    <p:anim calcmode="lin" valueType="num">
                                      <p:cBhvr additive="base">
                                        <p:cTn dur="500" fill="hold" id="22"/>
                                        <p:tgtEl>
                                          <p:spTgt spid="7"/>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000"/>
                            </p:stCondLst>
                            <p:childTnLst>
                              <p:par>
                                <p:cTn fill="hold" id="24" nodeType="afterEffect" presetClass="entr" presetID="10" presetSubtype="0">
                                  <p:stCondLst>
                                    <p:cond delay="0"/>
                                  </p:stCondLst>
                                  <p:childTnLst>
                                    <p:set>
                                      <p:cBhvr>
                                        <p:cTn dur="1" fill="hold" id="25">
                                          <p:stCondLst>
                                            <p:cond delay="0"/>
                                          </p:stCondLst>
                                        </p:cTn>
                                        <p:tgtEl>
                                          <p:spTgt spid="8"/>
                                        </p:tgtEl>
                                        <p:attrNameLst>
                                          <p:attrName>style.visibility</p:attrName>
                                        </p:attrNameLst>
                                      </p:cBhvr>
                                      <p:to>
                                        <p:strVal val="visible"/>
                                      </p:to>
                                    </p:set>
                                    <p:animEffect filter="fade" transition="in">
                                      <p:cBhvr>
                                        <p:cTn dur="100" id="26"/>
                                        <p:tgtEl>
                                          <p:spTgt spid="8"/>
                                        </p:tgtEl>
                                      </p:cBhvr>
                                    </p:animEffect>
                                  </p:childTnLst>
                                </p:cTn>
                              </p:par>
                            </p:childTnLst>
                          </p:cTn>
                        </p:par>
                        <p:par>
                          <p:cTn fill="hold" id="27" nodeType="afterGroup">
                            <p:stCondLst>
                              <p:cond delay="2100"/>
                            </p:stCondLst>
                            <p:childTnLst>
                              <p:par>
                                <p:cTn fill="hold" grpId="0" id="28" nodeType="afterEffect" presetClass="entr" presetID="10" presetSubtype="0">
                                  <p:stCondLst>
                                    <p:cond delay="0"/>
                                  </p:stCondLst>
                                  <p:iterate type="lt">
                                    <p:tmPct val="10000"/>
                                  </p:iterate>
                                  <p:childTnLst>
                                    <p:set>
                                      <p:cBhvr>
                                        <p:cTn dur="1" fill="hold" id="29">
                                          <p:stCondLst>
                                            <p:cond delay="0"/>
                                          </p:stCondLst>
                                        </p:cTn>
                                        <p:tgtEl>
                                          <p:spTgt spid="9"/>
                                        </p:tgtEl>
                                        <p:attrNameLst>
                                          <p:attrName>style.visibility</p:attrName>
                                        </p:attrNameLst>
                                      </p:cBhvr>
                                      <p:to>
                                        <p:strVal val="visible"/>
                                      </p:to>
                                    </p:set>
                                    <p:animEffect filter="fade" transition="in">
                                      <p:cBhvr>
                                        <p:cTn dur="100" id="3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a:extLst>
              <a:ext uri="{FF2B5EF4-FFF2-40B4-BE49-F238E27FC236}">
                <a16:creationId xmlns:a16="http://schemas.microsoft.com/office/drawing/2014/main" id="{1E552104-824A-4032-9587-A289BA7B746D}"/>
              </a:ext>
            </a:extLst>
          </p:cNvPr>
          <p:cNvSpPr/>
          <p:nvPr/>
        </p:nvSpPr>
        <p:spPr>
          <a:xfrm>
            <a:off x="3528629" y="2526084"/>
            <a:ext cx="2237910" cy="2237911"/>
          </a:xfrm>
          <a:prstGeom prst="ellipse">
            <a:avLst/>
          </a:prstGeom>
          <a:noFill/>
          <a:ln w="762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a:defRPr/>
            </a:pPr>
            <a:r>
              <a:rPr altLang="en-US" b="1" lang="zh-CN" sz="2351">
                <a:solidFill>
                  <a:schemeClr val="bg1">
                    <a:lumMod val="50000"/>
                  </a:schemeClr>
                </a:solidFill>
                <a:latin charset="-122" pitchFamily="34" typeface="微软雅黑"/>
                <a:ea charset="-122" panose="020b0503020204020204" pitchFamily="34" typeface="微软雅黑"/>
              </a:rPr>
              <a:t>文字内容</a:t>
            </a:r>
          </a:p>
        </p:txBody>
      </p:sp>
      <p:sp>
        <p:nvSpPr>
          <p:cNvPr id="3" name="TextBox 15">
            <a:extLst>
              <a:ext uri="{FF2B5EF4-FFF2-40B4-BE49-F238E27FC236}">
                <a16:creationId xmlns:a16="http://schemas.microsoft.com/office/drawing/2014/main" id="{B3A63EC5-D704-4945-9820-FBCD944FA72A}"/>
              </a:ext>
            </a:extLst>
          </p:cNvPr>
          <p:cNvSpPr txBox="1">
            <a:spLocks noChangeArrowheads="1"/>
          </p:cNvSpPr>
          <p:nvPr/>
        </p:nvSpPr>
        <p:spPr bwMode="auto">
          <a:xfrm>
            <a:off x="6410131" y="3135299"/>
            <a:ext cx="1332893" cy="98791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b0606020202030204" pitchFamily="34" typeface="Arial Narrow"/>
                <a:ea charset="-122" pitchFamily="2" typeface="宋体"/>
              </a:defRPr>
            </a:lvl1pPr>
            <a:lvl2pPr indent="-285750" marL="742950">
              <a:defRPr>
                <a:solidFill>
                  <a:schemeClr val="tx1"/>
                </a:solidFill>
                <a:latin charset="0" panose="020b0606020202030204" pitchFamily="34" typeface="Arial Narrow"/>
                <a:ea charset="-122" pitchFamily="2" typeface="宋体"/>
              </a:defRPr>
            </a:lvl2pPr>
            <a:lvl3pPr indent="-228600" marL="1143000">
              <a:defRPr>
                <a:solidFill>
                  <a:schemeClr val="tx1"/>
                </a:solidFill>
                <a:latin charset="0" panose="020b0606020202030204" pitchFamily="34" typeface="Arial Narrow"/>
                <a:ea charset="-122" pitchFamily="2" typeface="宋体"/>
              </a:defRPr>
            </a:lvl3pPr>
            <a:lvl4pPr indent="-228600" marL="1600200">
              <a:defRPr>
                <a:solidFill>
                  <a:schemeClr val="tx1"/>
                </a:solidFill>
                <a:latin charset="0" panose="020b0606020202030204" pitchFamily="34" typeface="Arial Narrow"/>
                <a:ea charset="-122" pitchFamily="2" typeface="宋体"/>
              </a:defRPr>
            </a:lvl4pPr>
            <a:lvl5pPr indent="-228600" marL="2057400">
              <a:defRPr>
                <a:solidFill>
                  <a:schemeClr val="tx1"/>
                </a:solidFill>
                <a:latin charset="0" panose="020b0606020202030204" pitchFamily="34" typeface="Arial Narrow"/>
                <a:ea charset="-122"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itchFamily="2" typeface="宋体"/>
              </a:defRPr>
            </a:lvl9pPr>
          </a:lstStyle>
          <a:p>
            <a:pPr>
              <a:lnSpc>
                <a:spcPct val="13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4" name="TextBox 16">
            <a:extLst>
              <a:ext uri="{FF2B5EF4-FFF2-40B4-BE49-F238E27FC236}">
                <a16:creationId xmlns:a16="http://schemas.microsoft.com/office/drawing/2014/main" id="{BBFC66A3-2E6E-4FA3-ACA3-F6C300AB8164}"/>
              </a:ext>
            </a:extLst>
          </p:cNvPr>
          <p:cNvSpPr txBox="1">
            <a:spLocks noChangeArrowheads="1"/>
          </p:cNvSpPr>
          <p:nvPr/>
        </p:nvSpPr>
        <p:spPr bwMode="auto">
          <a:xfrm>
            <a:off x="6164557" y="1432051"/>
            <a:ext cx="1615697" cy="98791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b0606020202030204" pitchFamily="34" typeface="Arial Narrow"/>
                <a:ea charset="-122" pitchFamily="2" typeface="宋体"/>
              </a:defRPr>
            </a:lvl1pPr>
            <a:lvl2pPr indent="-285750" marL="742950">
              <a:defRPr>
                <a:solidFill>
                  <a:schemeClr val="tx1"/>
                </a:solidFill>
                <a:latin charset="0" panose="020b0606020202030204" pitchFamily="34" typeface="Arial Narrow"/>
                <a:ea charset="-122" pitchFamily="2" typeface="宋体"/>
              </a:defRPr>
            </a:lvl2pPr>
            <a:lvl3pPr indent="-228600" marL="1143000">
              <a:defRPr>
                <a:solidFill>
                  <a:schemeClr val="tx1"/>
                </a:solidFill>
                <a:latin charset="0" panose="020b0606020202030204" pitchFamily="34" typeface="Arial Narrow"/>
                <a:ea charset="-122" pitchFamily="2" typeface="宋体"/>
              </a:defRPr>
            </a:lvl3pPr>
            <a:lvl4pPr indent="-228600" marL="1600200">
              <a:defRPr>
                <a:solidFill>
                  <a:schemeClr val="tx1"/>
                </a:solidFill>
                <a:latin charset="0" panose="020b0606020202030204" pitchFamily="34" typeface="Arial Narrow"/>
                <a:ea charset="-122" pitchFamily="2" typeface="宋体"/>
              </a:defRPr>
            </a:lvl4pPr>
            <a:lvl5pPr indent="-228600" marL="2057400">
              <a:defRPr>
                <a:solidFill>
                  <a:schemeClr val="tx1"/>
                </a:solidFill>
                <a:latin charset="0" panose="020b0606020202030204" pitchFamily="34" typeface="Arial Narrow"/>
                <a:ea charset="-122"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itchFamily="2" typeface="宋体"/>
              </a:defRPr>
            </a:lvl9pPr>
          </a:lstStyle>
          <a:p>
            <a:pPr>
              <a:lnSpc>
                <a:spcPct val="13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5" name="TextBox 17">
            <a:extLst>
              <a:ext uri="{FF2B5EF4-FFF2-40B4-BE49-F238E27FC236}">
                <a16:creationId xmlns:a16="http://schemas.microsoft.com/office/drawing/2014/main" id="{086820FC-051D-4F8F-BA03-6A9DFA9D13B1}"/>
              </a:ext>
            </a:extLst>
          </p:cNvPr>
          <p:cNvSpPr txBox="1">
            <a:spLocks noChangeArrowheads="1"/>
          </p:cNvSpPr>
          <p:nvPr/>
        </p:nvSpPr>
        <p:spPr bwMode="auto">
          <a:xfrm>
            <a:off x="1469088" y="1547799"/>
            <a:ext cx="1590205" cy="10263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b0606020202030204" pitchFamily="34" typeface="Arial Narrow"/>
                <a:ea charset="-122" pitchFamily="2" typeface="宋体"/>
              </a:defRPr>
            </a:lvl1pPr>
            <a:lvl2pPr indent="-285750" marL="742950">
              <a:defRPr>
                <a:solidFill>
                  <a:schemeClr val="tx1"/>
                </a:solidFill>
                <a:latin charset="0" panose="020b0606020202030204" pitchFamily="34" typeface="Arial Narrow"/>
                <a:ea charset="-122" pitchFamily="2" typeface="宋体"/>
              </a:defRPr>
            </a:lvl2pPr>
            <a:lvl3pPr indent="-228600" marL="1143000">
              <a:defRPr>
                <a:solidFill>
                  <a:schemeClr val="tx1"/>
                </a:solidFill>
                <a:latin charset="0" panose="020b0606020202030204" pitchFamily="34" typeface="Arial Narrow"/>
                <a:ea charset="-122" pitchFamily="2" typeface="宋体"/>
              </a:defRPr>
            </a:lvl3pPr>
            <a:lvl4pPr indent="-228600" marL="1600200">
              <a:defRPr>
                <a:solidFill>
                  <a:schemeClr val="tx1"/>
                </a:solidFill>
                <a:latin charset="0" panose="020b0606020202030204" pitchFamily="34" typeface="Arial Narrow"/>
                <a:ea charset="-122" pitchFamily="2" typeface="宋体"/>
              </a:defRPr>
            </a:lvl4pPr>
            <a:lvl5pPr indent="-228600" marL="2057400">
              <a:defRPr>
                <a:solidFill>
                  <a:schemeClr val="tx1"/>
                </a:solidFill>
                <a:latin charset="0" panose="020b0606020202030204" pitchFamily="34" typeface="Arial Narrow"/>
                <a:ea charset="-122"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itchFamily="2" typeface="宋体"/>
              </a:defRPr>
            </a:lvl9pPr>
          </a:lstStyle>
          <a:p>
            <a:pPr>
              <a:lnSpc>
                <a:spcPct val="13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6" name="TextBox 18">
            <a:extLst>
              <a:ext uri="{FF2B5EF4-FFF2-40B4-BE49-F238E27FC236}">
                <a16:creationId xmlns:a16="http://schemas.microsoft.com/office/drawing/2014/main" id="{9538D77C-F53C-4D58-9F7F-4322053799E6}"/>
              </a:ext>
            </a:extLst>
          </p:cNvPr>
          <p:cNvSpPr txBox="1">
            <a:spLocks noChangeArrowheads="1"/>
          </p:cNvSpPr>
          <p:nvPr/>
        </p:nvSpPr>
        <p:spPr bwMode="auto">
          <a:xfrm>
            <a:off x="1326991" y="3106486"/>
            <a:ext cx="1527157" cy="98791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b0606020202030204" pitchFamily="34" typeface="Arial Narrow"/>
                <a:ea charset="-122" pitchFamily="2" typeface="宋体"/>
              </a:defRPr>
            </a:lvl1pPr>
            <a:lvl2pPr indent="-285750" marL="742950">
              <a:defRPr>
                <a:solidFill>
                  <a:schemeClr val="tx1"/>
                </a:solidFill>
                <a:latin charset="0" panose="020b0606020202030204" pitchFamily="34" typeface="Arial Narrow"/>
                <a:ea charset="-122" pitchFamily="2" typeface="宋体"/>
              </a:defRPr>
            </a:lvl2pPr>
            <a:lvl3pPr indent="-228600" marL="1143000">
              <a:defRPr>
                <a:solidFill>
                  <a:schemeClr val="tx1"/>
                </a:solidFill>
                <a:latin charset="0" panose="020b0606020202030204" pitchFamily="34" typeface="Arial Narrow"/>
                <a:ea charset="-122" pitchFamily="2" typeface="宋体"/>
              </a:defRPr>
            </a:lvl3pPr>
            <a:lvl4pPr indent="-228600" marL="1600200">
              <a:defRPr>
                <a:solidFill>
                  <a:schemeClr val="tx1"/>
                </a:solidFill>
                <a:latin charset="0" panose="020b0606020202030204" pitchFamily="34" typeface="Arial Narrow"/>
                <a:ea charset="-122" pitchFamily="2" typeface="宋体"/>
              </a:defRPr>
            </a:lvl4pPr>
            <a:lvl5pPr indent="-228600" marL="2057400">
              <a:defRPr>
                <a:solidFill>
                  <a:schemeClr val="tx1"/>
                </a:solidFill>
                <a:latin charset="0" panose="020b0606020202030204" pitchFamily="34" typeface="Arial Narrow"/>
                <a:ea charset="-122"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itchFamily="2" typeface="宋体"/>
              </a:defRPr>
            </a:lvl9pPr>
          </a:lstStyle>
          <a:p>
            <a:pPr>
              <a:lnSpc>
                <a:spcPct val="13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7" name="任意多边形 10">
            <a:extLst>
              <a:ext uri="{FF2B5EF4-FFF2-40B4-BE49-F238E27FC236}">
                <a16:creationId xmlns:a16="http://schemas.microsoft.com/office/drawing/2014/main" id="{A2EA2C71-E0A3-4016-8907-4A168F3F41C3}"/>
              </a:ext>
            </a:extLst>
          </p:cNvPr>
          <p:cNvSpPr/>
          <p:nvPr/>
        </p:nvSpPr>
        <p:spPr>
          <a:xfrm>
            <a:off x="3073089" y="1682237"/>
            <a:ext cx="1481878" cy="1705531"/>
          </a:xfrm>
          <a:custGeom>
            <a:gdLst>
              <a:gd fmla="*/ 1710175 w 1714090" name="connsiteX0"/>
              <a:gd fmla="*/ 0 h 1972478" name="connsiteY0"/>
              <a:gd fmla="*/ 1714090 w 1714090" name="connsiteX1"/>
              <a:gd fmla="*/ 1972478 h 1972478" name="connsiteY1"/>
              <a:gd fmla="*/ 0 w 1714090" name="connsiteX2"/>
              <a:gd fmla="*/ 982847 h 1972478" name="connsiteY2"/>
            </a:gdLst>
            <a:cxnLst>
              <a:cxn ang="0">
                <a:pos x="connsiteX0" y="connsiteY0"/>
              </a:cxn>
              <a:cxn ang="0">
                <a:pos x="connsiteX1" y="connsiteY1"/>
              </a:cxn>
              <a:cxn ang="0">
                <a:pos x="connsiteX2" y="connsiteY2"/>
              </a:cxn>
            </a:cxnLst>
            <a:rect b="b" l="l" r="r" t="t"/>
            <a:pathLst>
              <a:path h="1972478" w="1714090">
                <a:moveTo>
                  <a:pt x="1710175" y="0"/>
                </a:moveTo>
                <a:lnTo>
                  <a:pt x="1714090" y="1972478"/>
                </a:lnTo>
                <a:lnTo>
                  <a:pt x="0" y="982847"/>
                </a:lnTo>
                <a:close/>
              </a:path>
            </a:pathLst>
          </a:cu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370331"/>
          <a:lstStyle/>
          <a:p>
            <a:pPr algn="ctr">
              <a:defRPr/>
            </a:pPr>
            <a:r>
              <a:rPr altLang="en-US" lang="zh-CN" sz="1600">
                <a:solidFill>
                  <a:srgbClr val="FFFFFF"/>
                </a:solidFill>
                <a:latin charset="-122" pitchFamily="34" typeface="微软雅黑"/>
                <a:ea charset="-122" panose="020b0503020204020204" pitchFamily="34" typeface="微软雅黑"/>
              </a:rPr>
              <a:t>对手认识不够</a:t>
            </a:r>
          </a:p>
        </p:txBody>
      </p:sp>
      <p:sp>
        <p:nvSpPr>
          <p:cNvPr id="8" name="任意多边形 11">
            <a:extLst>
              <a:ext uri="{FF2B5EF4-FFF2-40B4-BE49-F238E27FC236}">
                <a16:creationId xmlns:a16="http://schemas.microsoft.com/office/drawing/2014/main" id="{6E305C49-21BF-4415-853E-08FF12258A8C}"/>
              </a:ext>
            </a:extLst>
          </p:cNvPr>
          <p:cNvSpPr/>
          <p:nvPr/>
        </p:nvSpPr>
        <p:spPr>
          <a:xfrm>
            <a:off x="4731970" y="2762087"/>
            <a:ext cx="1480506" cy="1704159"/>
          </a:xfrm>
          <a:custGeom>
            <a:gdLst>
              <a:gd fmla="*/ 1710174 w 1714090" name="connsiteX0"/>
              <a:gd fmla="*/ 0 h 1972478" name="connsiteY0"/>
              <a:gd fmla="*/ 1714090 w 1714090" name="connsiteX1"/>
              <a:gd fmla="*/ 1972478 h 1972478" name="connsiteY1"/>
              <a:gd fmla="*/ 0 w 1714090" name="connsiteX2"/>
              <a:gd fmla="*/ 982848 h 1972478" name="connsiteY2"/>
            </a:gdLst>
            <a:cxnLst>
              <a:cxn ang="0">
                <a:pos x="connsiteX0" y="connsiteY0"/>
              </a:cxn>
              <a:cxn ang="0">
                <a:pos x="connsiteX1" y="connsiteY1"/>
              </a:cxn>
              <a:cxn ang="0">
                <a:pos x="connsiteX2" y="connsiteY2"/>
              </a:cxn>
            </a:cxnLst>
            <a:rect b="b" l="l" r="r" t="t"/>
            <a:pathLst>
              <a:path h="1972478" w="1714090">
                <a:moveTo>
                  <a:pt x="1710174" y="0"/>
                </a:moveTo>
                <a:lnTo>
                  <a:pt x="1714090" y="1972478"/>
                </a:lnTo>
                <a:lnTo>
                  <a:pt x="0" y="982848"/>
                </a:lnTo>
                <a:close/>
              </a:path>
            </a:pathLst>
          </a:cu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238070" rIns="0"/>
          <a:lstStyle/>
          <a:p>
            <a:pPr algn="ctr">
              <a:defRPr/>
            </a:pPr>
            <a:r>
              <a:rPr altLang="en-US" lang="zh-CN" sz="1600">
                <a:solidFill>
                  <a:srgbClr val="FFFFFF"/>
                </a:solidFill>
                <a:latin charset="-122" pitchFamily="34" typeface="微软雅黑"/>
                <a:ea charset="-122" panose="020b0503020204020204" pitchFamily="34" typeface="微软雅黑"/>
              </a:rPr>
              <a:t>团队协作不力</a:t>
            </a:r>
          </a:p>
        </p:txBody>
      </p:sp>
      <p:sp>
        <p:nvSpPr>
          <p:cNvPr id="9" name="任意多边形 12">
            <a:extLst>
              <a:ext uri="{FF2B5EF4-FFF2-40B4-BE49-F238E27FC236}">
                <a16:creationId xmlns:a16="http://schemas.microsoft.com/office/drawing/2014/main" id="{BDE4A09C-E359-4F06-B573-073BCD2A3813}"/>
              </a:ext>
            </a:extLst>
          </p:cNvPr>
          <p:cNvSpPr/>
          <p:nvPr/>
        </p:nvSpPr>
        <p:spPr>
          <a:xfrm>
            <a:off x="3070344" y="2762087"/>
            <a:ext cx="1481878" cy="1704159"/>
          </a:xfrm>
          <a:custGeom>
            <a:gdLst>
              <a:gd fmla="*/ 3917 w 1714090" name="connsiteX0"/>
              <a:gd fmla="*/ 0 h 1972478" name="connsiteY0"/>
              <a:gd fmla="*/ 1714090 w 1714090" name="connsiteX1"/>
              <a:gd fmla="*/ 982848 h 1972478" name="connsiteY1"/>
              <a:gd fmla="*/ 0 w 1714090" name="connsiteX2"/>
              <a:gd fmla="*/ 1972478 h 1972478" name="connsiteY2"/>
            </a:gdLst>
            <a:cxnLst>
              <a:cxn ang="0">
                <a:pos x="connsiteX0" y="connsiteY0"/>
              </a:cxn>
              <a:cxn ang="0">
                <a:pos x="connsiteX1" y="connsiteY1"/>
              </a:cxn>
              <a:cxn ang="0">
                <a:pos x="connsiteX2" y="connsiteY2"/>
              </a:cxn>
            </a:cxnLst>
            <a:rect b="b" l="l" r="r" t="t"/>
            <a:pathLst>
              <a:path h="1972478" w="1714090">
                <a:moveTo>
                  <a:pt x="3917" y="0"/>
                </a:moveTo>
                <a:lnTo>
                  <a:pt x="1714090" y="982848"/>
                </a:lnTo>
                <a:lnTo>
                  <a:pt x="0" y="1972478"/>
                </a:lnTo>
                <a:close/>
              </a:path>
            </a:pathLst>
          </a:custGeom>
          <a:solidFill>
            <a:srgbClr val="53585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0" rIns="238070"/>
          <a:lstStyle/>
          <a:p>
            <a:pPr algn="ctr">
              <a:defRPr/>
            </a:pPr>
            <a:r>
              <a:rPr altLang="en-US" lang="zh-CN" sz="1600">
                <a:solidFill>
                  <a:srgbClr val="FFFFFF"/>
                </a:solidFill>
                <a:latin charset="-122" pitchFamily="34" typeface="微软雅黑"/>
                <a:ea charset="-122" panose="020b0503020204020204" pitchFamily="34" typeface="微软雅黑"/>
              </a:rPr>
              <a:t>市场分析不透</a:t>
            </a:r>
          </a:p>
        </p:txBody>
      </p:sp>
      <p:sp>
        <p:nvSpPr>
          <p:cNvPr id="10" name="任意多边形 13">
            <a:extLst>
              <a:ext uri="{FF2B5EF4-FFF2-40B4-BE49-F238E27FC236}">
                <a16:creationId xmlns:a16="http://schemas.microsoft.com/office/drawing/2014/main" id="{E52BB5CB-AA08-4577-91B7-49A2C80319DC}"/>
              </a:ext>
            </a:extLst>
          </p:cNvPr>
          <p:cNvSpPr/>
          <p:nvPr/>
        </p:nvSpPr>
        <p:spPr>
          <a:xfrm>
            <a:off x="4737458" y="1682237"/>
            <a:ext cx="1480506" cy="1705531"/>
          </a:xfrm>
          <a:custGeom>
            <a:gdLst>
              <a:gd fmla="*/ 3915 w 1714090" name="connsiteX0"/>
              <a:gd fmla="*/ 0 h 1972478" name="connsiteY0"/>
              <a:gd fmla="*/ 1714090 w 1714090" name="connsiteX1"/>
              <a:gd fmla="*/ 982847 h 1972478" name="connsiteY1"/>
              <a:gd fmla="*/ 0 w 1714090" name="connsiteX2"/>
              <a:gd fmla="*/ 1972478 h 1972478" name="connsiteY2"/>
            </a:gdLst>
            <a:cxnLst>
              <a:cxn ang="0">
                <a:pos x="connsiteX0" y="connsiteY0"/>
              </a:cxn>
              <a:cxn ang="0">
                <a:pos x="connsiteX1" y="connsiteY1"/>
              </a:cxn>
              <a:cxn ang="0">
                <a:pos x="connsiteX2" y="connsiteY2"/>
              </a:cxn>
            </a:cxnLst>
            <a:rect b="b" l="l" r="r" t="t"/>
            <a:pathLst>
              <a:path h="1972478" w="1714090">
                <a:moveTo>
                  <a:pt x="3915" y="0"/>
                </a:moveTo>
                <a:lnTo>
                  <a:pt x="1714090" y="982847"/>
                </a:lnTo>
                <a:lnTo>
                  <a:pt x="0" y="1972478"/>
                </a:lnTo>
                <a:close/>
              </a:path>
            </a:pathLst>
          </a:custGeom>
          <a:solidFill>
            <a:srgbClr val="959A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Ins="343879"/>
          <a:lstStyle/>
          <a:p>
            <a:pPr algn="ctr">
              <a:defRPr/>
            </a:pPr>
            <a:r>
              <a:rPr altLang="en-US" lang="zh-CN" sz="1600">
                <a:solidFill>
                  <a:srgbClr val="FFFFFF"/>
                </a:solidFill>
                <a:latin charset="-122" pitchFamily="34" typeface="微软雅黑"/>
                <a:ea charset="-122" panose="020b0503020204020204" pitchFamily="34" typeface="微软雅黑"/>
              </a:rPr>
              <a:t>行动速度迟缓</a:t>
            </a:r>
          </a:p>
        </p:txBody>
      </p:sp>
      <p:sp>
        <p:nvSpPr>
          <p:cNvPr id="11" name="TextBox 20">
            <a:extLst>
              <a:ext uri="{FF2B5EF4-FFF2-40B4-BE49-F238E27FC236}">
                <a16:creationId xmlns:a16="http://schemas.microsoft.com/office/drawing/2014/main" id="{A0CA8A12-66C5-468D-9904-7BC129EED0E0}"/>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认识上的不足</a:t>
            </a:r>
          </a:p>
        </p:txBody>
      </p:sp>
      <p:sp>
        <p:nvSpPr>
          <p:cNvPr id="12" name="矩形 11">
            <a:extLst>
              <a:ext uri="{FF2B5EF4-FFF2-40B4-BE49-F238E27FC236}">
                <a16:creationId xmlns:a16="http://schemas.microsoft.com/office/drawing/2014/main" id="{3B20E455-3CAA-4194-BA91-55C19B301E76}"/>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04</a:t>
            </a:r>
          </a:p>
        </p:txBody>
      </p:sp>
      <p:cxnSp>
        <p:nvCxnSpPr>
          <p:cNvPr id="13" name="直接连接符 12">
            <a:extLst>
              <a:ext uri="{FF2B5EF4-FFF2-40B4-BE49-F238E27FC236}">
                <a16:creationId xmlns:a16="http://schemas.microsoft.com/office/drawing/2014/main" id="{955E1A55-CC66-4A67-995E-D4A64D9E8AF6}"/>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14" name="组合 13">
            <a:extLst>
              <a:ext uri="{FF2B5EF4-FFF2-40B4-BE49-F238E27FC236}">
                <a16:creationId xmlns:a16="http://schemas.microsoft.com/office/drawing/2014/main" id="{D3B44368-8572-4B47-9BFC-6C4B2FE8E8C8}"/>
              </a:ext>
            </a:extLst>
          </p:cNvPr>
          <p:cNvGrpSpPr/>
          <p:nvPr/>
        </p:nvGrpSpPr>
        <p:grpSpPr>
          <a:xfrm>
            <a:off x="6836829" y="219003"/>
            <a:ext cx="2812751" cy="584775"/>
            <a:chOff x="6836829" y="219003"/>
            <a:chExt cx="2812751" cy="584775"/>
          </a:xfrm>
        </p:grpSpPr>
        <p:sp>
          <p:nvSpPr>
            <p:cNvPr id="15" name="TextBox 20">
              <a:extLst>
                <a:ext uri="{FF2B5EF4-FFF2-40B4-BE49-F238E27FC236}">
                  <a16:creationId xmlns:a16="http://schemas.microsoft.com/office/drawing/2014/main" id="{F4894E60-2CF0-4636-9587-8AB9FDD2D541}"/>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16" name="TextBox 20">
              <a:extLst>
                <a:ext uri="{FF2B5EF4-FFF2-40B4-BE49-F238E27FC236}">
                  <a16:creationId xmlns:a16="http://schemas.microsoft.com/office/drawing/2014/main" id="{78725FDD-3897-404B-B296-4AF560C9AB8F}"/>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17" name="TextBox 20">
              <a:extLst>
                <a:ext uri="{FF2B5EF4-FFF2-40B4-BE49-F238E27FC236}">
                  <a16:creationId xmlns:a16="http://schemas.microsoft.com/office/drawing/2014/main" id="{13724EE9-B523-4827-AB55-E08EAB7F3650}"/>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18" name="任意多边形: 形状 17">
            <a:extLst>
              <a:ext uri="{FF2B5EF4-FFF2-40B4-BE49-F238E27FC236}">
                <a16:creationId xmlns:a16="http://schemas.microsoft.com/office/drawing/2014/main" id="{C6A254DC-51AB-46E2-8926-EF7CF90CC953}"/>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00350029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8"/>
                                        </p:tgtEl>
                                        <p:attrNameLst>
                                          <p:attrName>style.visibility</p:attrName>
                                        </p:attrNameLst>
                                      </p:cBhvr>
                                      <p:to>
                                        <p:strVal val="visible"/>
                                      </p:to>
                                    </p:set>
                                    <p:animEffect filter="fade" transition="in">
                                      <p:cBhvr>
                                        <p:cTn dur="100" id="7"/>
                                        <p:tgtEl>
                                          <p:spTgt spid="18"/>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13"/>
                                        </p:tgtEl>
                                        <p:attrNameLst>
                                          <p:attrName>style.visibility</p:attrName>
                                        </p:attrNameLst>
                                      </p:cBhvr>
                                      <p:to>
                                        <p:strVal val="visible"/>
                                      </p:to>
                                    </p:set>
                                    <p:animEffect filter="wipe(left)" transition="in">
                                      <p:cBhvr>
                                        <p:cTn dur="300" id="11"/>
                                        <p:tgtEl>
                                          <p:spTgt spid="13"/>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12"/>
                                        </p:tgtEl>
                                        <p:attrNameLst>
                                          <p:attrName>style.visibility</p:attrName>
                                        </p:attrNameLst>
                                      </p:cBhvr>
                                      <p:to>
                                        <p:strVal val="visible"/>
                                      </p:to>
                                    </p:set>
                                    <p:anim calcmode="lin" valueType="num">
                                      <p:cBhvr additive="base">
                                        <p:cTn dur="400" fill="hold" id="14"/>
                                        <p:tgtEl>
                                          <p:spTgt spid="12"/>
                                        </p:tgtEl>
                                        <p:attrNameLst>
                                          <p:attrName>ppt_x</p:attrName>
                                        </p:attrNameLst>
                                      </p:cBhvr>
                                      <p:tavLst>
                                        <p:tav tm="0">
                                          <p:val>
                                            <p:strVal val="0-#ppt_w/2"/>
                                          </p:val>
                                        </p:tav>
                                        <p:tav tm="100000">
                                          <p:val>
                                            <p:strVal val="#ppt_x"/>
                                          </p:val>
                                        </p:tav>
                                      </p:tavLst>
                                    </p:anim>
                                    <p:anim calcmode="lin" valueType="num">
                                      <p:cBhvr additive="base">
                                        <p:cTn dur="400" fill="hold" id="15"/>
                                        <p:tgtEl>
                                          <p:spTgt spid="12"/>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1"/>
                                        </p:tgtEl>
                                        <p:attrNameLst>
                                          <p:attrName>style.visibility</p:attrName>
                                        </p:attrNameLst>
                                      </p:cBhvr>
                                      <p:to>
                                        <p:strVal val="visible"/>
                                      </p:to>
                                    </p:set>
                                    <p:anim calcmode="lin" valueType="num">
                                      <p:cBhvr additive="base">
                                        <p:cTn dur="400" fill="hold" id="19"/>
                                        <p:tgtEl>
                                          <p:spTgt spid="11"/>
                                        </p:tgtEl>
                                        <p:attrNameLst>
                                          <p:attrName>ppt_x</p:attrName>
                                        </p:attrNameLst>
                                      </p:cBhvr>
                                      <p:tavLst>
                                        <p:tav tm="0">
                                          <p:val>
                                            <p:strVal val="0-#ppt_w/2"/>
                                          </p:val>
                                        </p:tav>
                                        <p:tav tm="100000">
                                          <p:val>
                                            <p:strVal val="#ppt_x"/>
                                          </p:val>
                                        </p:tav>
                                      </p:tavLst>
                                    </p:anim>
                                    <p:anim calcmode="lin" valueType="num">
                                      <p:cBhvr additive="base">
                                        <p:cTn dur="400" fill="hold" id="20"/>
                                        <p:tgtEl>
                                          <p:spTgt spid="11"/>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14"/>
                                        </p:tgtEl>
                                        <p:attrNameLst>
                                          <p:attrName>style.visibility</p:attrName>
                                        </p:attrNameLst>
                                      </p:cBhvr>
                                      <p:to>
                                        <p:strVal val="visible"/>
                                      </p:to>
                                    </p:set>
                                    <p:animEffect filter="randombar(horizontal)" transition="in">
                                      <p:cBhvr>
                                        <p:cTn dur="400" id="23"/>
                                        <p:tgtEl>
                                          <p:spTgt spid="14"/>
                                        </p:tgtEl>
                                      </p:cBhvr>
                                    </p:animEffect>
                                  </p:childTnLst>
                                </p:cTn>
                              </p:par>
                              <p:par>
                                <p:cTn fill="hold" grpId="0" id="24" nodeType="withEffect" presetClass="entr" presetID="21" presetSubtype="1">
                                  <p:stCondLst>
                                    <p:cond delay="0"/>
                                  </p:stCondLst>
                                  <p:childTnLst>
                                    <p:set>
                                      <p:cBhvr>
                                        <p:cTn dur="1" fill="hold" id="25">
                                          <p:stCondLst>
                                            <p:cond delay="0"/>
                                          </p:stCondLst>
                                        </p:cTn>
                                        <p:tgtEl>
                                          <p:spTgt spid="2"/>
                                        </p:tgtEl>
                                        <p:attrNameLst>
                                          <p:attrName>style.visibility</p:attrName>
                                        </p:attrNameLst>
                                      </p:cBhvr>
                                      <p:to>
                                        <p:strVal val="visible"/>
                                      </p:to>
                                    </p:set>
                                    <p:animEffect filter="wheel(1)" transition="in">
                                      <p:cBhvr>
                                        <p:cTn dur="1000" id="26"/>
                                        <p:tgtEl>
                                          <p:spTgt spid="2"/>
                                        </p:tgtEl>
                                      </p:cBhvr>
                                    </p:animEffect>
                                  </p:childTnLst>
                                </p:cTn>
                              </p:par>
                            </p:childTnLst>
                          </p:cTn>
                        </p:par>
                        <p:par>
                          <p:cTn fill="hold" id="27" nodeType="afterGroup">
                            <p:stCondLst>
                              <p:cond delay="1500"/>
                            </p:stCondLst>
                            <p:childTnLst>
                              <p:par>
                                <p:cTn fill="hold" grpId="0" id="28" nodeType="afterEffect" presetClass="entr" presetID="2" presetSubtype="1">
                                  <p:stCondLst>
                                    <p:cond delay="0"/>
                                  </p:stCondLst>
                                  <p:childTnLst>
                                    <p:set>
                                      <p:cBhvr>
                                        <p:cTn dur="1" fill="hold" id="29">
                                          <p:stCondLst>
                                            <p:cond delay="0"/>
                                          </p:stCondLst>
                                        </p:cTn>
                                        <p:tgtEl>
                                          <p:spTgt spid="9"/>
                                        </p:tgtEl>
                                        <p:attrNameLst>
                                          <p:attrName>style.visibility</p:attrName>
                                        </p:attrNameLst>
                                      </p:cBhvr>
                                      <p:to>
                                        <p:strVal val="visible"/>
                                      </p:to>
                                    </p:set>
                                    <p:anim calcmode="lin" valueType="num">
                                      <p:cBhvr additive="base">
                                        <p:cTn dur="500" fill="hold" id="30"/>
                                        <p:tgtEl>
                                          <p:spTgt spid="9"/>
                                        </p:tgtEl>
                                        <p:attrNameLst>
                                          <p:attrName>ppt_x</p:attrName>
                                        </p:attrNameLst>
                                      </p:cBhvr>
                                      <p:tavLst>
                                        <p:tav tm="0">
                                          <p:val>
                                            <p:strVal val="#ppt_x"/>
                                          </p:val>
                                        </p:tav>
                                        <p:tav tm="100000">
                                          <p:val>
                                            <p:strVal val="#ppt_x"/>
                                          </p:val>
                                        </p:tav>
                                      </p:tavLst>
                                    </p:anim>
                                    <p:anim calcmode="lin" valueType="num">
                                      <p:cBhvr additive="base">
                                        <p:cTn dur="500" fill="hold" id="31"/>
                                        <p:tgtEl>
                                          <p:spTgt spid="9"/>
                                        </p:tgtEl>
                                        <p:attrNameLst>
                                          <p:attrName>ppt_y</p:attrName>
                                        </p:attrNameLst>
                                      </p:cBhvr>
                                      <p:tavLst>
                                        <p:tav tm="0">
                                          <p:val>
                                            <p:strVal val="0-#ppt_h/2"/>
                                          </p:val>
                                        </p:tav>
                                        <p:tav tm="100000">
                                          <p:val>
                                            <p:strVal val="#ppt_y"/>
                                          </p:val>
                                        </p:tav>
                                      </p:tavLst>
                                    </p:anim>
                                  </p:childTnLst>
                                </p:cTn>
                              </p:par>
                            </p:childTnLst>
                          </p:cTn>
                        </p:par>
                        <p:par>
                          <p:cTn fill="hold" id="32" nodeType="afterGroup">
                            <p:stCondLst>
                              <p:cond delay="2000"/>
                            </p:stCondLst>
                            <p:childTnLst>
                              <p:par>
                                <p:cTn fill="hold" grpId="0" id="33" nodeType="afterEffect" presetClass="entr" presetID="2" presetSubtype="1">
                                  <p:stCondLst>
                                    <p:cond delay="0"/>
                                  </p:stCondLst>
                                  <p:childTnLst>
                                    <p:set>
                                      <p:cBhvr>
                                        <p:cTn dur="1" fill="hold" id="34">
                                          <p:stCondLst>
                                            <p:cond delay="0"/>
                                          </p:stCondLst>
                                        </p:cTn>
                                        <p:tgtEl>
                                          <p:spTgt spid="7"/>
                                        </p:tgtEl>
                                        <p:attrNameLst>
                                          <p:attrName>style.visibility</p:attrName>
                                        </p:attrNameLst>
                                      </p:cBhvr>
                                      <p:to>
                                        <p:strVal val="visible"/>
                                      </p:to>
                                    </p:set>
                                    <p:anim calcmode="lin" valueType="num">
                                      <p:cBhvr additive="base">
                                        <p:cTn dur="500" fill="hold" id="35"/>
                                        <p:tgtEl>
                                          <p:spTgt spid="7"/>
                                        </p:tgtEl>
                                        <p:attrNameLst>
                                          <p:attrName>ppt_x</p:attrName>
                                        </p:attrNameLst>
                                      </p:cBhvr>
                                      <p:tavLst>
                                        <p:tav tm="0">
                                          <p:val>
                                            <p:strVal val="#ppt_x"/>
                                          </p:val>
                                        </p:tav>
                                        <p:tav tm="100000">
                                          <p:val>
                                            <p:strVal val="#ppt_x"/>
                                          </p:val>
                                        </p:tav>
                                      </p:tavLst>
                                    </p:anim>
                                    <p:anim calcmode="lin" valueType="num">
                                      <p:cBhvr additive="base">
                                        <p:cTn dur="500" fill="hold" id="36"/>
                                        <p:tgtEl>
                                          <p:spTgt spid="7"/>
                                        </p:tgtEl>
                                        <p:attrNameLst>
                                          <p:attrName>ppt_y</p:attrName>
                                        </p:attrNameLst>
                                      </p:cBhvr>
                                      <p:tavLst>
                                        <p:tav tm="0">
                                          <p:val>
                                            <p:strVal val="0-#ppt_h/2"/>
                                          </p:val>
                                        </p:tav>
                                        <p:tav tm="100000">
                                          <p:val>
                                            <p:strVal val="#ppt_y"/>
                                          </p:val>
                                        </p:tav>
                                      </p:tavLst>
                                    </p:anim>
                                  </p:childTnLst>
                                </p:cTn>
                              </p:par>
                            </p:childTnLst>
                          </p:cTn>
                        </p:par>
                        <p:par>
                          <p:cTn fill="hold" id="37" nodeType="afterGroup">
                            <p:stCondLst>
                              <p:cond delay="2500"/>
                            </p:stCondLst>
                            <p:childTnLst>
                              <p:par>
                                <p:cTn fill="hold" grpId="0" id="38" nodeType="afterEffect" presetClass="entr" presetID="2" presetSubtype="1">
                                  <p:stCondLst>
                                    <p:cond delay="0"/>
                                  </p:stCondLst>
                                  <p:childTnLst>
                                    <p:set>
                                      <p:cBhvr>
                                        <p:cTn dur="1" fill="hold" id="39">
                                          <p:stCondLst>
                                            <p:cond delay="0"/>
                                          </p:stCondLst>
                                        </p:cTn>
                                        <p:tgtEl>
                                          <p:spTgt spid="10"/>
                                        </p:tgtEl>
                                        <p:attrNameLst>
                                          <p:attrName>style.visibility</p:attrName>
                                        </p:attrNameLst>
                                      </p:cBhvr>
                                      <p:to>
                                        <p:strVal val="visible"/>
                                      </p:to>
                                    </p:set>
                                    <p:anim calcmode="lin" valueType="num">
                                      <p:cBhvr additive="base">
                                        <p:cTn dur="500" fill="hold" id="40"/>
                                        <p:tgtEl>
                                          <p:spTgt spid="10"/>
                                        </p:tgtEl>
                                        <p:attrNameLst>
                                          <p:attrName>ppt_x</p:attrName>
                                        </p:attrNameLst>
                                      </p:cBhvr>
                                      <p:tavLst>
                                        <p:tav tm="0">
                                          <p:val>
                                            <p:strVal val="#ppt_x"/>
                                          </p:val>
                                        </p:tav>
                                        <p:tav tm="100000">
                                          <p:val>
                                            <p:strVal val="#ppt_x"/>
                                          </p:val>
                                        </p:tav>
                                      </p:tavLst>
                                    </p:anim>
                                    <p:anim calcmode="lin" valueType="num">
                                      <p:cBhvr additive="base">
                                        <p:cTn dur="500" fill="hold" id="41"/>
                                        <p:tgtEl>
                                          <p:spTgt spid="10"/>
                                        </p:tgtEl>
                                        <p:attrNameLst>
                                          <p:attrName>ppt_y</p:attrName>
                                        </p:attrNameLst>
                                      </p:cBhvr>
                                      <p:tavLst>
                                        <p:tav tm="0">
                                          <p:val>
                                            <p:strVal val="0-#ppt_h/2"/>
                                          </p:val>
                                        </p:tav>
                                        <p:tav tm="100000">
                                          <p:val>
                                            <p:strVal val="#ppt_y"/>
                                          </p:val>
                                        </p:tav>
                                      </p:tavLst>
                                    </p:anim>
                                  </p:childTnLst>
                                </p:cTn>
                              </p:par>
                            </p:childTnLst>
                          </p:cTn>
                        </p:par>
                        <p:par>
                          <p:cTn fill="hold" id="42" nodeType="afterGroup">
                            <p:stCondLst>
                              <p:cond delay="3000"/>
                            </p:stCondLst>
                            <p:childTnLst>
                              <p:par>
                                <p:cTn fill="hold" grpId="0" id="43" nodeType="afterEffect" presetClass="entr" presetID="2" presetSubtype="1">
                                  <p:stCondLst>
                                    <p:cond delay="0"/>
                                  </p:stCondLst>
                                  <p:childTnLst>
                                    <p:set>
                                      <p:cBhvr>
                                        <p:cTn dur="1" fill="hold" id="44">
                                          <p:stCondLst>
                                            <p:cond delay="0"/>
                                          </p:stCondLst>
                                        </p:cTn>
                                        <p:tgtEl>
                                          <p:spTgt spid="8"/>
                                        </p:tgtEl>
                                        <p:attrNameLst>
                                          <p:attrName>style.visibility</p:attrName>
                                        </p:attrNameLst>
                                      </p:cBhvr>
                                      <p:to>
                                        <p:strVal val="visible"/>
                                      </p:to>
                                    </p:set>
                                    <p:anim calcmode="lin" valueType="num">
                                      <p:cBhvr additive="base">
                                        <p:cTn dur="500" fill="hold" id="45"/>
                                        <p:tgtEl>
                                          <p:spTgt spid="8"/>
                                        </p:tgtEl>
                                        <p:attrNameLst>
                                          <p:attrName>ppt_x</p:attrName>
                                        </p:attrNameLst>
                                      </p:cBhvr>
                                      <p:tavLst>
                                        <p:tav tm="0">
                                          <p:val>
                                            <p:strVal val="#ppt_x"/>
                                          </p:val>
                                        </p:tav>
                                        <p:tav tm="100000">
                                          <p:val>
                                            <p:strVal val="#ppt_x"/>
                                          </p:val>
                                        </p:tav>
                                      </p:tavLst>
                                    </p:anim>
                                    <p:anim calcmode="lin" valueType="num">
                                      <p:cBhvr additive="base">
                                        <p:cTn dur="500" fill="hold" id="46"/>
                                        <p:tgtEl>
                                          <p:spTgt spid="8"/>
                                        </p:tgtEl>
                                        <p:attrNameLst>
                                          <p:attrName>ppt_y</p:attrName>
                                        </p:attrNameLst>
                                      </p:cBhvr>
                                      <p:tavLst>
                                        <p:tav tm="0">
                                          <p:val>
                                            <p:strVal val="0-#ppt_h/2"/>
                                          </p:val>
                                        </p:tav>
                                        <p:tav tm="100000">
                                          <p:val>
                                            <p:strVal val="#ppt_y"/>
                                          </p:val>
                                        </p:tav>
                                      </p:tavLst>
                                    </p:anim>
                                  </p:childTnLst>
                                </p:cTn>
                              </p:par>
                            </p:childTnLst>
                          </p:cTn>
                        </p:par>
                        <p:par>
                          <p:cTn fill="hold" id="47" nodeType="afterGroup">
                            <p:stCondLst>
                              <p:cond delay="3500"/>
                            </p:stCondLst>
                            <p:childTnLst>
                              <p:par>
                                <p:cTn fill="hold" grpId="0" id="48" nodeType="afterEffect" presetClass="entr" presetID="53" presetSubtype="0">
                                  <p:stCondLst>
                                    <p:cond delay="0"/>
                                  </p:stCondLst>
                                  <p:childTnLst>
                                    <p:set>
                                      <p:cBhvr>
                                        <p:cTn dur="1" fill="hold" id="49">
                                          <p:stCondLst>
                                            <p:cond delay="0"/>
                                          </p:stCondLst>
                                        </p:cTn>
                                        <p:tgtEl>
                                          <p:spTgt spid="6"/>
                                        </p:tgtEl>
                                        <p:attrNameLst>
                                          <p:attrName>style.visibility</p:attrName>
                                        </p:attrNameLst>
                                      </p:cBhvr>
                                      <p:to>
                                        <p:strVal val="visible"/>
                                      </p:to>
                                    </p:set>
                                    <p:anim calcmode="lin" valueType="num">
                                      <p:cBhvr>
                                        <p:cTn dur="500" fill="hold" id="50"/>
                                        <p:tgtEl>
                                          <p:spTgt spid="6"/>
                                        </p:tgtEl>
                                        <p:attrNameLst>
                                          <p:attrName>ppt_w</p:attrName>
                                        </p:attrNameLst>
                                      </p:cBhvr>
                                      <p:tavLst>
                                        <p:tav tm="0">
                                          <p:val>
                                            <p:fltVal val="0"/>
                                          </p:val>
                                        </p:tav>
                                        <p:tav tm="100000">
                                          <p:val>
                                            <p:strVal val="#ppt_w"/>
                                          </p:val>
                                        </p:tav>
                                      </p:tavLst>
                                    </p:anim>
                                    <p:anim calcmode="lin" valueType="num">
                                      <p:cBhvr>
                                        <p:cTn dur="500" fill="hold" id="51"/>
                                        <p:tgtEl>
                                          <p:spTgt spid="6"/>
                                        </p:tgtEl>
                                        <p:attrNameLst>
                                          <p:attrName>ppt_h</p:attrName>
                                        </p:attrNameLst>
                                      </p:cBhvr>
                                      <p:tavLst>
                                        <p:tav tm="0">
                                          <p:val>
                                            <p:fltVal val="0"/>
                                          </p:val>
                                        </p:tav>
                                        <p:tav tm="100000">
                                          <p:val>
                                            <p:strVal val="#ppt_h"/>
                                          </p:val>
                                        </p:tav>
                                      </p:tavLst>
                                    </p:anim>
                                    <p:animEffect filter="fade" transition="in">
                                      <p:cBhvr>
                                        <p:cTn dur="500" id="52"/>
                                        <p:tgtEl>
                                          <p:spTgt spid="6"/>
                                        </p:tgtEl>
                                      </p:cBhvr>
                                    </p:animEffect>
                                  </p:childTnLst>
                                </p:cTn>
                              </p:par>
                            </p:childTnLst>
                          </p:cTn>
                        </p:par>
                        <p:par>
                          <p:cTn fill="hold" id="53" nodeType="afterGroup">
                            <p:stCondLst>
                              <p:cond delay="4000"/>
                            </p:stCondLst>
                            <p:childTnLst>
                              <p:par>
                                <p:cTn fill="hold" grpId="0" id="54" nodeType="afterEffect" presetClass="entr" presetID="53" presetSubtype="0">
                                  <p:stCondLst>
                                    <p:cond delay="0"/>
                                  </p:stCondLst>
                                  <p:childTnLst>
                                    <p:set>
                                      <p:cBhvr>
                                        <p:cTn dur="1" fill="hold" id="55">
                                          <p:stCondLst>
                                            <p:cond delay="0"/>
                                          </p:stCondLst>
                                        </p:cTn>
                                        <p:tgtEl>
                                          <p:spTgt spid="5"/>
                                        </p:tgtEl>
                                        <p:attrNameLst>
                                          <p:attrName>style.visibility</p:attrName>
                                        </p:attrNameLst>
                                      </p:cBhvr>
                                      <p:to>
                                        <p:strVal val="visible"/>
                                      </p:to>
                                    </p:set>
                                    <p:anim calcmode="lin" valueType="num">
                                      <p:cBhvr>
                                        <p:cTn dur="500" fill="hold" id="56"/>
                                        <p:tgtEl>
                                          <p:spTgt spid="5"/>
                                        </p:tgtEl>
                                        <p:attrNameLst>
                                          <p:attrName>ppt_w</p:attrName>
                                        </p:attrNameLst>
                                      </p:cBhvr>
                                      <p:tavLst>
                                        <p:tav tm="0">
                                          <p:val>
                                            <p:fltVal val="0"/>
                                          </p:val>
                                        </p:tav>
                                        <p:tav tm="100000">
                                          <p:val>
                                            <p:strVal val="#ppt_w"/>
                                          </p:val>
                                        </p:tav>
                                      </p:tavLst>
                                    </p:anim>
                                    <p:anim calcmode="lin" valueType="num">
                                      <p:cBhvr>
                                        <p:cTn dur="500" fill="hold" id="57"/>
                                        <p:tgtEl>
                                          <p:spTgt spid="5"/>
                                        </p:tgtEl>
                                        <p:attrNameLst>
                                          <p:attrName>ppt_h</p:attrName>
                                        </p:attrNameLst>
                                      </p:cBhvr>
                                      <p:tavLst>
                                        <p:tav tm="0">
                                          <p:val>
                                            <p:fltVal val="0"/>
                                          </p:val>
                                        </p:tav>
                                        <p:tav tm="100000">
                                          <p:val>
                                            <p:strVal val="#ppt_h"/>
                                          </p:val>
                                        </p:tav>
                                      </p:tavLst>
                                    </p:anim>
                                    <p:animEffect filter="fade" transition="in">
                                      <p:cBhvr>
                                        <p:cTn dur="500" id="58"/>
                                        <p:tgtEl>
                                          <p:spTgt spid="5"/>
                                        </p:tgtEl>
                                      </p:cBhvr>
                                    </p:animEffect>
                                  </p:childTnLst>
                                </p:cTn>
                              </p:par>
                            </p:childTnLst>
                          </p:cTn>
                        </p:par>
                        <p:par>
                          <p:cTn fill="hold" id="59" nodeType="afterGroup">
                            <p:stCondLst>
                              <p:cond delay="4500"/>
                            </p:stCondLst>
                            <p:childTnLst>
                              <p:par>
                                <p:cTn fill="hold" grpId="0" id="60" nodeType="afterEffect" presetClass="entr" presetID="53" presetSubtype="0">
                                  <p:stCondLst>
                                    <p:cond delay="0"/>
                                  </p:stCondLst>
                                  <p:childTnLst>
                                    <p:set>
                                      <p:cBhvr>
                                        <p:cTn dur="1" fill="hold" id="61">
                                          <p:stCondLst>
                                            <p:cond delay="0"/>
                                          </p:stCondLst>
                                        </p:cTn>
                                        <p:tgtEl>
                                          <p:spTgt spid="4"/>
                                        </p:tgtEl>
                                        <p:attrNameLst>
                                          <p:attrName>style.visibility</p:attrName>
                                        </p:attrNameLst>
                                      </p:cBhvr>
                                      <p:to>
                                        <p:strVal val="visible"/>
                                      </p:to>
                                    </p:set>
                                    <p:anim calcmode="lin" valueType="num">
                                      <p:cBhvr>
                                        <p:cTn dur="500" fill="hold" id="62"/>
                                        <p:tgtEl>
                                          <p:spTgt spid="4"/>
                                        </p:tgtEl>
                                        <p:attrNameLst>
                                          <p:attrName>ppt_w</p:attrName>
                                        </p:attrNameLst>
                                      </p:cBhvr>
                                      <p:tavLst>
                                        <p:tav tm="0">
                                          <p:val>
                                            <p:fltVal val="0"/>
                                          </p:val>
                                        </p:tav>
                                        <p:tav tm="100000">
                                          <p:val>
                                            <p:strVal val="#ppt_w"/>
                                          </p:val>
                                        </p:tav>
                                      </p:tavLst>
                                    </p:anim>
                                    <p:anim calcmode="lin" valueType="num">
                                      <p:cBhvr>
                                        <p:cTn dur="500" fill="hold" id="63"/>
                                        <p:tgtEl>
                                          <p:spTgt spid="4"/>
                                        </p:tgtEl>
                                        <p:attrNameLst>
                                          <p:attrName>ppt_h</p:attrName>
                                        </p:attrNameLst>
                                      </p:cBhvr>
                                      <p:tavLst>
                                        <p:tav tm="0">
                                          <p:val>
                                            <p:fltVal val="0"/>
                                          </p:val>
                                        </p:tav>
                                        <p:tav tm="100000">
                                          <p:val>
                                            <p:strVal val="#ppt_h"/>
                                          </p:val>
                                        </p:tav>
                                      </p:tavLst>
                                    </p:anim>
                                    <p:animEffect filter="fade" transition="in">
                                      <p:cBhvr>
                                        <p:cTn dur="500" id="64"/>
                                        <p:tgtEl>
                                          <p:spTgt spid="4"/>
                                        </p:tgtEl>
                                      </p:cBhvr>
                                    </p:animEffect>
                                  </p:childTnLst>
                                </p:cTn>
                              </p:par>
                            </p:childTnLst>
                          </p:cTn>
                        </p:par>
                        <p:par>
                          <p:cTn fill="hold" id="65" nodeType="afterGroup">
                            <p:stCondLst>
                              <p:cond delay="5000"/>
                            </p:stCondLst>
                            <p:childTnLst>
                              <p:par>
                                <p:cTn fill="hold" grpId="0" id="66" nodeType="afterEffect" presetClass="entr" presetID="53" presetSubtype="0">
                                  <p:stCondLst>
                                    <p:cond delay="0"/>
                                  </p:stCondLst>
                                  <p:childTnLst>
                                    <p:set>
                                      <p:cBhvr>
                                        <p:cTn dur="1" fill="hold" id="67">
                                          <p:stCondLst>
                                            <p:cond delay="0"/>
                                          </p:stCondLst>
                                        </p:cTn>
                                        <p:tgtEl>
                                          <p:spTgt spid="3"/>
                                        </p:tgtEl>
                                        <p:attrNameLst>
                                          <p:attrName>style.visibility</p:attrName>
                                        </p:attrNameLst>
                                      </p:cBhvr>
                                      <p:to>
                                        <p:strVal val="visible"/>
                                      </p:to>
                                    </p:set>
                                    <p:anim calcmode="lin" valueType="num">
                                      <p:cBhvr>
                                        <p:cTn dur="500" fill="hold" id="68"/>
                                        <p:tgtEl>
                                          <p:spTgt spid="3"/>
                                        </p:tgtEl>
                                        <p:attrNameLst>
                                          <p:attrName>ppt_w</p:attrName>
                                        </p:attrNameLst>
                                      </p:cBhvr>
                                      <p:tavLst>
                                        <p:tav tm="0">
                                          <p:val>
                                            <p:fltVal val="0"/>
                                          </p:val>
                                        </p:tav>
                                        <p:tav tm="100000">
                                          <p:val>
                                            <p:strVal val="#ppt_w"/>
                                          </p:val>
                                        </p:tav>
                                      </p:tavLst>
                                    </p:anim>
                                    <p:anim calcmode="lin" valueType="num">
                                      <p:cBhvr>
                                        <p:cTn dur="500" fill="hold" id="69"/>
                                        <p:tgtEl>
                                          <p:spTgt spid="3"/>
                                        </p:tgtEl>
                                        <p:attrNameLst>
                                          <p:attrName>ppt_h</p:attrName>
                                        </p:attrNameLst>
                                      </p:cBhvr>
                                      <p:tavLst>
                                        <p:tav tm="0">
                                          <p:val>
                                            <p:fltVal val="0"/>
                                          </p:val>
                                        </p:tav>
                                        <p:tav tm="100000">
                                          <p:val>
                                            <p:strVal val="#ppt_h"/>
                                          </p:val>
                                        </p:tav>
                                      </p:tavLst>
                                    </p:anim>
                                    <p:animEffect filter="fade" transition="in">
                                      <p:cBhvr>
                                        <p:cTn dur="500" id="70"/>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8"/>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1">
            <a:extLst>
              <a:ext uri="{FF2B5EF4-FFF2-40B4-BE49-F238E27FC236}">
                <a16:creationId xmlns:a16="http://schemas.microsoft.com/office/drawing/2014/main" id="{FE103187-2670-4348-A39D-78915E1D1503}"/>
              </a:ext>
            </a:extLst>
          </p:cNvPr>
          <p:cNvSpPr txBox="1"/>
          <p:nvPr/>
        </p:nvSpPr>
        <p:spPr>
          <a:xfrm>
            <a:off x="378278" y="2874927"/>
            <a:ext cx="5777898" cy="1371600"/>
          </a:xfrm>
          <a:prstGeom prst="rect">
            <a:avLst/>
          </a:prstGeom>
          <a:noFill/>
        </p:spPr>
        <p:txBody>
          <a:bodyPr rtlCol="0" wrap="square">
            <a:spAutoFit/>
          </a:bodyPr>
          <a:lstStyle/>
          <a:p>
            <a:pPr algn="just">
              <a:lnSpc>
                <a:spcPct val="120000"/>
              </a:lnSpc>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您的内容打在这里，或者通过复制文本后，在此狂中选择粘贴。您的内容打在这里，或者通过复制文本后，在此狂中选择粘贴。您的内容打在这里，或者通过复制文本后，在此狂中选择粘贴。</a:t>
            </a:r>
          </a:p>
        </p:txBody>
      </p:sp>
      <p:sp>
        <p:nvSpPr>
          <p:cNvPr id="3" name="五角星 18">
            <a:extLst>
              <a:ext uri="{FF2B5EF4-FFF2-40B4-BE49-F238E27FC236}">
                <a16:creationId xmlns:a16="http://schemas.microsoft.com/office/drawing/2014/main" id="{8647C14F-414D-4016-811F-667123A205EC}"/>
              </a:ext>
            </a:extLst>
          </p:cNvPr>
          <p:cNvSpPr/>
          <p:nvPr/>
        </p:nvSpPr>
        <p:spPr>
          <a:xfrm rot="2134838">
            <a:off x="512627" y="1120893"/>
            <a:ext cx="1649268" cy="1506814"/>
          </a:xfrm>
          <a:custGeom>
            <a:rect b="b" l="l" r="r" t="t"/>
            <a:pathLst>
              <a:path h="2179015" w="21465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rgbClr val="959AA2"/>
          </a:solidFill>
          <a:ln cap="flat" cmpd="sng" w="6350">
            <a:solidFill>
              <a:srgbClr val="FCFCFC"/>
            </a:solidFill>
            <a:miter lim="800000"/>
          </a:ln>
        </p:spPr>
        <p:txBody>
          <a:bodyPr/>
          <a:lstStyle/>
          <a:p>
            <a:endParaRPr altLang="en-US" lang="zh-CN">
              <a:solidFill>
                <a:srgbClr val="000000"/>
              </a:solidFill>
              <a:latin charset="0" pitchFamily="34" typeface="Calibri"/>
            </a:endParaRPr>
          </a:p>
        </p:txBody>
      </p:sp>
      <p:grpSp>
        <p:nvGrpSpPr>
          <p:cNvPr id="4" name="组合 3">
            <a:extLst>
              <a:ext uri="{FF2B5EF4-FFF2-40B4-BE49-F238E27FC236}">
                <a16:creationId xmlns:a16="http://schemas.microsoft.com/office/drawing/2014/main" id="{0DD4FE69-7626-46CD-8A1A-94781364C0B6}"/>
              </a:ext>
            </a:extLst>
          </p:cNvPr>
          <p:cNvGrpSpPr/>
          <p:nvPr/>
        </p:nvGrpSpPr>
        <p:grpSpPr>
          <a:xfrm>
            <a:off x="1159362" y="1445046"/>
            <a:ext cx="375076" cy="339214"/>
            <a:chOff x="1912141" y="1824035"/>
            <a:chExt cx="488159" cy="490540"/>
          </a:xfrm>
          <a:solidFill>
            <a:srgbClr val="FFFFFF"/>
          </a:solidFill>
        </p:grpSpPr>
        <p:sp>
          <p:nvSpPr>
            <p:cNvPr id="5" name="饼形 4">
              <a:extLst>
                <a:ext uri="{FF2B5EF4-FFF2-40B4-BE49-F238E27FC236}">
                  <a16:creationId xmlns:a16="http://schemas.microsoft.com/office/drawing/2014/main" id="{9894C923-8878-46CC-A74B-534A766DF91B}"/>
                </a:ext>
              </a:extLst>
            </p:cNvPr>
            <p:cNvSpPr/>
            <p:nvPr/>
          </p:nvSpPr>
          <p:spPr>
            <a:xfrm>
              <a:off x="1912141" y="1847847"/>
              <a:ext cx="466728" cy="466728"/>
            </a:xfrm>
            <a:prstGeom prst="pie">
              <a:avLst>
                <a:gd fmla="val 2668795" name="adj1"/>
                <a:gd fmla="val 16200000" name="adj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 name="饼形 5">
              <a:extLst>
                <a:ext uri="{FF2B5EF4-FFF2-40B4-BE49-F238E27FC236}">
                  <a16:creationId xmlns:a16="http://schemas.microsoft.com/office/drawing/2014/main" id="{D8622887-D831-44F1-9EF1-E3C7A8CB57E7}"/>
                </a:ext>
              </a:extLst>
            </p:cNvPr>
            <p:cNvSpPr/>
            <p:nvPr/>
          </p:nvSpPr>
          <p:spPr>
            <a:xfrm>
              <a:off x="1933572" y="1824035"/>
              <a:ext cx="466728" cy="466728"/>
            </a:xfrm>
            <a:prstGeom prst="pie">
              <a:avLst>
                <a:gd fmla="val 16168367" name="adj1"/>
                <a:gd fmla="val 21599985" name="adj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7" name="TextBox 6">
            <a:extLst>
              <a:ext uri="{FF2B5EF4-FFF2-40B4-BE49-F238E27FC236}">
                <a16:creationId xmlns:a16="http://schemas.microsoft.com/office/drawing/2014/main" id="{58E6B5FB-1C0B-4F9B-9982-102179F70970}"/>
              </a:ext>
            </a:extLst>
          </p:cNvPr>
          <p:cNvSpPr txBox="1"/>
          <p:nvPr/>
        </p:nvSpPr>
        <p:spPr>
          <a:xfrm>
            <a:off x="655347" y="1805218"/>
            <a:ext cx="1379140" cy="640080"/>
          </a:xfrm>
          <a:prstGeom prst="rect">
            <a:avLst/>
          </a:prstGeom>
          <a:noFill/>
        </p:spPr>
        <p:txBody>
          <a:bodyPr rtlCol="0" wrap="square">
            <a:spAutoFit/>
          </a:bodyPr>
          <a:lstStyle>
            <a:defPPr>
              <a:defRPr lang="zh-CN"/>
            </a:defPPr>
            <a:lvl1pPr algn="ctr">
              <a:defRPr sz="2000">
                <a:solidFill>
                  <a:srgbClr val="FFFFFF"/>
                </a:solidFill>
                <a:latin charset="-122" panose="02000000000000000000" pitchFamily="2" typeface="方正正准黑简体"/>
                <a:ea charset="-122" panose="02000000000000000000" pitchFamily="2" typeface="方正正准黑简体"/>
              </a:defRPr>
            </a:lvl1pPr>
          </a:lstStyle>
          <a:p>
            <a:r>
              <a:rPr altLang="en-US" lang="zh-CN" sz="1800">
                <a:latin charset="-122" pitchFamily="34" typeface="微软雅黑"/>
                <a:ea charset="-122" panose="020b0503020204020204" pitchFamily="34" typeface="微软雅黑"/>
              </a:rPr>
              <a:t>部门管理</a:t>
            </a:r>
          </a:p>
          <a:p>
            <a:r>
              <a:rPr altLang="en-US" lang="zh-CN" sz="1800">
                <a:latin charset="-122" pitchFamily="34" typeface="微软雅黑"/>
                <a:ea charset="-122" panose="020b0503020204020204" pitchFamily="34" typeface="微软雅黑"/>
              </a:rPr>
              <a:t>问题</a:t>
            </a:r>
          </a:p>
        </p:txBody>
      </p:sp>
      <p:sp>
        <p:nvSpPr>
          <p:cNvPr id="8" name="五角星 18">
            <a:extLst>
              <a:ext uri="{FF2B5EF4-FFF2-40B4-BE49-F238E27FC236}">
                <a16:creationId xmlns:a16="http://schemas.microsoft.com/office/drawing/2014/main" id="{6F36198C-FEC3-45ED-9A21-782EEB0F0D13}"/>
              </a:ext>
            </a:extLst>
          </p:cNvPr>
          <p:cNvSpPr/>
          <p:nvPr/>
        </p:nvSpPr>
        <p:spPr>
          <a:xfrm rot="2134838">
            <a:off x="2439610" y="1115178"/>
            <a:ext cx="1649268" cy="1506814"/>
          </a:xfrm>
          <a:custGeom>
            <a:rect b="b" l="l" r="r" t="t"/>
            <a:pathLst>
              <a:path h="2179015" w="21465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rgbClr val="53585F"/>
          </a:solidFill>
          <a:ln cap="flat" cmpd="sng" w="6350">
            <a:solidFill>
              <a:srgbClr val="FCFCFC"/>
            </a:solidFill>
            <a:miter lim="800000"/>
          </a:ln>
        </p:spPr>
        <p:txBody>
          <a:bodyPr/>
          <a:lstStyle/>
          <a:p>
            <a:endParaRPr altLang="en-US" lang="zh-CN">
              <a:solidFill>
                <a:srgbClr val="000000"/>
              </a:solidFill>
              <a:latin charset="0" pitchFamily="34" typeface="Calibri"/>
            </a:endParaRPr>
          </a:p>
        </p:txBody>
      </p:sp>
      <p:sp>
        <p:nvSpPr>
          <p:cNvPr id="9" name="TextBox 8">
            <a:extLst>
              <a:ext uri="{FF2B5EF4-FFF2-40B4-BE49-F238E27FC236}">
                <a16:creationId xmlns:a16="http://schemas.microsoft.com/office/drawing/2014/main" id="{BF8FFE86-D818-4DFA-BB4A-815E9EE34A6F}"/>
              </a:ext>
            </a:extLst>
          </p:cNvPr>
          <p:cNvSpPr txBox="1"/>
          <p:nvPr/>
        </p:nvSpPr>
        <p:spPr>
          <a:xfrm>
            <a:off x="2629015" y="1805931"/>
            <a:ext cx="1259580" cy="640080"/>
          </a:xfrm>
          <a:prstGeom prst="rect">
            <a:avLst/>
          </a:prstGeom>
          <a:noFill/>
        </p:spPr>
        <p:txBody>
          <a:bodyPr rtlCol="0" wrap="square">
            <a:spAutoFit/>
          </a:bodyPr>
          <a:lstStyle>
            <a:defPPr>
              <a:defRPr lang="zh-CN"/>
            </a:defPPr>
            <a:lvl1pPr algn="ctr">
              <a:defRPr sz="2000">
                <a:solidFill>
                  <a:srgbClr val="FFFFFF"/>
                </a:solidFill>
                <a:latin charset="-122" panose="02000000000000000000" pitchFamily="2" typeface="方正正准黑简体"/>
                <a:ea charset="-122" panose="02000000000000000000" pitchFamily="2" typeface="方正正准黑简体"/>
              </a:defRPr>
            </a:lvl1pPr>
          </a:lstStyle>
          <a:p>
            <a:r>
              <a:rPr altLang="en-US" lang="zh-CN" sz="1800">
                <a:latin charset="-122" pitchFamily="34" typeface="微软雅黑"/>
                <a:ea charset="-122" panose="020b0503020204020204" pitchFamily="34" typeface="微软雅黑"/>
              </a:rPr>
              <a:t>团队管理问题</a:t>
            </a:r>
          </a:p>
        </p:txBody>
      </p:sp>
      <p:sp>
        <p:nvSpPr>
          <p:cNvPr id="10" name="五角星 18">
            <a:extLst>
              <a:ext uri="{FF2B5EF4-FFF2-40B4-BE49-F238E27FC236}">
                <a16:creationId xmlns:a16="http://schemas.microsoft.com/office/drawing/2014/main" id="{B3D906B6-E537-4245-8655-BB19BB937820}"/>
              </a:ext>
            </a:extLst>
          </p:cNvPr>
          <p:cNvSpPr/>
          <p:nvPr/>
        </p:nvSpPr>
        <p:spPr>
          <a:xfrm rot="2134838">
            <a:off x="4383826" y="1115178"/>
            <a:ext cx="1649268" cy="1506814"/>
          </a:xfrm>
          <a:custGeom>
            <a:rect b="b" l="l" r="r" t="t"/>
            <a:pathLst>
              <a:path h="2179015" w="21465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rgbClr val="19B49B"/>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tx1"/>
              </a:solidFill>
            </a:endParaRPr>
          </a:p>
        </p:txBody>
      </p:sp>
      <p:sp>
        <p:nvSpPr>
          <p:cNvPr id="11" name="TextBox 10">
            <a:extLst>
              <a:ext uri="{FF2B5EF4-FFF2-40B4-BE49-F238E27FC236}">
                <a16:creationId xmlns:a16="http://schemas.microsoft.com/office/drawing/2014/main" id="{92F7BAB7-F663-4EF6-8FEC-3E40C04A0487}"/>
              </a:ext>
            </a:extLst>
          </p:cNvPr>
          <p:cNvSpPr txBox="1"/>
          <p:nvPr/>
        </p:nvSpPr>
        <p:spPr>
          <a:xfrm>
            <a:off x="4499992" y="1808075"/>
            <a:ext cx="1379140" cy="640080"/>
          </a:xfrm>
          <a:prstGeom prst="rect">
            <a:avLst/>
          </a:prstGeom>
          <a:noFill/>
        </p:spPr>
        <p:txBody>
          <a:bodyPr rtlCol="0" wrap="square">
            <a:spAutoFit/>
          </a:bodyPr>
          <a:lstStyle/>
          <a:p>
            <a:pPr algn="ctr"/>
            <a:r>
              <a:rPr altLang="en-US" lang="zh-CN">
                <a:solidFill>
                  <a:srgbClr val="FFFFFF"/>
                </a:solidFill>
                <a:latin charset="-122" pitchFamily="34" typeface="微软雅黑"/>
                <a:ea charset="-122" panose="020b0503020204020204" pitchFamily="34" typeface="微软雅黑"/>
              </a:rPr>
              <a:t>绩效管理</a:t>
            </a:r>
          </a:p>
          <a:p>
            <a:pPr algn="ctr"/>
            <a:r>
              <a:rPr altLang="en-US" lang="zh-CN">
                <a:solidFill>
                  <a:srgbClr val="FFFFFF"/>
                </a:solidFill>
                <a:latin charset="-122" pitchFamily="34" typeface="微软雅黑"/>
                <a:ea charset="-122" panose="020b0503020204020204" pitchFamily="34" typeface="微软雅黑"/>
              </a:rPr>
              <a:t>问题</a:t>
            </a:r>
          </a:p>
        </p:txBody>
      </p:sp>
      <p:grpSp>
        <p:nvGrpSpPr>
          <p:cNvPr id="12" name="组合 11">
            <a:extLst>
              <a:ext uri="{FF2B5EF4-FFF2-40B4-BE49-F238E27FC236}">
                <a16:creationId xmlns:a16="http://schemas.microsoft.com/office/drawing/2014/main" id="{6139CA50-3B6D-44D4-8D9B-9D3B69390E69}"/>
              </a:ext>
            </a:extLst>
          </p:cNvPr>
          <p:cNvGrpSpPr/>
          <p:nvPr/>
        </p:nvGrpSpPr>
        <p:grpSpPr>
          <a:xfrm>
            <a:off x="3011910" y="1444353"/>
            <a:ext cx="512874" cy="324085"/>
            <a:chOff x="2409665" y="939861"/>
            <a:chExt cx="5638961" cy="3959164"/>
          </a:xfrm>
          <a:solidFill>
            <a:srgbClr val="FFFFFF"/>
          </a:solidFill>
        </p:grpSpPr>
        <p:sp>
          <p:nvSpPr>
            <p:cNvPr id="13" name="流程图: 联系 2">
              <a:extLst>
                <a:ext uri="{FF2B5EF4-FFF2-40B4-BE49-F238E27FC236}">
                  <a16:creationId xmlns:a16="http://schemas.microsoft.com/office/drawing/2014/main" id="{4E72AF88-1E82-4BC9-9FF2-9B99B5336BBE}"/>
                </a:ext>
              </a:extLst>
            </p:cNvPr>
            <p:cNvSpPr/>
            <p:nvPr/>
          </p:nvSpPr>
          <p:spPr>
            <a:xfrm>
              <a:off x="3884040" y="1024462"/>
              <a:ext cx="2680685" cy="3874563"/>
            </a:xfrm>
            <a:custGeom>
              <a:rect b="b" l="l" r="r" t="t"/>
              <a:pathLst>
                <a:path h="3874563" w="2680685">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3A6B2"/>
                </a:solidFill>
              </a:endParaRPr>
            </a:p>
          </p:txBody>
        </p:sp>
        <p:sp>
          <p:nvSpPr>
            <p:cNvPr id="14" name="流程图: 联系 2">
              <a:extLst>
                <a:ext uri="{FF2B5EF4-FFF2-40B4-BE49-F238E27FC236}">
                  <a16:creationId xmlns:a16="http://schemas.microsoft.com/office/drawing/2014/main" id="{66612A20-8FFD-4526-BB5B-40631911BBFF}"/>
                </a:ext>
              </a:extLst>
            </p:cNvPr>
            <p:cNvSpPr/>
            <p:nvPr/>
          </p:nvSpPr>
          <p:spPr>
            <a:xfrm>
              <a:off x="2409665" y="939861"/>
              <a:ext cx="1914686" cy="2767416"/>
            </a:xfrm>
            <a:custGeom>
              <a:rect b="b" l="l" r="r" t="t"/>
              <a:pathLst>
                <a:path h="3874563" w="2680685">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3A6B2"/>
                </a:solidFill>
              </a:endParaRPr>
            </a:p>
          </p:txBody>
        </p:sp>
        <p:sp>
          <p:nvSpPr>
            <p:cNvPr id="15" name="流程图: 联系 2">
              <a:extLst>
                <a:ext uri="{FF2B5EF4-FFF2-40B4-BE49-F238E27FC236}">
                  <a16:creationId xmlns:a16="http://schemas.microsoft.com/office/drawing/2014/main" id="{352F849B-201F-4D53-B84F-FBEE29D5529B}"/>
                </a:ext>
              </a:extLst>
            </p:cNvPr>
            <p:cNvSpPr/>
            <p:nvPr/>
          </p:nvSpPr>
          <p:spPr>
            <a:xfrm>
              <a:off x="6133940" y="939861"/>
              <a:ext cx="1914686" cy="2767416"/>
            </a:xfrm>
            <a:custGeom>
              <a:rect b="b" l="l" r="r" t="t"/>
              <a:pathLst>
                <a:path h="3874563" w="2680685">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3A6B2"/>
                </a:solidFill>
              </a:endParaRPr>
            </a:p>
          </p:txBody>
        </p:sp>
      </p:grpSp>
      <p:sp>
        <p:nvSpPr>
          <p:cNvPr id="16" name="矩形 25">
            <a:extLst>
              <a:ext uri="{FF2B5EF4-FFF2-40B4-BE49-F238E27FC236}">
                <a16:creationId xmlns:a16="http://schemas.microsoft.com/office/drawing/2014/main" id="{50706DBF-26A1-4C8C-A8F9-5F22FD91C3E6}"/>
              </a:ext>
            </a:extLst>
          </p:cNvPr>
          <p:cNvSpPr/>
          <p:nvPr/>
        </p:nvSpPr>
        <p:spPr>
          <a:xfrm>
            <a:off x="4998666" y="1426600"/>
            <a:ext cx="394202" cy="359008"/>
          </a:xfrm>
          <a:custGeom>
            <a:rect b="b" l="l" r="r" t="t"/>
            <a:pathLst>
              <a:path h="4260850" w="4210679">
                <a:moveTo>
                  <a:pt x="83635" y="0"/>
                </a:moveTo>
                <a:lnTo>
                  <a:pt x="832931" y="0"/>
                </a:lnTo>
                <a:cubicBezTo>
                  <a:pt x="878523" y="0"/>
                  <a:pt x="915483" y="36960"/>
                  <a:pt x="915483" y="82552"/>
                </a:cubicBezTo>
                <a:lnTo>
                  <a:pt x="915483" y="412748"/>
                </a:lnTo>
                <a:cubicBezTo>
                  <a:pt x="915483" y="443274"/>
                  <a:pt x="898914" y="469930"/>
                  <a:pt x="873607" y="483053"/>
                </a:cubicBezTo>
                <a:lnTo>
                  <a:pt x="4210679" y="483053"/>
                </a:lnTo>
                <a:lnTo>
                  <a:pt x="4210679" y="1893780"/>
                </a:lnTo>
                <a:lnTo>
                  <a:pt x="1406022" y="2781301"/>
                </a:lnTo>
                <a:lnTo>
                  <a:pt x="4210679" y="2781301"/>
                </a:lnTo>
                <a:lnTo>
                  <a:pt x="4210679" y="3305175"/>
                </a:lnTo>
                <a:lnTo>
                  <a:pt x="3591246" y="3305175"/>
                </a:lnTo>
                <a:cubicBezTo>
                  <a:pt x="3812567" y="3348853"/>
                  <a:pt x="3979359" y="3544073"/>
                  <a:pt x="3979359" y="3778250"/>
                </a:cubicBezTo>
                <a:cubicBezTo>
                  <a:pt x="3979359" y="4044783"/>
                  <a:pt x="3763292" y="4260850"/>
                  <a:pt x="3496759" y="4260850"/>
                </a:cubicBezTo>
                <a:cubicBezTo>
                  <a:pt x="3230226" y="4260850"/>
                  <a:pt x="3014159" y="4044783"/>
                  <a:pt x="3014159" y="3778250"/>
                </a:cubicBezTo>
                <a:cubicBezTo>
                  <a:pt x="3014159" y="3544073"/>
                  <a:pt x="3180952" y="3348853"/>
                  <a:pt x="3402273" y="3305175"/>
                </a:cubicBezTo>
                <a:lnTo>
                  <a:pt x="1267146" y="3305175"/>
                </a:lnTo>
                <a:cubicBezTo>
                  <a:pt x="1488467" y="3348853"/>
                  <a:pt x="1655259" y="3544073"/>
                  <a:pt x="1655259" y="3778250"/>
                </a:cubicBezTo>
                <a:cubicBezTo>
                  <a:pt x="1655259" y="4044783"/>
                  <a:pt x="1439192" y="4260850"/>
                  <a:pt x="1172659" y="4260850"/>
                </a:cubicBezTo>
                <a:cubicBezTo>
                  <a:pt x="906126" y="4260850"/>
                  <a:pt x="690059" y="4044783"/>
                  <a:pt x="690059" y="3778250"/>
                </a:cubicBezTo>
                <a:cubicBezTo>
                  <a:pt x="690059" y="3544073"/>
                  <a:pt x="856851" y="3348853"/>
                  <a:pt x="1078173" y="3305175"/>
                </a:cubicBezTo>
                <a:lnTo>
                  <a:pt x="972633" y="3305175"/>
                </a:lnTo>
                <a:cubicBezTo>
                  <a:pt x="944058" y="3143250"/>
                  <a:pt x="972634" y="3276600"/>
                  <a:pt x="963109" y="2781300"/>
                </a:cubicBezTo>
                <a:cubicBezTo>
                  <a:pt x="451270" y="464482"/>
                  <a:pt x="618551" y="1241439"/>
                  <a:pt x="451247" y="494159"/>
                </a:cubicBezTo>
                <a:lnTo>
                  <a:pt x="36010" y="492918"/>
                </a:lnTo>
                <a:cubicBezTo>
                  <a:pt x="-9582" y="492918"/>
                  <a:pt x="1083" y="489297"/>
                  <a:pt x="1083" y="443705"/>
                </a:cubicBezTo>
                <a:lnTo>
                  <a:pt x="1083" y="82552"/>
                </a:lnTo>
                <a:cubicBezTo>
                  <a:pt x="1083" y="36960"/>
                  <a:pt x="38043" y="0"/>
                  <a:pt x="83635"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7" name="Picture 8">
            <a:extLst>
              <a:ext uri="{FF2B5EF4-FFF2-40B4-BE49-F238E27FC236}">
                <a16:creationId xmlns:a16="http://schemas.microsoft.com/office/drawing/2014/main" id="{26F456AA-B528-40D6-88AE-E1069693408A}"/>
              </a:ext>
            </a:extLst>
          </p:cNvPr>
          <p:cNvPicPr>
            <a:picLocks noChangeArrowheads="1" noChangeAspect="1"/>
          </p:cNvPicPr>
          <p:nvPr/>
        </p:nvPicPr>
        <p:blipFill>
          <a:blip r:embed="rId3">
            <a:extLst>
              <a:ext uri="{28A0092B-C50C-407E-A947-70E740481C1C}">
                <a14:useLocalDpi val="0"/>
              </a:ext>
            </a:extLst>
          </a:blip>
          <a:stretch>
            <a:fillRect/>
          </a:stretch>
        </p:blipFill>
        <p:spPr bwMode="auto">
          <a:xfrm>
            <a:off x="6459516" y="953624"/>
            <a:ext cx="2176289" cy="1419935"/>
          </a:xfrm>
          <a:prstGeom prst="rect">
            <a:avLst/>
          </a:prstGeom>
          <a:noFill/>
          <a:extLst>
            <a:ext uri="{909E8E84-426E-40DD-AFC4-6F175D3DCCD1}">
              <a14:hiddenFill>
                <a:solidFill>
                  <a:srgbClr val="FFFFFF"/>
                </a:solidFill>
              </a14:hiddenFill>
            </a:ext>
          </a:extLst>
        </p:spPr>
      </p:pic>
      <p:pic>
        <p:nvPicPr>
          <p:cNvPr id="18" name="Picture 10">
            <a:extLst>
              <a:ext uri="{FF2B5EF4-FFF2-40B4-BE49-F238E27FC236}">
                <a16:creationId xmlns:a16="http://schemas.microsoft.com/office/drawing/2014/main" id="{67F6F031-DFFE-4A36-BD90-D360B88F25AE}"/>
              </a:ext>
            </a:extLst>
          </p:cNvPr>
          <p:cNvPicPr>
            <a:picLocks noChangeArrowheads="1" noChangeAspect="1"/>
          </p:cNvPicPr>
          <p:nvPr/>
        </p:nvPicPr>
        <p:blipFill>
          <a:blip r:embed="rId4">
            <a:extLst>
              <a:ext uri="{28A0092B-C50C-407E-A947-70E740481C1C}">
                <a14:useLocalDpi val="0"/>
              </a:ext>
            </a:extLst>
          </a:blip>
          <a:stretch>
            <a:fillRect/>
          </a:stretch>
        </p:blipFill>
        <p:spPr bwMode="auto">
          <a:xfrm>
            <a:off x="6459517" y="2619313"/>
            <a:ext cx="2176289" cy="1445056"/>
          </a:xfrm>
          <a:prstGeom prst="rect">
            <a:avLst/>
          </a:prstGeom>
          <a:noFill/>
          <a:extLst>
            <a:ext uri="{909E8E84-426E-40DD-AFC4-6F175D3DCCD1}">
              <a14:hiddenFill>
                <a:solidFill>
                  <a:srgbClr val="FFFFFF"/>
                </a:solidFill>
              </a14:hiddenFill>
            </a:ext>
          </a:extLst>
        </p:spPr>
      </p:pic>
      <p:sp>
        <p:nvSpPr>
          <p:cNvPr id="19" name="TextBox 20">
            <a:extLst>
              <a:ext uri="{FF2B5EF4-FFF2-40B4-BE49-F238E27FC236}">
                <a16:creationId xmlns:a16="http://schemas.microsoft.com/office/drawing/2014/main" id="{31F90089-04BB-4E49-8595-B845FF48E282}"/>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管理上的不足</a:t>
            </a:r>
          </a:p>
        </p:txBody>
      </p:sp>
      <p:sp>
        <p:nvSpPr>
          <p:cNvPr id="20" name="矩形 19">
            <a:extLst>
              <a:ext uri="{FF2B5EF4-FFF2-40B4-BE49-F238E27FC236}">
                <a16:creationId xmlns:a16="http://schemas.microsoft.com/office/drawing/2014/main" id="{7C5F6DAA-4E6D-4F23-9F53-566B2D8E7750}"/>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04</a:t>
            </a:r>
          </a:p>
        </p:txBody>
      </p:sp>
      <p:cxnSp>
        <p:nvCxnSpPr>
          <p:cNvPr id="21" name="直接连接符 20">
            <a:extLst>
              <a:ext uri="{FF2B5EF4-FFF2-40B4-BE49-F238E27FC236}">
                <a16:creationId xmlns:a16="http://schemas.microsoft.com/office/drawing/2014/main" id="{DC0877F3-28C0-45DE-BED2-BB7876923AFF}"/>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2" name="组合 21">
            <a:extLst>
              <a:ext uri="{FF2B5EF4-FFF2-40B4-BE49-F238E27FC236}">
                <a16:creationId xmlns:a16="http://schemas.microsoft.com/office/drawing/2014/main" id="{591E1387-C035-49C3-901A-015C307037ED}"/>
              </a:ext>
            </a:extLst>
          </p:cNvPr>
          <p:cNvGrpSpPr/>
          <p:nvPr/>
        </p:nvGrpSpPr>
        <p:grpSpPr>
          <a:xfrm>
            <a:off x="6836829" y="219003"/>
            <a:ext cx="2812751" cy="584775"/>
            <a:chOff x="6836829" y="219003"/>
            <a:chExt cx="2812751" cy="584775"/>
          </a:xfrm>
        </p:grpSpPr>
        <p:sp>
          <p:nvSpPr>
            <p:cNvPr id="23" name="TextBox 20">
              <a:extLst>
                <a:ext uri="{FF2B5EF4-FFF2-40B4-BE49-F238E27FC236}">
                  <a16:creationId xmlns:a16="http://schemas.microsoft.com/office/drawing/2014/main" id="{CC73FA24-BD36-4765-83A4-0B31B8926F68}"/>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4" name="TextBox 20">
              <a:extLst>
                <a:ext uri="{FF2B5EF4-FFF2-40B4-BE49-F238E27FC236}">
                  <a16:creationId xmlns:a16="http://schemas.microsoft.com/office/drawing/2014/main" id="{DD4685B6-1F05-4509-A2AF-50542B842991}"/>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5" name="TextBox 20">
              <a:extLst>
                <a:ext uri="{FF2B5EF4-FFF2-40B4-BE49-F238E27FC236}">
                  <a16:creationId xmlns:a16="http://schemas.microsoft.com/office/drawing/2014/main" id="{D4973C66-F588-4139-AC89-8C83F752B1D0}"/>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6" name="任意多边形: 形状 25">
            <a:extLst>
              <a:ext uri="{FF2B5EF4-FFF2-40B4-BE49-F238E27FC236}">
                <a16:creationId xmlns:a16="http://schemas.microsoft.com/office/drawing/2014/main" id="{50FC3101-B58C-46C1-9FD1-EA337DD9CA0B}"/>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92822737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6"/>
                                        </p:tgtEl>
                                        <p:attrNameLst>
                                          <p:attrName>style.visibility</p:attrName>
                                        </p:attrNameLst>
                                      </p:cBhvr>
                                      <p:to>
                                        <p:strVal val="visible"/>
                                      </p:to>
                                    </p:set>
                                    <p:animEffect filter="fade" transition="in">
                                      <p:cBhvr>
                                        <p:cTn dur="100" id="7"/>
                                        <p:tgtEl>
                                          <p:spTgt spid="26"/>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1"/>
                                        </p:tgtEl>
                                        <p:attrNameLst>
                                          <p:attrName>style.visibility</p:attrName>
                                        </p:attrNameLst>
                                      </p:cBhvr>
                                      <p:to>
                                        <p:strVal val="visible"/>
                                      </p:to>
                                    </p:set>
                                    <p:animEffect filter="wipe(left)" transition="in">
                                      <p:cBhvr>
                                        <p:cTn dur="300" id="11"/>
                                        <p:tgtEl>
                                          <p:spTgt spid="21"/>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0"/>
                                        </p:tgtEl>
                                        <p:attrNameLst>
                                          <p:attrName>style.visibility</p:attrName>
                                        </p:attrNameLst>
                                      </p:cBhvr>
                                      <p:to>
                                        <p:strVal val="visible"/>
                                      </p:to>
                                    </p:set>
                                    <p:anim calcmode="lin" valueType="num">
                                      <p:cBhvr additive="base">
                                        <p:cTn dur="400" fill="hold" id="14"/>
                                        <p:tgtEl>
                                          <p:spTgt spid="20"/>
                                        </p:tgtEl>
                                        <p:attrNameLst>
                                          <p:attrName>ppt_x</p:attrName>
                                        </p:attrNameLst>
                                      </p:cBhvr>
                                      <p:tavLst>
                                        <p:tav tm="0">
                                          <p:val>
                                            <p:strVal val="0-#ppt_w/2"/>
                                          </p:val>
                                        </p:tav>
                                        <p:tav tm="100000">
                                          <p:val>
                                            <p:strVal val="#ppt_x"/>
                                          </p:val>
                                        </p:tav>
                                      </p:tavLst>
                                    </p:anim>
                                    <p:anim calcmode="lin" valueType="num">
                                      <p:cBhvr additive="base">
                                        <p:cTn dur="400" fill="hold" id="15"/>
                                        <p:tgtEl>
                                          <p:spTgt spid="20"/>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9"/>
                                        </p:tgtEl>
                                        <p:attrNameLst>
                                          <p:attrName>style.visibility</p:attrName>
                                        </p:attrNameLst>
                                      </p:cBhvr>
                                      <p:to>
                                        <p:strVal val="visible"/>
                                      </p:to>
                                    </p:set>
                                    <p:anim calcmode="lin" valueType="num">
                                      <p:cBhvr additive="base">
                                        <p:cTn dur="400" fill="hold" id="19"/>
                                        <p:tgtEl>
                                          <p:spTgt spid="19"/>
                                        </p:tgtEl>
                                        <p:attrNameLst>
                                          <p:attrName>ppt_x</p:attrName>
                                        </p:attrNameLst>
                                      </p:cBhvr>
                                      <p:tavLst>
                                        <p:tav tm="0">
                                          <p:val>
                                            <p:strVal val="0-#ppt_w/2"/>
                                          </p:val>
                                        </p:tav>
                                        <p:tav tm="100000">
                                          <p:val>
                                            <p:strVal val="#ppt_x"/>
                                          </p:val>
                                        </p:tav>
                                      </p:tavLst>
                                    </p:anim>
                                    <p:anim calcmode="lin" valueType="num">
                                      <p:cBhvr additive="base">
                                        <p:cTn dur="400" fill="hold" id="20"/>
                                        <p:tgtEl>
                                          <p:spTgt spid="19"/>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2"/>
                                        </p:tgtEl>
                                        <p:attrNameLst>
                                          <p:attrName>style.visibility</p:attrName>
                                        </p:attrNameLst>
                                      </p:cBhvr>
                                      <p:to>
                                        <p:strVal val="visible"/>
                                      </p:to>
                                    </p:set>
                                    <p:animEffect filter="randombar(horizontal)" transition="in">
                                      <p:cBhvr>
                                        <p:cTn dur="400" id="23"/>
                                        <p:tgtEl>
                                          <p:spTgt spid="22"/>
                                        </p:tgtEl>
                                      </p:cBhvr>
                                    </p:animEffect>
                                  </p:childTnLst>
                                </p:cTn>
                              </p:par>
                            </p:childTnLst>
                          </p:cTn>
                        </p:par>
                        <p:par>
                          <p:cTn fill="hold" id="24" nodeType="afterGroup">
                            <p:stCondLst>
                              <p:cond delay="900"/>
                            </p:stCondLst>
                            <p:childTnLst>
                              <p:par>
                                <p:cTn fill="hold" grpId="0" id="25" nodeType="afterEffect" presetClass="entr" presetID="53" presetSubtype="0">
                                  <p:stCondLst>
                                    <p:cond delay="0"/>
                                  </p:stCondLst>
                                  <p:childTnLst>
                                    <p:set>
                                      <p:cBhvr>
                                        <p:cTn dur="1" fill="hold" id="26">
                                          <p:stCondLst>
                                            <p:cond delay="0"/>
                                          </p:stCondLst>
                                        </p:cTn>
                                        <p:tgtEl>
                                          <p:spTgt spid="3"/>
                                        </p:tgtEl>
                                        <p:attrNameLst>
                                          <p:attrName>style.visibility</p:attrName>
                                        </p:attrNameLst>
                                      </p:cBhvr>
                                      <p:to>
                                        <p:strVal val="visible"/>
                                      </p:to>
                                    </p:set>
                                    <p:anim calcmode="lin" valueType="num">
                                      <p:cBhvr>
                                        <p:cTn dur="500" fill="hold" id="27"/>
                                        <p:tgtEl>
                                          <p:spTgt spid="3"/>
                                        </p:tgtEl>
                                        <p:attrNameLst>
                                          <p:attrName>ppt_w</p:attrName>
                                        </p:attrNameLst>
                                      </p:cBhvr>
                                      <p:tavLst>
                                        <p:tav tm="0">
                                          <p:val>
                                            <p:fltVal val="0"/>
                                          </p:val>
                                        </p:tav>
                                        <p:tav tm="100000">
                                          <p:val>
                                            <p:strVal val="#ppt_w"/>
                                          </p:val>
                                        </p:tav>
                                      </p:tavLst>
                                    </p:anim>
                                    <p:anim calcmode="lin" valueType="num">
                                      <p:cBhvr>
                                        <p:cTn dur="500" fill="hold" id="28"/>
                                        <p:tgtEl>
                                          <p:spTgt spid="3"/>
                                        </p:tgtEl>
                                        <p:attrNameLst>
                                          <p:attrName>ppt_h</p:attrName>
                                        </p:attrNameLst>
                                      </p:cBhvr>
                                      <p:tavLst>
                                        <p:tav tm="0">
                                          <p:val>
                                            <p:fltVal val="0"/>
                                          </p:val>
                                        </p:tav>
                                        <p:tav tm="100000">
                                          <p:val>
                                            <p:strVal val="#ppt_h"/>
                                          </p:val>
                                        </p:tav>
                                      </p:tavLst>
                                    </p:anim>
                                    <p:animEffect filter="fade" transition="in">
                                      <p:cBhvr>
                                        <p:cTn dur="500" id="29"/>
                                        <p:tgtEl>
                                          <p:spTgt spid="3"/>
                                        </p:tgtEl>
                                      </p:cBhvr>
                                    </p:animEffect>
                                  </p:childTnLst>
                                </p:cTn>
                              </p:par>
                            </p:childTnLst>
                          </p:cTn>
                        </p:par>
                        <p:par>
                          <p:cTn fill="hold" id="30" nodeType="afterGroup">
                            <p:stCondLst>
                              <p:cond delay="1400"/>
                            </p:stCondLst>
                            <p:childTnLst>
                              <p:par>
                                <p:cTn fill="hold" id="31" nodeType="afterEffect" presetClass="entr" presetID="10" presetSubtype="0">
                                  <p:stCondLst>
                                    <p:cond delay="0"/>
                                  </p:stCondLst>
                                  <p:childTnLst>
                                    <p:set>
                                      <p:cBhvr>
                                        <p:cTn dur="1" fill="hold" id="32">
                                          <p:stCondLst>
                                            <p:cond delay="0"/>
                                          </p:stCondLst>
                                        </p:cTn>
                                        <p:tgtEl>
                                          <p:spTgt spid="4"/>
                                        </p:tgtEl>
                                        <p:attrNameLst>
                                          <p:attrName>style.visibility</p:attrName>
                                        </p:attrNameLst>
                                      </p:cBhvr>
                                      <p:to>
                                        <p:strVal val="visible"/>
                                      </p:to>
                                    </p:set>
                                    <p:animEffect filter="fade" transition="in">
                                      <p:cBhvr>
                                        <p:cTn dur="500" id="33"/>
                                        <p:tgtEl>
                                          <p:spTgt spid="4"/>
                                        </p:tgtEl>
                                      </p:cBhvr>
                                    </p:animEffect>
                                  </p:childTnLst>
                                </p:cTn>
                              </p:par>
                            </p:childTnLst>
                          </p:cTn>
                        </p:par>
                        <p:par>
                          <p:cTn fill="hold" id="34" nodeType="afterGroup">
                            <p:stCondLst>
                              <p:cond delay="1900"/>
                            </p:stCondLst>
                            <p:childTnLst>
                              <p:par>
                                <p:cTn fill="hold" grpId="0" id="35" nodeType="afterEffect" presetClass="entr" presetID="16" presetSubtype="21">
                                  <p:stCondLst>
                                    <p:cond delay="0"/>
                                  </p:stCondLst>
                                  <p:childTnLst>
                                    <p:set>
                                      <p:cBhvr>
                                        <p:cTn dur="1" fill="hold" id="36">
                                          <p:stCondLst>
                                            <p:cond delay="0"/>
                                          </p:stCondLst>
                                        </p:cTn>
                                        <p:tgtEl>
                                          <p:spTgt spid="7"/>
                                        </p:tgtEl>
                                        <p:attrNameLst>
                                          <p:attrName>style.visibility</p:attrName>
                                        </p:attrNameLst>
                                      </p:cBhvr>
                                      <p:to>
                                        <p:strVal val="visible"/>
                                      </p:to>
                                    </p:set>
                                    <p:animEffect filter="barn(inVertical)" transition="in">
                                      <p:cBhvr>
                                        <p:cTn dur="500" id="37"/>
                                        <p:tgtEl>
                                          <p:spTgt spid="7"/>
                                        </p:tgtEl>
                                      </p:cBhvr>
                                    </p:animEffect>
                                  </p:childTnLst>
                                </p:cTn>
                              </p:par>
                            </p:childTnLst>
                          </p:cTn>
                        </p:par>
                        <p:par>
                          <p:cTn fill="hold" id="38" nodeType="afterGroup">
                            <p:stCondLst>
                              <p:cond delay="2400"/>
                            </p:stCondLst>
                            <p:childTnLst>
                              <p:par>
                                <p:cTn fill="hold" grpId="0" id="39" nodeType="afterEffect" presetClass="entr" presetID="53" presetSubtype="0">
                                  <p:stCondLst>
                                    <p:cond delay="0"/>
                                  </p:stCondLst>
                                  <p:childTnLst>
                                    <p:set>
                                      <p:cBhvr>
                                        <p:cTn dur="1" fill="hold" id="40">
                                          <p:stCondLst>
                                            <p:cond delay="0"/>
                                          </p:stCondLst>
                                        </p:cTn>
                                        <p:tgtEl>
                                          <p:spTgt spid="8"/>
                                        </p:tgtEl>
                                        <p:attrNameLst>
                                          <p:attrName>style.visibility</p:attrName>
                                        </p:attrNameLst>
                                      </p:cBhvr>
                                      <p:to>
                                        <p:strVal val="visible"/>
                                      </p:to>
                                    </p:set>
                                    <p:anim calcmode="lin" valueType="num">
                                      <p:cBhvr>
                                        <p:cTn dur="500" fill="hold" id="41"/>
                                        <p:tgtEl>
                                          <p:spTgt spid="8"/>
                                        </p:tgtEl>
                                        <p:attrNameLst>
                                          <p:attrName>ppt_w</p:attrName>
                                        </p:attrNameLst>
                                      </p:cBhvr>
                                      <p:tavLst>
                                        <p:tav tm="0">
                                          <p:val>
                                            <p:fltVal val="0"/>
                                          </p:val>
                                        </p:tav>
                                        <p:tav tm="100000">
                                          <p:val>
                                            <p:strVal val="#ppt_w"/>
                                          </p:val>
                                        </p:tav>
                                      </p:tavLst>
                                    </p:anim>
                                    <p:anim calcmode="lin" valueType="num">
                                      <p:cBhvr>
                                        <p:cTn dur="500" fill="hold" id="42"/>
                                        <p:tgtEl>
                                          <p:spTgt spid="8"/>
                                        </p:tgtEl>
                                        <p:attrNameLst>
                                          <p:attrName>ppt_h</p:attrName>
                                        </p:attrNameLst>
                                      </p:cBhvr>
                                      <p:tavLst>
                                        <p:tav tm="0">
                                          <p:val>
                                            <p:fltVal val="0"/>
                                          </p:val>
                                        </p:tav>
                                        <p:tav tm="100000">
                                          <p:val>
                                            <p:strVal val="#ppt_h"/>
                                          </p:val>
                                        </p:tav>
                                      </p:tavLst>
                                    </p:anim>
                                    <p:animEffect filter="fade" transition="in">
                                      <p:cBhvr>
                                        <p:cTn dur="500" id="43"/>
                                        <p:tgtEl>
                                          <p:spTgt spid="8"/>
                                        </p:tgtEl>
                                      </p:cBhvr>
                                    </p:animEffect>
                                  </p:childTnLst>
                                </p:cTn>
                              </p:par>
                            </p:childTnLst>
                          </p:cTn>
                        </p:par>
                        <p:par>
                          <p:cTn fill="hold" id="44" nodeType="afterGroup">
                            <p:stCondLst>
                              <p:cond delay="2900"/>
                            </p:stCondLst>
                            <p:childTnLst>
                              <p:par>
                                <p:cTn fill="hold" id="45" nodeType="afterEffect" presetClass="entr" presetID="10" presetSubtype="0">
                                  <p:stCondLst>
                                    <p:cond delay="0"/>
                                  </p:stCondLst>
                                  <p:childTnLst>
                                    <p:set>
                                      <p:cBhvr>
                                        <p:cTn dur="1" fill="hold" id="46">
                                          <p:stCondLst>
                                            <p:cond delay="0"/>
                                          </p:stCondLst>
                                        </p:cTn>
                                        <p:tgtEl>
                                          <p:spTgt spid="12"/>
                                        </p:tgtEl>
                                        <p:attrNameLst>
                                          <p:attrName>style.visibility</p:attrName>
                                        </p:attrNameLst>
                                      </p:cBhvr>
                                      <p:to>
                                        <p:strVal val="visible"/>
                                      </p:to>
                                    </p:set>
                                    <p:animEffect filter="fade" transition="in">
                                      <p:cBhvr>
                                        <p:cTn dur="500" id="47"/>
                                        <p:tgtEl>
                                          <p:spTgt spid="12"/>
                                        </p:tgtEl>
                                      </p:cBhvr>
                                    </p:animEffect>
                                  </p:childTnLst>
                                </p:cTn>
                              </p:par>
                            </p:childTnLst>
                          </p:cTn>
                        </p:par>
                        <p:par>
                          <p:cTn fill="hold" id="48" nodeType="afterGroup">
                            <p:stCondLst>
                              <p:cond delay="3400"/>
                            </p:stCondLst>
                            <p:childTnLst>
                              <p:par>
                                <p:cTn fill="hold" grpId="0" id="49" nodeType="afterEffect" presetClass="entr" presetID="16" presetSubtype="21">
                                  <p:stCondLst>
                                    <p:cond delay="0"/>
                                  </p:stCondLst>
                                  <p:childTnLst>
                                    <p:set>
                                      <p:cBhvr>
                                        <p:cTn dur="1" fill="hold" id="50">
                                          <p:stCondLst>
                                            <p:cond delay="0"/>
                                          </p:stCondLst>
                                        </p:cTn>
                                        <p:tgtEl>
                                          <p:spTgt spid="9"/>
                                        </p:tgtEl>
                                        <p:attrNameLst>
                                          <p:attrName>style.visibility</p:attrName>
                                        </p:attrNameLst>
                                      </p:cBhvr>
                                      <p:to>
                                        <p:strVal val="visible"/>
                                      </p:to>
                                    </p:set>
                                    <p:animEffect filter="barn(inVertical)" transition="in">
                                      <p:cBhvr>
                                        <p:cTn dur="500" id="51"/>
                                        <p:tgtEl>
                                          <p:spTgt spid="9"/>
                                        </p:tgtEl>
                                      </p:cBhvr>
                                    </p:animEffect>
                                  </p:childTnLst>
                                </p:cTn>
                              </p:par>
                            </p:childTnLst>
                          </p:cTn>
                        </p:par>
                        <p:par>
                          <p:cTn fill="hold" id="52" nodeType="afterGroup">
                            <p:stCondLst>
                              <p:cond delay="3900"/>
                            </p:stCondLst>
                            <p:childTnLst>
                              <p:par>
                                <p:cTn fill="hold" grpId="0" id="53" nodeType="afterEffect" presetClass="entr" presetID="53" presetSubtype="0">
                                  <p:stCondLst>
                                    <p:cond delay="0"/>
                                  </p:stCondLst>
                                  <p:childTnLst>
                                    <p:set>
                                      <p:cBhvr>
                                        <p:cTn dur="1" fill="hold" id="54">
                                          <p:stCondLst>
                                            <p:cond delay="0"/>
                                          </p:stCondLst>
                                        </p:cTn>
                                        <p:tgtEl>
                                          <p:spTgt spid="10"/>
                                        </p:tgtEl>
                                        <p:attrNameLst>
                                          <p:attrName>style.visibility</p:attrName>
                                        </p:attrNameLst>
                                      </p:cBhvr>
                                      <p:to>
                                        <p:strVal val="visible"/>
                                      </p:to>
                                    </p:set>
                                    <p:anim calcmode="lin" valueType="num">
                                      <p:cBhvr>
                                        <p:cTn dur="500" fill="hold" id="55"/>
                                        <p:tgtEl>
                                          <p:spTgt spid="10"/>
                                        </p:tgtEl>
                                        <p:attrNameLst>
                                          <p:attrName>ppt_w</p:attrName>
                                        </p:attrNameLst>
                                      </p:cBhvr>
                                      <p:tavLst>
                                        <p:tav tm="0">
                                          <p:val>
                                            <p:fltVal val="0"/>
                                          </p:val>
                                        </p:tav>
                                        <p:tav tm="100000">
                                          <p:val>
                                            <p:strVal val="#ppt_w"/>
                                          </p:val>
                                        </p:tav>
                                      </p:tavLst>
                                    </p:anim>
                                    <p:anim calcmode="lin" valueType="num">
                                      <p:cBhvr>
                                        <p:cTn dur="500" fill="hold" id="56"/>
                                        <p:tgtEl>
                                          <p:spTgt spid="10"/>
                                        </p:tgtEl>
                                        <p:attrNameLst>
                                          <p:attrName>ppt_h</p:attrName>
                                        </p:attrNameLst>
                                      </p:cBhvr>
                                      <p:tavLst>
                                        <p:tav tm="0">
                                          <p:val>
                                            <p:fltVal val="0"/>
                                          </p:val>
                                        </p:tav>
                                        <p:tav tm="100000">
                                          <p:val>
                                            <p:strVal val="#ppt_h"/>
                                          </p:val>
                                        </p:tav>
                                      </p:tavLst>
                                    </p:anim>
                                    <p:animEffect filter="fade" transition="in">
                                      <p:cBhvr>
                                        <p:cTn dur="500" id="57"/>
                                        <p:tgtEl>
                                          <p:spTgt spid="10"/>
                                        </p:tgtEl>
                                      </p:cBhvr>
                                    </p:animEffect>
                                  </p:childTnLst>
                                </p:cTn>
                              </p:par>
                            </p:childTnLst>
                          </p:cTn>
                        </p:par>
                        <p:par>
                          <p:cTn fill="hold" id="58" nodeType="afterGroup">
                            <p:stCondLst>
                              <p:cond delay="4400"/>
                            </p:stCondLst>
                            <p:childTnLst>
                              <p:par>
                                <p:cTn fill="hold" grpId="0" id="59" nodeType="afterEffect" presetClass="entr" presetID="10" presetSubtype="0">
                                  <p:stCondLst>
                                    <p:cond delay="0"/>
                                  </p:stCondLst>
                                  <p:childTnLst>
                                    <p:set>
                                      <p:cBhvr>
                                        <p:cTn dur="1" fill="hold" id="60">
                                          <p:stCondLst>
                                            <p:cond delay="0"/>
                                          </p:stCondLst>
                                        </p:cTn>
                                        <p:tgtEl>
                                          <p:spTgt spid="16"/>
                                        </p:tgtEl>
                                        <p:attrNameLst>
                                          <p:attrName>style.visibility</p:attrName>
                                        </p:attrNameLst>
                                      </p:cBhvr>
                                      <p:to>
                                        <p:strVal val="visible"/>
                                      </p:to>
                                    </p:set>
                                    <p:animEffect filter="fade" transition="in">
                                      <p:cBhvr>
                                        <p:cTn dur="500" id="61"/>
                                        <p:tgtEl>
                                          <p:spTgt spid="16"/>
                                        </p:tgtEl>
                                      </p:cBhvr>
                                    </p:animEffect>
                                  </p:childTnLst>
                                </p:cTn>
                              </p:par>
                            </p:childTnLst>
                          </p:cTn>
                        </p:par>
                        <p:par>
                          <p:cTn fill="hold" id="62" nodeType="afterGroup">
                            <p:stCondLst>
                              <p:cond delay="4900"/>
                            </p:stCondLst>
                            <p:childTnLst>
                              <p:par>
                                <p:cTn fill="hold" grpId="0" id="63" nodeType="afterEffect" presetClass="entr" presetID="16" presetSubtype="21">
                                  <p:stCondLst>
                                    <p:cond delay="0"/>
                                  </p:stCondLst>
                                  <p:childTnLst>
                                    <p:set>
                                      <p:cBhvr>
                                        <p:cTn dur="1" fill="hold" id="64">
                                          <p:stCondLst>
                                            <p:cond delay="0"/>
                                          </p:stCondLst>
                                        </p:cTn>
                                        <p:tgtEl>
                                          <p:spTgt spid="11"/>
                                        </p:tgtEl>
                                        <p:attrNameLst>
                                          <p:attrName>style.visibility</p:attrName>
                                        </p:attrNameLst>
                                      </p:cBhvr>
                                      <p:to>
                                        <p:strVal val="visible"/>
                                      </p:to>
                                    </p:set>
                                    <p:animEffect filter="barn(inVertical)" transition="in">
                                      <p:cBhvr>
                                        <p:cTn dur="500" id="65"/>
                                        <p:tgtEl>
                                          <p:spTgt spid="11"/>
                                        </p:tgtEl>
                                      </p:cBhvr>
                                    </p:animEffect>
                                  </p:childTnLst>
                                </p:cTn>
                              </p:par>
                            </p:childTnLst>
                          </p:cTn>
                        </p:par>
                        <p:par>
                          <p:cTn fill="hold" id="66" nodeType="afterGroup">
                            <p:stCondLst>
                              <p:cond delay="5400"/>
                            </p:stCondLst>
                            <p:childTnLst>
                              <p:par>
                                <p:cTn fill="hold" grpId="0" id="67" nodeType="afterEffect" presetClass="entr" presetID="2" presetSubtype="4">
                                  <p:stCondLst>
                                    <p:cond delay="0"/>
                                  </p:stCondLst>
                                  <p:childTnLst>
                                    <p:set>
                                      <p:cBhvr>
                                        <p:cTn dur="1" fill="hold" id="68">
                                          <p:stCondLst>
                                            <p:cond delay="0"/>
                                          </p:stCondLst>
                                        </p:cTn>
                                        <p:tgtEl>
                                          <p:spTgt spid="2"/>
                                        </p:tgtEl>
                                        <p:attrNameLst>
                                          <p:attrName>style.visibility</p:attrName>
                                        </p:attrNameLst>
                                      </p:cBhvr>
                                      <p:to>
                                        <p:strVal val="visible"/>
                                      </p:to>
                                    </p:set>
                                    <p:anim calcmode="lin" valueType="num">
                                      <p:cBhvr additive="base">
                                        <p:cTn dur="500" fill="hold" id="69"/>
                                        <p:tgtEl>
                                          <p:spTgt spid="2"/>
                                        </p:tgtEl>
                                        <p:attrNameLst>
                                          <p:attrName>ppt_x</p:attrName>
                                        </p:attrNameLst>
                                      </p:cBhvr>
                                      <p:tavLst>
                                        <p:tav tm="0">
                                          <p:val>
                                            <p:strVal val="#ppt_x"/>
                                          </p:val>
                                        </p:tav>
                                        <p:tav tm="100000">
                                          <p:val>
                                            <p:strVal val="#ppt_x"/>
                                          </p:val>
                                        </p:tav>
                                      </p:tavLst>
                                    </p:anim>
                                    <p:anim calcmode="lin" valueType="num">
                                      <p:cBhvr additive="base">
                                        <p:cTn dur="500" fill="hold" id="70"/>
                                        <p:tgtEl>
                                          <p:spTgt spid="2"/>
                                        </p:tgtEl>
                                        <p:attrNameLst>
                                          <p:attrName>ppt_y</p:attrName>
                                        </p:attrNameLst>
                                      </p:cBhvr>
                                      <p:tavLst>
                                        <p:tav tm="0">
                                          <p:val>
                                            <p:strVal val="1+#ppt_h/2"/>
                                          </p:val>
                                        </p:tav>
                                        <p:tav tm="100000">
                                          <p:val>
                                            <p:strVal val="#ppt_y"/>
                                          </p:val>
                                        </p:tav>
                                      </p:tavLst>
                                    </p:anim>
                                  </p:childTnLst>
                                </p:cTn>
                              </p:par>
                            </p:childTnLst>
                          </p:cTn>
                        </p:par>
                        <p:par>
                          <p:cTn fill="hold" id="71" nodeType="afterGroup">
                            <p:stCondLst>
                              <p:cond delay="5900"/>
                            </p:stCondLst>
                            <p:childTnLst>
                              <p:par>
                                <p:cTn fill="hold" id="72" nodeType="afterEffect" presetClass="entr" presetID="42" presetSubtype="0">
                                  <p:stCondLst>
                                    <p:cond delay="0"/>
                                  </p:stCondLst>
                                  <p:childTnLst>
                                    <p:set>
                                      <p:cBhvr>
                                        <p:cTn dur="1" fill="hold" id="73">
                                          <p:stCondLst>
                                            <p:cond delay="0"/>
                                          </p:stCondLst>
                                        </p:cTn>
                                        <p:tgtEl>
                                          <p:spTgt spid="17"/>
                                        </p:tgtEl>
                                        <p:attrNameLst>
                                          <p:attrName>style.visibility</p:attrName>
                                        </p:attrNameLst>
                                      </p:cBhvr>
                                      <p:to>
                                        <p:strVal val="visible"/>
                                      </p:to>
                                    </p:set>
                                    <p:animEffect filter="fade" transition="in">
                                      <p:cBhvr>
                                        <p:cTn dur="500" id="74"/>
                                        <p:tgtEl>
                                          <p:spTgt spid="17"/>
                                        </p:tgtEl>
                                      </p:cBhvr>
                                    </p:animEffect>
                                    <p:anim calcmode="lin" valueType="num">
                                      <p:cBhvr>
                                        <p:cTn dur="500" fill="hold" id="75"/>
                                        <p:tgtEl>
                                          <p:spTgt spid="17"/>
                                        </p:tgtEl>
                                        <p:attrNameLst>
                                          <p:attrName>ppt_x</p:attrName>
                                        </p:attrNameLst>
                                      </p:cBhvr>
                                      <p:tavLst>
                                        <p:tav tm="0">
                                          <p:val>
                                            <p:strVal val="#ppt_x"/>
                                          </p:val>
                                        </p:tav>
                                        <p:tav tm="100000">
                                          <p:val>
                                            <p:strVal val="#ppt_x"/>
                                          </p:val>
                                        </p:tav>
                                      </p:tavLst>
                                    </p:anim>
                                    <p:anim calcmode="lin" valueType="num">
                                      <p:cBhvr>
                                        <p:cTn dur="500" fill="hold" id="76"/>
                                        <p:tgtEl>
                                          <p:spTgt spid="17"/>
                                        </p:tgtEl>
                                        <p:attrNameLst>
                                          <p:attrName>ppt_y</p:attrName>
                                        </p:attrNameLst>
                                      </p:cBhvr>
                                      <p:tavLst>
                                        <p:tav tm="0">
                                          <p:val>
                                            <p:strVal val="#ppt_y+.1"/>
                                          </p:val>
                                        </p:tav>
                                        <p:tav tm="100000">
                                          <p:val>
                                            <p:strVal val="#ppt_y"/>
                                          </p:val>
                                        </p:tav>
                                      </p:tavLst>
                                    </p:anim>
                                  </p:childTnLst>
                                </p:cTn>
                              </p:par>
                            </p:childTnLst>
                          </p:cTn>
                        </p:par>
                        <p:par>
                          <p:cTn fill="hold" id="77" nodeType="afterGroup">
                            <p:stCondLst>
                              <p:cond delay="6400"/>
                            </p:stCondLst>
                            <p:childTnLst>
                              <p:par>
                                <p:cTn fill="hold" id="78" nodeType="afterEffect" presetClass="entr" presetID="47" presetSubtype="0">
                                  <p:stCondLst>
                                    <p:cond delay="0"/>
                                  </p:stCondLst>
                                  <p:childTnLst>
                                    <p:set>
                                      <p:cBhvr>
                                        <p:cTn dur="1" fill="hold" id="79">
                                          <p:stCondLst>
                                            <p:cond delay="0"/>
                                          </p:stCondLst>
                                        </p:cTn>
                                        <p:tgtEl>
                                          <p:spTgt spid="18"/>
                                        </p:tgtEl>
                                        <p:attrNameLst>
                                          <p:attrName>style.visibility</p:attrName>
                                        </p:attrNameLst>
                                      </p:cBhvr>
                                      <p:to>
                                        <p:strVal val="visible"/>
                                      </p:to>
                                    </p:set>
                                    <p:animEffect filter="fade" transition="in">
                                      <p:cBhvr>
                                        <p:cTn dur="500" id="80"/>
                                        <p:tgtEl>
                                          <p:spTgt spid="18"/>
                                        </p:tgtEl>
                                      </p:cBhvr>
                                    </p:animEffect>
                                    <p:anim calcmode="lin" valueType="num">
                                      <p:cBhvr>
                                        <p:cTn dur="500" fill="hold" id="81"/>
                                        <p:tgtEl>
                                          <p:spTgt spid="18"/>
                                        </p:tgtEl>
                                        <p:attrNameLst>
                                          <p:attrName>ppt_x</p:attrName>
                                        </p:attrNameLst>
                                      </p:cBhvr>
                                      <p:tavLst>
                                        <p:tav tm="0">
                                          <p:val>
                                            <p:strVal val="#ppt_x"/>
                                          </p:val>
                                        </p:tav>
                                        <p:tav tm="100000">
                                          <p:val>
                                            <p:strVal val="#ppt_x"/>
                                          </p:val>
                                        </p:tav>
                                      </p:tavLst>
                                    </p:anim>
                                    <p:anim calcmode="lin" valueType="num">
                                      <p:cBhvr>
                                        <p:cTn dur="500" fill="hold" id="82"/>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7"/>
      <p:bldP grpId="0" spid="8"/>
      <p:bldP grpId="0" spid="9"/>
      <p:bldP grpId="0" spid="10"/>
      <p:bldP grpId="0" spid="11"/>
      <p:bldP grpId="0" spid="16"/>
      <p:bldP grpId="0" spid="19"/>
      <p:bldP grpId="0" spid="20"/>
      <p:bldP grpId="0" spid="26"/>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6">
            <a:extLst>
              <a:ext uri="{FF2B5EF4-FFF2-40B4-BE49-F238E27FC236}">
                <a16:creationId xmlns:a16="http://schemas.microsoft.com/office/drawing/2014/main" id="{6877AEDF-ADAE-472B-9EAC-2DF0864E6723}"/>
              </a:ext>
            </a:extLst>
          </p:cNvPr>
          <p:cNvSpPr/>
          <p:nvPr/>
        </p:nvSpPr>
        <p:spPr bwMode="auto">
          <a:xfrm>
            <a:off x="959028" y="1741378"/>
            <a:ext cx="7432741" cy="503915"/>
          </a:xfrm>
          <a:custGeom>
            <a:gdLst>
              <a:gd fmla="*/ 75 w 12630" name="T0"/>
              <a:gd fmla="*/ 0 h 856" name="T1"/>
              <a:gd fmla="*/ 12555 w 12630" name="T2"/>
              <a:gd fmla="*/ 0 h 856" name="T3"/>
              <a:gd fmla="*/ 12630 w 12630" name="T4"/>
              <a:gd fmla="*/ 94 h 856" name="T5"/>
              <a:gd fmla="*/ 12630 w 12630" name="T6"/>
              <a:gd fmla="*/ 763 h 856" name="T7"/>
              <a:gd fmla="*/ 12555 w 12630" name="T8"/>
              <a:gd fmla="*/ 856 h 856" name="T9"/>
              <a:gd fmla="*/ 75 w 12630" name="T10"/>
              <a:gd fmla="*/ 856 h 856" name="T11"/>
              <a:gd fmla="*/ 0 w 12630" name="T12"/>
              <a:gd fmla="*/ 763 h 856" name="T13"/>
              <a:gd fmla="*/ 0 w 12630" name="T14"/>
              <a:gd fmla="*/ 94 h 856" name="T15"/>
              <a:gd fmla="*/ 75 w 12630" name="T16"/>
              <a:gd fmla="*/ 0 h 85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56" w="12630">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solidFill>
            <a:srgbClr val="484849">
              <a:lumMod val="20000"/>
              <a:lumOff val="80000"/>
            </a:srgbClr>
          </a:solidFill>
          <a:ln cap="flat" w="10">
            <a:solidFill>
              <a:srgbClr val="484849">
                <a:lumMod val="40000"/>
                <a:lumOff val="60000"/>
              </a:srgbClr>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3" name="Freeform 7">
            <a:extLst>
              <a:ext uri="{FF2B5EF4-FFF2-40B4-BE49-F238E27FC236}">
                <a16:creationId xmlns:a16="http://schemas.microsoft.com/office/drawing/2014/main" id="{3CAF7670-DC47-450B-8B1D-BD4F2C60F9EC}"/>
              </a:ext>
            </a:extLst>
          </p:cNvPr>
          <p:cNvSpPr/>
          <p:nvPr/>
        </p:nvSpPr>
        <p:spPr bwMode="auto">
          <a:xfrm>
            <a:off x="959028" y="2702549"/>
            <a:ext cx="7432741" cy="503915"/>
          </a:xfrm>
          <a:custGeom>
            <a:gdLst>
              <a:gd fmla="*/ 75 w 12630" name="T0"/>
              <a:gd fmla="*/ 0 h 856" name="T1"/>
              <a:gd fmla="*/ 12555 w 12630" name="T2"/>
              <a:gd fmla="*/ 0 h 856" name="T3"/>
              <a:gd fmla="*/ 12630 w 12630" name="T4"/>
              <a:gd fmla="*/ 94 h 856" name="T5"/>
              <a:gd fmla="*/ 12630 w 12630" name="T6"/>
              <a:gd fmla="*/ 763 h 856" name="T7"/>
              <a:gd fmla="*/ 12555 w 12630" name="T8"/>
              <a:gd fmla="*/ 856 h 856" name="T9"/>
              <a:gd fmla="*/ 75 w 12630" name="T10"/>
              <a:gd fmla="*/ 856 h 856" name="T11"/>
              <a:gd fmla="*/ 0 w 12630" name="T12"/>
              <a:gd fmla="*/ 763 h 856" name="T13"/>
              <a:gd fmla="*/ 0 w 12630" name="T14"/>
              <a:gd fmla="*/ 94 h 856" name="T15"/>
              <a:gd fmla="*/ 75 w 12630" name="T16"/>
              <a:gd fmla="*/ 0 h 85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56" w="12630">
                <a:moveTo>
                  <a:pt x="75" y="0"/>
                </a:moveTo>
                <a:lnTo>
                  <a:pt x="12555" y="0"/>
                </a:lnTo>
                <a:cubicBezTo>
                  <a:pt x="12597" y="0"/>
                  <a:pt x="12630" y="42"/>
                  <a:pt x="12630" y="94"/>
                </a:cubicBezTo>
                <a:lnTo>
                  <a:pt x="12630" y="763"/>
                </a:lnTo>
                <a:cubicBezTo>
                  <a:pt x="12630" y="814"/>
                  <a:pt x="12597" y="856"/>
                  <a:pt x="12555" y="856"/>
                </a:cubicBezTo>
                <a:lnTo>
                  <a:pt x="75" y="856"/>
                </a:lnTo>
                <a:cubicBezTo>
                  <a:pt x="34" y="856"/>
                  <a:pt x="0" y="814"/>
                  <a:pt x="0" y="763"/>
                </a:cubicBezTo>
                <a:lnTo>
                  <a:pt x="0" y="94"/>
                </a:lnTo>
                <a:cubicBezTo>
                  <a:pt x="0" y="42"/>
                  <a:pt x="34" y="0"/>
                  <a:pt x="75" y="0"/>
                </a:cubicBezTo>
                <a:close/>
              </a:path>
            </a:pathLst>
          </a:custGeom>
          <a:solidFill>
            <a:srgbClr val="484849">
              <a:lumMod val="20000"/>
              <a:lumOff val="80000"/>
            </a:srgbClr>
          </a:solidFill>
          <a:ln cap="flat" w="10">
            <a:solidFill>
              <a:srgbClr val="484849">
                <a:lumMod val="40000"/>
                <a:lumOff val="60000"/>
              </a:srgbClr>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4" name="Freeform 8">
            <a:extLst>
              <a:ext uri="{FF2B5EF4-FFF2-40B4-BE49-F238E27FC236}">
                <a16:creationId xmlns:a16="http://schemas.microsoft.com/office/drawing/2014/main" id="{7F6FD422-0D79-4B57-AC66-7FFC9A74166F}"/>
              </a:ext>
            </a:extLst>
          </p:cNvPr>
          <p:cNvSpPr/>
          <p:nvPr/>
        </p:nvSpPr>
        <p:spPr bwMode="auto">
          <a:xfrm>
            <a:off x="959028" y="3622893"/>
            <a:ext cx="7432741" cy="503915"/>
          </a:xfrm>
          <a:custGeom>
            <a:gdLst>
              <a:gd fmla="*/ 75 w 12630" name="T0"/>
              <a:gd fmla="*/ 0 h 856" name="T1"/>
              <a:gd fmla="*/ 12555 w 12630" name="T2"/>
              <a:gd fmla="*/ 0 h 856" name="T3"/>
              <a:gd fmla="*/ 12630 w 12630" name="T4"/>
              <a:gd fmla="*/ 93 h 856" name="T5"/>
              <a:gd fmla="*/ 12630 w 12630" name="T6"/>
              <a:gd fmla="*/ 762 h 856" name="T7"/>
              <a:gd fmla="*/ 12555 w 12630" name="T8"/>
              <a:gd fmla="*/ 856 h 856" name="T9"/>
              <a:gd fmla="*/ 75 w 12630" name="T10"/>
              <a:gd fmla="*/ 856 h 856" name="T11"/>
              <a:gd fmla="*/ 0 w 12630" name="T12"/>
              <a:gd fmla="*/ 762 h 856" name="T13"/>
              <a:gd fmla="*/ 0 w 12630" name="T14"/>
              <a:gd fmla="*/ 93 h 856" name="T15"/>
              <a:gd fmla="*/ 75 w 12630" name="T16"/>
              <a:gd fmla="*/ 0 h 85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56" w="12630">
                <a:moveTo>
                  <a:pt x="75" y="0"/>
                </a:moveTo>
                <a:lnTo>
                  <a:pt x="12555" y="0"/>
                </a:lnTo>
                <a:cubicBezTo>
                  <a:pt x="12597" y="0"/>
                  <a:pt x="12630" y="42"/>
                  <a:pt x="12630" y="93"/>
                </a:cubicBezTo>
                <a:lnTo>
                  <a:pt x="12630" y="762"/>
                </a:lnTo>
                <a:cubicBezTo>
                  <a:pt x="12630" y="814"/>
                  <a:pt x="12597" y="856"/>
                  <a:pt x="12555" y="856"/>
                </a:cubicBezTo>
                <a:lnTo>
                  <a:pt x="75" y="856"/>
                </a:lnTo>
                <a:cubicBezTo>
                  <a:pt x="34" y="856"/>
                  <a:pt x="0" y="814"/>
                  <a:pt x="0" y="762"/>
                </a:cubicBezTo>
                <a:lnTo>
                  <a:pt x="0" y="93"/>
                </a:lnTo>
                <a:cubicBezTo>
                  <a:pt x="0" y="42"/>
                  <a:pt x="34" y="0"/>
                  <a:pt x="75" y="0"/>
                </a:cubicBezTo>
                <a:close/>
              </a:path>
            </a:pathLst>
          </a:custGeom>
          <a:solidFill>
            <a:srgbClr val="484849">
              <a:lumMod val="20000"/>
              <a:lumOff val="80000"/>
            </a:srgbClr>
          </a:solidFill>
          <a:ln cap="flat" w="10">
            <a:solidFill>
              <a:srgbClr val="484849">
                <a:lumMod val="40000"/>
                <a:lumOff val="60000"/>
              </a:srgbClr>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5" name="Freeform 10">
            <a:extLst>
              <a:ext uri="{FF2B5EF4-FFF2-40B4-BE49-F238E27FC236}">
                <a16:creationId xmlns:a16="http://schemas.microsoft.com/office/drawing/2014/main" id="{7D467954-7C45-4887-9279-79B43C5AC5C1}"/>
              </a:ext>
            </a:extLst>
          </p:cNvPr>
          <p:cNvSpPr>
            <a:spLocks noEditPoints="1"/>
          </p:cNvSpPr>
          <p:nvPr/>
        </p:nvSpPr>
        <p:spPr bwMode="auto">
          <a:xfrm>
            <a:off x="1481606" y="1480090"/>
            <a:ext cx="1372934" cy="1069652"/>
          </a:xfrm>
          <a:custGeom>
            <a:gdLst>
              <a:gd fmla="*/ 2333 w 2333" name="T0"/>
              <a:gd fmla="*/ 0 h 1818" name="T1"/>
              <a:gd fmla="*/ 2333 w 2333" name="T2"/>
              <a:gd fmla="*/ 1364 h 1818" name="T3"/>
              <a:gd fmla="*/ 1166 w 2333" name="T4"/>
              <a:gd fmla="*/ 1818 h 1818" name="T5"/>
              <a:gd fmla="*/ 0 w 2333" name="T6"/>
              <a:gd fmla="*/ 1364 h 1818" name="T7"/>
              <a:gd fmla="*/ 0 w 2333" name="T8"/>
              <a:gd fmla="*/ 0 h 1818" name="T9"/>
              <a:gd fmla="*/ 2333 w 2333" name="T10"/>
              <a:gd fmla="*/ 0 h 1818" name="T11"/>
              <a:gd fmla="*/ 1166 w 2333" name="T12"/>
              <a:gd fmla="*/ 0 h 1818" name="T13"/>
            </a:gdLst>
            <a:cxnLst>
              <a:cxn ang="0">
                <a:pos x="T0" y="T1"/>
              </a:cxn>
              <a:cxn ang="0">
                <a:pos x="T2" y="T3"/>
              </a:cxn>
              <a:cxn ang="0">
                <a:pos x="T4" y="T5"/>
              </a:cxn>
              <a:cxn ang="0">
                <a:pos x="T6" y="T7"/>
              </a:cxn>
              <a:cxn ang="0">
                <a:pos x="T8" y="T9"/>
              </a:cxn>
              <a:cxn ang="0">
                <a:pos x="T10" y="T11"/>
              </a:cxn>
              <a:cxn ang="0">
                <a:pos x="T12" y="T13"/>
              </a:cxn>
            </a:cxnLst>
            <a:rect b="b" l="0" r="r" t="0"/>
            <a:pathLst>
              <a:path h="1818" w="2333">
                <a:moveTo>
                  <a:pt x="2333" y="0"/>
                </a:moveTo>
                <a:lnTo>
                  <a:pt x="2333" y="1364"/>
                </a:lnTo>
                <a:lnTo>
                  <a:pt x="1166" y="1818"/>
                </a:lnTo>
                <a:lnTo>
                  <a:pt x="0" y="1364"/>
                </a:lnTo>
                <a:lnTo>
                  <a:pt x="0" y="0"/>
                </a:lnTo>
                <a:lnTo>
                  <a:pt x="2333" y="0"/>
                </a:lnTo>
                <a:close/>
                <a:moveTo>
                  <a:pt x="1166" y="0"/>
                </a:moveTo>
              </a:path>
            </a:pathLst>
          </a:custGeom>
          <a:solidFill>
            <a:srgbClr val="19B49B"/>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6" name="Freeform 11">
            <a:extLst>
              <a:ext uri="{FF2B5EF4-FFF2-40B4-BE49-F238E27FC236}">
                <a16:creationId xmlns:a16="http://schemas.microsoft.com/office/drawing/2014/main" id="{7569D9BE-372C-47CF-A8F8-A936959B3CAA}"/>
              </a:ext>
            </a:extLst>
          </p:cNvPr>
          <p:cNvSpPr>
            <a:spLocks noEditPoints="1"/>
          </p:cNvSpPr>
          <p:nvPr/>
        </p:nvSpPr>
        <p:spPr bwMode="auto">
          <a:xfrm>
            <a:off x="1481606" y="2433096"/>
            <a:ext cx="1372934" cy="1043990"/>
          </a:xfrm>
          <a:custGeom>
            <a:gdLst>
              <a:gd fmla="*/ 2333 w 2333" name="T0"/>
              <a:gd fmla="*/ 0 h 1775" name="T1"/>
              <a:gd fmla="*/ 2333 w 2333" name="T2"/>
              <a:gd fmla="*/ 1331 h 1775" name="T3"/>
              <a:gd fmla="*/ 1166 w 2333" name="T4"/>
              <a:gd fmla="*/ 1775 h 1775" name="T5"/>
              <a:gd fmla="*/ 0 w 2333" name="T6"/>
              <a:gd fmla="*/ 1331 h 1775" name="T7"/>
              <a:gd fmla="*/ 0 w 2333" name="T8"/>
              <a:gd fmla="*/ 0 h 1775" name="T9"/>
              <a:gd fmla="*/ 1166 w 2333" name="T10"/>
              <a:gd fmla="*/ 444 h 1775" name="T11"/>
              <a:gd fmla="*/ 2333 w 2333" name="T12"/>
              <a:gd fmla="*/ 0 h 1775" name="T13"/>
              <a:gd fmla="*/ 1750 w 2333" name="T14"/>
              <a:gd fmla="*/ 222 h 177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75" w="2333">
                <a:moveTo>
                  <a:pt x="2333" y="0"/>
                </a:moveTo>
                <a:lnTo>
                  <a:pt x="2333" y="1331"/>
                </a:lnTo>
                <a:lnTo>
                  <a:pt x="1166" y="1775"/>
                </a:lnTo>
                <a:lnTo>
                  <a:pt x="0" y="1331"/>
                </a:lnTo>
                <a:lnTo>
                  <a:pt x="0" y="0"/>
                </a:lnTo>
                <a:lnTo>
                  <a:pt x="1166" y="444"/>
                </a:lnTo>
                <a:lnTo>
                  <a:pt x="2333" y="0"/>
                </a:lnTo>
                <a:close/>
                <a:moveTo>
                  <a:pt x="1750" y="222"/>
                </a:moveTo>
              </a:path>
            </a:pathLst>
          </a:custGeom>
          <a:solidFill>
            <a:srgbClr val="53585F"/>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400">
              <a:solidFill>
                <a:sysClr lastClr="000000" val="windowText"/>
              </a:solidFill>
            </a:endParaRPr>
          </a:p>
        </p:txBody>
      </p:sp>
      <p:sp>
        <p:nvSpPr>
          <p:cNvPr id="7" name="Freeform 12">
            <a:extLst>
              <a:ext uri="{FF2B5EF4-FFF2-40B4-BE49-F238E27FC236}">
                <a16:creationId xmlns:a16="http://schemas.microsoft.com/office/drawing/2014/main" id="{6B54B639-B42C-4FC3-B8E9-44A989C0215A}"/>
              </a:ext>
            </a:extLst>
          </p:cNvPr>
          <p:cNvSpPr>
            <a:spLocks noEditPoints="1"/>
          </p:cNvSpPr>
          <p:nvPr/>
        </p:nvSpPr>
        <p:spPr bwMode="auto">
          <a:xfrm>
            <a:off x="1481606" y="3345274"/>
            <a:ext cx="1372934" cy="1043990"/>
          </a:xfrm>
          <a:custGeom>
            <a:gdLst>
              <a:gd fmla="*/ 2333 w 2333" name="T0"/>
              <a:gd fmla="*/ 0 h 1775" name="T1"/>
              <a:gd fmla="*/ 2333 w 2333" name="T2"/>
              <a:gd fmla="*/ 1331 h 1775" name="T3"/>
              <a:gd fmla="*/ 1166 w 2333" name="T4"/>
              <a:gd fmla="*/ 1775 h 1775" name="T5"/>
              <a:gd fmla="*/ 0 w 2333" name="T6"/>
              <a:gd fmla="*/ 1331 h 1775" name="T7"/>
              <a:gd fmla="*/ 0 w 2333" name="T8"/>
              <a:gd fmla="*/ 0 h 1775" name="T9"/>
              <a:gd fmla="*/ 1166 w 2333" name="T10"/>
              <a:gd fmla="*/ 444 h 1775" name="T11"/>
              <a:gd fmla="*/ 2333 w 2333" name="T12"/>
              <a:gd fmla="*/ 0 h 1775" name="T13"/>
              <a:gd fmla="*/ 1750 w 2333" name="T14"/>
              <a:gd fmla="*/ 222 h 177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75" w="2333">
                <a:moveTo>
                  <a:pt x="2333" y="0"/>
                </a:moveTo>
                <a:lnTo>
                  <a:pt x="2333" y="1331"/>
                </a:lnTo>
                <a:lnTo>
                  <a:pt x="1166" y="1775"/>
                </a:lnTo>
                <a:lnTo>
                  <a:pt x="0" y="1331"/>
                </a:lnTo>
                <a:lnTo>
                  <a:pt x="0" y="0"/>
                </a:lnTo>
                <a:lnTo>
                  <a:pt x="1166" y="444"/>
                </a:lnTo>
                <a:lnTo>
                  <a:pt x="2333" y="0"/>
                </a:lnTo>
                <a:close/>
                <a:moveTo>
                  <a:pt x="1750" y="222"/>
                </a:moveTo>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sp>
        <p:nvSpPr>
          <p:cNvPr id="8" name="TextBox 28">
            <a:extLst>
              <a:ext uri="{FF2B5EF4-FFF2-40B4-BE49-F238E27FC236}">
                <a16:creationId xmlns:a16="http://schemas.microsoft.com/office/drawing/2014/main" id="{ABFF283B-DDCA-4F34-B3BD-C80B33383718}"/>
              </a:ext>
            </a:extLst>
          </p:cNvPr>
          <p:cNvSpPr txBox="1"/>
          <p:nvPr/>
        </p:nvSpPr>
        <p:spPr>
          <a:xfrm>
            <a:off x="3166497" y="1755879"/>
            <a:ext cx="5079389" cy="518160"/>
          </a:xfrm>
          <a:prstGeom prst="rect">
            <a:avLst/>
          </a:prstGeom>
          <a:noFill/>
        </p:spPr>
        <p:txBody>
          <a:bodyPr rtlCol="0" wrap="square">
            <a:spAutoFit/>
          </a:bodyPr>
          <a:lstStyle/>
          <a:p>
            <a:pPr defTabSz="671901">
              <a:defRPr/>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a:t>
            </a:r>
          </a:p>
        </p:txBody>
      </p:sp>
      <p:sp>
        <p:nvSpPr>
          <p:cNvPr id="9" name="TextBox 29">
            <a:extLst>
              <a:ext uri="{FF2B5EF4-FFF2-40B4-BE49-F238E27FC236}">
                <a16:creationId xmlns:a16="http://schemas.microsoft.com/office/drawing/2014/main" id="{970D63E2-32C7-4A32-89FB-72DC5824EFBC}"/>
              </a:ext>
            </a:extLst>
          </p:cNvPr>
          <p:cNvSpPr txBox="1"/>
          <p:nvPr/>
        </p:nvSpPr>
        <p:spPr>
          <a:xfrm>
            <a:off x="1592931" y="1835031"/>
            <a:ext cx="1150283" cy="457200"/>
          </a:xfrm>
          <a:prstGeom prst="rect">
            <a:avLst/>
          </a:prstGeom>
          <a:noFill/>
        </p:spPr>
        <p:txBody>
          <a:bodyPr rtlCol="0" wrap="square">
            <a:spAutoFit/>
          </a:bodyPr>
          <a:lstStyle/>
          <a:p>
            <a:pPr algn="ctr" defTabSz="671901">
              <a:defRPr/>
            </a:pPr>
            <a:r>
              <a:rPr altLang="en-US" kern="0" lang="zh-CN" sz="2400">
                <a:solidFill>
                  <a:srgbClr val="FFFFFF"/>
                </a:solidFill>
                <a:latin typeface="微软雅黑"/>
                <a:ea typeface="微软雅黑"/>
              </a:rPr>
              <a:t>不想做</a:t>
            </a:r>
          </a:p>
        </p:txBody>
      </p:sp>
      <p:sp>
        <p:nvSpPr>
          <p:cNvPr id="10" name="TextBox 30">
            <a:extLst>
              <a:ext uri="{FF2B5EF4-FFF2-40B4-BE49-F238E27FC236}">
                <a16:creationId xmlns:a16="http://schemas.microsoft.com/office/drawing/2014/main" id="{402A1E5C-C684-4FD7-9BA2-9D1311C5437E}"/>
              </a:ext>
            </a:extLst>
          </p:cNvPr>
          <p:cNvSpPr txBox="1"/>
          <p:nvPr/>
        </p:nvSpPr>
        <p:spPr>
          <a:xfrm>
            <a:off x="1592931" y="2827819"/>
            <a:ext cx="1150283" cy="396240"/>
          </a:xfrm>
          <a:prstGeom prst="rect">
            <a:avLst/>
          </a:prstGeom>
          <a:noFill/>
        </p:spPr>
        <p:txBody>
          <a:bodyPr rtlCol="0" wrap="square">
            <a:spAutoFit/>
          </a:bodyPr>
          <a:lstStyle/>
          <a:p>
            <a:pPr algn="ctr" defTabSz="671901">
              <a:defRPr/>
            </a:pPr>
            <a:r>
              <a:rPr altLang="en-US" kern="0" lang="zh-CN" sz="2000">
                <a:solidFill>
                  <a:srgbClr val="FFFFFF"/>
                </a:solidFill>
                <a:latin typeface="微软雅黑"/>
                <a:ea typeface="微软雅黑"/>
              </a:rPr>
              <a:t>不会做</a:t>
            </a:r>
          </a:p>
        </p:txBody>
      </p:sp>
      <p:sp>
        <p:nvSpPr>
          <p:cNvPr id="11" name="TextBox 31">
            <a:extLst>
              <a:ext uri="{FF2B5EF4-FFF2-40B4-BE49-F238E27FC236}">
                <a16:creationId xmlns:a16="http://schemas.microsoft.com/office/drawing/2014/main" id="{E587D450-DABE-48BA-A696-B3DA93C55A27}"/>
              </a:ext>
            </a:extLst>
          </p:cNvPr>
          <p:cNvSpPr txBox="1"/>
          <p:nvPr/>
        </p:nvSpPr>
        <p:spPr>
          <a:xfrm>
            <a:off x="1592931" y="3750409"/>
            <a:ext cx="1150283" cy="457200"/>
          </a:xfrm>
          <a:prstGeom prst="rect">
            <a:avLst/>
          </a:prstGeom>
          <a:noFill/>
        </p:spPr>
        <p:txBody>
          <a:bodyPr rtlCol="0" wrap="square">
            <a:spAutoFit/>
          </a:bodyPr>
          <a:lstStyle/>
          <a:p>
            <a:pPr algn="ctr" defTabSz="671901">
              <a:defRPr/>
            </a:pPr>
            <a:r>
              <a:rPr altLang="en-US" kern="0" lang="zh-CN" sz="2400">
                <a:solidFill>
                  <a:srgbClr val="FFFFFF"/>
                </a:solidFill>
                <a:latin typeface="微软雅黑"/>
                <a:ea typeface="微软雅黑"/>
              </a:rPr>
              <a:t>做不好</a:t>
            </a:r>
          </a:p>
        </p:txBody>
      </p:sp>
      <p:sp>
        <p:nvSpPr>
          <p:cNvPr id="12" name="TextBox 32">
            <a:extLst>
              <a:ext uri="{FF2B5EF4-FFF2-40B4-BE49-F238E27FC236}">
                <a16:creationId xmlns:a16="http://schemas.microsoft.com/office/drawing/2014/main" id="{E971FC68-8984-4399-B5E1-169B76402FAF}"/>
              </a:ext>
            </a:extLst>
          </p:cNvPr>
          <p:cNvSpPr txBox="1"/>
          <p:nvPr/>
        </p:nvSpPr>
        <p:spPr>
          <a:xfrm>
            <a:off x="3166497" y="2728610"/>
            <a:ext cx="5079389" cy="518160"/>
          </a:xfrm>
          <a:prstGeom prst="rect">
            <a:avLst/>
          </a:prstGeom>
          <a:noFill/>
        </p:spPr>
        <p:txBody>
          <a:bodyPr rtlCol="0" wrap="square">
            <a:spAutoFit/>
          </a:bodyPr>
          <a:lstStyle/>
          <a:p>
            <a:pPr defTabSz="671901">
              <a:defRPr/>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a:t>
            </a:r>
          </a:p>
        </p:txBody>
      </p:sp>
      <p:sp>
        <p:nvSpPr>
          <p:cNvPr id="13" name="TextBox 33">
            <a:extLst>
              <a:ext uri="{FF2B5EF4-FFF2-40B4-BE49-F238E27FC236}">
                <a16:creationId xmlns:a16="http://schemas.microsoft.com/office/drawing/2014/main" id="{6062CA9D-C5D5-4068-9EDA-302C592C1827}"/>
              </a:ext>
            </a:extLst>
          </p:cNvPr>
          <p:cNvSpPr txBox="1"/>
          <p:nvPr/>
        </p:nvSpPr>
        <p:spPr>
          <a:xfrm>
            <a:off x="3166497" y="3651200"/>
            <a:ext cx="5079389" cy="518160"/>
          </a:xfrm>
          <a:prstGeom prst="rect">
            <a:avLst/>
          </a:prstGeom>
          <a:noFill/>
        </p:spPr>
        <p:txBody>
          <a:bodyPr rtlCol="0" wrap="square">
            <a:spAutoFit/>
          </a:bodyPr>
          <a:lstStyle/>
          <a:p>
            <a:pPr defTabSz="671901">
              <a:defRPr/>
            </a:pPr>
            <a:r>
              <a:rPr altLang="en-US" lang="zh-CN" sz="14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a:t>
            </a:r>
          </a:p>
        </p:txBody>
      </p:sp>
      <p:sp>
        <p:nvSpPr>
          <p:cNvPr id="14" name="TextBox 34">
            <a:extLst>
              <a:ext uri="{FF2B5EF4-FFF2-40B4-BE49-F238E27FC236}">
                <a16:creationId xmlns:a16="http://schemas.microsoft.com/office/drawing/2014/main" id="{D8D7264F-438D-4777-8BB0-50849DC54655}"/>
              </a:ext>
            </a:extLst>
          </p:cNvPr>
          <p:cNvSpPr txBox="1"/>
          <p:nvPr/>
        </p:nvSpPr>
        <p:spPr>
          <a:xfrm>
            <a:off x="997175" y="1744386"/>
            <a:ext cx="444856" cy="539344"/>
          </a:xfrm>
          <a:prstGeom prst="rect">
            <a:avLst/>
          </a:prstGeom>
          <a:noFill/>
        </p:spPr>
        <p:txBody>
          <a:bodyPr rtlCol="0" wrap="square">
            <a:spAutoFit/>
          </a:bodyPr>
          <a:lstStyle/>
          <a:p>
            <a:pPr algn="ctr" defTabSz="671901">
              <a:defRPr/>
            </a:pPr>
            <a:r>
              <a:rPr altLang="zh-CN" kern="0" lang="en-US" sz="2939">
                <a:solidFill>
                  <a:schemeClr val="bg1">
                    <a:lumMod val="50000"/>
                  </a:schemeClr>
                </a:solidFill>
                <a:latin typeface="微软雅黑"/>
                <a:ea typeface="微软雅黑"/>
              </a:rPr>
              <a:t>1</a:t>
            </a:r>
          </a:p>
        </p:txBody>
      </p:sp>
      <p:sp>
        <p:nvSpPr>
          <p:cNvPr id="15" name="TextBox 35">
            <a:extLst>
              <a:ext uri="{FF2B5EF4-FFF2-40B4-BE49-F238E27FC236}">
                <a16:creationId xmlns:a16="http://schemas.microsoft.com/office/drawing/2014/main" id="{1ECB3D4E-6A5D-4968-874E-A2F2B90848EF}"/>
              </a:ext>
            </a:extLst>
          </p:cNvPr>
          <p:cNvSpPr txBox="1"/>
          <p:nvPr/>
        </p:nvSpPr>
        <p:spPr>
          <a:xfrm>
            <a:off x="997175" y="2717117"/>
            <a:ext cx="444856" cy="539344"/>
          </a:xfrm>
          <a:prstGeom prst="rect">
            <a:avLst/>
          </a:prstGeom>
          <a:noFill/>
        </p:spPr>
        <p:txBody>
          <a:bodyPr rtlCol="0" wrap="square">
            <a:spAutoFit/>
          </a:bodyPr>
          <a:lstStyle/>
          <a:p>
            <a:pPr algn="ctr" defTabSz="671901">
              <a:defRPr/>
            </a:pPr>
            <a:r>
              <a:rPr altLang="zh-CN" kern="0" lang="en-US" sz="2939">
                <a:solidFill>
                  <a:schemeClr val="bg1">
                    <a:lumMod val="50000"/>
                  </a:schemeClr>
                </a:solidFill>
                <a:latin typeface="微软雅黑"/>
                <a:ea typeface="微软雅黑"/>
              </a:rPr>
              <a:t>2</a:t>
            </a:r>
          </a:p>
        </p:txBody>
      </p:sp>
      <p:sp>
        <p:nvSpPr>
          <p:cNvPr id="16" name="TextBox 36">
            <a:extLst>
              <a:ext uri="{FF2B5EF4-FFF2-40B4-BE49-F238E27FC236}">
                <a16:creationId xmlns:a16="http://schemas.microsoft.com/office/drawing/2014/main" id="{8A13505F-85EA-45BF-B9AB-EE8579AC2112}"/>
              </a:ext>
            </a:extLst>
          </p:cNvPr>
          <p:cNvSpPr txBox="1"/>
          <p:nvPr/>
        </p:nvSpPr>
        <p:spPr>
          <a:xfrm>
            <a:off x="997175" y="3639707"/>
            <a:ext cx="444856" cy="539344"/>
          </a:xfrm>
          <a:prstGeom prst="rect">
            <a:avLst/>
          </a:prstGeom>
          <a:noFill/>
        </p:spPr>
        <p:txBody>
          <a:bodyPr rtlCol="0" wrap="square">
            <a:spAutoFit/>
          </a:bodyPr>
          <a:lstStyle/>
          <a:p>
            <a:pPr algn="ctr" defTabSz="671901">
              <a:defRPr/>
            </a:pPr>
            <a:r>
              <a:rPr altLang="zh-CN" kern="0" lang="en-US" sz="2939">
                <a:solidFill>
                  <a:schemeClr val="bg1">
                    <a:lumMod val="50000"/>
                  </a:schemeClr>
                </a:solidFill>
                <a:latin typeface="微软雅黑"/>
                <a:ea typeface="微软雅黑"/>
              </a:rPr>
              <a:t>3</a:t>
            </a:r>
          </a:p>
        </p:txBody>
      </p:sp>
      <p:sp>
        <p:nvSpPr>
          <p:cNvPr id="17" name="TextBox 20">
            <a:extLst>
              <a:ext uri="{FF2B5EF4-FFF2-40B4-BE49-F238E27FC236}">
                <a16:creationId xmlns:a16="http://schemas.microsoft.com/office/drawing/2014/main" id="{AC9E22CD-8E4E-4C10-945B-63C69CB969D2}"/>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执行力的问题</a:t>
            </a:r>
          </a:p>
        </p:txBody>
      </p:sp>
      <p:sp>
        <p:nvSpPr>
          <p:cNvPr id="18" name="矩形 17">
            <a:extLst>
              <a:ext uri="{FF2B5EF4-FFF2-40B4-BE49-F238E27FC236}">
                <a16:creationId xmlns:a16="http://schemas.microsoft.com/office/drawing/2014/main" id="{9C56B933-24EC-4C23-B105-4352186B34D9}"/>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04</a:t>
            </a:r>
          </a:p>
        </p:txBody>
      </p:sp>
      <p:cxnSp>
        <p:nvCxnSpPr>
          <p:cNvPr id="19" name="直接连接符 18">
            <a:extLst>
              <a:ext uri="{FF2B5EF4-FFF2-40B4-BE49-F238E27FC236}">
                <a16:creationId xmlns:a16="http://schemas.microsoft.com/office/drawing/2014/main" id="{C3C3EAA6-D85A-48A8-8427-EEB0F72E8A5F}"/>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0" name="组合 19">
            <a:extLst>
              <a:ext uri="{FF2B5EF4-FFF2-40B4-BE49-F238E27FC236}">
                <a16:creationId xmlns:a16="http://schemas.microsoft.com/office/drawing/2014/main" id="{60B18068-D490-48B2-BAA4-B7CA00AA7E8F}"/>
              </a:ext>
            </a:extLst>
          </p:cNvPr>
          <p:cNvGrpSpPr/>
          <p:nvPr/>
        </p:nvGrpSpPr>
        <p:grpSpPr>
          <a:xfrm>
            <a:off x="6836829" y="219003"/>
            <a:ext cx="2812751" cy="584775"/>
            <a:chOff x="6836829" y="219003"/>
            <a:chExt cx="2812751" cy="584775"/>
          </a:xfrm>
        </p:grpSpPr>
        <p:sp>
          <p:nvSpPr>
            <p:cNvPr id="21" name="TextBox 20">
              <a:extLst>
                <a:ext uri="{FF2B5EF4-FFF2-40B4-BE49-F238E27FC236}">
                  <a16:creationId xmlns:a16="http://schemas.microsoft.com/office/drawing/2014/main" id="{8292B5B9-8772-4933-A801-7255C0620020}"/>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2" name="TextBox 20">
              <a:extLst>
                <a:ext uri="{FF2B5EF4-FFF2-40B4-BE49-F238E27FC236}">
                  <a16:creationId xmlns:a16="http://schemas.microsoft.com/office/drawing/2014/main" id="{B4117BA9-3B1E-42D0-B539-0F5BF902E80F}"/>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3" name="TextBox 20">
              <a:extLst>
                <a:ext uri="{FF2B5EF4-FFF2-40B4-BE49-F238E27FC236}">
                  <a16:creationId xmlns:a16="http://schemas.microsoft.com/office/drawing/2014/main" id="{62C9A841-182D-4DF1-92C4-6DF4B6AB9737}"/>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4" name="任意多边形: 形状 23">
            <a:extLst>
              <a:ext uri="{FF2B5EF4-FFF2-40B4-BE49-F238E27FC236}">
                <a16:creationId xmlns:a16="http://schemas.microsoft.com/office/drawing/2014/main" id="{3CC048D6-D4B8-496B-B2C0-E8B5E070443B}"/>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5072562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100" id="7"/>
                                        <p:tgtEl>
                                          <p:spTgt spid="24"/>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19"/>
                                        </p:tgtEl>
                                        <p:attrNameLst>
                                          <p:attrName>style.visibility</p:attrName>
                                        </p:attrNameLst>
                                      </p:cBhvr>
                                      <p:to>
                                        <p:strVal val="visible"/>
                                      </p:to>
                                    </p:set>
                                    <p:animEffect filter="wipe(left)" transition="in">
                                      <p:cBhvr>
                                        <p:cTn dur="300" id="11"/>
                                        <p:tgtEl>
                                          <p:spTgt spid="19"/>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18"/>
                                        </p:tgtEl>
                                        <p:attrNameLst>
                                          <p:attrName>style.visibility</p:attrName>
                                        </p:attrNameLst>
                                      </p:cBhvr>
                                      <p:to>
                                        <p:strVal val="visible"/>
                                      </p:to>
                                    </p:set>
                                    <p:anim calcmode="lin" valueType="num">
                                      <p:cBhvr additive="base">
                                        <p:cTn dur="400" fill="hold" id="14"/>
                                        <p:tgtEl>
                                          <p:spTgt spid="18"/>
                                        </p:tgtEl>
                                        <p:attrNameLst>
                                          <p:attrName>ppt_x</p:attrName>
                                        </p:attrNameLst>
                                      </p:cBhvr>
                                      <p:tavLst>
                                        <p:tav tm="0">
                                          <p:val>
                                            <p:strVal val="0-#ppt_w/2"/>
                                          </p:val>
                                        </p:tav>
                                        <p:tav tm="100000">
                                          <p:val>
                                            <p:strVal val="#ppt_x"/>
                                          </p:val>
                                        </p:tav>
                                      </p:tavLst>
                                    </p:anim>
                                    <p:anim calcmode="lin" valueType="num">
                                      <p:cBhvr additive="base">
                                        <p:cTn dur="400" fill="hold" id="15"/>
                                        <p:tgtEl>
                                          <p:spTgt spid="18"/>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7"/>
                                        </p:tgtEl>
                                        <p:attrNameLst>
                                          <p:attrName>style.visibility</p:attrName>
                                        </p:attrNameLst>
                                      </p:cBhvr>
                                      <p:to>
                                        <p:strVal val="visible"/>
                                      </p:to>
                                    </p:set>
                                    <p:anim calcmode="lin" valueType="num">
                                      <p:cBhvr additive="base">
                                        <p:cTn dur="400" fill="hold" id="19"/>
                                        <p:tgtEl>
                                          <p:spTgt spid="17"/>
                                        </p:tgtEl>
                                        <p:attrNameLst>
                                          <p:attrName>ppt_x</p:attrName>
                                        </p:attrNameLst>
                                      </p:cBhvr>
                                      <p:tavLst>
                                        <p:tav tm="0">
                                          <p:val>
                                            <p:strVal val="0-#ppt_w/2"/>
                                          </p:val>
                                        </p:tav>
                                        <p:tav tm="100000">
                                          <p:val>
                                            <p:strVal val="#ppt_x"/>
                                          </p:val>
                                        </p:tav>
                                      </p:tavLst>
                                    </p:anim>
                                    <p:anim calcmode="lin" valueType="num">
                                      <p:cBhvr additive="base">
                                        <p:cTn dur="400" fill="hold" id="20"/>
                                        <p:tgtEl>
                                          <p:spTgt spid="17"/>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0"/>
                                        </p:tgtEl>
                                        <p:attrNameLst>
                                          <p:attrName>style.visibility</p:attrName>
                                        </p:attrNameLst>
                                      </p:cBhvr>
                                      <p:to>
                                        <p:strVal val="visible"/>
                                      </p:to>
                                    </p:set>
                                    <p:animEffect filter="randombar(horizontal)" transition="in">
                                      <p:cBhvr>
                                        <p:cTn dur="400" id="23"/>
                                        <p:tgtEl>
                                          <p:spTgt spid="20"/>
                                        </p:tgtEl>
                                      </p:cBhvr>
                                    </p:animEffect>
                                  </p:childTnLst>
                                </p:cTn>
                              </p:par>
                            </p:childTnLst>
                          </p:cTn>
                        </p:par>
                        <p:par>
                          <p:cTn fill="hold" id="24" nodeType="afterGroup">
                            <p:stCondLst>
                              <p:cond delay="900"/>
                            </p:stCondLst>
                            <p:childTnLst>
                              <p:par>
                                <p:cTn fill="hold" grpId="0" id="25" nodeType="afterEffect" presetClass="entr" presetID="22" presetSubtype="8">
                                  <p:stCondLst>
                                    <p:cond delay="0"/>
                                  </p:stCondLst>
                                  <p:childTnLst>
                                    <p:set>
                                      <p:cBhvr>
                                        <p:cTn dur="1" fill="hold" id="26">
                                          <p:stCondLst>
                                            <p:cond delay="0"/>
                                          </p:stCondLst>
                                        </p:cTn>
                                        <p:tgtEl>
                                          <p:spTgt spid="2"/>
                                        </p:tgtEl>
                                        <p:attrNameLst>
                                          <p:attrName>style.visibility</p:attrName>
                                        </p:attrNameLst>
                                      </p:cBhvr>
                                      <p:to>
                                        <p:strVal val="visible"/>
                                      </p:to>
                                    </p:set>
                                    <p:animEffect filter="wipe(left)" transition="in">
                                      <p:cBhvr>
                                        <p:cTn dur="500" id="27"/>
                                        <p:tgtEl>
                                          <p:spTgt spid="2"/>
                                        </p:tgtEl>
                                      </p:cBhvr>
                                    </p:animEffect>
                                  </p:childTnLst>
                                </p:cTn>
                              </p:par>
                              <p:par>
                                <p:cTn fill="hold" grpId="0" id="28" nodeType="withEffect" presetClass="entr" presetID="22" presetSubtype="8">
                                  <p:stCondLst>
                                    <p:cond delay="100"/>
                                  </p:stCondLst>
                                  <p:childTnLst>
                                    <p:set>
                                      <p:cBhvr>
                                        <p:cTn dur="1" fill="hold" id="29">
                                          <p:stCondLst>
                                            <p:cond delay="0"/>
                                          </p:stCondLst>
                                        </p:cTn>
                                        <p:tgtEl>
                                          <p:spTgt spid="3"/>
                                        </p:tgtEl>
                                        <p:attrNameLst>
                                          <p:attrName>style.visibility</p:attrName>
                                        </p:attrNameLst>
                                      </p:cBhvr>
                                      <p:to>
                                        <p:strVal val="visible"/>
                                      </p:to>
                                    </p:set>
                                    <p:animEffect filter="wipe(left)" transition="in">
                                      <p:cBhvr>
                                        <p:cTn dur="500" id="30"/>
                                        <p:tgtEl>
                                          <p:spTgt spid="3"/>
                                        </p:tgtEl>
                                      </p:cBhvr>
                                    </p:animEffect>
                                  </p:childTnLst>
                                </p:cTn>
                              </p:par>
                              <p:par>
                                <p:cTn fill="hold" grpId="0" id="31" nodeType="withEffect" presetClass="entr" presetID="22" presetSubtype="8">
                                  <p:stCondLst>
                                    <p:cond delay="200"/>
                                  </p:stCondLst>
                                  <p:childTnLst>
                                    <p:set>
                                      <p:cBhvr>
                                        <p:cTn dur="1" fill="hold" id="32">
                                          <p:stCondLst>
                                            <p:cond delay="0"/>
                                          </p:stCondLst>
                                        </p:cTn>
                                        <p:tgtEl>
                                          <p:spTgt spid="4"/>
                                        </p:tgtEl>
                                        <p:attrNameLst>
                                          <p:attrName>style.visibility</p:attrName>
                                        </p:attrNameLst>
                                      </p:cBhvr>
                                      <p:to>
                                        <p:strVal val="visible"/>
                                      </p:to>
                                    </p:set>
                                    <p:animEffect filter="wipe(left)" transition="in">
                                      <p:cBhvr>
                                        <p:cTn dur="500" id="33"/>
                                        <p:tgtEl>
                                          <p:spTgt spid="4"/>
                                        </p:tgtEl>
                                      </p:cBhvr>
                                    </p:animEffect>
                                  </p:childTnLst>
                                </p:cTn>
                              </p:par>
                            </p:childTnLst>
                          </p:cTn>
                        </p:par>
                        <p:par>
                          <p:cTn fill="hold" id="34" nodeType="afterGroup">
                            <p:stCondLst>
                              <p:cond delay="1600"/>
                            </p:stCondLst>
                            <p:childTnLst>
                              <p:par>
                                <p:cTn fill="hold" grpId="0" id="35" nodeType="afterEffect" presetClass="entr" presetID="47" presetSubtype="0">
                                  <p:stCondLst>
                                    <p:cond delay="0"/>
                                  </p:stCondLst>
                                  <p:childTnLst>
                                    <p:set>
                                      <p:cBhvr>
                                        <p:cTn dur="1" fill="hold" id="36">
                                          <p:stCondLst>
                                            <p:cond delay="0"/>
                                          </p:stCondLst>
                                        </p:cTn>
                                        <p:tgtEl>
                                          <p:spTgt spid="5"/>
                                        </p:tgtEl>
                                        <p:attrNameLst>
                                          <p:attrName>style.visibility</p:attrName>
                                        </p:attrNameLst>
                                      </p:cBhvr>
                                      <p:to>
                                        <p:strVal val="visible"/>
                                      </p:to>
                                    </p:set>
                                    <p:animEffect filter="fade" transition="in">
                                      <p:cBhvr>
                                        <p:cTn dur="1000" id="37"/>
                                        <p:tgtEl>
                                          <p:spTgt spid="5"/>
                                        </p:tgtEl>
                                      </p:cBhvr>
                                    </p:animEffect>
                                    <p:anim calcmode="lin" valueType="num">
                                      <p:cBhvr>
                                        <p:cTn dur="1000" fill="hold" id="38"/>
                                        <p:tgtEl>
                                          <p:spTgt spid="5"/>
                                        </p:tgtEl>
                                        <p:attrNameLst>
                                          <p:attrName>ppt_x</p:attrName>
                                        </p:attrNameLst>
                                      </p:cBhvr>
                                      <p:tavLst>
                                        <p:tav tm="0">
                                          <p:val>
                                            <p:strVal val="#ppt_x"/>
                                          </p:val>
                                        </p:tav>
                                        <p:tav tm="100000">
                                          <p:val>
                                            <p:strVal val="#ppt_x"/>
                                          </p:val>
                                        </p:tav>
                                      </p:tavLst>
                                    </p:anim>
                                    <p:anim calcmode="lin" valueType="num">
                                      <p:cBhvr>
                                        <p:cTn dur="1000" fill="hold" id="39"/>
                                        <p:tgtEl>
                                          <p:spTgt spid="5"/>
                                        </p:tgtEl>
                                        <p:attrNameLst>
                                          <p:attrName>ppt_y</p:attrName>
                                        </p:attrNameLst>
                                      </p:cBhvr>
                                      <p:tavLst>
                                        <p:tav tm="0">
                                          <p:val>
                                            <p:strVal val="#ppt_y-.1"/>
                                          </p:val>
                                        </p:tav>
                                        <p:tav tm="100000">
                                          <p:val>
                                            <p:strVal val="#ppt_y"/>
                                          </p:val>
                                        </p:tav>
                                      </p:tavLst>
                                    </p:anim>
                                  </p:childTnLst>
                                </p:cTn>
                              </p:par>
                              <p:par>
                                <p:cTn fill="hold" grpId="0" id="40" nodeType="withEffect" presetClass="entr" presetID="47" presetSubtype="0">
                                  <p:stCondLst>
                                    <p:cond delay="0"/>
                                  </p:stCondLst>
                                  <p:childTnLst>
                                    <p:set>
                                      <p:cBhvr>
                                        <p:cTn dur="1" fill="hold" id="41">
                                          <p:stCondLst>
                                            <p:cond delay="0"/>
                                          </p:stCondLst>
                                        </p:cTn>
                                        <p:tgtEl>
                                          <p:spTgt spid="9"/>
                                        </p:tgtEl>
                                        <p:attrNameLst>
                                          <p:attrName>style.visibility</p:attrName>
                                        </p:attrNameLst>
                                      </p:cBhvr>
                                      <p:to>
                                        <p:strVal val="visible"/>
                                      </p:to>
                                    </p:set>
                                    <p:animEffect filter="fade" transition="in">
                                      <p:cBhvr>
                                        <p:cTn dur="1000" id="42"/>
                                        <p:tgtEl>
                                          <p:spTgt spid="9"/>
                                        </p:tgtEl>
                                      </p:cBhvr>
                                    </p:animEffect>
                                    <p:anim calcmode="lin" valueType="num">
                                      <p:cBhvr>
                                        <p:cTn dur="1000" fill="hold" id="43"/>
                                        <p:tgtEl>
                                          <p:spTgt spid="9"/>
                                        </p:tgtEl>
                                        <p:attrNameLst>
                                          <p:attrName>ppt_x</p:attrName>
                                        </p:attrNameLst>
                                      </p:cBhvr>
                                      <p:tavLst>
                                        <p:tav tm="0">
                                          <p:val>
                                            <p:strVal val="#ppt_x"/>
                                          </p:val>
                                        </p:tav>
                                        <p:tav tm="100000">
                                          <p:val>
                                            <p:strVal val="#ppt_x"/>
                                          </p:val>
                                        </p:tav>
                                      </p:tavLst>
                                    </p:anim>
                                    <p:anim calcmode="lin" valueType="num">
                                      <p:cBhvr>
                                        <p:cTn dur="1000" fill="hold" id="44"/>
                                        <p:tgtEl>
                                          <p:spTgt spid="9"/>
                                        </p:tgtEl>
                                        <p:attrNameLst>
                                          <p:attrName>ppt_y</p:attrName>
                                        </p:attrNameLst>
                                      </p:cBhvr>
                                      <p:tavLst>
                                        <p:tav tm="0">
                                          <p:val>
                                            <p:strVal val="#ppt_y-.1"/>
                                          </p:val>
                                        </p:tav>
                                        <p:tav tm="100000">
                                          <p:val>
                                            <p:strVal val="#ppt_y"/>
                                          </p:val>
                                        </p:tav>
                                      </p:tavLst>
                                    </p:anim>
                                  </p:childTnLst>
                                </p:cTn>
                              </p:par>
                              <p:par>
                                <p:cTn fill="hold" grpId="0" id="45" nodeType="withEffect" presetClass="entr" presetID="47" presetSubtype="0">
                                  <p:stCondLst>
                                    <p:cond delay="600"/>
                                  </p:stCondLst>
                                  <p:childTnLst>
                                    <p:set>
                                      <p:cBhvr>
                                        <p:cTn dur="1" fill="hold" id="46">
                                          <p:stCondLst>
                                            <p:cond delay="0"/>
                                          </p:stCondLst>
                                        </p:cTn>
                                        <p:tgtEl>
                                          <p:spTgt spid="10"/>
                                        </p:tgtEl>
                                        <p:attrNameLst>
                                          <p:attrName>style.visibility</p:attrName>
                                        </p:attrNameLst>
                                      </p:cBhvr>
                                      <p:to>
                                        <p:strVal val="visible"/>
                                      </p:to>
                                    </p:set>
                                    <p:animEffect filter="fade" transition="in">
                                      <p:cBhvr>
                                        <p:cTn dur="1000" id="47"/>
                                        <p:tgtEl>
                                          <p:spTgt spid="10"/>
                                        </p:tgtEl>
                                      </p:cBhvr>
                                    </p:animEffect>
                                    <p:anim calcmode="lin" valueType="num">
                                      <p:cBhvr>
                                        <p:cTn dur="1000" fill="hold" id="48"/>
                                        <p:tgtEl>
                                          <p:spTgt spid="10"/>
                                        </p:tgtEl>
                                        <p:attrNameLst>
                                          <p:attrName>ppt_x</p:attrName>
                                        </p:attrNameLst>
                                      </p:cBhvr>
                                      <p:tavLst>
                                        <p:tav tm="0">
                                          <p:val>
                                            <p:strVal val="#ppt_x"/>
                                          </p:val>
                                        </p:tav>
                                        <p:tav tm="100000">
                                          <p:val>
                                            <p:strVal val="#ppt_x"/>
                                          </p:val>
                                        </p:tav>
                                      </p:tavLst>
                                    </p:anim>
                                    <p:anim calcmode="lin" valueType="num">
                                      <p:cBhvr>
                                        <p:cTn dur="1000" fill="hold" id="49"/>
                                        <p:tgtEl>
                                          <p:spTgt spid="10"/>
                                        </p:tgtEl>
                                        <p:attrNameLst>
                                          <p:attrName>ppt_y</p:attrName>
                                        </p:attrNameLst>
                                      </p:cBhvr>
                                      <p:tavLst>
                                        <p:tav tm="0">
                                          <p:val>
                                            <p:strVal val="#ppt_y-.1"/>
                                          </p:val>
                                        </p:tav>
                                        <p:tav tm="100000">
                                          <p:val>
                                            <p:strVal val="#ppt_y"/>
                                          </p:val>
                                        </p:tav>
                                      </p:tavLst>
                                    </p:anim>
                                  </p:childTnLst>
                                </p:cTn>
                              </p:par>
                              <p:par>
                                <p:cTn fill="hold" grpId="0" id="50" nodeType="withEffect" presetClass="entr" presetID="47" presetSubtype="0">
                                  <p:stCondLst>
                                    <p:cond delay="600"/>
                                  </p:stCondLst>
                                  <p:childTnLst>
                                    <p:set>
                                      <p:cBhvr>
                                        <p:cTn dur="1" fill="hold" id="51">
                                          <p:stCondLst>
                                            <p:cond delay="0"/>
                                          </p:stCondLst>
                                        </p:cTn>
                                        <p:tgtEl>
                                          <p:spTgt spid="6"/>
                                        </p:tgtEl>
                                        <p:attrNameLst>
                                          <p:attrName>style.visibility</p:attrName>
                                        </p:attrNameLst>
                                      </p:cBhvr>
                                      <p:to>
                                        <p:strVal val="visible"/>
                                      </p:to>
                                    </p:set>
                                    <p:animEffect filter="fade" transition="in">
                                      <p:cBhvr>
                                        <p:cTn dur="1000" id="52"/>
                                        <p:tgtEl>
                                          <p:spTgt spid="6"/>
                                        </p:tgtEl>
                                      </p:cBhvr>
                                    </p:animEffect>
                                    <p:anim calcmode="lin" valueType="num">
                                      <p:cBhvr>
                                        <p:cTn dur="1000" fill="hold" id="53"/>
                                        <p:tgtEl>
                                          <p:spTgt spid="6"/>
                                        </p:tgtEl>
                                        <p:attrNameLst>
                                          <p:attrName>ppt_x</p:attrName>
                                        </p:attrNameLst>
                                      </p:cBhvr>
                                      <p:tavLst>
                                        <p:tav tm="0">
                                          <p:val>
                                            <p:strVal val="#ppt_x"/>
                                          </p:val>
                                        </p:tav>
                                        <p:tav tm="100000">
                                          <p:val>
                                            <p:strVal val="#ppt_x"/>
                                          </p:val>
                                        </p:tav>
                                      </p:tavLst>
                                    </p:anim>
                                    <p:anim calcmode="lin" valueType="num">
                                      <p:cBhvr>
                                        <p:cTn dur="1000" fill="hold" id="54"/>
                                        <p:tgtEl>
                                          <p:spTgt spid="6"/>
                                        </p:tgtEl>
                                        <p:attrNameLst>
                                          <p:attrName>ppt_y</p:attrName>
                                        </p:attrNameLst>
                                      </p:cBhvr>
                                      <p:tavLst>
                                        <p:tav tm="0">
                                          <p:val>
                                            <p:strVal val="#ppt_y-.1"/>
                                          </p:val>
                                        </p:tav>
                                        <p:tav tm="100000">
                                          <p:val>
                                            <p:strVal val="#ppt_y"/>
                                          </p:val>
                                        </p:tav>
                                      </p:tavLst>
                                    </p:anim>
                                  </p:childTnLst>
                                </p:cTn>
                              </p:par>
                              <p:par>
                                <p:cTn fill="hold" grpId="0" id="55" nodeType="withEffect" presetClass="entr" presetID="47" presetSubtype="0">
                                  <p:stCondLst>
                                    <p:cond delay="400"/>
                                  </p:stCondLst>
                                  <p:childTnLst>
                                    <p:set>
                                      <p:cBhvr>
                                        <p:cTn dur="1" fill="hold" id="56">
                                          <p:stCondLst>
                                            <p:cond delay="0"/>
                                          </p:stCondLst>
                                        </p:cTn>
                                        <p:tgtEl>
                                          <p:spTgt spid="11"/>
                                        </p:tgtEl>
                                        <p:attrNameLst>
                                          <p:attrName>style.visibility</p:attrName>
                                        </p:attrNameLst>
                                      </p:cBhvr>
                                      <p:to>
                                        <p:strVal val="visible"/>
                                      </p:to>
                                    </p:set>
                                    <p:animEffect filter="fade" transition="in">
                                      <p:cBhvr>
                                        <p:cTn dur="1000" id="57"/>
                                        <p:tgtEl>
                                          <p:spTgt spid="11"/>
                                        </p:tgtEl>
                                      </p:cBhvr>
                                    </p:animEffect>
                                    <p:anim calcmode="lin" valueType="num">
                                      <p:cBhvr>
                                        <p:cTn dur="1000" fill="hold" id="58"/>
                                        <p:tgtEl>
                                          <p:spTgt spid="11"/>
                                        </p:tgtEl>
                                        <p:attrNameLst>
                                          <p:attrName>ppt_x</p:attrName>
                                        </p:attrNameLst>
                                      </p:cBhvr>
                                      <p:tavLst>
                                        <p:tav tm="0">
                                          <p:val>
                                            <p:strVal val="#ppt_x"/>
                                          </p:val>
                                        </p:tav>
                                        <p:tav tm="100000">
                                          <p:val>
                                            <p:strVal val="#ppt_x"/>
                                          </p:val>
                                        </p:tav>
                                      </p:tavLst>
                                    </p:anim>
                                    <p:anim calcmode="lin" valueType="num">
                                      <p:cBhvr>
                                        <p:cTn dur="1000" fill="hold" id="59"/>
                                        <p:tgtEl>
                                          <p:spTgt spid="11"/>
                                        </p:tgtEl>
                                        <p:attrNameLst>
                                          <p:attrName>ppt_y</p:attrName>
                                        </p:attrNameLst>
                                      </p:cBhvr>
                                      <p:tavLst>
                                        <p:tav tm="0">
                                          <p:val>
                                            <p:strVal val="#ppt_y-.1"/>
                                          </p:val>
                                        </p:tav>
                                        <p:tav tm="100000">
                                          <p:val>
                                            <p:strVal val="#ppt_y"/>
                                          </p:val>
                                        </p:tav>
                                      </p:tavLst>
                                    </p:anim>
                                  </p:childTnLst>
                                </p:cTn>
                              </p:par>
                              <p:par>
                                <p:cTn fill="hold" grpId="0" id="60" nodeType="withEffect" presetClass="entr" presetID="47" presetSubtype="0">
                                  <p:stCondLst>
                                    <p:cond delay="400"/>
                                  </p:stCondLst>
                                  <p:childTnLst>
                                    <p:set>
                                      <p:cBhvr>
                                        <p:cTn dur="1" fill="hold" id="61">
                                          <p:stCondLst>
                                            <p:cond delay="0"/>
                                          </p:stCondLst>
                                        </p:cTn>
                                        <p:tgtEl>
                                          <p:spTgt spid="7"/>
                                        </p:tgtEl>
                                        <p:attrNameLst>
                                          <p:attrName>style.visibility</p:attrName>
                                        </p:attrNameLst>
                                      </p:cBhvr>
                                      <p:to>
                                        <p:strVal val="visible"/>
                                      </p:to>
                                    </p:set>
                                    <p:animEffect filter="fade" transition="in">
                                      <p:cBhvr>
                                        <p:cTn dur="1000" id="62"/>
                                        <p:tgtEl>
                                          <p:spTgt spid="7"/>
                                        </p:tgtEl>
                                      </p:cBhvr>
                                    </p:animEffect>
                                    <p:anim calcmode="lin" valueType="num">
                                      <p:cBhvr>
                                        <p:cTn dur="1000" fill="hold" id="63"/>
                                        <p:tgtEl>
                                          <p:spTgt spid="7"/>
                                        </p:tgtEl>
                                        <p:attrNameLst>
                                          <p:attrName>ppt_x</p:attrName>
                                        </p:attrNameLst>
                                      </p:cBhvr>
                                      <p:tavLst>
                                        <p:tav tm="0">
                                          <p:val>
                                            <p:strVal val="#ppt_x"/>
                                          </p:val>
                                        </p:tav>
                                        <p:tav tm="100000">
                                          <p:val>
                                            <p:strVal val="#ppt_x"/>
                                          </p:val>
                                        </p:tav>
                                      </p:tavLst>
                                    </p:anim>
                                    <p:anim calcmode="lin" valueType="num">
                                      <p:cBhvr>
                                        <p:cTn dur="1000" fill="hold" id="64"/>
                                        <p:tgtEl>
                                          <p:spTgt spid="7"/>
                                        </p:tgtEl>
                                        <p:attrNameLst>
                                          <p:attrName>ppt_y</p:attrName>
                                        </p:attrNameLst>
                                      </p:cBhvr>
                                      <p:tavLst>
                                        <p:tav tm="0">
                                          <p:val>
                                            <p:strVal val="#ppt_y-.1"/>
                                          </p:val>
                                        </p:tav>
                                        <p:tav tm="100000">
                                          <p:val>
                                            <p:strVal val="#ppt_y"/>
                                          </p:val>
                                        </p:tav>
                                      </p:tavLst>
                                    </p:anim>
                                  </p:childTnLst>
                                </p:cTn>
                              </p:par>
                            </p:childTnLst>
                          </p:cTn>
                        </p:par>
                        <p:par>
                          <p:cTn fill="hold" id="65" nodeType="afterGroup">
                            <p:stCondLst>
                              <p:cond delay="3200"/>
                            </p:stCondLst>
                            <p:childTnLst>
                              <p:par>
                                <p:cTn fill="hold" grpId="0" id="66" nodeType="afterEffect" presetClass="entr" presetID="31" presetSubtype="0">
                                  <p:stCondLst>
                                    <p:cond delay="0"/>
                                  </p:stCondLst>
                                  <p:childTnLst>
                                    <p:set>
                                      <p:cBhvr>
                                        <p:cTn dur="1" fill="hold" id="67">
                                          <p:stCondLst>
                                            <p:cond delay="0"/>
                                          </p:stCondLst>
                                        </p:cTn>
                                        <p:tgtEl>
                                          <p:spTgt spid="14"/>
                                        </p:tgtEl>
                                        <p:attrNameLst>
                                          <p:attrName>style.visibility</p:attrName>
                                        </p:attrNameLst>
                                      </p:cBhvr>
                                      <p:to>
                                        <p:strVal val="visible"/>
                                      </p:to>
                                    </p:set>
                                    <p:anim calcmode="lin" valueType="num">
                                      <p:cBhvr>
                                        <p:cTn dur="400" fill="hold" id="68"/>
                                        <p:tgtEl>
                                          <p:spTgt spid="14"/>
                                        </p:tgtEl>
                                        <p:attrNameLst>
                                          <p:attrName>ppt_w</p:attrName>
                                        </p:attrNameLst>
                                      </p:cBhvr>
                                      <p:tavLst>
                                        <p:tav tm="0">
                                          <p:val>
                                            <p:fltVal val="0"/>
                                          </p:val>
                                        </p:tav>
                                        <p:tav tm="100000">
                                          <p:val>
                                            <p:strVal val="#ppt_w"/>
                                          </p:val>
                                        </p:tav>
                                      </p:tavLst>
                                    </p:anim>
                                    <p:anim calcmode="lin" valueType="num">
                                      <p:cBhvr>
                                        <p:cTn dur="400" fill="hold" id="69"/>
                                        <p:tgtEl>
                                          <p:spTgt spid="14"/>
                                        </p:tgtEl>
                                        <p:attrNameLst>
                                          <p:attrName>ppt_h</p:attrName>
                                        </p:attrNameLst>
                                      </p:cBhvr>
                                      <p:tavLst>
                                        <p:tav tm="0">
                                          <p:val>
                                            <p:fltVal val="0"/>
                                          </p:val>
                                        </p:tav>
                                        <p:tav tm="100000">
                                          <p:val>
                                            <p:strVal val="#ppt_h"/>
                                          </p:val>
                                        </p:tav>
                                      </p:tavLst>
                                    </p:anim>
                                    <p:anim calcmode="lin" valueType="num">
                                      <p:cBhvr>
                                        <p:cTn dur="400" fill="hold" id="70"/>
                                        <p:tgtEl>
                                          <p:spTgt spid="14"/>
                                        </p:tgtEl>
                                        <p:attrNameLst>
                                          <p:attrName>style.rotation</p:attrName>
                                        </p:attrNameLst>
                                      </p:cBhvr>
                                      <p:tavLst>
                                        <p:tav tm="0">
                                          <p:val>
                                            <p:fltVal val="90"/>
                                          </p:val>
                                        </p:tav>
                                        <p:tav tm="100000">
                                          <p:val>
                                            <p:fltVal val="0"/>
                                          </p:val>
                                        </p:tav>
                                      </p:tavLst>
                                    </p:anim>
                                    <p:animEffect filter="fade" transition="in">
                                      <p:cBhvr>
                                        <p:cTn dur="400" id="71"/>
                                        <p:tgtEl>
                                          <p:spTgt spid="14"/>
                                        </p:tgtEl>
                                      </p:cBhvr>
                                    </p:animEffect>
                                  </p:childTnLst>
                                </p:cTn>
                              </p:par>
                            </p:childTnLst>
                          </p:cTn>
                        </p:par>
                        <p:par>
                          <p:cTn fill="hold" id="72" nodeType="afterGroup">
                            <p:stCondLst>
                              <p:cond delay="3600"/>
                            </p:stCondLst>
                            <p:childTnLst>
                              <p:par>
                                <p:cTn fill="hold" grpId="0" id="73" nodeType="afterEffect" presetClass="entr" presetID="22" presetSubtype="8">
                                  <p:stCondLst>
                                    <p:cond delay="0"/>
                                  </p:stCondLst>
                                  <p:childTnLst>
                                    <p:set>
                                      <p:cBhvr>
                                        <p:cTn dur="1" fill="hold" id="74">
                                          <p:stCondLst>
                                            <p:cond delay="0"/>
                                          </p:stCondLst>
                                        </p:cTn>
                                        <p:tgtEl>
                                          <p:spTgt spid="8"/>
                                        </p:tgtEl>
                                        <p:attrNameLst>
                                          <p:attrName>style.visibility</p:attrName>
                                        </p:attrNameLst>
                                      </p:cBhvr>
                                      <p:to>
                                        <p:strVal val="visible"/>
                                      </p:to>
                                    </p:set>
                                    <p:animEffect filter="wipe(left)" transition="in">
                                      <p:cBhvr>
                                        <p:cTn dur="500" id="75"/>
                                        <p:tgtEl>
                                          <p:spTgt spid="8"/>
                                        </p:tgtEl>
                                      </p:cBhvr>
                                    </p:animEffect>
                                  </p:childTnLst>
                                </p:cTn>
                              </p:par>
                            </p:childTnLst>
                          </p:cTn>
                        </p:par>
                        <p:par>
                          <p:cTn fill="hold" id="76" nodeType="afterGroup">
                            <p:stCondLst>
                              <p:cond delay="4100"/>
                            </p:stCondLst>
                            <p:childTnLst>
                              <p:par>
                                <p:cTn fill="hold" grpId="0" id="77" nodeType="afterEffect" presetClass="entr" presetID="31" presetSubtype="0">
                                  <p:stCondLst>
                                    <p:cond delay="0"/>
                                  </p:stCondLst>
                                  <p:childTnLst>
                                    <p:set>
                                      <p:cBhvr>
                                        <p:cTn dur="1" fill="hold" id="78">
                                          <p:stCondLst>
                                            <p:cond delay="0"/>
                                          </p:stCondLst>
                                        </p:cTn>
                                        <p:tgtEl>
                                          <p:spTgt spid="15"/>
                                        </p:tgtEl>
                                        <p:attrNameLst>
                                          <p:attrName>style.visibility</p:attrName>
                                        </p:attrNameLst>
                                      </p:cBhvr>
                                      <p:to>
                                        <p:strVal val="visible"/>
                                      </p:to>
                                    </p:set>
                                    <p:anim calcmode="lin" valueType="num">
                                      <p:cBhvr>
                                        <p:cTn dur="400" fill="hold" id="79"/>
                                        <p:tgtEl>
                                          <p:spTgt spid="15"/>
                                        </p:tgtEl>
                                        <p:attrNameLst>
                                          <p:attrName>ppt_w</p:attrName>
                                        </p:attrNameLst>
                                      </p:cBhvr>
                                      <p:tavLst>
                                        <p:tav tm="0">
                                          <p:val>
                                            <p:fltVal val="0"/>
                                          </p:val>
                                        </p:tav>
                                        <p:tav tm="100000">
                                          <p:val>
                                            <p:strVal val="#ppt_w"/>
                                          </p:val>
                                        </p:tav>
                                      </p:tavLst>
                                    </p:anim>
                                    <p:anim calcmode="lin" valueType="num">
                                      <p:cBhvr>
                                        <p:cTn dur="400" fill="hold" id="80"/>
                                        <p:tgtEl>
                                          <p:spTgt spid="15"/>
                                        </p:tgtEl>
                                        <p:attrNameLst>
                                          <p:attrName>ppt_h</p:attrName>
                                        </p:attrNameLst>
                                      </p:cBhvr>
                                      <p:tavLst>
                                        <p:tav tm="0">
                                          <p:val>
                                            <p:fltVal val="0"/>
                                          </p:val>
                                        </p:tav>
                                        <p:tav tm="100000">
                                          <p:val>
                                            <p:strVal val="#ppt_h"/>
                                          </p:val>
                                        </p:tav>
                                      </p:tavLst>
                                    </p:anim>
                                    <p:anim calcmode="lin" valueType="num">
                                      <p:cBhvr>
                                        <p:cTn dur="400" fill="hold" id="81"/>
                                        <p:tgtEl>
                                          <p:spTgt spid="15"/>
                                        </p:tgtEl>
                                        <p:attrNameLst>
                                          <p:attrName>style.rotation</p:attrName>
                                        </p:attrNameLst>
                                      </p:cBhvr>
                                      <p:tavLst>
                                        <p:tav tm="0">
                                          <p:val>
                                            <p:fltVal val="90"/>
                                          </p:val>
                                        </p:tav>
                                        <p:tav tm="100000">
                                          <p:val>
                                            <p:fltVal val="0"/>
                                          </p:val>
                                        </p:tav>
                                      </p:tavLst>
                                    </p:anim>
                                    <p:animEffect filter="fade" transition="in">
                                      <p:cBhvr>
                                        <p:cTn dur="400" id="82"/>
                                        <p:tgtEl>
                                          <p:spTgt spid="15"/>
                                        </p:tgtEl>
                                      </p:cBhvr>
                                    </p:animEffect>
                                  </p:childTnLst>
                                </p:cTn>
                              </p:par>
                            </p:childTnLst>
                          </p:cTn>
                        </p:par>
                        <p:par>
                          <p:cTn fill="hold" id="83" nodeType="afterGroup">
                            <p:stCondLst>
                              <p:cond delay="4500"/>
                            </p:stCondLst>
                            <p:childTnLst>
                              <p:par>
                                <p:cTn fill="hold" grpId="0" id="84" nodeType="afterEffect" presetClass="entr" presetID="22" presetSubtype="8">
                                  <p:stCondLst>
                                    <p:cond delay="0"/>
                                  </p:stCondLst>
                                  <p:childTnLst>
                                    <p:set>
                                      <p:cBhvr>
                                        <p:cTn dur="1" fill="hold" id="85">
                                          <p:stCondLst>
                                            <p:cond delay="0"/>
                                          </p:stCondLst>
                                        </p:cTn>
                                        <p:tgtEl>
                                          <p:spTgt spid="12"/>
                                        </p:tgtEl>
                                        <p:attrNameLst>
                                          <p:attrName>style.visibility</p:attrName>
                                        </p:attrNameLst>
                                      </p:cBhvr>
                                      <p:to>
                                        <p:strVal val="visible"/>
                                      </p:to>
                                    </p:set>
                                    <p:animEffect filter="wipe(left)" transition="in">
                                      <p:cBhvr>
                                        <p:cTn dur="500" id="86"/>
                                        <p:tgtEl>
                                          <p:spTgt spid="12"/>
                                        </p:tgtEl>
                                      </p:cBhvr>
                                    </p:animEffect>
                                  </p:childTnLst>
                                </p:cTn>
                              </p:par>
                            </p:childTnLst>
                          </p:cTn>
                        </p:par>
                        <p:par>
                          <p:cTn fill="hold" id="87" nodeType="afterGroup">
                            <p:stCondLst>
                              <p:cond delay="5000"/>
                            </p:stCondLst>
                            <p:childTnLst>
                              <p:par>
                                <p:cTn fill="hold" grpId="0" id="88" nodeType="afterEffect" presetClass="entr" presetID="31" presetSubtype="0">
                                  <p:stCondLst>
                                    <p:cond delay="0"/>
                                  </p:stCondLst>
                                  <p:childTnLst>
                                    <p:set>
                                      <p:cBhvr>
                                        <p:cTn dur="1" fill="hold" id="89">
                                          <p:stCondLst>
                                            <p:cond delay="0"/>
                                          </p:stCondLst>
                                        </p:cTn>
                                        <p:tgtEl>
                                          <p:spTgt spid="16"/>
                                        </p:tgtEl>
                                        <p:attrNameLst>
                                          <p:attrName>style.visibility</p:attrName>
                                        </p:attrNameLst>
                                      </p:cBhvr>
                                      <p:to>
                                        <p:strVal val="visible"/>
                                      </p:to>
                                    </p:set>
                                    <p:anim calcmode="lin" valueType="num">
                                      <p:cBhvr>
                                        <p:cTn dur="400" fill="hold" id="90"/>
                                        <p:tgtEl>
                                          <p:spTgt spid="16"/>
                                        </p:tgtEl>
                                        <p:attrNameLst>
                                          <p:attrName>ppt_w</p:attrName>
                                        </p:attrNameLst>
                                      </p:cBhvr>
                                      <p:tavLst>
                                        <p:tav tm="0">
                                          <p:val>
                                            <p:fltVal val="0"/>
                                          </p:val>
                                        </p:tav>
                                        <p:tav tm="100000">
                                          <p:val>
                                            <p:strVal val="#ppt_w"/>
                                          </p:val>
                                        </p:tav>
                                      </p:tavLst>
                                    </p:anim>
                                    <p:anim calcmode="lin" valueType="num">
                                      <p:cBhvr>
                                        <p:cTn dur="400" fill="hold" id="91"/>
                                        <p:tgtEl>
                                          <p:spTgt spid="16"/>
                                        </p:tgtEl>
                                        <p:attrNameLst>
                                          <p:attrName>ppt_h</p:attrName>
                                        </p:attrNameLst>
                                      </p:cBhvr>
                                      <p:tavLst>
                                        <p:tav tm="0">
                                          <p:val>
                                            <p:fltVal val="0"/>
                                          </p:val>
                                        </p:tav>
                                        <p:tav tm="100000">
                                          <p:val>
                                            <p:strVal val="#ppt_h"/>
                                          </p:val>
                                        </p:tav>
                                      </p:tavLst>
                                    </p:anim>
                                    <p:anim calcmode="lin" valueType="num">
                                      <p:cBhvr>
                                        <p:cTn dur="400" fill="hold" id="92"/>
                                        <p:tgtEl>
                                          <p:spTgt spid="16"/>
                                        </p:tgtEl>
                                        <p:attrNameLst>
                                          <p:attrName>style.rotation</p:attrName>
                                        </p:attrNameLst>
                                      </p:cBhvr>
                                      <p:tavLst>
                                        <p:tav tm="0">
                                          <p:val>
                                            <p:fltVal val="90"/>
                                          </p:val>
                                        </p:tav>
                                        <p:tav tm="100000">
                                          <p:val>
                                            <p:fltVal val="0"/>
                                          </p:val>
                                        </p:tav>
                                      </p:tavLst>
                                    </p:anim>
                                    <p:animEffect filter="fade" transition="in">
                                      <p:cBhvr>
                                        <p:cTn dur="400" id="93"/>
                                        <p:tgtEl>
                                          <p:spTgt spid="16"/>
                                        </p:tgtEl>
                                      </p:cBhvr>
                                    </p:animEffect>
                                  </p:childTnLst>
                                </p:cTn>
                              </p:par>
                            </p:childTnLst>
                          </p:cTn>
                        </p:par>
                        <p:par>
                          <p:cTn fill="hold" id="94" nodeType="afterGroup">
                            <p:stCondLst>
                              <p:cond delay="5400"/>
                            </p:stCondLst>
                            <p:childTnLst>
                              <p:par>
                                <p:cTn fill="hold" grpId="0" id="95" nodeType="afterEffect" presetClass="entr" presetID="22" presetSubtype="8">
                                  <p:stCondLst>
                                    <p:cond delay="0"/>
                                  </p:stCondLst>
                                  <p:childTnLst>
                                    <p:set>
                                      <p:cBhvr>
                                        <p:cTn dur="1" fill="hold" id="96">
                                          <p:stCondLst>
                                            <p:cond delay="0"/>
                                          </p:stCondLst>
                                        </p:cTn>
                                        <p:tgtEl>
                                          <p:spTgt spid="13"/>
                                        </p:tgtEl>
                                        <p:attrNameLst>
                                          <p:attrName>style.visibility</p:attrName>
                                        </p:attrNameLst>
                                      </p:cBhvr>
                                      <p:to>
                                        <p:strVal val="visible"/>
                                      </p:to>
                                    </p:set>
                                    <p:animEffect filter="wipe(left)" transition="in">
                                      <p:cBhvr>
                                        <p:cTn dur="500" id="97"/>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24"/>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B365969A-5973-4DA1-A4CB-B68896A49616}"/>
              </a:ext>
            </a:extLst>
          </p:cNvPr>
          <p:cNvGrpSpPr/>
          <p:nvPr/>
        </p:nvGrpSpPr>
        <p:grpSpPr>
          <a:xfrm>
            <a:off x="693173" y="1622624"/>
            <a:ext cx="7698659" cy="2603596"/>
            <a:chOff x="1678584" y="1792523"/>
            <a:chExt cx="5874173" cy="1986576"/>
          </a:xfrm>
        </p:grpSpPr>
        <p:sp>
          <p:nvSpPr>
            <p:cNvPr id="3" name="Freeform 21">
              <a:extLst>
                <a:ext uri="{FF2B5EF4-FFF2-40B4-BE49-F238E27FC236}">
                  <a16:creationId xmlns:a16="http://schemas.microsoft.com/office/drawing/2014/main" id="{10DAC7E9-7FB3-4610-B35A-2A8C6D48AD12}"/>
                </a:ext>
              </a:extLst>
            </p:cNvPr>
            <p:cNvSpPr/>
            <p:nvPr/>
          </p:nvSpPr>
          <p:spPr bwMode="auto">
            <a:xfrm>
              <a:off x="3575845" y="1792523"/>
              <a:ext cx="974725" cy="973438"/>
            </a:xfrm>
            <a:custGeom>
              <a:gdLst>
                <a:gd fmla="*/ 282 w 565" name="T0"/>
                <a:gd fmla="*/ 0 h 565" name="T1"/>
                <a:gd fmla="*/ 0 w 565" name="T2"/>
                <a:gd fmla="*/ 0 h 565" name="T3"/>
                <a:gd fmla="*/ 0 w 565" name="T4"/>
                <a:gd fmla="*/ 283 h 565" name="T5"/>
                <a:gd fmla="*/ 282 w 565" name="T6"/>
                <a:gd fmla="*/ 565 h 565" name="T7"/>
                <a:gd fmla="*/ 565 w 565" name="T8"/>
                <a:gd fmla="*/ 565 h 565" name="T9"/>
                <a:gd fmla="*/ 565 w 565" name="T10"/>
                <a:gd fmla="*/ 283 h 565" name="T11"/>
                <a:gd fmla="*/ 282 w 565" name="T12"/>
                <a:gd fmla="*/ 0 h 565" name="T13"/>
              </a:gdLst>
              <a:cxnLst>
                <a:cxn ang="0">
                  <a:pos x="T0" y="T1"/>
                </a:cxn>
                <a:cxn ang="0">
                  <a:pos x="T2" y="T3"/>
                </a:cxn>
                <a:cxn ang="0">
                  <a:pos x="T4" y="T5"/>
                </a:cxn>
                <a:cxn ang="0">
                  <a:pos x="T6" y="T7"/>
                </a:cxn>
                <a:cxn ang="0">
                  <a:pos x="T8" y="T9"/>
                </a:cxn>
                <a:cxn ang="0">
                  <a:pos x="T10" y="T11"/>
                </a:cxn>
                <a:cxn ang="0">
                  <a:pos x="T12" y="T13"/>
                </a:cxn>
              </a:cxnLst>
              <a:rect b="b" l="0" r="r" t="0"/>
              <a:pathLst>
                <a:path h="565" w="565">
                  <a:moveTo>
                    <a:pt x="282" y="0"/>
                  </a:moveTo>
                  <a:cubicBezTo>
                    <a:pt x="0" y="0"/>
                    <a:pt x="0" y="0"/>
                    <a:pt x="0" y="0"/>
                  </a:cubicBezTo>
                  <a:cubicBezTo>
                    <a:pt x="0" y="283"/>
                    <a:pt x="0" y="283"/>
                    <a:pt x="0" y="283"/>
                  </a:cubicBezTo>
                  <a:cubicBezTo>
                    <a:pt x="0" y="439"/>
                    <a:pt x="126" y="565"/>
                    <a:pt x="282" y="565"/>
                  </a:cubicBezTo>
                  <a:cubicBezTo>
                    <a:pt x="565" y="565"/>
                    <a:pt x="565" y="565"/>
                    <a:pt x="565" y="565"/>
                  </a:cubicBezTo>
                  <a:cubicBezTo>
                    <a:pt x="565" y="283"/>
                    <a:pt x="565" y="283"/>
                    <a:pt x="565" y="283"/>
                  </a:cubicBezTo>
                  <a:cubicBezTo>
                    <a:pt x="565" y="127"/>
                    <a:pt x="438" y="0"/>
                    <a:pt x="282" y="0"/>
                  </a:cubicBezTo>
                  <a:close/>
                </a:path>
              </a:pathLst>
            </a:custGeom>
            <a:solidFill>
              <a:srgbClr val="19B49B"/>
            </a:solidFill>
            <a:ln>
              <a:noFill/>
            </a:ln>
          </p:spPr>
          <p:txBody>
            <a:bodyPr/>
            <a:lstStyle/>
            <a:p>
              <a:endParaRPr altLang="en-US" lang="zh-CN" sz="2939"/>
            </a:p>
          </p:txBody>
        </p:sp>
        <p:sp>
          <p:nvSpPr>
            <p:cNvPr id="4" name="Freeform 22">
              <a:extLst>
                <a:ext uri="{FF2B5EF4-FFF2-40B4-BE49-F238E27FC236}">
                  <a16:creationId xmlns:a16="http://schemas.microsoft.com/office/drawing/2014/main" id="{5C3F2D59-F7B9-445B-9C58-E56B4AA173B5}"/>
                </a:ext>
              </a:extLst>
            </p:cNvPr>
            <p:cNvSpPr/>
            <p:nvPr/>
          </p:nvSpPr>
          <p:spPr bwMode="auto">
            <a:xfrm>
              <a:off x="4588670" y="1792523"/>
              <a:ext cx="973137" cy="973438"/>
            </a:xfrm>
            <a:custGeom>
              <a:gdLst>
                <a:gd fmla="*/ 283 w 565" name="T0"/>
                <a:gd fmla="*/ 0 h 565" name="T1"/>
                <a:gd fmla="*/ 565 w 565" name="T2"/>
                <a:gd fmla="*/ 0 h 565" name="T3"/>
                <a:gd fmla="*/ 565 w 565" name="T4"/>
                <a:gd fmla="*/ 283 h 565" name="T5"/>
                <a:gd fmla="*/ 283 w 565" name="T6"/>
                <a:gd fmla="*/ 565 h 565" name="T7"/>
                <a:gd fmla="*/ 0 w 565" name="T8"/>
                <a:gd fmla="*/ 565 h 565" name="T9"/>
                <a:gd fmla="*/ 0 w 565" name="T10"/>
                <a:gd fmla="*/ 283 h 565" name="T11"/>
                <a:gd fmla="*/ 283 w 565" name="T12"/>
                <a:gd fmla="*/ 0 h 565" name="T13"/>
              </a:gdLst>
              <a:cxnLst>
                <a:cxn ang="0">
                  <a:pos x="T0" y="T1"/>
                </a:cxn>
                <a:cxn ang="0">
                  <a:pos x="T2" y="T3"/>
                </a:cxn>
                <a:cxn ang="0">
                  <a:pos x="T4" y="T5"/>
                </a:cxn>
                <a:cxn ang="0">
                  <a:pos x="T6" y="T7"/>
                </a:cxn>
                <a:cxn ang="0">
                  <a:pos x="T8" y="T9"/>
                </a:cxn>
                <a:cxn ang="0">
                  <a:pos x="T10" y="T11"/>
                </a:cxn>
                <a:cxn ang="0">
                  <a:pos x="T12" y="T13"/>
                </a:cxn>
              </a:cxnLst>
              <a:rect b="b" l="0" r="r" t="0"/>
              <a:pathLst>
                <a:path h="565" w="565">
                  <a:moveTo>
                    <a:pt x="283" y="0"/>
                  </a:moveTo>
                  <a:cubicBezTo>
                    <a:pt x="565" y="0"/>
                    <a:pt x="565" y="0"/>
                    <a:pt x="565" y="0"/>
                  </a:cubicBezTo>
                  <a:cubicBezTo>
                    <a:pt x="565" y="283"/>
                    <a:pt x="565" y="283"/>
                    <a:pt x="565" y="283"/>
                  </a:cubicBezTo>
                  <a:cubicBezTo>
                    <a:pt x="565" y="439"/>
                    <a:pt x="439" y="565"/>
                    <a:pt x="283" y="565"/>
                  </a:cubicBezTo>
                  <a:cubicBezTo>
                    <a:pt x="0" y="565"/>
                    <a:pt x="0" y="565"/>
                    <a:pt x="0" y="565"/>
                  </a:cubicBezTo>
                  <a:cubicBezTo>
                    <a:pt x="0" y="283"/>
                    <a:pt x="0" y="283"/>
                    <a:pt x="0" y="283"/>
                  </a:cubicBezTo>
                  <a:cubicBezTo>
                    <a:pt x="0" y="127"/>
                    <a:pt x="127" y="0"/>
                    <a:pt x="283" y="0"/>
                  </a:cubicBezTo>
                  <a:close/>
                </a:path>
              </a:pathLst>
            </a:custGeom>
            <a:solidFill>
              <a:srgbClr val="53585F"/>
            </a:solidFill>
            <a:ln>
              <a:noFill/>
            </a:ln>
          </p:spPr>
          <p:txBody>
            <a:bodyPr/>
            <a:lstStyle/>
            <a:p>
              <a:endParaRPr altLang="en-US" lang="zh-CN" sz="2939"/>
            </a:p>
          </p:txBody>
        </p:sp>
        <p:sp>
          <p:nvSpPr>
            <p:cNvPr id="5" name="Freeform 23">
              <a:extLst>
                <a:ext uri="{FF2B5EF4-FFF2-40B4-BE49-F238E27FC236}">
                  <a16:creationId xmlns:a16="http://schemas.microsoft.com/office/drawing/2014/main" id="{C6CDB57D-79C4-453A-96E2-B858EBA47453}"/>
                </a:ext>
              </a:extLst>
            </p:cNvPr>
            <p:cNvSpPr/>
            <p:nvPr/>
          </p:nvSpPr>
          <p:spPr bwMode="auto">
            <a:xfrm>
              <a:off x="3589799" y="2805661"/>
              <a:ext cx="974725" cy="973438"/>
            </a:xfrm>
            <a:custGeom>
              <a:gdLst>
                <a:gd fmla="*/ 282 w 565" name="T0"/>
                <a:gd fmla="*/ 565 h 565" name="T1"/>
                <a:gd fmla="*/ 0 w 565" name="T2"/>
                <a:gd fmla="*/ 565 h 565" name="T3"/>
                <a:gd fmla="*/ 0 w 565" name="T4"/>
                <a:gd fmla="*/ 283 h 565" name="T5"/>
                <a:gd fmla="*/ 282 w 565" name="T6"/>
                <a:gd fmla="*/ 0 h 565" name="T7"/>
                <a:gd fmla="*/ 565 w 565" name="T8"/>
                <a:gd fmla="*/ 0 h 565" name="T9"/>
                <a:gd fmla="*/ 565 w 565" name="T10"/>
                <a:gd fmla="*/ 283 h 565" name="T11"/>
                <a:gd fmla="*/ 282 w 565" name="T12"/>
                <a:gd fmla="*/ 565 h 565" name="T13"/>
              </a:gdLst>
              <a:cxnLst>
                <a:cxn ang="0">
                  <a:pos x="T0" y="T1"/>
                </a:cxn>
                <a:cxn ang="0">
                  <a:pos x="T2" y="T3"/>
                </a:cxn>
                <a:cxn ang="0">
                  <a:pos x="T4" y="T5"/>
                </a:cxn>
                <a:cxn ang="0">
                  <a:pos x="T6" y="T7"/>
                </a:cxn>
                <a:cxn ang="0">
                  <a:pos x="T8" y="T9"/>
                </a:cxn>
                <a:cxn ang="0">
                  <a:pos x="T10" y="T11"/>
                </a:cxn>
                <a:cxn ang="0">
                  <a:pos x="T12" y="T13"/>
                </a:cxn>
              </a:cxnLst>
              <a:rect b="b" l="0" r="r" t="0"/>
              <a:pathLst>
                <a:path h="565" w="565">
                  <a:moveTo>
                    <a:pt x="282" y="565"/>
                  </a:moveTo>
                  <a:cubicBezTo>
                    <a:pt x="0" y="565"/>
                    <a:pt x="0" y="565"/>
                    <a:pt x="0" y="565"/>
                  </a:cubicBezTo>
                  <a:cubicBezTo>
                    <a:pt x="0" y="283"/>
                    <a:pt x="0" y="283"/>
                    <a:pt x="0" y="283"/>
                  </a:cubicBezTo>
                  <a:cubicBezTo>
                    <a:pt x="0" y="127"/>
                    <a:pt x="126" y="0"/>
                    <a:pt x="282" y="0"/>
                  </a:cubicBezTo>
                  <a:cubicBezTo>
                    <a:pt x="565" y="0"/>
                    <a:pt x="565" y="0"/>
                    <a:pt x="565" y="0"/>
                  </a:cubicBezTo>
                  <a:cubicBezTo>
                    <a:pt x="565" y="283"/>
                    <a:pt x="565" y="283"/>
                    <a:pt x="565" y="283"/>
                  </a:cubicBezTo>
                  <a:cubicBezTo>
                    <a:pt x="565" y="439"/>
                    <a:pt x="438" y="565"/>
                    <a:pt x="282" y="565"/>
                  </a:cubicBezTo>
                  <a:close/>
                </a:path>
              </a:pathLst>
            </a:custGeom>
            <a:solidFill>
              <a:srgbClr val="959AA2"/>
            </a:solidFill>
            <a:ln>
              <a:noFill/>
            </a:ln>
          </p:spPr>
          <p:txBody>
            <a:bodyPr/>
            <a:lstStyle/>
            <a:p>
              <a:endParaRPr altLang="en-US" lang="zh-CN" sz="2939"/>
            </a:p>
          </p:txBody>
        </p:sp>
        <p:sp>
          <p:nvSpPr>
            <p:cNvPr id="6" name="Freeform 24">
              <a:extLst>
                <a:ext uri="{FF2B5EF4-FFF2-40B4-BE49-F238E27FC236}">
                  <a16:creationId xmlns:a16="http://schemas.microsoft.com/office/drawing/2014/main" id="{EB14F233-F449-4DF7-B7EC-201A62DDBDCE}"/>
                </a:ext>
              </a:extLst>
            </p:cNvPr>
            <p:cNvSpPr/>
            <p:nvPr/>
          </p:nvSpPr>
          <p:spPr bwMode="auto">
            <a:xfrm>
              <a:off x="4588670" y="2805661"/>
              <a:ext cx="973137" cy="973438"/>
            </a:xfrm>
            <a:custGeom>
              <a:gdLst>
                <a:gd fmla="*/ 283 w 565" name="T0"/>
                <a:gd fmla="*/ 565 h 565" name="T1"/>
                <a:gd fmla="*/ 565 w 565" name="T2"/>
                <a:gd fmla="*/ 565 h 565" name="T3"/>
                <a:gd fmla="*/ 565 w 565" name="T4"/>
                <a:gd fmla="*/ 283 h 565" name="T5"/>
                <a:gd fmla="*/ 283 w 565" name="T6"/>
                <a:gd fmla="*/ 0 h 565" name="T7"/>
                <a:gd fmla="*/ 0 w 565" name="T8"/>
                <a:gd fmla="*/ 0 h 565" name="T9"/>
                <a:gd fmla="*/ 0 w 565" name="T10"/>
                <a:gd fmla="*/ 283 h 565" name="T11"/>
                <a:gd fmla="*/ 283 w 565" name="T12"/>
                <a:gd fmla="*/ 565 h 565" name="T13"/>
              </a:gdLst>
              <a:cxnLst>
                <a:cxn ang="0">
                  <a:pos x="T0" y="T1"/>
                </a:cxn>
                <a:cxn ang="0">
                  <a:pos x="T2" y="T3"/>
                </a:cxn>
                <a:cxn ang="0">
                  <a:pos x="T4" y="T5"/>
                </a:cxn>
                <a:cxn ang="0">
                  <a:pos x="T6" y="T7"/>
                </a:cxn>
                <a:cxn ang="0">
                  <a:pos x="T8" y="T9"/>
                </a:cxn>
                <a:cxn ang="0">
                  <a:pos x="T10" y="T11"/>
                </a:cxn>
                <a:cxn ang="0">
                  <a:pos x="T12" y="T13"/>
                </a:cxn>
              </a:cxnLst>
              <a:rect b="b" l="0" r="r" t="0"/>
              <a:pathLst>
                <a:path h="565" w="565">
                  <a:moveTo>
                    <a:pt x="283" y="565"/>
                  </a:moveTo>
                  <a:cubicBezTo>
                    <a:pt x="565" y="565"/>
                    <a:pt x="565" y="565"/>
                    <a:pt x="565" y="565"/>
                  </a:cubicBezTo>
                  <a:cubicBezTo>
                    <a:pt x="565" y="283"/>
                    <a:pt x="565" y="283"/>
                    <a:pt x="565" y="283"/>
                  </a:cubicBezTo>
                  <a:cubicBezTo>
                    <a:pt x="565" y="127"/>
                    <a:pt x="439" y="0"/>
                    <a:pt x="283" y="0"/>
                  </a:cubicBezTo>
                  <a:cubicBezTo>
                    <a:pt x="0" y="0"/>
                    <a:pt x="0" y="0"/>
                    <a:pt x="0" y="0"/>
                  </a:cubicBezTo>
                  <a:cubicBezTo>
                    <a:pt x="0" y="283"/>
                    <a:pt x="0" y="283"/>
                    <a:pt x="0" y="283"/>
                  </a:cubicBezTo>
                  <a:cubicBezTo>
                    <a:pt x="0" y="439"/>
                    <a:pt x="127" y="565"/>
                    <a:pt x="283" y="565"/>
                  </a:cubicBezTo>
                  <a:close/>
                </a:path>
              </a:pathLst>
            </a:custGeom>
            <a:solidFill>
              <a:schemeClr val="bg1">
                <a:lumMod val="75000"/>
              </a:schemeClr>
            </a:solidFill>
            <a:ln>
              <a:noFill/>
            </a:ln>
          </p:spPr>
          <p:txBody>
            <a:bodyPr/>
            <a:lstStyle/>
            <a:p>
              <a:endParaRPr altLang="en-US" lang="zh-CN" sz="2939"/>
            </a:p>
          </p:txBody>
        </p:sp>
        <p:sp>
          <p:nvSpPr>
            <p:cNvPr id="7" name="Rectangle 25">
              <a:extLst>
                <a:ext uri="{FF2B5EF4-FFF2-40B4-BE49-F238E27FC236}">
                  <a16:creationId xmlns:a16="http://schemas.microsoft.com/office/drawing/2014/main" id="{EB21ECA8-131F-42DB-B7E0-307751B4EF07}"/>
                </a:ext>
              </a:extLst>
            </p:cNvPr>
            <p:cNvSpPr>
              <a:spLocks noChangeArrowheads="1"/>
            </p:cNvSpPr>
            <p:nvPr/>
          </p:nvSpPr>
          <p:spPr bwMode="auto">
            <a:xfrm>
              <a:off x="3944753" y="1960851"/>
              <a:ext cx="254369" cy="61525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algn="ctr"/>
              <a:r>
                <a:rPr altLang="zh-CN" lang="zh-CN" sz="5291">
                  <a:solidFill>
                    <a:srgbClr val="FFFFFF"/>
                  </a:solidFill>
                  <a:latin typeface="+mj-lt"/>
                </a:rPr>
                <a:t>S</a:t>
              </a:r>
            </a:p>
          </p:txBody>
        </p:sp>
        <p:sp>
          <p:nvSpPr>
            <p:cNvPr id="8" name="Rectangle 26">
              <a:extLst>
                <a:ext uri="{FF2B5EF4-FFF2-40B4-BE49-F238E27FC236}">
                  <a16:creationId xmlns:a16="http://schemas.microsoft.com/office/drawing/2014/main" id="{988B875D-201E-44D4-92FD-76ACB0A1B854}"/>
                </a:ext>
              </a:extLst>
            </p:cNvPr>
            <p:cNvSpPr>
              <a:spLocks noChangeArrowheads="1"/>
            </p:cNvSpPr>
            <p:nvPr/>
          </p:nvSpPr>
          <p:spPr bwMode="auto">
            <a:xfrm>
              <a:off x="4805220" y="1960851"/>
              <a:ext cx="459076" cy="61525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algn="ctr"/>
              <a:r>
                <a:rPr altLang="zh-CN" lang="zh-CN" sz="5291">
                  <a:solidFill>
                    <a:srgbClr val="FFFFFF"/>
                  </a:solidFill>
                  <a:latin typeface="+mj-lt"/>
                </a:rPr>
                <a:t>W</a:t>
              </a:r>
            </a:p>
          </p:txBody>
        </p:sp>
        <p:sp>
          <p:nvSpPr>
            <p:cNvPr id="9" name="Rectangle 27">
              <a:extLst>
                <a:ext uri="{FF2B5EF4-FFF2-40B4-BE49-F238E27FC236}">
                  <a16:creationId xmlns:a16="http://schemas.microsoft.com/office/drawing/2014/main" id="{4C251FC3-279B-4C16-956A-FDD34F2AFDEB}"/>
                </a:ext>
              </a:extLst>
            </p:cNvPr>
            <p:cNvSpPr>
              <a:spLocks noChangeArrowheads="1"/>
            </p:cNvSpPr>
            <p:nvPr/>
          </p:nvSpPr>
          <p:spPr bwMode="auto">
            <a:xfrm>
              <a:off x="3902323" y="2913644"/>
              <a:ext cx="390033" cy="61525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algn="ctr"/>
              <a:r>
                <a:rPr altLang="zh-CN" lang="zh-CN" sz="5291">
                  <a:solidFill>
                    <a:srgbClr val="FFFFFF"/>
                  </a:solidFill>
                  <a:latin typeface="+mj-lt"/>
                </a:rPr>
                <a:t>O</a:t>
              </a:r>
            </a:p>
          </p:txBody>
        </p:sp>
        <p:sp>
          <p:nvSpPr>
            <p:cNvPr id="10" name="Rectangle 28">
              <a:extLst>
                <a:ext uri="{FF2B5EF4-FFF2-40B4-BE49-F238E27FC236}">
                  <a16:creationId xmlns:a16="http://schemas.microsoft.com/office/drawing/2014/main" id="{E7EE48BD-4235-42F8-A451-85195AE556FD}"/>
                </a:ext>
              </a:extLst>
            </p:cNvPr>
            <p:cNvSpPr>
              <a:spLocks noChangeArrowheads="1"/>
            </p:cNvSpPr>
            <p:nvPr/>
          </p:nvSpPr>
          <p:spPr bwMode="auto">
            <a:xfrm>
              <a:off x="4923784" y="2913644"/>
              <a:ext cx="261637" cy="61525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algn="ctr"/>
              <a:r>
                <a:rPr altLang="zh-CN" lang="zh-CN" sz="5291">
                  <a:solidFill>
                    <a:srgbClr val="FFFFFF"/>
                  </a:solidFill>
                  <a:latin typeface="+mj-lt"/>
                </a:rPr>
                <a:t>T</a:t>
              </a:r>
            </a:p>
          </p:txBody>
        </p:sp>
        <p:sp>
          <p:nvSpPr>
            <p:cNvPr id="11" name="椭圆 10">
              <a:extLst>
                <a:ext uri="{FF2B5EF4-FFF2-40B4-BE49-F238E27FC236}">
                  <a16:creationId xmlns:a16="http://schemas.microsoft.com/office/drawing/2014/main" id="{5E9E62D4-2495-43D1-9297-9E9081253506}"/>
                </a:ext>
              </a:extLst>
            </p:cNvPr>
            <p:cNvSpPr/>
            <p:nvPr/>
          </p:nvSpPr>
          <p:spPr>
            <a:xfrm>
              <a:off x="4320209" y="2536523"/>
              <a:ext cx="503582" cy="503737"/>
            </a:xfrm>
            <a:prstGeom prst="ellipse">
              <a:avLst/>
            </a:prstGeom>
            <a:solidFill>
              <a:srgbClr val="13877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939"/>
            </a:p>
          </p:txBody>
        </p:sp>
        <p:sp>
          <p:nvSpPr>
            <p:cNvPr id="12" name="Freeform 6">
              <a:extLst>
                <a:ext uri="{FF2B5EF4-FFF2-40B4-BE49-F238E27FC236}">
                  <a16:creationId xmlns:a16="http://schemas.microsoft.com/office/drawing/2014/main" id="{A50AFEC2-A958-49E6-9FA6-734237E4175B}"/>
                </a:ext>
              </a:extLst>
            </p:cNvPr>
            <p:cNvSpPr>
              <a:spLocks noEditPoints="1"/>
            </p:cNvSpPr>
            <p:nvPr/>
          </p:nvSpPr>
          <p:spPr bwMode="auto">
            <a:xfrm>
              <a:off x="4440358" y="2687553"/>
              <a:ext cx="263284" cy="201676"/>
            </a:xfrm>
            <a:custGeom>
              <a:gdLst>
                <a:gd fmla="*/ 218 w 235" name="T0"/>
                <a:gd fmla="*/ 76 h 180" name="T1"/>
                <a:gd fmla="*/ 230 w 235" name="T2"/>
                <a:gd fmla="*/ 106 h 180" name="T3"/>
                <a:gd fmla="*/ 206 w 235" name="T4"/>
                <a:gd fmla="*/ 107 h 180" name="T5"/>
                <a:gd fmla="*/ 117 w 235" name="T6"/>
                <a:gd fmla="*/ 180 h 180" name="T7"/>
                <a:gd fmla="*/ 54 w 235" name="T8"/>
                <a:gd fmla="*/ 154 h 180" name="T9"/>
                <a:gd fmla="*/ 66 w 235" name="T10"/>
                <a:gd fmla="*/ 141 h 180" name="T11"/>
                <a:gd fmla="*/ 117 w 235" name="T12"/>
                <a:gd fmla="*/ 162 h 180" name="T13"/>
                <a:gd fmla="*/ 187 w 235" name="T14"/>
                <a:gd fmla="*/ 107 h 180" name="T15"/>
                <a:gd fmla="*/ 162 w 235" name="T16"/>
                <a:gd fmla="*/ 99 h 180" name="T17"/>
                <a:gd fmla="*/ 178 w 235" name="T18"/>
                <a:gd fmla="*/ 76 h 180" name="T19"/>
                <a:gd fmla="*/ 203 w 235" name="T20"/>
                <a:gd fmla="*/ 58 h 180" name="T21"/>
                <a:gd fmla="*/ 204 w 235" name="T22"/>
                <a:gd fmla="*/ 87 h 180" name="T23"/>
                <a:gd fmla="*/ 198 w 235" name="T24"/>
                <a:gd fmla="*/ 79 h 180" name="T25"/>
                <a:gd fmla="*/ 190 w 235" name="T26"/>
                <a:gd fmla="*/ 90 h 180" name="T27"/>
                <a:gd fmla="*/ 199 w 235" name="T28"/>
                <a:gd fmla="*/ 90 h 180" name="T29"/>
                <a:gd fmla="*/ 204 w 235" name="T30"/>
                <a:gd fmla="*/ 87 h 180" name="T31"/>
                <a:gd fmla="*/ 30 w 235" name="T32"/>
                <a:gd fmla="*/ 120 h 180" name="T33"/>
                <a:gd fmla="*/ 44 w 235" name="T34"/>
                <a:gd fmla="*/ 120 h 180" name="T35"/>
                <a:gd fmla="*/ 71 w 235" name="T36"/>
                <a:gd fmla="*/ 87 h 180" name="T37"/>
                <a:gd fmla="*/ 73 w 235" name="T38"/>
                <a:gd fmla="*/ 81 h 180" name="T39"/>
                <a:gd fmla="*/ 47 w 235" name="T40"/>
                <a:gd fmla="*/ 72 h 180" name="T41"/>
                <a:gd fmla="*/ 117 w 235" name="T42"/>
                <a:gd fmla="*/ 18 h 180" name="T43"/>
                <a:gd fmla="*/ 168 w 235" name="T44"/>
                <a:gd fmla="*/ 39 h 180" name="T45"/>
                <a:gd fmla="*/ 180 w 235" name="T46"/>
                <a:gd fmla="*/ 26 h 180" name="T47"/>
                <a:gd fmla="*/ 117 w 235" name="T48"/>
                <a:gd fmla="*/ 0 h 180" name="T49"/>
                <a:gd fmla="*/ 29 w 235" name="T50"/>
                <a:gd fmla="*/ 72 h 180" name="T51"/>
                <a:gd fmla="*/ 4 w 235" name="T52"/>
                <a:gd fmla="*/ 74 h 180" name="T53"/>
                <a:gd fmla="*/ 16 w 235" name="T54"/>
                <a:gd fmla="*/ 104 h 180" name="T55"/>
                <a:gd fmla="*/ 30 w 235" name="T56"/>
                <a:gd fmla="*/ 93 h 180" name="T57"/>
                <a:gd fmla="*/ 29 w 235" name="T58"/>
                <a:gd fmla="*/ 90 h 180" name="T59"/>
                <a:gd fmla="*/ 37 w 235" name="T60"/>
                <a:gd fmla="*/ 90 h 180" name="T61"/>
                <a:gd fmla="*/ 43 w 235" name="T62"/>
                <a:gd fmla="*/ 93 h 180" name="T63"/>
                <a:gd fmla="*/ 30 w 235" name="T64"/>
                <a:gd fmla="*/ 93 h 18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80" w="235">
                  <a:moveTo>
                    <a:pt x="205" y="60"/>
                  </a:moveTo>
                  <a:cubicBezTo>
                    <a:pt x="218" y="76"/>
                    <a:pt x="218" y="76"/>
                    <a:pt x="218" y="76"/>
                  </a:cubicBezTo>
                  <a:cubicBezTo>
                    <a:pt x="232" y="93"/>
                    <a:pt x="232" y="93"/>
                    <a:pt x="232" y="93"/>
                  </a:cubicBezTo>
                  <a:cubicBezTo>
                    <a:pt x="235" y="97"/>
                    <a:pt x="234" y="103"/>
                    <a:pt x="230" y="106"/>
                  </a:cubicBezTo>
                  <a:cubicBezTo>
                    <a:pt x="228" y="107"/>
                    <a:pt x="226" y="108"/>
                    <a:pt x="224" y="107"/>
                  </a:cubicBezTo>
                  <a:cubicBezTo>
                    <a:pt x="206" y="107"/>
                    <a:pt x="206" y="107"/>
                    <a:pt x="206" y="107"/>
                  </a:cubicBezTo>
                  <a:cubicBezTo>
                    <a:pt x="202" y="127"/>
                    <a:pt x="192" y="144"/>
                    <a:pt x="177" y="157"/>
                  </a:cubicBezTo>
                  <a:cubicBezTo>
                    <a:pt x="162" y="171"/>
                    <a:pt x="140" y="180"/>
                    <a:pt x="117" y="180"/>
                  </a:cubicBezTo>
                  <a:cubicBezTo>
                    <a:pt x="105" y="180"/>
                    <a:pt x="94" y="177"/>
                    <a:pt x="83" y="173"/>
                  </a:cubicBezTo>
                  <a:cubicBezTo>
                    <a:pt x="72" y="168"/>
                    <a:pt x="62" y="162"/>
                    <a:pt x="54" y="154"/>
                  </a:cubicBezTo>
                  <a:cubicBezTo>
                    <a:pt x="50" y="150"/>
                    <a:pt x="50" y="144"/>
                    <a:pt x="54" y="141"/>
                  </a:cubicBezTo>
                  <a:cubicBezTo>
                    <a:pt x="57" y="137"/>
                    <a:pt x="63" y="137"/>
                    <a:pt x="66" y="141"/>
                  </a:cubicBezTo>
                  <a:cubicBezTo>
                    <a:pt x="73" y="148"/>
                    <a:pt x="81" y="153"/>
                    <a:pt x="90" y="157"/>
                  </a:cubicBezTo>
                  <a:cubicBezTo>
                    <a:pt x="98" y="160"/>
                    <a:pt x="108" y="162"/>
                    <a:pt x="117" y="162"/>
                  </a:cubicBezTo>
                  <a:cubicBezTo>
                    <a:pt x="136" y="162"/>
                    <a:pt x="153" y="155"/>
                    <a:pt x="166" y="144"/>
                  </a:cubicBezTo>
                  <a:cubicBezTo>
                    <a:pt x="176" y="134"/>
                    <a:pt x="184" y="122"/>
                    <a:pt x="187" y="107"/>
                  </a:cubicBezTo>
                  <a:cubicBezTo>
                    <a:pt x="171" y="107"/>
                    <a:pt x="171" y="107"/>
                    <a:pt x="171" y="107"/>
                  </a:cubicBezTo>
                  <a:cubicBezTo>
                    <a:pt x="166" y="107"/>
                    <a:pt x="162" y="104"/>
                    <a:pt x="162" y="99"/>
                  </a:cubicBezTo>
                  <a:cubicBezTo>
                    <a:pt x="162" y="96"/>
                    <a:pt x="163" y="95"/>
                    <a:pt x="164" y="93"/>
                  </a:cubicBezTo>
                  <a:cubicBezTo>
                    <a:pt x="178" y="76"/>
                    <a:pt x="178" y="76"/>
                    <a:pt x="178" y="76"/>
                  </a:cubicBezTo>
                  <a:cubicBezTo>
                    <a:pt x="191" y="59"/>
                    <a:pt x="191" y="59"/>
                    <a:pt x="191" y="59"/>
                  </a:cubicBezTo>
                  <a:cubicBezTo>
                    <a:pt x="194" y="56"/>
                    <a:pt x="200" y="55"/>
                    <a:pt x="203" y="58"/>
                  </a:cubicBezTo>
                  <a:cubicBezTo>
                    <a:pt x="204" y="58"/>
                    <a:pt x="205" y="59"/>
                    <a:pt x="205" y="60"/>
                  </a:cubicBezTo>
                  <a:close/>
                  <a:moveTo>
                    <a:pt x="204" y="87"/>
                  </a:moveTo>
                  <a:cubicBezTo>
                    <a:pt x="204" y="87"/>
                    <a:pt x="204" y="87"/>
                    <a:pt x="204" y="87"/>
                  </a:cubicBezTo>
                  <a:cubicBezTo>
                    <a:pt x="198" y="79"/>
                    <a:pt x="198" y="79"/>
                    <a:pt x="198" y="79"/>
                  </a:cubicBezTo>
                  <a:cubicBezTo>
                    <a:pt x="192" y="87"/>
                    <a:pt x="192" y="87"/>
                    <a:pt x="192" y="87"/>
                  </a:cubicBezTo>
                  <a:cubicBezTo>
                    <a:pt x="190" y="90"/>
                    <a:pt x="190" y="90"/>
                    <a:pt x="190" y="90"/>
                  </a:cubicBezTo>
                  <a:cubicBezTo>
                    <a:pt x="198" y="90"/>
                    <a:pt x="198" y="90"/>
                    <a:pt x="198" y="90"/>
                  </a:cubicBezTo>
                  <a:cubicBezTo>
                    <a:pt x="198" y="90"/>
                    <a:pt x="198" y="90"/>
                    <a:pt x="199" y="90"/>
                  </a:cubicBezTo>
                  <a:cubicBezTo>
                    <a:pt x="206" y="90"/>
                    <a:pt x="206" y="90"/>
                    <a:pt x="206" y="90"/>
                  </a:cubicBezTo>
                  <a:cubicBezTo>
                    <a:pt x="204" y="87"/>
                    <a:pt x="204" y="87"/>
                    <a:pt x="204" y="87"/>
                  </a:cubicBezTo>
                  <a:close/>
                  <a:moveTo>
                    <a:pt x="30" y="120"/>
                  </a:moveTo>
                  <a:cubicBezTo>
                    <a:pt x="30" y="120"/>
                    <a:pt x="30" y="120"/>
                    <a:pt x="30" y="120"/>
                  </a:cubicBezTo>
                  <a:cubicBezTo>
                    <a:pt x="30" y="121"/>
                    <a:pt x="31" y="121"/>
                    <a:pt x="31" y="122"/>
                  </a:cubicBezTo>
                  <a:cubicBezTo>
                    <a:pt x="35" y="125"/>
                    <a:pt x="41" y="124"/>
                    <a:pt x="44" y="120"/>
                  </a:cubicBezTo>
                  <a:cubicBezTo>
                    <a:pt x="57" y="104"/>
                    <a:pt x="57" y="104"/>
                    <a:pt x="57" y="104"/>
                  </a:cubicBezTo>
                  <a:cubicBezTo>
                    <a:pt x="71" y="87"/>
                    <a:pt x="71" y="87"/>
                    <a:pt x="71" y="87"/>
                  </a:cubicBezTo>
                  <a:cubicBezTo>
                    <a:pt x="71" y="87"/>
                    <a:pt x="71" y="87"/>
                    <a:pt x="71" y="87"/>
                  </a:cubicBezTo>
                  <a:cubicBezTo>
                    <a:pt x="72" y="85"/>
                    <a:pt x="73" y="83"/>
                    <a:pt x="73" y="81"/>
                  </a:cubicBezTo>
                  <a:cubicBezTo>
                    <a:pt x="73" y="76"/>
                    <a:pt x="68" y="72"/>
                    <a:pt x="64" y="72"/>
                  </a:cubicBezTo>
                  <a:cubicBezTo>
                    <a:pt x="47" y="72"/>
                    <a:pt x="47" y="72"/>
                    <a:pt x="47" y="72"/>
                  </a:cubicBezTo>
                  <a:cubicBezTo>
                    <a:pt x="51" y="58"/>
                    <a:pt x="58" y="45"/>
                    <a:pt x="69" y="36"/>
                  </a:cubicBezTo>
                  <a:cubicBezTo>
                    <a:pt x="82" y="25"/>
                    <a:pt x="98" y="18"/>
                    <a:pt x="117" y="18"/>
                  </a:cubicBezTo>
                  <a:cubicBezTo>
                    <a:pt x="127" y="18"/>
                    <a:pt x="136" y="20"/>
                    <a:pt x="144" y="23"/>
                  </a:cubicBezTo>
                  <a:cubicBezTo>
                    <a:pt x="153" y="27"/>
                    <a:pt x="161" y="32"/>
                    <a:pt x="168" y="39"/>
                  </a:cubicBezTo>
                  <a:cubicBezTo>
                    <a:pt x="171" y="42"/>
                    <a:pt x="177" y="42"/>
                    <a:pt x="180" y="39"/>
                  </a:cubicBezTo>
                  <a:cubicBezTo>
                    <a:pt x="184" y="35"/>
                    <a:pt x="184" y="30"/>
                    <a:pt x="180" y="26"/>
                  </a:cubicBezTo>
                  <a:cubicBezTo>
                    <a:pt x="172" y="18"/>
                    <a:pt x="162" y="11"/>
                    <a:pt x="151" y="7"/>
                  </a:cubicBezTo>
                  <a:cubicBezTo>
                    <a:pt x="141" y="2"/>
                    <a:pt x="129" y="0"/>
                    <a:pt x="117" y="0"/>
                  </a:cubicBezTo>
                  <a:cubicBezTo>
                    <a:pt x="94" y="0"/>
                    <a:pt x="73" y="9"/>
                    <a:pt x="57" y="23"/>
                  </a:cubicBezTo>
                  <a:cubicBezTo>
                    <a:pt x="43" y="35"/>
                    <a:pt x="33" y="53"/>
                    <a:pt x="29" y="72"/>
                  </a:cubicBezTo>
                  <a:cubicBezTo>
                    <a:pt x="11" y="72"/>
                    <a:pt x="11" y="72"/>
                    <a:pt x="11" y="72"/>
                  </a:cubicBezTo>
                  <a:cubicBezTo>
                    <a:pt x="9" y="72"/>
                    <a:pt x="6" y="73"/>
                    <a:pt x="4" y="74"/>
                  </a:cubicBezTo>
                  <a:cubicBezTo>
                    <a:pt x="1" y="77"/>
                    <a:pt x="0" y="83"/>
                    <a:pt x="3" y="87"/>
                  </a:cubicBezTo>
                  <a:cubicBezTo>
                    <a:pt x="16" y="104"/>
                    <a:pt x="16" y="104"/>
                    <a:pt x="16" y="104"/>
                  </a:cubicBezTo>
                  <a:cubicBezTo>
                    <a:pt x="30" y="120"/>
                    <a:pt x="30" y="120"/>
                    <a:pt x="30" y="120"/>
                  </a:cubicBezTo>
                  <a:close/>
                  <a:moveTo>
                    <a:pt x="30" y="93"/>
                  </a:moveTo>
                  <a:cubicBezTo>
                    <a:pt x="30" y="93"/>
                    <a:pt x="30" y="93"/>
                    <a:pt x="30" y="93"/>
                  </a:cubicBezTo>
                  <a:cubicBezTo>
                    <a:pt x="29" y="90"/>
                    <a:pt x="29" y="90"/>
                    <a:pt x="29" y="90"/>
                  </a:cubicBezTo>
                  <a:cubicBezTo>
                    <a:pt x="36" y="90"/>
                    <a:pt x="36" y="90"/>
                    <a:pt x="36" y="90"/>
                  </a:cubicBezTo>
                  <a:cubicBezTo>
                    <a:pt x="37" y="90"/>
                    <a:pt x="37" y="90"/>
                    <a:pt x="37" y="90"/>
                  </a:cubicBezTo>
                  <a:cubicBezTo>
                    <a:pt x="45" y="90"/>
                    <a:pt x="45" y="90"/>
                    <a:pt x="45" y="90"/>
                  </a:cubicBezTo>
                  <a:cubicBezTo>
                    <a:pt x="43" y="93"/>
                    <a:pt x="43" y="93"/>
                    <a:pt x="43" y="93"/>
                  </a:cubicBezTo>
                  <a:cubicBezTo>
                    <a:pt x="37" y="100"/>
                    <a:pt x="37" y="100"/>
                    <a:pt x="37" y="100"/>
                  </a:cubicBezTo>
                  <a:cubicBezTo>
                    <a:pt x="30" y="93"/>
                    <a:pt x="30" y="93"/>
                    <a:pt x="30" y="93"/>
                  </a:cubicBezTo>
                  <a:close/>
                </a:path>
              </a:pathLst>
            </a:custGeom>
            <a:solidFill>
              <a:schemeClr val="bg1"/>
            </a:solidFill>
            <a:ln>
              <a:noFill/>
            </a:ln>
          </p:spPr>
          <p:txBody>
            <a:bodyPr anchor="t" anchorCtr="0" bIns="33594" compatLnSpc="1" lIns="67189" numCol="1" rIns="67189" tIns="33594" vert="horz" wrap="square"/>
            <a:lstStyle/>
            <a:p>
              <a:endParaRPr altLang="en-US" lang="zh-CN" sz="2939"/>
            </a:p>
          </p:txBody>
        </p:sp>
        <p:sp>
          <p:nvSpPr>
            <p:cNvPr id="13" name="Rectangle 37">
              <a:extLst>
                <a:ext uri="{FF2B5EF4-FFF2-40B4-BE49-F238E27FC236}">
                  <a16:creationId xmlns:a16="http://schemas.microsoft.com/office/drawing/2014/main" id="{8D42A204-F789-46C7-BD72-EF767C9DECDB}"/>
                </a:ext>
              </a:extLst>
            </p:cNvPr>
            <p:cNvSpPr>
              <a:spLocks noChangeArrowheads="1"/>
            </p:cNvSpPr>
            <p:nvPr/>
          </p:nvSpPr>
          <p:spPr bwMode="auto">
            <a:xfrm>
              <a:off x="1706718" y="2033969"/>
              <a:ext cx="1569387" cy="10240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r">
                <a:lnSpc>
                  <a:spcPct val="120000"/>
                </a:lnSpc>
                <a:spcBef>
                  <a:spcPts val="220"/>
                </a:spcBef>
              </a:pPr>
              <a:r>
                <a:rPr altLang="en-US" b="1" lang="zh-CN">
                  <a:solidFill>
                    <a:schemeClr val="tx1">
                      <a:lumMod val="75000"/>
                      <a:lumOff val="25000"/>
                    </a:schemeClr>
                  </a:solidFill>
                </a:rPr>
                <a:t>创新思路</a:t>
              </a:r>
            </a:p>
            <a:p>
              <a:pPr algn="r">
                <a:lnSpc>
                  <a:spcPct val="120000"/>
                </a:lnSpc>
                <a:spcBef>
                  <a:spcPts val="220"/>
                </a:spcBef>
              </a:pPr>
              <a:r>
                <a:rPr altLang="en-US" b="1" lang="zh-CN">
                  <a:solidFill>
                    <a:schemeClr val="tx1">
                      <a:lumMod val="75000"/>
                      <a:lumOff val="25000"/>
                    </a:schemeClr>
                  </a:solidFill>
                </a:rPr>
                <a:t>您的内容打在这里，或者通过复制文本后，在此狂中选择粘贴。</a:t>
              </a:r>
            </a:p>
          </p:txBody>
        </p:sp>
        <p:sp>
          <p:nvSpPr>
            <p:cNvPr id="14" name="Rectangle 38">
              <a:extLst>
                <a:ext uri="{FF2B5EF4-FFF2-40B4-BE49-F238E27FC236}">
                  <a16:creationId xmlns:a16="http://schemas.microsoft.com/office/drawing/2014/main" id="{B49E7468-F9AC-460F-91E1-776BFAA56172}"/>
                </a:ext>
              </a:extLst>
            </p:cNvPr>
            <p:cNvSpPr>
              <a:spLocks noChangeArrowheads="1"/>
            </p:cNvSpPr>
            <p:nvPr/>
          </p:nvSpPr>
          <p:spPr bwMode="auto">
            <a:xfrm>
              <a:off x="1678584" y="3147992"/>
              <a:ext cx="1597520" cy="10240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r">
                <a:lnSpc>
                  <a:spcPct val="120000"/>
                </a:lnSpc>
                <a:spcBef>
                  <a:spcPts val="220"/>
                </a:spcBef>
              </a:pPr>
              <a:r>
                <a:rPr altLang="en-US" b="1" lang="zh-CN">
                  <a:solidFill>
                    <a:schemeClr val="tx1">
                      <a:lumMod val="75000"/>
                      <a:lumOff val="25000"/>
                    </a:schemeClr>
                  </a:solidFill>
                </a:rPr>
                <a:t>加强沟通</a:t>
              </a:r>
            </a:p>
            <a:p>
              <a:pPr algn="r">
                <a:lnSpc>
                  <a:spcPct val="120000"/>
                </a:lnSpc>
                <a:spcBef>
                  <a:spcPts val="220"/>
                </a:spcBef>
              </a:pPr>
              <a:r>
                <a:rPr altLang="en-US" b="1" lang="zh-CN">
                  <a:solidFill>
                    <a:schemeClr val="tx1">
                      <a:lumMod val="75000"/>
                      <a:lumOff val="25000"/>
                    </a:schemeClr>
                  </a:solidFill>
                </a:rPr>
                <a:t>您的内容打在这里，或者通过复制文本后，在此狂中选择粘贴。</a:t>
              </a:r>
            </a:p>
          </p:txBody>
        </p:sp>
        <p:sp>
          <p:nvSpPr>
            <p:cNvPr id="15" name="Rectangle 39">
              <a:extLst>
                <a:ext uri="{FF2B5EF4-FFF2-40B4-BE49-F238E27FC236}">
                  <a16:creationId xmlns:a16="http://schemas.microsoft.com/office/drawing/2014/main" id="{E719F28D-640B-49D4-BE12-9BBAB384344E}"/>
                </a:ext>
              </a:extLst>
            </p:cNvPr>
            <p:cNvSpPr>
              <a:spLocks noChangeArrowheads="1"/>
            </p:cNvSpPr>
            <p:nvPr/>
          </p:nvSpPr>
          <p:spPr bwMode="auto">
            <a:xfrm>
              <a:off x="5942535" y="2033969"/>
              <a:ext cx="1576463" cy="10046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220"/>
                </a:spcBef>
              </a:pPr>
              <a:r>
                <a:rPr altLang="en-US" b="1" lang="zh-CN">
                  <a:solidFill>
                    <a:schemeClr val="tx1">
                      <a:lumMod val="75000"/>
                      <a:lumOff val="25000"/>
                    </a:schemeClr>
                  </a:solidFill>
                </a:rPr>
                <a:t>强化管理您的内容打在这里，或者通过复制文本后，在此狂中选择粘贴。</a:t>
              </a:r>
            </a:p>
          </p:txBody>
        </p:sp>
        <p:sp>
          <p:nvSpPr>
            <p:cNvPr id="16" name="Rectangle 40">
              <a:extLst>
                <a:ext uri="{FF2B5EF4-FFF2-40B4-BE49-F238E27FC236}">
                  <a16:creationId xmlns:a16="http://schemas.microsoft.com/office/drawing/2014/main" id="{F9BE2FD1-7DFE-4D43-802D-A664E01B51EC}"/>
                </a:ext>
              </a:extLst>
            </p:cNvPr>
            <p:cNvSpPr>
              <a:spLocks noChangeArrowheads="1"/>
            </p:cNvSpPr>
            <p:nvPr/>
          </p:nvSpPr>
          <p:spPr bwMode="auto">
            <a:xfrm>
              <a:off x="5942534" y="3147992"/>
              <a:ext cx="1610223" cy="10240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220"/>
                </a:spcBef>
              </a:pPr>
              <a:r>
                <a:rPr altLang="en-US" b="1" lang="zh-CN">
                  <a:solidFill>
                    <a:schemeClr val="tx1">
                      <a:lumMod val="75000"/>
                      <a:lumOff val="25000"/>
                    </a:schemeClr>
                  </a:solidFill>
                </a:rPr>
                <a:t>利用资源</a:t>
              </a:r>
            </a:p>
            <a:p>
              <a:pPr>
                <a:lnSpc>
                  <a:spcPct val="120000"/>
                </a:lnSpc>
                <a:spcBef>
                  <a:spcPts val="220"/>
                </a:spcBef>
              </a:pPr>
              <a:r>
                <a:rPr altLang="en-US" b="1" lang="zh-CN">
                  <a:solidFill>
                    <a:schemeClr val="tx1">
                      <a:lumMod val="75000"/>
                      <a:lumOff val="25000"/>
                    </a:schemeClr>
                  </a:solidFill>
                </a:rPr>
                <a:t>您的内容打在这里，或者通过复制文本后，在此狂中选择粘贴。</a:t>
              </a:r>
            </a:p>
          </p:txBody>
        </p:sp>
      </p:grpSp>
      <p:sp>
        <p:nvSpPr>
          <p:cNvPr id="17" name="TextBox 20">
            <a:extLst>
              <a:ext uri="{FF2B5EF4-FFF2-40B4-BE49-F238E27FC236}">
                <a16:creationId xmlns:a16="http://schemas.microsoft.com/office/drawing/2014/main" id="{468B2A53-EC74-4A7B-B782-C52DE845044D}"/>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四种改善方法</a:t>
            </a:r>
          </a:p>
        </p:txBody>
      </p:sp>
      <p:sp>
        <p:nvSpPr>
          <p:cNvPr id="18" name="矩形 17">
            <a:extLst>
              <a:ext uri="{FF2B5EF4-FFF2-40B4-BE49-F238E27FC236}">
                <a16:creationId xmlns:a16="http://schemas.microsoft.com/office/drawing/2014/main" id="{7E670064-625B-4001-A5A8-FFE1EBEB94BA}"/>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04</a:t>
            </a:r>
          </a:p>
        </p:txBody>
      </p:sp>
      <p:cxnSp>
        <p:nvCxnSpPr>
          <p:cNvPr id="19" name="直接连接符 18">
            <a:extLst>
              <a:ext uri="{FF2B5EF4-FFF2-40B4-BE49-F238E27FC236}">
                <a16:creationId xmlns:a16="http://schemas.microsoft.com/office/drawing/2014/main" id="{1F487815-C831-4A9C-9DD2-D7FEDF283B11}"/>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0" name="组合 19">
            <a:extLst>
              <a:ext uri="{FF2B5EF4-FFF2-40B4-BE49-F238E27FC236}">
                <a16:creationId xmlns:a16="http://schemas.microsoft.com/office/drawing/2014/main" id="{62D097D5-B333-4B58-B999-C861961F04C2}"/>
              </a:ext>
            </a:extLst>
          </p:cNvPr>
          <p:cNvGrpSpPr/>
          <p:nvPr/>
        </p:nvGrpSpPr>
        <p:grpSpPr>
          <a:xfrm>
            <a:off x="6836829" y="219003"/>
            <a:ext cx="2812751" cy="584775"/>
            <a:chOff x="6836829" y="219003"/>
            <a:chExt cx="2812751" cy="584775"/>
          </a:xfrm>
        </p:grpSpPr>
        <p:sp>
          <p:nvSpPr>
            <p:cNvPr id="21" name="TextBox 20">
              <a:extLst>
                <a:ext uri="{FF2B5EF4-FFF2-40B4-BE49-F238E27FC236}">
                  <a16:creationId xmlns:a16="http://schemas.microsoft.com/office/drawing/2014/main" id="{EFF44A8B-D4B8-44FD-9F56-22ED25F00039}"/>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2" name="TextBox 20">
              <a:extLst>
                <a:ext uri="{FF2B5EF4-FFF2-40B4-BE49-F238E27FC236}">
                  <a16:creationId xmlns:a16="http://schemas.microsoft.com/office/drawing/2014/main" id="{8822499B-1258-4439-9614-A07BFD8AE5DB}"/>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3" name="TextBox 20">
              <a:extLst>
                <a:ext uri="{FF2B5EF4-FFF2-40B4-BE49-F238E27FC236}">
                  <a16:creationId xmlns:a16="http://schemas.microsoft.com/office/drawing/2014/main" id="{213F5FB6-3B86-48CC-9FE6-46E1DBCE816F}"/>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4" name="任意多边形: 形状 23">
            <a:extLst>
              <a:ext uri="{FF2B5EF4-FFF2-40B4-BE49-F238E27FC236}">
                <a16:creationId xmlns:a16="http://schemas.microsoft.com/office/drawing/2014/main" id="{79A69841-290D-4BF8-9EA4-F7315B93A46B}"/>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24869590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100" id="7"/>
                                        <p:tgtEl>
                                          <p:spTgt spid="24"/>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19"/>
                                        </p:tgtEl>
                                        <p:attrNameLst>
                                          <p:attrName>style.visibility</p:attrName>
                                        </p:attrNameLst>
                                      </p:cBhvr>
                                      <p:to>
                                        <p:strVal val="visible"/>
                                      </p:to>
                                    </p:set>
                                    <p:animEffect filter="wipe(left)" transition="in">
                                      <p:cBhvr>
                                        <p:cTn dur="300" id="11"/>
                                        <p:tgtEl>
                                          <p:spTgt spid="19"/>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18"/>
                                        </p:tgtEl>
                                        <p:attrNameLst>
                                          <p:attrName>style.visibility</p:attrName>
                                        </p:attrNameLst>
                                      </p:cBhvr>
                                      <p:to>
                                        <p:strVal val="visible"/>
                                      </p:to>
                                    </p:set>
                                    <p:anim calcmode="lin" valueType="num">
                                      <p:cBhvr additive="base">
                                        <p:cTn dur="400" fill="hold" id="14"/>
                                        <p:tgtEl>
                                          <p:spTgt spid="18"/>
                                        </p:tgtEl>
                                        <p:attrNameLst>
                                          <p:attrName>ppt_x</p:attrName>
                                        </p:attrNameLst>
                                      </p:cBhvr>
                                      <p:tavLst>
                                        <p:tav tm="0">
                                          <p:val>
                                            <p:strVal val="0-#ppt_w/2"/>
                                          </p:val>
                                        </p:tav>
                                        <p:tav tm="100000">
                                          <p:val>
                                            <p:strVal val="#ppt_x"/>
                                          </p:val>
                                        </p:tav>
                                      </p:tavLst>
                                    </p:anim>
                                    <p:anim calcmode="lin" valueType="num">
                                      <p:cBhvr additive="base">
                                        <p:cTn dur="400" fill="hold" id="15"/>
                                        <p:tgtEl>
                                          <p:spTgt spid="18"/>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7"/>
                                        </p:tgtEl>
                                        <p:attrNameLst>
                                          <p:attrName>style.visibility</p:attrName>
                                        </p:attrNameLst>
                                      </p:cBhvr>
                                      <p:to>
                                        <p:strVal val="visible"/>
                                      </p:to>
                                    </p:set>
                                    <p:anim calcmode="lin" valueType="num">
                                      <p:cBhvr additive="base">
                                        <p:cTn dur="400" fill="hold" id="19"/>
                                        <p:tgtEl>
                                          <p:spTgt spid="17"/>
                                        </p:tgtEl>
                                        <p:attrNameLst>
                                          <p:attrName>ppt_x</p:attrName>
                                        </p:attrNameLst>
                                      </p:cBhvr>
                                      <p:tavLst>
                                        <p:tav tm="0">
                                          <p:val>
                                            <p:strVal val="0-#ppt_w/2"/>
                                          </p:val>
                                        </p:tav>
                                        <p:tav tm="100000">
                                          <p:val>
                                            <p:strVal val="#ppt_x"/>
                                          </p:val>
                                        </p:tav>
                                      </p:tavLst>
                                    </p:anim>
                                    <p:anim calcmode="lin" valueType="num">
                                      <p:cBhvr additive="base">
                                        <p:cTn dur="400" fill="hold" id="20"/>
                                        <p:tgtEl>
                                          <p:spTgt spid="17"/>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0"/>
                                        </p:tgtEl>
                                        <p:attrNameLst>
                                          <p:attrName>style.visibility</p:attrName>
                                        </p:attrNameLst>
                                      </p:cBhvr>
                                      <p:to>
                                        <p:strVal val="visible"/>
                                      </p:to>
                                    </p:set>
                                    <p:animEffect filter="randombar(horizontal)" transition="in">
                                      <p:cBhvr>
                                        <p:cTn dur="400" id="23"/>
                                        <p:tgtEl>
                                          <p:spTgt spid="20"/>
                                        </p:tgtEl>
                                      </p:cBhvr>
                                    </p:animEffect>
                                  </p:childTnLst>
                                </p:cTn>
                              </p:par>
                            </p:childTnLst>
                          </p:cTn>
                        </p:par>
                        <p:par>
                          <p:cTn fill="hold" id="24" nodeType="afterGroup">
                            <p:stCondLst>
                              <p:cond delay="900"/>
                            </p:stCondLst>
                            <p:childTnLst>
                              <p:par>
                                <p:cTn fill="hold" id="25" nodeType="afterEffect" presetClass="entr" presetID="55" presetSubtype="0">
                                  <p:stCondLst>
                                    <p:cond delay="0"/>
                                  </p:stCondLst>
                                  <p:childTnLst>
                                    <p:set>
                                      <p:cBhvr>
                                        <p:cTn dur="1" fill="hold" id="26">
                                          <p:stCondLst>
                                            <p:cond delay="0"/>
                                          </p:stCondLst>
                                        </p:cTn>
                                        <p:tgtEl>
                                          <p:spTgt spid="2"/>
                                        </p:tgtEl>
                                        <p:attrNameLst>
                                          <p:attrName>style.visibility</p:attrName>
                                        </p:attrNameLst>
                                      </p:cBhvr>
                                      <p:to>
                                        <p:strVal val="visible"/>
                                      </p:to>
                                    </p:set>
                                    <p:anim calcmode="lin" valueType="num">
                                      <p:cBhvr>
                                        <p:cTn dur="1000" fill="hold" id="27"/>
                                        <p:tgtEl>
                                          <p:spTgt spid="2"/>
                                        </p:tgtEl>
                                        <p:attrNameLst>
                                          <p:attrName>ppt_w</p:attrName>
                                        </p:attrNameLst>
                                      </p:cBhvr>
                                      <p:tavLst>
                                        <p:tav tm="0">
                                          <p:val>
                                            <p:strVal val="#ppt_w*0.70"/>
                                          </p:val>
                                        </p:tav>
                                        <p:tav tm="100000">
                                          <p:val>
                                            <p:strVal val="#ppt_w"/>
                                          </p:val>
                                        </p:tav>
                                      </p:tavLst>
                                    </p:anim>
                                    <p:anim calcmode="lin" valueType="num">
                                      <p:cBhvr>
                                        <p:cTn dur="1000" fill="hold" id="28"/>
                                        <p:tgtEl>
                                          <p:spTgt spid="2"/>
                                        </p:tgtEl>
                                        <p:attrNameLst>
                                          <p:attrName>ppt_h</p:attrName>
                                        </p:attrNameLst>
                                      </p:cBhvr>
                                      <p:tavLst>
                                        <p:tav tm="0">
                                          <p:val>
                                            <p:strVal val="#ppt_h"/>
                                          </p:val>
                                        </p:tav>
                                        <p:tav tm="100000">
                                          <p:val>
                                            <p:strVal val="#ppt_h"/>
                                          </p:val>
                                        </p:tav>
                                      </p:tavLst>
                                    </p:anim>
                                    <p:animEffect filter="fade" transition="in">
                                      <p:cBhvr>
                                        <p:cTn dur="1000" id="2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24"/>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CC7A9CE3-1FDC-42FD-A308-7B5155066D26}"/>
              </a:ext>
            </a:extLst>
          </p:cNvPr>
          <p:cNvPicPr>
            <a:picLocks noChangeAspect="1"/>
          </p:cNvPicPr>
          <p:nvPr/>
        </p:nvPicPr>
        <p:blipFill>
          <a:blip r:embed="rId3">
            <a:extLst>
              <a:ext uri="{28A0092B-C50C-407E-A947-70E740481C1C}">
                <a14:useLocalDpi val="0"/>
              </a:ext>
            </a:extLst>
          </a:blip>
          <a:stretch>
            <a:fillRect/>
          </a:stretch>
        </p:blipFill>
        <p:spPr>
          <a:xfrm>
            <a:off x="0" y="0"/>
            <a:ext cx="3048000" cy="5040313"/>
          </a:xfrm>
          <a:prstGeom prst="rect">
            <a:avLst/>
          </a:prstGeom>
        </p:spPr>
      </p:pic>
      <p:sp>
        <p:nvSpPr>
          <p:cNvPr id="5" name="矩形 4">
            <a:extLst>
              <a:ext uri="{FF2B5EF4-FFF2-40B4-BE49-F238E27FC236}">
                <a16:creationId xmlns:a16="http://schemas.microsoft.com/office/drawing/2014/main" id="{F3B94BB8-4D86-4415-A018-2BFD8161DF7B}"/>
              </a:ext>
            </a:extLst>
          </p:cNvPr>
          <p:cNvSpPr/>
          <p:nvPr/>
        </p:nvSpPr>
        <p:spPr>
          <a:xfrm>
            <a:off x="1341119" y="1092074"/>
            <a:ext cx="6489133" cy="2834640"/>
          </a:xfrm>
          <a:prstGeom prst="rect">
            <a:avLst/>
          </a:prstGeom>
          <a:noFill/>
          <a:ln w="381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a:extLst>
              <a:ext uri="{FF2B5EF4-FFF2-40B4-BE49-F238E27FC236}">
                <a16:creationId xmlns:a16="http://schemas.microsoft.com/office/drawing/2014/main" id="{135B5C36-48B5-4EA8-9CCA-3579AA626F9C}"/>
              </a:ext>
            </a:extLst>
          </p:cNvPr>
          <p:cNvSpPr txBox="1"/>
          <p:nvPr/>
        </p:nvSpPr>
        <p:spPr>
          <a:xfrm>
            <a:off x="6132070" y="1362890"/>
            <a:ext cx="1949693" cy="640080"/>
          </a:xfrm>
          <a:prstGeom prst="rect">
            <a:avLst/>
          </a:prstGeom>
          <a:noFill/>
        </p:spPr>
        <p:txBody>
          <a:bodyPr rtlCol="0" wrap="none">
            <a:spAutoFit/>
          </a:bodyPr>
          <a:lstStyle/>
          <a:p>
            <a:r>
              <a:rPr altLang="zh-CN" lang="en-US" spc="300" sz="3600">
                <a:solidFill>
                  <a:srgbClr val="19B49B"/>
                </a:solidFill>
                <a:latin charset="0" panose="020b0503020202020204" pitchFamily="34" typeface="Agency FB"/>
              </a:rPr>
              <a:t>PART 05</a:t>
            </a:r>
          </a:p>
        </p:txBody>
      </p:sp>
      <p:sp>
        <p:nvSpPr>
          <p:cNvPr id="7" name="文本框 6">
            <a:extLst>
              <a:ext uri="{FF2B5EF4-FFF2-40B4-BE49-F238E27FC236}">
                <a16:creationId xmlns:a16="http://schemas.microsoft.com/office/drawing/2014/main" id="{3077A60F-6437-4A52-A98E-3DFF5A667757}"/>
              </a:ext>
            </a:extLst>
          </p:cNvPr>
          <p:cNvSpPr txBox="1"/>
          <p:nvPr/>
        </p:nvSpPr>
        <p:spPr>
          <a:xfrm>
            <a:off x="4753793" y="2051003"/>
            <a:ext cx="2926080" cy="640080"/>
          </a:xfrm>
          <a:prstGeom prst="rect">
            <a:avLst/>
          </a:prstGeom>
          <a:noFill/>
        </p:spPr>
        <p:txBody>
          <a:bodyPr rtlCol="0" wrap="none">
            <a:spAutoFit/>
          </a:bodyPr>
          <a:lstStyle/>
          <a:p>
            <a:r>
              <a:rPr altLang="en-US" b="1" lang="zh-CN" sz="3600">
                <a:latin charset="0" panose="020b0503020202020204" pitchFamily="34" typeface="Agency FB"/>
              </a:rPr>
              <a:t>明年工作计划</a:t>
            </a:r>
          </a:p>
        </p:txBody>
      </p:sp>
      <p:cxnSp>
        <p:nvCxnSpPr>
          <p:cNvPr id="8" name="直接连接符 7">
            <a:extLst>
              <a:ext uri="{FF2B5EF4-FFF2-40B4-BE49-F238E27FC236}">
                <a16:creationId xmlns:a16="http://schemas.microsoft.com/office/drawing/2014/main" id="{596361AE-2C38-46F2-B75E-C04B645FB4E1}"/>
              </a:ext>
            </a:extLst>
          </p:cNvPr>
          <p:cNvCxnSpPr/>
          <p:nvPr/>
        </p:nvCxnSpPr>
        <p:spPr>
          <a:xfrm>
            <a:off x="7093974" y="2781520"/>
            <a:ext cx="412034" cy="0"/>
          </a:xfrm>
          <a:prstGeom prst="line">
            <a:avLst/>
          </a:prstGeom>
          <a:ln w="31750">
            <a:solidFill>
              <a:srgbClr val="19B49B"/>
            </a:solidFill>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2B3BAA15-3D05-40A3-8206-787FBDA2B6E6}"/>
              </a:ext>
            </a:extLst>
          </p:cNvPr>
          <p:cNvSpPr txBox="1"/>
          <p:nvPr/>
        </p:nvSpPr>
        <p:spPr>
          <a:xfrm>
            <a:off x="2712289" y="2929919"/>
            <a:ext cx="4927622" cy="365760"/>
          </a:xfrm>
          <a:prstGeom prst="rect">
            <a:avLst/>
          </a:prstGeom>
          <a:noFill/>
        </p:spPr>
        <p:txBody>
          <a:bodyPr rtlCol="0" wrap="square">
            <a:spAutoFit/>
          </a:bodyPr>
          <a:lstStyle/>
          <a:p>
            <a:pPr algn="r"/>
            <a:r>
              <a:rPr altLang="zh-CN" lang="en-US" sz="900">
                <a:solidFill>
                  <a:srgbClr val="19B49B"/>
                </a:solidFill>
                <a:latin charset="-122" panose="02000000000000000000" pitchFamily="2" typeface="方正兰亭准黑_GBK"/>
                <a:ea charset="-122" panose="02000000000000000000" pitchFamily="2" typeface="方正兰亭准黑_GBK"/>
              </a:rPr>
              <a:t>Lorem ipsum dolir sit,consectetur adipiscing elit. Ut eff citur ipsum vitae </a:t>
            </a:r>
          </a:p>
          <a:p>
            <a:pPr algn="r"/>
            <a:r>
              <a:rPr altLang="zh-CN" lang="en-US" sz="900">
                <a:solidFill>
                  <a:srgbClr val="19B49B"/>
                </a:solidFill>
                <a:latin charset="-122" panose="02000000000000000000" pitchFamily="2" typeface="方正兰亭准黑_GBK"/>
                <a:ea charset="-122" panose="02000000000000000000" pitchFamily="2" typeface="方正兰亭准黑_GBK"/>
              </a:rPr>
              <a:t>tortor accumsan,a pulvinar lorem lacinina.</a:t>
            </a:r>
          </a:p>
        </p:txBody>
      </p:sp>
    </p:spTree>
    <p:extLst>
      <p:ext uri="{BB962C8B-B14F-4D97-AF65-F5344CB8AC3E}">
        <p14:creationId val="44925758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5"/>
                                        </p:tgtEl>
                                        <p:attrNameLst>
                                          <p:attrName>style.visibility</p:attrName>
                                        </p:attrNameLst>
                                      </p:cBhvr>
                                      <p:to>
                                        <p:strVal val="visible"/>
                                      </p:to>
                                    </p:set>
                                    <p:animEffect filter="wipe(right)"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53" presetSubtype="0">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p:cTn dur="500" fill="hold" id="15"/>
                                        <p:tgtEl>
                                          <p:spTgt spid="6"/>
                                        </p:tgtEl>
                                        <p:attrNameLst>
                                          <p:attrName>ppt_w</p:attrName>
                                        </p:attrNameLst>
                                      </p:cBhvr>
                                      <p:tavLst>
                                        <p:tav tm="0">
                                          <p:val>
                                            <p:fltVal val="0"/>
                                          </p:val>
                                        </p:tav>
                                        <p:tav tm="100000">
                                          <p:val>
                                            <p:strVal val="#ppt_w"/>
                                          </p:val>
                                        </p:tav>
                                      </p:tavLst>
                                    </p:anim>
                                    <p:anim calcmode="lin" valueType="num">
                                      <p:cBhvr>
                                        <p:cTn dur="500" fill="hold" id="16"/>
                                        <p:tgtEl>
                                          <p:spTgt spid="6"/>
                                        </p:tgtEl>
                                        <p:attrNameLst>
                                          <p:attrName>ppt_h</p:attrName>
                                        </p:attrNameLst>
                                      </p:cBhvr>
                                      <p:tavLst>
                                        <p:tav tm="0">
                                          <p:val>
                                            <p:fltVal val="0"/>
                                          </p:val>
                                        </p:tav>
                                        <p:tav tm="100000">
                                          <p:val>
                                            <p:strVal val="#ppt_h"/>
                                          </p:val>
                                        </p:tav>
                                      </p:tavLst>
                                    </p:anim>
                                    <p:animEffect filter="fade" transition="in">
                                      <p:cBhvr>
                                        <p:cTn dur="500" id="17"/>
                                        <p:tgtEl>
                                          <p:spTgt spid="6"/>
                                        </p:tgtEl>
                                      </p:cBhvr>
                                    </p:animEffect>
                                  </p:childTnLst>
                                </p:cTn>
                              </p:par>
                            </p:childTnLst>
                          </p:cTn>
                        </p:par>
                        <p:par>
                          <p:cTn fill="hold" id="18" nodeType="afterGroup">
                            <p:stCondLst>
                              <p:cond delay="1500"/>
                            </p:stCondLst>
                            <p:childTnLst>
                              <p:par>
                                <p:cTn fill="hold" grpId="0" id="19" nodeType="afterEffect" presetClass="entr" presetID="2" presetSubtype="2">
                                  <p:stCondLst>
                                    <p:cond delay="0"/>
                                  </p:stCondLst>
                                  <p:iterate type="wd">
                                    <p:tmPct val="20000"/>
                                  </p:iterate>
                                  <p:childTnLst>
                                    <p:set>
                                      <p:cBhvr>
                                        <p:cTn dur="1" fill="hold" id="20">
                                          <p:stCondLst>
                                            <p:cond delay="0"/>
                                          </p:stCondLst>
                                        </p:cTn>
                                        <p:tgtEl>
                                          <p:spTgt spid="7"/>
                                        </p:tgtEl>
                                        <p:attrNameLst>
                                          <p:attrName>style.visibility</p:attrName>
                                        </p:attrNameLst>
                                      </p:cBhvr>
                                      <p:to>
                                        <p:strVal val="visible"/>
                                      </p:to>
                                    </p:set>
                                    <p:anim calcmode="lin" valueType="num">
                                      <p:cBhvr additive="base">
                                        <p:cTn dur="500" fill="hold" id="21"/>
                                        <p:tgtEl>
                                          <p:spTgt spid="7"/>
                                        </p:tgtEl>
                                        <p:attrNameLst>
                                          <p:attrName>ppt_x</p:attrName>
                                        </p:attrNameLst>
                                      </p:cBhvr>
                                      <p:tavLst>
                                        <p:tav tm="0">
                                          <p:val>
                                            <p:strVal val="1+#ppt_w/2"/>
                                          </p:val>
                                        </p:tav>
                                        <p:tav tm="100000">
                                          <p:val>
                                            <p:strVal val="#ppt_x"/>
                                          </p:val>
                                        </p:tav>
                                      </p:tavLst>
                                    </p:anim>
                                    <p:anim calcmode="lin" valueType="num">
                                      <p:cBhvr additive="base">
                                        <p:cTn dur="500" fill="hold" id="22"/>
                                        <p:tgtEl>
                                          <p:spTgt spid="7"/>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000"/>
                            </p:stCondLst>
                            <p:childTnLst>
                              <p:par>
                                <p:cTn fill="hold" id="24" nodeType="afterEffect" presetClass="entr" presetID="10" presetSubtype="0">
                                  <p:stCondLst>
                                    <p:cond delay="0"/>
                                  </p:stCondLst>
                                  <p:childTnLst>
                                    <p:set>
                                      <p:cBhvr>
                                        <p:cTn dur="1" fill="hold" id="25">
                                          <p:stCondLst>
                                            <p:cond delay="0"/>
                                          </p:stCondLst>
                                        </p:cTn>
                                        <p:tgtEl>
                                          <p:spTgt spid="8"/>
                                        </p:tgtEl>
                                        <p:attrNameLst>
                                          <p:attrName>style.visibility</p:attrName>
                                        </p:attrNameLst>
                                      </p:cBhvr>
                                      <p:to>
                                        <p:strVal val="visible"/>
                                      </p:to>
                                    </p:set>
                                    <p:animEffect filter="fade" transition="in">
                                      <p:cBhvr>
                                        <p:cTn dur="100" id="26"/>
                                        <p:tgtEl>
                                          <p:spTgt spid="8"/>
                                        </p:tgtEl>
                                      </p:cBhvr>
                                    </p:animEffect>
                                  </p:childTnLst>
                                </p:cTn>
                              </p:par>
                            </p:childTnLst>
                          </p:cTn>
                        </p:par>
                        <p:par>
                          <p:cTn fill="hold" id="27" nodeType="afterGroup">
                            <p:stCondLst>
                              <p:cond delay="2100"/>
                            </p:stCondLst>
                            <p:childTnLst>
                              <p:par>
                                <p:cTn fill="hold" grpId="0" id="28" nodeType="afterEffect" presetClass="entr" presetID="10" presetSubtype="0">
                                  <p:stCondLst>
                                    <p:cond delay="0"/>
                                  </p:stCondLst>
                                  <p:iterate type="lt">
                                    <p:tmPct val="10000"/>
                                  </p:iterate>
                                  <p:childTnLst>
                                    <p:set>
                                      <p:cBhvr>
                                        <p:cTn dur="1" fill="hold" id="29">
                                          <p:stCondLst>
                                            <p:cond delay="0"/>
                                          </p:stCondLst>
                                        </p:cTn>
                                        <p:tgtEl>
                                          <p:spTgt spid="9"/>
                                        </p:tgtEl>
                                        <p:attrNameLst>
                                          <p:attrName>style.visibility</p:attrName>
                                        </p:attrNameLst>
                                      </p:cBhvr>
                                      <p:to>
                                        <p:strVal val="visible"/>
                                      </p:to>
                                    </p:set>
                                    <p:animEffect filter="fade" transition="in">
                                      <p:cBhvr>
                                        <p:cTn dur="100" id="3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14">
            <a:extLst>
              <a:ext uri="{FF2B5EF4-FFF2-40B4-BE49-F238E27FC236}">
                <a16:creationId xmlns:a16="http://schemas.microsoft.com/office/drawing/2014/main" id="{F6BF2E82-53AB-47C1-91E8-4A9190F62C37}"/>
              </a:ext>
            </a:extLst>
          </p:cNvPr>
          <p:cNvSpPr/>
          <p:nvPr/>
        </p:nvSpPr>
        <p:spPr bwMode="auto">
          <a:xfrm>
            <a:off x="1376128" y="2170551"/>
            <a:ext cx="219296" cy="253124"/>
          </a:xfrm>
          <a:custGeom>
            <a:gdLst>
              <a:gd fmla="*/ 0 w 336" name="T0"/>
              <a:gd fmla="*/ 194 h 388" name="T1"/>
              <a:gd fmla="*/ 168 w 336" name="T2"/>
              <a:gd fmla="*/ 97 h 388" name="T3"/>
              <a:gd fmla="*/ 336 w 336" name="T4"/>
              <a:gd fmla="*/ 0 h 388" name="T5"/>
              <a:gd fmla="*/ 336 w 336" name="T6"/>
              <a:gd fmla="*/ 194 h 388" name="T7"/>
              <a:gd fmla="*/ 336 w 336" name="T8"/>
              <a:gd fmla="*/ 388 h 388" name="T9"/>
              <a:gd fmla="*/ 168 w 336" name="T10"/>
              <a:gd fmla="*/ 291 h 388" name="T11"/>
              <a:gd fmla="*/ 0 w 336" name="T12"/>
              <a:gd fmla="*/ 194 h 388" name="T13"/>
            </a:gdLst>
            <a:cxnLst>
              <a:cxn ang="0">
                <a:pos x="T0" y="T1"/>
              </a:cxn>
              <a:cxn ang="0">
                <a:pos x="T2" y="T3"/>
              </a:cxn>
              <a:cxn ang="0">
                <a:pos x="T4" y="T5"/>
              </a:cxn>
              <a:cxn ang="0">
                <a:pos x="T6" y="T7"/>
              </a:cxn>
              <a:cxn ang="0">
                <a:pos x="T8" y="T9"/>
              </a:cxn>
              <a:cxn ang="0">
                <a:pos x="T10" y="T11"/>
              </a:cxn>
              <a:cxn ang="0">
                <a:pos x="T12" y="T13"/>
              </a:cxn>
            </a:cxnLst>
            <a:rect b="b" l="0" r="r" t="0"/>
            <a:pathLst>
              <a:path h="388" w="336">
                <a:moveTo>
                  <a:pt x="0" y="194"/>
                </a:moveTo>
                <a:lnTo>
                  <a:pt x="168" y="97"/>
                </a:lnTo>
                <a:lnTo>
                  <a:pt x="336" y="0"/>
                </a:lnTo>
                <a:lnTo>
                  <a:pt x="336" y="194"/>
                </a:lnTo>
                <a:lnTo>
                  <a:pt x="336" y="388"/>
                </a:lnTo>
                <a:lnTo>
                  <a:pt x="168" y="291"/>
                </a:lnTo>
                <a:lnTo>
                  <a:pt x="0" y="194"/>
                </a:lnTo>
                <a:close/>
              </a:path>
            </a:pathLst>
          </a:custGeom>
          <a:solidFill>
            <a:srgbClr val="53585F"/>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3" name="Freeform 15">
            <a:extLst>
              <a:ext uri="{FF2B5EF4-FFF2-40B4-BE49-F238E27FC236}">
                <a16:creationId xmlns:a16="http://schemas.microsoft.com/office/drawing/2014/main" id="{BFD5730F-CEFD-4CB7-B6DE-072B229CEA94}"/>
              </a:ext>
            </a:extLst>
          </p:cNvPr>
          <p:cNvSpPr/>
          <p:nvPr/>
        </p:nvSpPr>
        <p:spPr bwMode="auto">
          <a:xfrm>
            <a:off x="1530102" y="2656969"/>
            <a:ext cx="253124" cy="219296"/>
          </a:xfrm>
          <a:custGeom>
            <a:gdLst>
              <a:gd fmla="*/ 0 w 388" name="T0"/>
              <a:gd fmla="*/ 336 h 336" name="T1"/>
              <a:gd fmla="*/ 97 w 388" name="T2"/>
              <a:gd fmla="*/ 168 h 336" name="T3"/>
              <a:gd fmla="*/ 194 w 388" name="T4"/>
              <a:gd fmla="*/ 0 h 336" name="T5"/>
              <a:gd fmla="*/ 291 w 388" name="T6"/>
              <a:gd fmla="*/ 168 h 336" name="T7"/>
              <a:gd fmla="*/ 388 w 388" name="T8"/>
              <a:gd fmla="*/ 336 h 336" name="T9"/>
              <a:gd fmla="*/ 194 w 388" name="T10"/>
              <a:gd fmla="*/ 336 h 336" name="T11"/>
              <a:gd fmla="*/ 0 w 388" name="T12"/>
              <a:gd fmla="*/ 336 h 336" name="T13"/>
            </a:gdLst>
            <a:cxnLst>
              <a:cxn ang="0">
                <a:pos x="T0" y="T1"/>
              </a:cxn>
              <a:cxn ang="0">
                <a:pos x="T2" y="T3"/>
              </a:cxn>
              <a:cxn ang="0">
                <a:pos x="T4" y="T5"/>
              </a:cxn>
              <a:cxn ang="0">
                <a:pos x="T6" y="T7"/>
              </a:cxn>
              <a:cxn ang="0">
                <a:pos x="T8" y="T9"/>
              </a:cxn>
              <a:cxn ang="0">
                <a:pos x="T10" y="T11"/>
              </a:cxn>
              <a:cxn ang="0">
                <a:pos x="T12" y="T13"/>
              </a:cxn>
            </a:cxnLst>
            <a:rect b="b" l="0" r="r" t="0"/>
            <a:pathLst>
              <a:path h="336" w="388">
                <a:moveTo>
                  <a:pt x="0" y="336"/>
                </a:moveTo>
                <a:lnTo>
                  <a:pt x="97" y="168"/>
                </a:lnTo>
                <a:lnTo>
                  <a:pt x="194" y="0"/>
                </a:lnTo>
                <a:lnTo>
                  <a:pt x="291" y="168"/>
                </a:lnTo>
                <a:lnTo>
                  <a:pt x="388" y="336"/>
                </a:lnTo>
                <a:lnTo>
                  <a:pt x="194" y="336"/>
                </a:lnTo>
                <a:lnTo>
                  <a:pt x="0" y="336"/>
                </a:lnTo>
                <a:close/>
              </a:path>
            </a:pathLst>
          </a:custGeom>
          <a:solidFill>
            <a:srgbClr val="53585F"/>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4" name="Freeform 16">
            <a:extLst>
              <a:ext uri="{FF2B5EF4-FFF2-40B4-BE49-F238E27FC236}">
                <a16:creationId xmlns:a16="http://schemas.microsoft.com/office/drawing/2014/main" id="{4C0B99A3-658C-4A5B-ACE3-E42158299D6B}"/>
              </a:ext>
            </a:extLst>
          </p:cNvPr>
          <p:cNvSpPr/>
          <p:nvPr/>
        </p:nvSpPr>
        <p:spPr bwMode="auto">
          <a:xfrm>
            <a:off x="1887042" y="3010409"/>
            <a:ext cx="219296" cy="253124"/>
          </a:xfrm>
          <a:custGeom>
            <a:gdLst>
              <a:gd fmla="*/ 0 w 336" name="T0"/>
              <a:gd fmla="*/ 388 h 388" name="T1"/>
              <a:gd fmla="*/ 0 w 336" name="T2"/>
              <a:gd fmla="*/ 194 h 388" name="T3"/>
              <a:gd fmla="*/ 0 w 336" name="T4"/>
              <a:gd fmla="*/ 0 h 388" name="T5"/>
              <a:gd fmla="*/ 168 w 336" name="T6"/>
              <a:gd fmla="*/ 97 h 388" name="T7"/>
              <a:gd fmla="*/ 336 w 336" name="T8"/>
              <a:gd fmla="*/ 194 h 388" name="T9"/>
              <a:gd fmla="*/ 168 w 336" name="T10"/>
              <a:gd fmla="*/ 291 h 388" name="T11"/>
              <a:gd fmla="*/ 0 w 336" name="T12"/>
              <a:gd fmla="*/ 388 h 388" name="T13"/>
            </a:gdLst>
            <a:cxnLst>
              <a:cxn ang="0">
                <a:pos x="T0" y="T1"/>
              </a:cxn>
              <a:cxn ang="0">
                <a:pos x="T2" y="T3"/>
              </a:cxn>
              <a:cxn ang="0">
                <a:pos x="T4" y="T5"/>
              </a:cxn>
              <a:cxn ang="0">
                <a:pos x="T6" y="T7"/>
              </a:cxn>
              <a:cxn ang="0">
                <a:pos x="T8" y="T9"/>
              </a:cxn>
              <a:cxn ang="0">
                <a:pos x="T10" y="T11"/>
              </a:cxn>
              <a:cxn ang="0">
                <a:pos x="T12" y="T13"/>
              </a:cxn>
            </a:cxnLst>
            <a:rect b="b" l="0" r="r" t="0"/>
            <a:pathLst>
              <a:path h="388" w="336">
                <a:moveTo>
                  <a:pt x="0" y="388"/>
                </a:moveTo>
                <a:lnTo>
                  <a:pt x="0" y="194"/>
                </a:lnTo>
                <a:lnTo>
                  <a:pt x="0" y="0"/>
                </a:lnTo>
                <a:lnTo>
                  <a:pt x="168" y="97"/>
                </a:lnTo>
                <a:lnTo>
                  <a:pt x="336" y="194"/>
                </a:lnTo>
                <a:lnTo>
                  <a:pt x="168" y="291"/>
                </a:lnTo>
                <a:lnTo>
                  <a:pt x="0" y="388"/>
                </a:lnTo>
                <a:close/>
              </a:path>
            </a:pathLst>
          </a:custGeom>
          <a:solidFill>
            <a:srgbClr val="53585F"/>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5" name="Freeform 17">
            <a:extLst>
              <a:ext uri="{FF2B5EF4-FFF2-40B4-BE49-F238E27FC236}">
                <a16:creationId xmlns:a16="http://schemas.microsoft.com/office/drawing/2014/main" id="{1844B442-7C1E-46F6-B343-48C424ED3EE5}"/>
              </a:ext>
            </a:extLst>
          </p:cNvPr>
          <p:cNvSpPr/>
          <p:nvPr/>
        </p:nvSpPr>
        <p:spPr bwMode="auto">
          <a:xfrm>
            <a:off x="2326801" y="3198211"/>
            <a:ext cx="253124" cy="219296"/>
          </a:xfrm>
          <a:custGeom>
            <a:gdLst>
              <a:gd fmla="*/ 194 w 388" name="T0"/>
              <a:gd fmla="*/ 336 h 336" name="T1"/>
              <a:gd fmla="*/ 97 w 388" name="T2"/>
              <a:gd fmla="*/ 168 h 336" name="T3"/>
              <a:gd fmla="*/ 0 w 388" name="T4"/>
              <a:gd fmla="*/ 0 h 336" name="T5"/>
              <a:gd fmla="*/ 194 w 388" name="T6"/>
              <a:gd fmla="*/ 0 h 336" name="T7"/>
              <a:gd fmla="*/ 388 w 388" name="T8"/>
              <a:gd fmla="*/ 0 h 336" name="T9"/>
              <a:gd fmla="*/ 291 w 388" name="T10"/>
              <a:gd fmla="*/ 168 h 336" name="T11"/>
              <a:gd fmla="*/ 194 w 388" name="T12"/>
              <a:gd fmla="*/ 336 h 336" name="T13"/>
            </a:gdLst>
            <a:cxnLst>
              <a:cxn ang="0">
                <a:pos x="T0" y="T1"/>
              </a:cxn>
              <a:cxn ang="0">
                <a:pos x="T2" y="T3"/>
              </a:cxn>
              <a:cxn ang="0">
                <a:pos x="T4" y="T5"/>
              </a:cxn>
              <a:cxn ang="0">
                <a:pos x="T6" y="T7"/>
              </a:cxn>
              <a:cxn ang="0">
                <a:pos x="T8" y="T9"/>
              </a:cxn>
              <a:cxn ang="0">
                <a:pos x="T10" y="T11"/>
              </a:cxn>
              <a:cxn ang="0">
                <a:pos x="T12" y="T13"/>
              </a:cxn>
            </a:cxnLst>
            <a:rect b="b" l="0" r="r" t="0"/>
            <a:pathLst>
              <a:path h="336" w="388">
                <a:moveTo>
                  <a:pt x="194" y="336"/>
                </a:moveTo>
                <a:lnTo>
                  <a:pt x="97" y="168"/>
                </a:lnTo>
                <a:lnTo>
                  <a:pt x="0" y="0"/>
                </a:lnTo>
                <a:lnTo>
                  <a:pt x="194" y="0"/>
                </a:lnTo>
                <a:lnTo>
                  <a:pt x="388" y="0"/>
                </a:lnTo>
                <a:lnTo>
                  <a:pt x="291" y="168"/>
                </a:lnTo>
                <a:lnTo>
                  <a:pt x="194" y="336"/>
                </a:lnTo>
                <a:close/>
              </a:path>
            </a:pathLst>
          </a:custGeom>
          <a:solidFill>
            <a:srgbClr val="53585F"/>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6" name="Freeform 18">
            <a:extLst>
              <a:ext uri="{FF2B5EF4-FFF2-40B4-BE49-F238E27FC236}">
                <a16:creationId xmlns:a16="http://schemas.microsoft.com/office/drawing/2014/main" id="{BDAF3430-39DE-498F-86F1-1466A085DCB1}"/>
              </a:ext>
            </a:extLst>
          </p:cNvPr>
          <p:cNvSpPr/>
          <p:nvPr/>
        </p:nvSpPr>
        <p:spPr bwMode="auto">
          <a:xfrm>
            <a:off x="2822550" y="3020907"/>
            <a:ext cx="219296" cy="253124"/>
          </a:xfrm>
          <a:custGeom>
            <a:gdLst>
              <a:gd fmla="*/ 336 w 336" name="T0"/>
              <a:gd fmla="*/ 388 h 388" name="T1"/>
              <a:gd fmla="*/ 168 w 336" name="T2"/>
              <a:gd fmla="*/ 291 h 388" name="T3"/>
              <a:gd fmla="*/ 0 w 336" name="T4"/>
              <a:gd fmla="*/ 194 h 388" name="T5"/>
              <a:gd fmla="*/ 168 w 336" name="T6"/>
              <a:gd fmla="*/ 97 h 388" name="T7"/>
              <a:gd fmla="*/ 336 w 336" name="T8"/>
              <a:gd fmla="*/ 0 h 388" name="T9"/>
              <a:gd fmla="*/ 336 w 336" name="T10"/>
              <a:gd fmla="*/ 194 h 388" name="T11"/>
              <a:gd fmla="*/ 336 w 336" name="T12"/>
              <a:gd fmla="*/ 388 h 388" name="T13"/>
            </a:gdLst>
            <a:cxnLst>
              <a:cxn ang="0">
                <a:pos x="T0" y="T1"/>
              </a:cxn>
              <a:cxn ang="0">
                <a:pos x="T2" y="T3"/>
              </a:cxn>
              <a:cxn ang="0">
                <a:pos x="T4" y="T5"/>
              </a:cxn>
              <a:cxn ang="0">
                <a:pos x="T6" y="T7"/>
              </a:cxn>
              <a:cxn ang="0">
                <a:pos x="T8" y="T9"/>
              </a:cxn>
              <a:cxn ang="0">
                <a:pos x="T10" y="T11"/>
              </a:cxn>
              <a:cxn ang="0">
                <a:pos x="T12" y="T13"/>
              </a:cxn>
            </a:cxnLst>
            <a:rect b="b" l="0" r="r" t="0"/>
            <a:pathLst>
              <a:path h="388" w="336">
                <a:moveTo>
                  <a:pt x="336" y="388"/>
                </a:moveTo>
                <a:lnTo>
                  <a:pt x="168" y="291"/>
                </a:lnTo>
                <a:lnTo>
                  <a:pt x="0" y="194"/>
                </a:lnTo>
                <a:lnTo>
                  <a:pt x="168" y="97"/>
                </a:lnTo>
                <a:lnTo>
                  <a:pt x="336" y="0"/>
                </a:lnTo>
                <a:lnTo>
                  <a:pt x="336" y="194"/>
                </a:lnTo>
                <a:lnTo>
                  <a:pt x="336" y="388"/>
                </a:lnTo>
                <a:close/>
              </a:path>
            </a:pathLst>
          </a:custGeom>
          <a:solidFill>
            <a:srgbClr val="53585F"/>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7" name="Freeform 19">
            <a:extLst>
              <a:ext uri="{FF2B5EF4-FFF2-40B4-BE49-F238E27FC236}">
                <a16:creationId xmlns:a16="http://schemas.microsoft.com/office/drawing/2014/main" id="{19EA796C-44ED-45EC-BE09-4BD27686F299}"/>
              </a:ext>
            </a:extLst>
          </p:cNvPr>
          <p:cNvSpPr/>
          <p:nvPr/>
        </p:nvSpPr>
        <p:spPr bwMode="auto">
          <a:xfrm>
            <a:off x="3179489" y="2651136"/>
            <a:ext cx="253124" cy="219296"/>
          </a:xfrm>
          <a:custGeom>
            <a:gdLst>
              <a:gd fmla="*/ 388 w 388" name="T0"/>
              <a:gd fmla="*/ 336 h 336" name="T1"/>
              <a:gd fmla="*/ 194 w 388" name="T2"/>
              <a:gd fmla="*/ 336 h 336" name="T3"/>
              <a:gd fmla="*/ 0 w 388" name="T4"/>
              <a:gd fmla="*/ 336 h 336" name="T5"/>
              <a:gd fmla="*/ 97 w 388" name="T6"/>
              <a:gd fmla="*/ 168 h 336" name="T7"/>
              <a:gd fmla="*/ 194 w 388" name="T8"/>
              <a:gd fmla="*/ 0 h 336" name="T9"/>
              <a:gd fmla="*/ 291 w 388" name="T10"/>
              <a:gd fmla="*/ 168 h 336" name="T11"/>
              <a:gd fmla="*/ 388 w 388" name="T12"/>
              <a:gd fmla="*/ 336 h 336" name="T13"/>
            </a:gdLst>
            <a:cxnLst>
              <a:cxn ang="0">
                <a:pos x="T0" y="T1"/>
              </a:cxn>
              <a:cxn ang="0">
                <a:pos x="T2" y="T3"/>
              </a:cxn>
              <a:cxn ang="0">
                <a:pos x="T4" y="T5"/>
              </a:cxn>
              <a:cxn ang="0">
                <a:pos x="T6" y="T7"/>
              </a:cxn>
              <a:cxn ang="0">
                <a:pos x="T8" y="T9"/>
              </a:cxn>
              <a:cxn ang="0">
                <a:pos x="T10" y="T11"/>
              </a:cxn>
              <a:cxn ang="0">
                <a:pos x="T12" y="T13"/>
              </a:cxn>
            </a:cxnLst>
            <a:rect b="b" l="0" r="r" t="0"/>
            <a:pathLst>
              <a:path h="336" w="388">
                <a:moveTo>
                  <a:pt x="388" y="336"/>
                </a:moveTo>
                <a:lnTo>
                  <a:pt x="194" y="336"/>
                </a:lnTo>
                <a:lnTo>
                  <a:pt x="0" y="336"/>
                </a:lnTo>
                <a:lnTo>
                  <a:pt x="97" y="168"/>
                </a:lnTo>
                <a:lnTo>
                  <a:pt x="194" y="0"/>
                </a:lnTo>
                <a:lnTo>
                  <a:pt x="291" y="168"/>
                </a:lnTo>
                <a:lnTo>
                  <a:pt x="388" y="336"/>
                </a:lnTo>
                <a:close/>
              </a:path>
            </a:pathLst>
          </a:custGeom>
          <a:solidFill>
            <a:srgbClr val="53585F"/>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8" name="Freeform 20">
            <a:extLst>
              <a:ext uri="{FF2B5EF4-FFF2-40B4-BE49-F238E27FC236}">
                <a16:creationId xmlns:a16="http://schemas.microsoft.com/office/drawing/2014/main" id="{F3BC28AC-D2B3-4038-9260-26577893D97B}"/>
              </a:ext>
            </a:extLst>
          </p:cNvPr>
          <p:cNvSpPr/>
          <p:nvPr/>
        </p:nvSpPr>
        <p:spPr bwMode="auto">
          <a:xfrm>
            <a:off x="3362625" y="2168218"/>
            <a:ext cx="219296" cy="253124"/>
          </a:xfrm>
          <a:custGeom>
            <a:gdLst>
              <a:gd fmla="*/ 336 w 336" name="T0"/>
              <a:gd fmla="*/ 194 h 388" name="T1"/>
              <a:gd fmla="*/ 168 w 336" name="T2"/>
              <a:gd fmla="*/ 291 h 388" name="T3"/>
              <a:gd fmla="*/ 0 w 336" name="T4"/>
              <a:gd fmla="*/ 388 h 388" name="T5"/>
              <a:gd fmla="*/ 0 w 336" name="T6"/>
              <a:gd fmla="*/ 194 h 388" name="T7"/>
              <a:gd fmla="*/ 0 w 336" name="T8"/>
              <a:gd fmla="*/ 0 h 388" name="T9"/>
              <a:gd fmla="*/ 168 w 336" name="T10"/>
              <a:gd fmla="*/ 97 h 388" name="T11"/>
              <a:gd fmla="*/ 336 w 336" name="T12"/>
              <a:gd fmla="*/ 194 h 388" name="T13"/>
            </a:gdLst>
            <a:cxnLst>
              <a:cxn ang="0">
                <a:pos x="T0" y="T1"/>
              </a:cxn>
              <a:cxn ang="0">
                <a:pos x="T2" y="T3"/>
              </a:cxn>
              <a:cxn ang="0">
                <a:pos x="T4" y="T5"/>
              </a:cxn>
              <a:cxn ang="0">
                <a:pos x="T6" y="T7"/>
              </a:cxn>
              <a:cxn ang="0">
                <a:pos x="T8" y="T9"/>
              </a:cxn>
              <a:cxn ang="0">
                <a:pos x="T10" y="T11"/>
              </a:cxn>
              <a:cxn ang="0">
                <a:pos x="T12" y="T13"/>
              </a:cxn>
            </a:cxnLst>
            <a:rect b="b" l="0" r="r" t="0"/>
            <a:pathLst>
              <a:path h="388" w="336">
                <a:moveTo>
                  <a:pt x="336" y="194"/>
                </a:moveTo>
                <a:lnTo>
                  <a:pt x="168" y="291"/>
                </a:lnTo>
                <a:lnTo>
                  <a:pt x="0" y="388"/>
                </a:lnTo>
                <a:lnTo>
                  <a:pt x="0" y="194"/>
                </a:lnTo>
                <a:lnTo>
                  <a:pt x="0" y="0"/>
                </a:lnTo>
                <a:lnTo>
                  <a:pt x="168" y="97"/>
                </a:lnTo>
                <a:lnTo>
                  <a:pt x="336" y="194"/>
                </a:lnTo>
                <a:close/>
              </a:path>
            </a:pathLst>
          </a:custGeom>
          <a:solidFill>
            <a:srgbClr val="53585F"/>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grpSp>
        <p:nvGrpSpPr>
          <p:cNvPr id="9" name="组合 8">
            <a:extLst>
              <a:ext uri="{FF2B5EF4-FFF2-40B4-BE49-F238E27FC236}">
                <a16:creationId xmlns:a16="http://schemas.microsoft.com/office/drawing/2014/main" id="{3E948DFD-2AF6-4CA4-B22E-F1BA4CC03CD5}"/>
              </a:ext>
            </a:extLst>
          </p:cNvPr>
          <p:cNvGrpSpPr/>
          <p:nvPr/>
        </p:nvGrpSpPr>
        <p:grpSpPr>
          <a:xfrm>
            <a:off x="1705072" y="1547657"/>
            <a:ext cx="1512911" cy="1514077"/>
            <a:chOff x="1990725" y="836613"/>
            <a:chExt cx="2058988" cy="2060575"/>
          </a:xfrm>
          <a:solidFill>
            <a:srgbClr val="19B49B"/>
          </a:solidFill>
        </p:grpSpPr>
        <p:sp>
          <p:nvSpPr>
            <p:cNvPr id="10" name="Oval 6">
              <a:extLst>
                <a:ext uri="{FF2B5EF4-FFF2-40B4-BE49-F238E27FC236}">
                  <a16:creationId xmlns:a16="http://schemas.microsoft.com/office/drawing/2014/main" id="{E234F798-2B41-4A96-9DE4-828202C4BFA0}"/>
                </a:ext>
              </a:extLst>
            </p:cNvPr>
            <p:cNvSpPr>
              <a:spLocks noChangeArrowheads="1"/>
            </p:cNvSpPr>
            <p:nvPr/>
          </p:nvSpPr>
          <p:spPr bwMode="auto">
            <a:xfrm>
              <a:off x="1990725" y="836613"/>
              <a:ext cx="2058988" cy="2060575"/>
            </a:xfrm>
            <a:prstGeom prst="ellipse">
              <a:avLst/>
            </a:prstGeom>
            <a:grpFill/>
            <a:ln cap="flat" w="10">
              <a:noFill/>
              <a:prstDash val="solid"/>
              <a:miter lim="800000"/>
            </a:ln>
            <a:extLst>
              <a:ext uri="{91240B29-F687-4F45-9708-019B960494DF}">
                <a14:hiddenLine w="9525">
                  <a:solidFill>
                    <a:srgbClr val="000000"/>
                  </a:solidFill>
                  <a:round/>
                  <a:headEnd/>
                  <a:tailEnd/>
                </a14:hiddenLine>
              </a:ext>
            </a:extLst>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11" name="TextBox 52">
              <a:extLst>
                <a:ext uri="{FF2B5EF4-FFF2-40B4-BE49-F238E27FC236}">
                  <a16:creationId xmlns:a16="http://schemas.microsoft.com/office/drawing/2014/main" id="{8A9FD9BC-8C47-4651-9C4E-AF8A9FFCDFF5}"/>
                </a:ext>
              </a:extLst>
            </p:cNvPr>
            <p:cNvSpPr txBox="1"/>
            <p:nvPr/>
          </p:nvSpPr>
          <p:spPr>
            <a:xfrm>
              <a:off x="2262957" y="1625540"/>
              <a:ext cx="1492297" cy="429335"/>
            </a:xfrm>
            <a:prstGeom prst="rect">
              <a:avLst/>
            </a:prstGeom>
            <a:grpFill/>
          </p:spPr>
          <p:txBody>
            <a:bodyPr rtlCol="0" wrap="square">
              <a:spAutoFit/>
            </a:bodyPr>
            <a:lstStyle/>
            <a:p>
              <a:pPr algn="ctr" defTabSz="671901">
                <a:defRPr/>
              </a:pPr>
              <a:r>
                <a:rPr altLang="en-US" kern="0" lang="zh-CN" sz="1470">
                  <a:solidFill>
                    <a:srgbClr val="FFFFFF"/>
                  </a:solidFill>
                  <a:latin typeface="微软雅黑"/>
                  <a:ea typeface="微软雅黑"/>
                </a:rPr>
                <a:t>核心系统</a:t>
              </a:r>
            </a:p>
          </p:txBody>
        </p:sp>
      </p:grpSp>
      <p:grpSp>
        <p:nvGrpSpPr>
          <p:cNvPr id="12" name="组合 11">
            <a:extLst>
              <a:ext uri="{FF2B5EF4-FFF2-40B4-BE49-F238E27FC236}">
                <a16:creationId xmlns:a16="http://schemas.microsoft.com/office/drawing/2014/main" id="{EB136870-3791-4A20-8B4A-1B5B38EBF8E9}"/>
              </a:ext>
            </a:extLst>
          </p:cNvPr>
          <p:cNvGrpSpPr/>
          <p:nvPr/>
        </p:nvGrpSpPr>
        <p:grpSpPr>
          <a:xfrm>
            <a:off x="3622748" y="1979250"/>
            <a:ext cx="720878" cy="719712"/>
            <a:chOff x="4600575" y="1423988"/>
            <a:chExt cx="981075" cy="979488"/>
          </a:xfrm>
        </p:grpSpPr>
        <p:sp>
          <p:nvSpPr>
            <p:cNvPr id="13" name="Freeform 7">
              <a:extLst>
                <a:ext uri="{FF2B5EF4-FFF2-40B4-BE49-F238E27FC236}">
                  <a16:creationId xmlns:a16="http://schemas.microsoft.com/office/drawing/2014/main" id="{10BD805D-8ADF-4F8F-8552-FBC5E198E774}"/>
                </a:ext>
              </a:extLst>
            </p:cNvPr>
            <p:cNvSpPr/>
            <p:nvPr/>
          </p:nvSpPr>
          <p:spPr bwMode="auto">
            <a:xfrm>
              <a:off x="4600575" y="1423988"/>
              <a:ext cx="981075" cy="979488"/>
            </a:xfrm>
            <a:custGeom>
              <a:gdLst>
                <a:gd fmla="*/ 429 w 1106" name="T0"/>
                <a:gd fmla="*/ 68 h 1105" name="T1"/>
                <a:gd fmla="*/ 1038 w 1106" name="T2"/>
                <a:gd fmla="*/ 429 h 1105" name="T3"/>
                <a:gd fmla="*/ 677 w 1106" name="T4"/>
                <a:gd fmla="*/ 1037 h 1105" name="T5"/>
                <a:gd fmla="*/ 69 w 1106" name="T6"/>
                <a:gd fmla="*/ 677 h 1105" name="T7"/>
                <a:gd fmla="*/ 429 w 1106" name="T8"/>
                <a:gd fmla="*/ 68 h 1105" name="T9"/>
              </a:gdLst>
              <a:cxnLst>
                <a:cxn ang="0">
                  <a:pos x="T0" y="T1"/>
                </a:cxn>
                <a:cxn ang="0">
                  <a:pos x="T2" y="T3"/>
                </a:cxn>
                <a:cxn ang="0">
                  <a:pos x="T4" y="T5"/>
                </a:cxn>
                <a:cxn ang="0">
                  <a:pos x="T6" y="T7"/>
                </a:cxn>
                <a:cxn ang="0">
                  <a:pos x="T8" y="T9"/>
                </a:cxn>
              </a:cxnLst>
              <a:rect b="b" l="0" r="r" t="0"/>
              <a:pathLst>
                <a:path h="1105" w="1106">
                  <a:moveTo>
                    <a:pt x="429" y="68"/>
                  </a:moveTo>
                  <a:cubicBezTo>
                    <a:pt x="697" y="0"/>
                    <a:pt x="969" y="161"/>
                    <a:pt x="1038" y="429"/>
                  </a:cubicBezTo>
                  <a:cubicBezTo>
                    <a:pt x="1106" y="696"/>
                    <a:pt x="945" y="968"/>
                    <a:pt x="677" y="1037"/>
                  </a:cubicBezTo>
                  <a:cubicBezTo>
                    <a:pt x="410" y="1105"/>
                    <a:pt x="137" y="944"/>
                    <a:pt x="69" y="677"/>
                  </a:cubicBezTo>
                  <a:cubicBezTo>
                    <a:pt x="0" y="409"/>
                    <a:pt x="162" y="137"/>
                    <a:pt x="429" y="68"/>
                  </a:cubicBez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14" name="TextBox 55">
              <a:extLst>
                <a:ext uri="{FF2B5EF4-FFF2-40B4-BE49-F238E27FC236}">
                  <a16:creationId xmlns:a16="http://schemas.microsoft.com/office/drawing/2014/main" id="{A765D69F-CD92-48A1-A517-FF1CCD595A52}"/>
                </a:ext>
              </a:extLst>
            </p:cNvPr>
            <p:cNvSpPr txBox="1"/>
            <p:nvPr/>
          </p:nvSpPr>
          <p:spPr>
            <a:xfrm>
              <a:off x="4680228" y="1570552"/>
              <a:ext cx="773140" cy="673246"/>
            </a:xfrm>
            <a:prstGeom prst="rect">
              <a:avLst/>
            </a:prstGeom>
            <a:noFill/>
          </p:spPr>
          <p:txBody>
            <a:bodyPr rtlCol="0" wrap="square">
              <a:spAutoFit/>
            </a:bodyPr>
            <a:lstStyle/>
            <a:p>
              <a:pPr algn="ctr" defTabSz="671901">
                <a:defRPr/>
              </a:pPr>
              <a:r>
                <a:rPr altLang="en-US" kern="0" lang="zh-CN" sz="1323">
                  <a:solidFill>
                    <a:srgbClr val="FFFFFF"/>
                  </a:solidFill>
                  <a:latin typeface="微软雅黑"/>
                  <a:ea typeface="微软雅黑"/>
                </a:rPr>
                <a:t>子系统七</a:t>
              </a:r>
            </a:p>
          </p:txBody>
        </p:sp>
      </p:grpSp>
      <p:grpSp>
        <p:nvGrpSpPr>
          <p:cNvPr id="15" name="组合 14">
            <a:extLst>
              <a:ext uri="{FF2B5EF4-FFF2-40B4-BE49-F238E27FC236}">
                <a16:creationId xmlns:a16="http://schemas.microsoft.com/office/drawing/2014/main" id="{56009BA7-425C-4F66-A9D5-932CAEC7FDDB}"/>
              </a:ext>
            </a:extLst>
          </p:cNvPr>
          <p:cNvGrpSpPr/>
          <p:nvPr/>
        </p:nvGrpSpPr>
        <p:grpSpPr>
          <a:xfrm>
            <a:off x="3414213" y="2753410"/>
            <a:ext cx="725544" cy="725544"/>
            <a:chOff x="4308475" y="2452688"/>
            <a:chExt cx="987425" cy="987425"/>
          </a:xfrm>
        </p:grpSpPr>
        <p:sp>
          <p:nvSpPr>
            <p:cNvPr id="16" name="Freeform 8">
              <a:extLst>
                <a:ext uri="{FF2B5EF4-FFF2-40B4-BE49-F238E27FC236}">
                  <a16:creationId xmlns:a16="http://schemas.microsoft.com/office/drawing/2014/main" id="{61420BE5-51F6-4C9A-8F06-6AA5A04F0D89}"/>
                </a:ext>
              </a:extLst>
            </p:cNvPr>
            <p:cNvSpPr/>
            <p:nvPr/>
          </p:nvSpPr>
          <p:spPr bwMode="auto">
            <a:xfrm>
              <a:off x="4308475" y="2452688"/>
              <a:ext cx="987425" cy="987425"/>
            </a:xfrm>
            <a:custGeom>
              <a:gdLst>
                <a:gd fmla="*/ 691 w 1112" name="T0"/>
                <a:gd fmla="*/ 75 h 1112" name="T1"/>
                <a:gd fmla="*/ 1037 w 1112" name="T2"/>
                <a:gd fmla="*/ 691 h 1112" name="T3"/>
                <a:gd fmla="*/ 421 w 1112" name="T4"/>
                <a:gd fmla="*/ 1038 h 1112" name="T5"/>
                <a:gd fmla="*/ 74 w 1112" name="T6"/>
                <a:gd fmla="*/ 421 h 1112" name="T7"/>
                <a:gd fmla="*/ 691 w 1112" name="T8"/>
                <a:gd fmla="*/ 75 h 1112" name="T9"/>
              </a:gdLst>
              <a:cxnLst>
                <a:cxn ang="0">
                  <a:pos x="T0" y="T1"/>
                </a:cxn>
                <a:cxn ang="0">
                  <a:pos x="T2" y="T3"/>
                </a:cxn>
                <a:cxn ang="0">
                  <a:pos x="T4" y="T5"/>
                </a:cxn>
                <a:cxn ang="0">
                  <a:pos x="T6" y="T7"/>
                </a:cxn>
                <a:cxn ang="0">
                  <a:pos x="T8" y="T9"/>
                </a:cxn>
              </a:cxnLst>
              <a:rect b="b" l="0" r="r" t="0"/>
              <a:pathLst>
                <a:path h="1112" w="1112">
                  <a:moveTo>
                    <a:pt x="691" y="75"/>
                  </a:moveTo>
                  <a:cubicBezTo>
                    <a:pt x="956" y="149"/>
                    <a:pt x="1112" y="425"/>
                    <a:pt x="1037" y="691"/>
                  </a:cubicBezTo>
                  <a:cubicBezTo>
                    <a:pt x="963" y="957"/>
                    <a:pt x="687" y="1112"/>
                    <a:pt x="421" y="1038"/>
                  </a:cubicBezTo>
                  <a:cubicBezTo>
                    <a:pt x="155" y="963"/>
                    <a:pt x="0" y="687"/>
                    <a:pt x="74" y="421"/>
                  </a:cubicBezTo>
                  <a:cubicBezTo>
                    <a:pt x="149" y="156"/>
                    <a:pt x="425" y="0"/>
                    <a:pt x="691" y="75"/>
                  </a:cubicBez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17" name="TextBox 58">
              <a:extLst>
                <a:ext uri="{FF2B5EF4-FFF2-40B4-BE49-F238E27FC236}">
                  <a16:creationId xmlns:a16="http://schemas.microsoft.com/office/drawing/2014/main" id="{EC9B4799-22AF-49A1-B7C7-1867DF48D9FD}"/>
                </a:ext>
              </a:extLst>
            </p:cNvPr>
            <p:cNvSpPr txBox="1"/>
            <p:nvPr/>
          </p:nvSpPr>
          <p:spPr>
            <a:xfrm>
              <a:off x="4335135" y="2625972"/>
              <a:ext cx="941695" cy="673246"/>
            </a:xfrm>
            <a:prstGeom prst="rect">
              <a:avLst/>
            </a:prstGeom>
            <a:noFill/>
          </p:spPr>
          <p:txBody>
            <a:bodyPr rtlCol="0" wrap="square">
              <a:spAutoFit/>
            </a:bodyPr>
            <a:lstStyle/>
            <a:p>
              <a:pPr algn="ctr" defTabSz="671901">
                <a:defRPr/>
              </a:pPr>
              <a:r>
                <a:rPr altLang="en-US" kern="0" lang="zh-CN" sz="1323">
                  <a:solidFill>
                    <a:srgbClr val="FFFFFF"/>
                  </a:solidFill>
                  <a:latin typeface="微软雅黑"/>
                  <a:ea typeface="微软雅黑"/>
                </a:rPr>
                <a:t>子系统六</a:t>
              </a:r>
            </a:p>
          </p:txBody>
        </p:sp>
      </p:grpSp>
      <p:grpSp>
        <p:nvGrpSpPr>
          <p:cNvPr id="18" name="组合 17">
            <a:extLst>
              <a:ext uri="{FF2B5EF4-FFF2-40B4-BE49-F238E27FC236}">
                <a16:creationId xmlns:a16="http://schemas.microsoft.com/office/drawing/2014/main" id="{1F1BFA3D-C7CB-4B83-ADB4-F3CFBBBED75C}"/>
              </a:ext>
            </a:extLst>
          </p:cNvPr>
          <p:cNvGrpSpPr/>
          <p:nvPr/>
        </p:nvGrpSpPr>
        <p:grpSpPr>
          <a:xfrm>
            <a:off x="2848212" y="3289195"/>
            <a:ext cx="717379" cy="718545"/>
            <a:chOff x="3546475" y="3206751"/>
            <a:chExt cx="976313" cy="977900"/>
          </a:xfrm>
        </p:grpSpPr>
        <p:sp>
          <p:nvSpPr>
            <p:cNvPr id="19" name="Freeform 9">
              <a:extLst>
                <a:ext uri="{FF2B5EF4-FFF2-40B4-BE49-F238E27FC236}">
                  <a16:creationId xmlns:a16="http://schemas.microsoft.com/office/drawing/2014/main" id="{0E5D98E6-ED18-4ECF-A29E-F15637A0874D}"/>
                </a:ext>
              </a:extLst>
            </p:cNvPr>
            <p:cNvSpPr/>
            <p:nvPr/>
          </p:nvSpPr>
          <p:spPr bwMode="auto">
            <a:xfrm>
              <a:off x="3546475" y="3206751"/>
              <a:ext cx="976313" cy="977900"/>
            </a:xfrm>
            <a:custGeom>
              <a:gdLst>
                <a:gd fmla="*/ 908 w 1101" name="T0"/>
                <a:gd fmla="*/ 201 h 1101" name="T1"/>
                <a:gd fmla="*/ 900 w 1101" name="T2"/>
                <a:gd fmla="*/ 908 h 1101" name="T3"/>
                <a:gd fmla="*/ 193 w 1101" name="T4"/>
                <a:gd fmla="*/ 900 h 1101" name="T5"/>
                <a:gd fmla="*/ 201 w 1101" name="T6"/>
                <a:gd fmla="*/ 193 h 1101" name="T7"/>
                <a:gd fmla="*/ 908 w 1101" name="T8"/>
                <a:gd fmla="*/ 201 h 1101" name="T9"/>
              </a:gdLst>
              <a:cxnLst>
                <a:cxn ang="0">
                  <a:pos x="T0" y="T1"/>
                </a:cxn>
                <a:cxn ang="0">
                  <a:pos x="T2" y="T3"/>
                </a:cxn>
                <a:cxn ang="0">
                  <a:pos x="T4" y="T5"/>
                </a:cxn>
                <a:cxn ang="0">
                  <a:pos x="T6" y="T7"/>
                </a:cxn>
                <a:cxn ang="0">
                  <a:pos x="T8" y="T9"/>
                </a:cxn>
              </a:cxnLst>
              <a:rect b="b" l="0" r="r" t="0"/>
              <a:pathLst>
                <a:path h="1101" w="1101">
                  <a:moveTo>
                    <a:pt x="908" y="201"/>
                  </a:moveTo>
                  <a:cubicBezTo>
                    <a:pt x="1101" y="398"/>
                    <a:pt x="1097" y="715"/>
                    <a:pt x="900" y="908"/>
                  </a:cubicBezTo>
                  <a:cubicBezTo>
                    <a:pt x="703" y="1101"/>
                    <a:pt x="386" y="1098"/>
                    <a:pt x="193" y="900"/>
                  </a:cubicBezTo>
                  <a:cubicBezTo>
                    <a:pt x="0" y="703"/>
                    <a:pt x="3" y="386"/>
                    <a:pt x="201" y="193"/>
                  </a:cubicBezTo>
                  <a:cubicBezTo>
                    <a:pt x="398" y="0"/>
                    <a:pt x="715" y="4"/>
                    <a:pt x="908" y="201"/>
                  </a:cubicBez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20" name="TextBox 61">
              <a:extLst>
                <a:ext uri="{FF2B5EF4-FFF2-40B4-BE49-F238E27FC236}">
                  <a16:creationId xmlns:a16="http://schemas.microsoft.com/office/drawing/2014/main" id="{D9A04DEE-3D47-4075-A008-89D331A41EDC}"/>
                </a:ext>
              </a:extLst>
            </p:cNvPr>
            <p:cNvSpPr txBox="1"/>
            <p:nvPr/>
          </p:nvSpPr>
          <p:spPr>
            <a:xfrm>
              <a:off x="3594228" y="3396996"/>
              <a:ext cx="910969" cy="673246"/>
            </a:xfrm>
            <a:prstGeom prst="rect">
              <a:avLst/>
            </a:prstGeom>
            <a:noFill/>
          </p:spPr>
          <p:txBody>
            <a:bodyPr rtlCol="0" wrap="square">
              <a:spAutoFit/>
            </a:bodyPr>
            <a:lstStyle/>
            <a:p>
              <a:pPr algn="ctr" defTabSz="671901">
                <a:defRPr/>
              </a:pPr>
              <a:r>
                <a:rPr altLang="en-US" kern="0" lang="zh-CN" sz="1323">
                  <a:solidFill>
                    <a:srgbClr val="FFFFFF"/>
                  </a:solidFill>
                  <a:latin typeface="微软雅黑"/>
                  <a:ea typeface="微软雅黑"/>
                </a:rPr>
                <a:t>子系统五</a:t>
              </a:r>
            </a:p>
          </p:txBody>
        </p:sp>
      </p:grpSp>
      <p:grpSp>
        <p:nvGrpSpPr>
          <p:cNvPr id="21" name="组合 20">
            <a:extLst>
              <a:ext uri="{FF2B5EF4-FFF2-40B4-BE49-F238E27FC236}">
                <a16:creationId xmlns:a16="http://schemas.microsoft.com/office/drawing/2014/main" id="{F7F7373D-99EF-46D4-BD4A-C1820608E28F}"/>
              </a:ext>
            </a:extLst>
          </p:cNvPr>
          <p:cNvGrpSpPr/>
          <p:nvPr/>
        </p:nvGrpSpPr>
        <p:grpSpPr>
          <a:xfrm>
            <a:off x="2083009" y="3482829"/>
            <a:ext cx="720878" cy="720878"/>
            <a:chOff x="2505075" y="3470276"/>
            <a:chExt cx="981075" cy="981075"/>
          </a:xfrm>
        </p:grpSpPr>
        <p:sp>
          <p:nvSpPr>
            <p:cNvPr id="22" name="Freeform 10">
              <a:extLst>
                <a:ext uri="{FF2B5EF4-FFF2-40B4-BE49-F238E27FC236}">
                  <a16:creationId xmlns:a16="http://schemas.microsoft.com/office/drawing/2014/main" id="{69326D3C-5B40-4043-9BB0-D1476A7A8D0E}"/>
                </a:ext>
              </a:extLst>
            </p:cNvPr>
            <p:cNvSpPr/>
            <p:nvPr/>
          </p:nvSpPr>
          <p:spPr bwMode="auto">
            <a:xfrm>
              <a:off x="2505075" y="3470276"/>
              <a:ext cx="981075" cy="981075"/>
            </a:xfrm>
            <a:custGeom>
              <a:gdLst>
                <a:gd fmla="*/ 1037 w 1105" name="T0"/>
                <a:gd fmla="*/ 429 h 1106" name="T1"/>
                <a:gd fmla="*/ 676 w 1105" name="T2"/>
                <a:gd fmla="*/ 1037 h 1106" name="T3"/>
                <a:gd fmla="*/ 68 w 1105" name="T4"/>
                <a:gd fmla="*/ 677 h 1106" name="T5"/>
                <a:gd fmla="*/ 428 w 1105" name="T6"/>
                <a:gd fmla="*/ 68 h 1106" name="T7"/>
                <a:gd fmla="*/ 1037 w 1105" name="T8"/>
                <a:gd fmla="*/ 429 h 1106" name="T9"/>
              </a:gdLst>
              <a:cxnLst>
                <a:cxn ang="0">
                  <a:pos x="T0" y="T1"/>
                </a:cxn>
                <a:cxn ang="0">
                  <a:pos x="T2" y="T3"/>
                </a:cxn>
                <a:cxn ang="0">
                  <a:pos x="T4" y="T5"/>
                </a:cxn>
                <a:cxn ang="0">
                  <a:pos x="T6" y="T7"/>
                </a:cxn>
                <a:cxn ang="0">
                  <a:pos x="T8" y="T9"/>
                </a:cxn>
              </a:cxnLst>
              <a:rect b="b" l="0" r="r" t="0"/>
              <a:pathLst>
                <a:path h="1106" w="1105">
                  <a:moveTo>
                    <a:pt x="1037" y="429"/>
                  </a:moveTo>
                  <a:cubicBezTo>
                    <a:pt x="1105" y="696"/>
                    <a:pt x="944" y="969"/>
                    <a:pt x="676" y="1037"/>
                  </a:cubicBezTo>
                  <a:cubicBezTo>
                    <a:pt x="409" y="1106"/>
                    <a:pt x="137" y="944"/>
                    <a:pt x="68" y="677"/>
                  </a:cubicBezTo>
                  <a:cubicBezTo>
                    <a:pt x="0" y="409"/>
                    <a:pt x="161" y="137"/>
                    <a:pt x="428" y="68"/>
                  </a:cubicBezTo>
                  <a:cubicBezTo>
                    <a:pt x="696" y="0"/>
                    <a:pt x="968" y="161"/>
                    <a:pt x="1037" y="429"/>
                  </a:cubicBez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23" name="TextBox 64">
              <a:extLst>
                <a:ext uri="{FF2B5EF4-FFF2-40B4-BE49-F238E27FC236}">
                  <a16:creationId xmlns:a16="http://schemas.microsoft.com/office/drawing/2014/main" id="{DF97E74F-4A18-47FB-BA79-61AF9891A24F}"/>
                </a:ext>
              </a:extLst>
            </p:cNvPr>
            <p:cNvSpPr txBox="1"/>
            <p:nvPr/>
          </p:nvSpPr>
          <p:spPr>
            <a:xfrm>
              <a:off x="2539069" y="3635579"/>
              <a:ext cx="886843" cy="673246"/>
            </a:xfrm>
            <a:prstGeom prst="rect">
              <a:avLst/>
            </a:prstGeom>
            <a:noFill/>
          </p:spPr>
          <p:txBody>
            <a:bodyPr rtlCol="0" wrap="square">
              <a:spAutoFit/>
            </a:bodyPr>
            <a:lstStyle/>
            <a:p>
              <a:pPr algn="ctr" defTabSz="671901">
                <a:defRPr/>
              </a:pPr>
              <a:r>
                <a:rPr altLang="en-US" kern="0" lang="zh-CN" sz="1323">
                  <a:solidFill>
                    <a:srgbClr val="FFFFFF"/>
                  </a:solidFill>
                  <a:latin typeface="微软雅黑"/>
                  <a:ea typeface="微软雅黑"/>
                </a:rPr>
                <a:t>子系统四</a:t>
              </a:r>
            </a:p>
          </p:txBody>
        </p:sp>
      </p:grpSp>
      <p:grpSp>
        <p:nvGrpSpPr>
          <p:cNvPr id="24" name="组合 23">
            <a:extLst>
              <a:ext uri="{FF2B5EF4-FFF2-40B4-BE49-F238E27FC236}">
                <a16:creationId xmlns:a16="http://schemas.microsoft.com/office/drawing/2014/main" id="{A48B6DE0-4336-475E-B7D3-AE75B431D1F5}"/>
              </a:ext>
            </a:extLst>
          </p:cNvPr>
          <p:cNvGrpSpPr/>
          <p:nvPr/>
        </p:nvGrpSpPr>
        <p:grpSpPr>
          <a:xfrm>
            <a:off x="1322471" y="3268199"/>
            <a:ext cx="725544" cy="724378"/>
            <a:chOff x="1470025" y="3178176"/>
            <a:chExt cx="987425" cy="985838"/>
          </a:xfrm>
        </p:grpSpPr>
        <p:sp>
          <p:nvSpPr>
            <p:cNvPr id="25" name="Freeform 11">
              <a:extLst>
                <a:ext uri="{FF2B5EF4-FFF2-40B4-BE49-F238E27FC236}">
                  <a16:creationId xmlns:a16="http://schemas.microsoft.com/office/drawing/2014/main" id="{94B64227-5ED8-4114-9B87-373664A685C4}"/>
                </a:ext>
              </a:extLst>
            </p:cNvPr>
            <p:cNvSpPr/>
            <p:nvPr/>
          </p:nvSpPr>
          <p:spPr bwMode="auto">
            <a:xfrm>
              <a:off x="1470025" y="3178176"/>
              <a:ext cx="987425" cy="985838"/>
            </a:xfrm>
            <a:custGeom>
              <a:gdLst>
                <a:gd fmla="*/ 1037 w 1112" name="T0"/>
                <a:gd fmla="*/ 691 h 1112" name="T1"/>
                <a:gd fmla="*/ 421 w 1112" name="T2"/>
                <a:gd fmla="*/ 1038 h 1112" name="T3"/>
                <a:gd fmla="*/ 74 w 1112" name="T4"/>
                <a:gd fmla="*/ 422 h 1112" name="T5"/>
                <a:gd fmla="*/ 691 w 1112" name="T6"/>
                <a:gd fmla="*/ 75 h 1112" name="T7"/>
                <a:gd fmla="*/ 1037 w 1112" name="T8"/>
                <a:gd fmla="*/ 691 h 1112" name="T9"/>
              </a:gdLst>
              <a:cxnLst>
                <a:cxn ang="0">
                  <a:pos x="T0" y="T1"/>
                </a:cxn>
                <a:cxn ang="0">
                  <a:pos x="T2" y="T3"/>
                </a:cxn>
                <a:cxn ang="0">
                  <a:pos x="T4" y="T5"/>
                </a:cxn>
                <a:cxn ang="0">
                  <a:pos x="T6" y="T7"/>
                </a:cxn>
                <a:cxn ang="0">
                  <a:pos x="T8" y="T9"/>
                </a:cxn>
              </a:cxnLst>
              <a:rect b="b" l="0" r="r" t="0"/>
              <a:pathLst>
                <a:path h="1112" w="1112">
                  <a:moveTo>
                    <a:pt x="1037" y="691"/>
                  </a:moveTo>
                  <a:cubicBezTo>
                    <a:pt x="963" y="957"/>
                    <a:pt x="687" y="1112"/>
                    <a:pt x="421" y="1038"/>
                  </a:cubicBezTo>
                  <a:cubicBezTo>
                    <a:pt x="155" y="964"/>
                    <a:pt x="0" y="688"/>
                    <a:pt x="74" y="422"/>
                  </a:cubicBezTo>
                  <a:cubicBezTo>
                    <a:pt x="149" y="156"/>
                    <a:pt x="425" y="0"/>
                    <a:pt x="691" y="75"/>
                  </a:cubicBezTo>
                  <a:cubicBezTo>
                    <a:pt x="956" y="149"/>
                    <a:pt x="1112" y="425"/>
                    <a:pt x="1037" y="691"/>
                  </a:cubicBez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26" name="TextBox 67">
              <a:extLst>
                <a:ext uri="{FF2B5EF4-FFF2-40B4-BE49-F238E27FC236}">
                  <a16:creationId xmlns:a16="http://schemas.microsoft.com/office/drawing/2014/main" id="{90C9A932-A359-4573-BAF4-FF3F538CCED4}"/>
                </a:ext>
              </a:extLst>
            </p:cNvPr>
            <p:cNvSpPr txBox="1"/>
            <p:nvPr/>
          </p:nvSpPr>
          <p:spPr>
            <a:xfrm>
              <a:off x="1593182" y="3365467"/>
              <a:ext cx="741110" cy="673246"/>
            </a:xfrm>
            <a:prstGeom prst="rect">
              <a:avLst/>
            </a:prstGeom>
            <a:noFill/>
          </p:spPr>
          <p:txBody>
            <a:bodyPr rtlCol="0" wrap="square">
              <a:spAutoFit/>
            </a:bodyPr>
            <a:lstStyle/>
            <a:p>
              <a:pPr algn="ctr" defTabSz="671901">
                <a:defRPr/>
              </a:pPr>
              <a:r>
                <a:rPr altLang="en-US" kern="0" lang="zh-CN" sz="1323">
                  <a:solidFill>
                    <a:srgbClr val="FFFFFF"/>
                  </a:solidFill>
                  <a:latin typeface="微软雅黑"/>
                  <a:ea typeface="微软雅黑"/>
                </a:rPr>
                <a:t>子系统三</a:t>
              </a:r>
            </a:p>
          </p:txBody>
        </p:sp>
      </p:grpSp>
      <p:grpSp>
        <p:nvGrpSpPr>
          <p:cNvPr id="27" name="组合 26">
            <a:extLst>
              <a:ext uri="{FF2B5EF4-FFF2-40B4-BE49-F238E27FC236}">
                <a16:creationId xmlns:a16="http://schemas.microsoft.com/office/drawing/2014/main" id="{DD355577-BDF5-4D83-8663-212078D1973D}"/>
              </a:ext>
            </a:extLst>
          </p:cNvPr>
          <p:cNvGrpSpPr/>
          <p:nvPr/>
        </p:nvGrpSpPr>
        <p:grpSpPr>
          <a:xfrm>
            <a:off x="775397" y="2708294"/>
            <a:ext cx="718545" cy="718545"/>
            <a:chOff x="725488" y="2416176"/>
            <a:chExt cx="977900" cy="977900"/>
          </a:xfrm>
        </p:grpSpPr>
        <p:sp>
          <p:nvSpPr>
            <p:cNvPr id="28" name="Freeform 12">
              <a:extLst>
                <a:ext uri="{FF2B5EF4-FFF2-40B4-BE49-F238E27FC236}">
                  <a16:creationId xmlns:a16="http://schemas.microsoft.com/office/drawing/2014/main" id="{9B1518C1-8230-485C-950F-D1F68E9E261A}"/>
                </a:ext>
              </a:extLst>
            </p:cNvPr>
            <p:cNvSpPr/>
            <p:nvPr/>
          </p:nvSpPr>
          <p:spPr bwMode="auto">
            <a:xfrm>
              <a:off x="725488" y="2416176"/>
              <a:ext cx="977900" cy="977900"/>
            </a:xfrm>
            <a:custGeom>
              <a:gdLst>
                <a:gd fmla="*/ 900 w 1101" name="T0"/>
                <a:gd fmla="*/ 908 h 1102" name="T1"/>
                <a:gd fmla="*/ 193 w 1101" name="T2"/>
                <a:gd fmla="*/ 901 h 1102" name="T3"/>
                <a:gd fmla="*/ 201 w 1101" name="T4"/>
                <a:gd fmla="*/ 193 h 1102" name="T5"/>
                <a:gd fmla="*/ 908 w 1101" name="T6"/>
                <a:gd fmla="*/ 201 h 1102" name="T7"/>
                <a:gd fmla="*/ 900 w 1101" name="T8"/>
                <a:gd fmla="*/ 908 h 1102" name="T9"/>
              </a:gdLst>
              <a:cxnLst>
                <a:cxn ang="0">
                  <a:pos x="T0" y="T1"/>
                </a:cxn>
                <a:cxn ang="0">
                  <a:pos x="T2" y="T3"/>
                </a:cxn>
                <a:cxn ang="0">
                  <a:pos x="T4" y="T5"/>
                </a:cxn>
                <a:cxn ang="0">
                  <a:pos x="T6" y="T7"/>
                </a:cxn>
                <a:cxn ang="0">
                  <a:pos x="T8" y="T9"/>
                </a:cxn>
              </a:cxnLst>
              <a:rect b="b" l="0" r="r" t="0"/>
              <a:pathLst>
                <a:path h="1102" w="1101">
                  <a:moveTo>
                    <a:pt x="900" y="908"/>
                  </a:moveTo>
                  <a:cubicBezTo>
                    <a:pt x="702" y="1102"/>
                    <a:pt x="386" y="1098"/>
                    <a:pt x="193" y="901"/>
                  </a:cubicBezTo>
                  <a:cubicBezTo>
                    <a:pt x="0" y="703"/>
                    <a:pt x="3" y="387"/>
                    <a:pt x="201" y="193"/>
                  </a:cubicBezTo>
                  <a:cubicBezTo>
                    <a:pt x="398" y="0"/>
                    <a:pt x="715" y="4"/>
                    <a:pt x="908" y="201"/>
                  </a:cubicBezTo>
                  <a:cubicBezTo>
                    <a:pt x="1101" y="399"/>
                    <a:pt x="1097" y="715"/>
                    <a:pt x="900" y="908"/>
                  </a:cubicBez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29" name="TextBox 70">
              <a:extLst>
                <a:ext uri="{FF2B5EF4-FFF2-40B4-BE49-F238E27FC236}">
                  <a16:creationId xmlns:a16="http://schemas.microsoft.com/office/drawing/2014/main" id="{5A80212A-8F1D-48E0-B542-5604460F3A9E}"/>
                </a:ext>
              </a:extLst>
            </p:cNvPr>
            <p:cNvSpPr txBox="1"/>
            <p:nvPr/>
          </p:nvSpPr>
          <p:spPr>
            <a:xfrm>
              <a:off x="828182" y="2623234"/>
              <a:ext cx="772512" cy="673246"/>
            </a:xfrm>
            <a:prstGeom prst="rect">
              <a:avLst/>
            </a:prstGeom>
            <a:noFill/>
          </p:spPr>
          <p:txBody>
            <a:bodyPr rtlCol="0" wrap="square">
              <a:spAutoFit/>
            </a:bodyPr>
            <a:lstStyle/>
            <a:p>
              <a:pPr algn="ctr" defTabSz="671901">
                <a:defRPr/>
              </a:pPr>
              <a:r>
                <a:rPr altLang="en-US" kern="0" lang="zh-CN" sz="1323">
                  <a:solidFill>
                    <a:srgbClr val="FFFFFF"/>
                  </a:solidFill>
                  <a:latin typeface="微软雅黑"/>
                  <a:ea typeface="微软雅黑"/>
                </a:rPr>
                <a:t>子系统二</a:t>
              </a:r>
            </a:p>
          </p:txBody>
        </p:sp>
      </p:grpSp>
      <p:grpSp>
        <p:nvGrpSpPr>
          <p:cNvPr id="30" name="组合 29">
            <a:extLst>
              <a:ext uri="{FF2B5EF4-FFF2-40B4-BE49-F238E27FC236}">
                <a16:creationId xmlns:a16="http://schemas.microsoft.com/office/drawing/2014/main" id="{310EF006-06E3-440F-A276-4E194E406397}"/>
              </a:ext>
            </a:extLst>
          </p:cNvPr>
          <p:cNvGrpSpPr/>
          <p:nvPr/>
        </p:nvGrpSpPr>
        <p:grpSpPr>
          <a:xfrm>
            <a:off x="578264" y="1943090"/>
            <a:ext cx="722045" cy="720878"/>
            <a:chOff x="457200" y="1374776"/>
            <a:chExt cx="982663" cy="981075"/>
          </a:xfrm>
        </p:grpSpPr>
        <p:sp>
          <p:nvSpPr>
            <p:cNvPr id="31" name="Freeform 13">
              <a:extLst>
                <a:ext uri="{FF2B5EF4-FFF2-40B4-BE49-F238E27FC236}">
                  <a16:creationId xmlns:a16="http://schemas.microsoft.com/office/drawing/2014/main" id="{0809850D-7F38-4743-B6CB-DD95E4D53919}"/>
                </a:ext>
              </a:extLst>
            </p:cNvPr>
            <p:cNvSpPr/>
            <p:nvPr/>
          </p:nvSpPr>
          <p:spPr bwMode="auto">
            <a:xfrm>
              <a:off x="457200" y="1374776"/>
              <a:ext cx="982663" cy="981075"/>
            </a:xfrm>
            <a:custGeom>
              <a:gdLst>
                <a:gd fmla="*/ 677 w 1106" name="T0"/>
                <a:gd fmla="*/ 1037 h 1106" name="T1"/>
                <a:gd fmla="*/ 69 w 1106" name="T2"/>
                <a:gd fmla="*/ 677 h 1106" name="T3"/>
                <a:gd fmla="*/ 429 w 1106" name="T4"/>
                <a:gd fmla="*/ 69 h 1106" name="T5"/>
                <a:gd fmla="*/ 1037 w 1106" name="T6"/>
                <a:gd fmla="*/ 429 h 1106" name="T7"/>
                <a:gd fmla="*/ 677 w 1106" name="T8"/>
                <a:gd fmla="*/ 1037 h 1106" name="T9"/>
              </a:gdLst>
              <a:cxnLst>
                <a:cxn ang="0">
                  <a:pos x="T0" y="T1"/>
                </a:cxn>
                <a:cxn ang="0">
                  <a:pos x="T2" y="T3"/>
                </a:cxn>
                <a:cxn ang="0">
                  <a:pos x="T4" y="T5"/>
                </a:cxn>
                <a:cxn ang="0">
                  <a:pos x="T6" y="T7"/>
                </a:cxn>
                <a:cxn ang="0">
                  <a:pos x="T8" y="T9"/>
                </a:cxn>
              </a:cxnLst>
              <a:rect b="b" l="0" r="r" t="0"/>
              <a:pathLst>
                <a:path h="1106" w="1106">
                  <a:moveTo>
                    <a:pt x="677" y="1037"/>
                  </a:moveTo>
                  <a:cubicBezTo>
                    <a:pt x="410" y="1106"/>
                    <a:pt x="137" y="945"/>
                    <a:pt x="69" y="677"/>
                  </a:cubicBezTo>
                  <a:cubicBezTo>
                    <a:pt x="0" y="410"/>
                    <a:pt x="162" y="137"/>
                    <a:pt x="429" y="69"/>
                  </a:cubicBezTo>
                  <a:cubicBezTo>
                    <a:pt x="697" y="0"/>
                    <a:pt x="969" y="162"/>
                    <a:pt x="1037" y="429"/>
                  </a:cubicBezTo>
                  <a:cubicBezTo>
                    <a:pt x="1106" y="696"/>
                    <a:pt x="945" y="969"/>
                    <a:pt x="677" y="1037"/>
                  </a:cubicBez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rgbClr val="FFFFFF"/>
                </a:solidFill>
                <a:latin typeface="微软雅黑"/>
                <a:ea typeface="微软雅黑"/>
              </a:endParaRPr>
            </a:p>
          </p:txBody>
        </p:sp>
        <p:sp>
          <p:nvSpPr>
            <p:cNvPr id="32" name="TextBox 73">
              <a:extLst>
                <a:ext uri="{FF2B5EF4-FFF2-40B4-BE49-F238E27FC236}">
                  <a16:creationId xmlns:a16="http://schemas.microsoft.com/office/drawing/2014/main" id="{A4F45258-CEEF-41D9-9AB2-ADAB88397B4D}"/>
                </a:ext>
              </a:extLst>
            </p:cNvPr>
            <p:cNvSpPr txBox="1"/>
            <p:nvPr/>
          </p:nvSpPr>
          <p:spPr>
            <a:xfrm>
              <a:off x="574090" y="1552431"/>
              <a:ext cx="748881" cy="673246"/>
            </a:xfrm>
            <a:prstGeom prst="rect">
              <a:avLst/>
            </a:prstGeom>
            <a:noFill/>
          </p:spPr>
          <p:txBody>
            <a:bodyPr rtlCol="0" wrap="square">
              <a:spAutoFit/>
            </a:bodyPr>
            <a:lstStyle/>
            <a:p>
              <a:pPr algn="ctr" defTabSz="671901">
                <a:defRPr/>
              </a:pPr>
              <a:r>
                <a:rPr altLang="en-US" kern="0" lang="zh-CN" sz="1323">
                  <a:solidFill>
                    <a:srgbClr val="FFFFFF"/>
                  </a:solidFill>
                  <a:latin typeface="微软雅黑"/>
                  <a:ea typeface="微软雅黑"/>
                </a:rPr>
                <a:t>子系统一</a:t>
              </a:r>
            </a:p>
          </p:txBody>
        </p:sp>
      </p:grpSp>
      <p:sp>
        <p:nvSpPr>
          <p:cNvPr id="33" name="矩形 83">
            <a:extLst>
              <a:ext uri="{FF2B5EF4-FFF2-40B4-BE49-F238E27FC236}">
                <a16:creationId xmlns:a16="http://schemas.microsoft.com/office/drawing/2014/main" id="{23459E4D-E5AC-4107-9A21-CEDF2BF3E22E}"/>
              </a:ext>
            </a:extLst>
          </p:cNvPr>
          <p:cNvSpPr>
            <a:spLocks noChangeArrowheads="1"/>
          </p:cNvSpPr>
          <p:nvPr/>
        </p:nvSpPr>
        <p:spPr bwMode="auto">
          <a:xfrm>
            <a:off x="4812067" y="1263953"/>
            <a:ext cx="3573354" cy="3333593"/>
          </a:xfrm>
          <a:prstGeom prst="rect">
            <a:avLst/>
          </a:prstGeom>
          <a:solidFill>
            <a:schemeClr val="bg1">
              <a:lumMod val="85000"/>
            </a:schemeClr>
          </a:solidFill>
          <a:ln cmpd="sng" w="9525">
            <a:solidFill>
              <a:srgbClr val="19B49B"/>
            </a:solidFill>
            <a:miter lim="800000"/>
          </a:ln>
        </p:spPr>
        <p:txBody>
          <a:bodyPr/>
          <a:lstStyle/>
          <a:p>
            <a:pPr defTabSz="671901">
              <a:defRPr/>
            </a:pPr>
            <a:endParaRPr altLang="en-US" kern="0" lang="zh-CN" sz="1323">
              <a:solidFill>
                <a:sysClr lastClr="000000" val="windowText"/>
              </a:solidFill>
            </a:endParaRPr>
          </a:p>
        </p:txBody>
      </p:sp>
      <p:sp>
        <p:nvSpPr>
          <p:cNvPr id="34" name="TextBox 84">
            <a:extLst>
              <a:ext uri="{FF2B5EF4-FFF2-40B4-BE49-F238E27FC236}">
                <a16:creationId xmlns:a16="http://schemas.microsoft.com/office/drawing/2014/main" id="{DB2DBF1D-C5F1-42BA-9A31-E05AEA3D1F5C}"/>
              </a:ext>
            </a:extLst>
          </p:cNvPr>
          <p:cNvSpPr txBox="1">
            <a:spLocks noChangeArrowheads="1"/>
          </p:cNvSpPr>
          <p:nvPr/>
        </p:nvSpPr>
        <p:spPr bwMode="auto">
          <a:xfrm>
            <a:off x="5092472" y="1473593"/>
            <a:ext cx="3012544" cy="1767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just"/>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您的内容打在这里，或者通过复制文本后，在此狂中选择粘贴。您的内容打在这里，或者通过复制文本后，在此狂中选择粘贴。您的内容打在这里，或者通过复制文本后，在此狂中选择粘贴。</a:t>
            </a:r>
          </a:p>
          <a:p>
            <a:pPr algn="just"/>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您的内容打在这里，或者通过复制文本后，在此狂中选择粘贴。您的内容打在这里，或者通过复制文本后，在此狂中选择粘贴。您的内容打在这里，或者通过复制文本后，在此狂中选择粘贴。</a:t>
            </a:r>
          </a:p>
        </p:txBody>
      </p:sp>
      <p:sp>
        <p:nvSpPr>
          <p:cNvPr id="35" name="Freeform 12">
            <a:extLst>
              <a:ext uri="{FF2B5EF4-FFF2-40B4-BE49-F238E27FC236}">
                <a16:creationId xmlns:a16="http://schemas.microsoft.com/office/drawing/2014/main" id="{D14C0213-DF2C-4002-B463-F4D2EDE39ECD}"/>
              </a:ext>
            </a:extLst>
          </p:cNvPr>
          <p:cNvSpPr/>
          <p:nvPr/>
        </p:nvSpPr>
        <p:spPr bwMode="auto">
          <a:xfrm>
            <a:off x="4767270" y="1196751"/>
            <a:ext cx="388435" cy="389601"/>
          </a:xfrm>
          <a:custGeom>
            <a:gdLst>
              <a:gd fmla="*/ 0 w 1446" name="T0"/>
              <a:gd fmla="*/ 0 h 1446" name="T1"/>
              <a:gd fmla="*/ 1446 w 1446" name="T2"/>
              <a:gd fmla="*/ 0 h 1446" name="T3"/>
              <a:gd fmla="*/ 1446 w 1446" name="T4"/>
              <a:gd fmla="*/ 458 h 1446" name="T5"/>
              <a:gd fmla="*/ 438 w 1446" name="T6"/>
              <a:gd fmla="*/ 458 h 1446" name="T7"/>
              <a:gd fmla="*/ 438 w 1446" name="T8"/>
              <a:gd fmla="*/ 1446 h 1446" name="T9"/>
              <a:gd fmla="*/ 0 w 1446" name="T10"/>
              <a:gd fmla="*/ 1446 h 1446" name="T11"/>
              <a:gd fmla="*/ 0 w 1446" name="T12"/>
              <a:gd fmla="*/ 0 h 1446" name="T13"/>
            </a:gdLst>
            <a:cxnLst>
              <a:cxn ang="0">
                <a:pos x="T0" y="T1"/>
              </a:cxn>
              <a:cxn ang="0">
                <a:pos x="T2" y="T3"/>
              </a:cxn>
              <a:cxn ang="0">
                <a:pos x="T4" y="T5"/>
              </a:cxn>
              <a:cxn ang="0">
                <a:pos x="T6" y="T7"/>
              </a:cxn>
              <a:cxn ang="0">
                <a:pos x="T8" y="T9"/>
              </a:cxn>
              <a:cxn ang="0">
                <a:pos x="T10" y="T11"/>
              </a:cxn>
              <a:cxn ang="0">
                <a:pos x="T12" y="T13"/>
              </a:cxn>
            </a:cxnLst>
            <a:rect b="b" l="0" r="r" t="0"/>
            <a:pathLst>
              <a:path h="1446" w="1446">
                <a:moveTo>
                  <a:pt x="0" y="0"/>
                </a:moveTo>
                <a:lnTo>
                  <a:pt x="1446" y="0"/>
                </a:lnTo>
                <a:lnTo>
                  <a:pt x="1446" y="458"/>
                </a:lnTo>
                <a:lnTo>
                  <a:pt x="438" y="458"/>
                </a:lnTo>
                <a:lnTo>
                  <a:pt x="438" y="1446"/>
                </a:lnTo>
                <a:lnTo>
                  <a:pt x="0" y="1446"/>
                </a:lnTo>
                <a:lnTo>
                  <a:pt x="0" y="0"/>
                </a:lnTo>
                <a:close/>
              </a:path>
            </a:pathLst>
          </a:custGeom>
          <a:solidFill>
            <a:srgbClr val="19B49B"/>
          </a:solidFill>
          <a:ln>
            <a:noFill/>
          </a:ln>
          <a:extLst/>
        </p:spPr>
        <p:txBody>
          <a:bodyPr/>
          <a:lstStyle/>
          <a:p>
            <a:pPr defTabSz="671901">
              <a:defRPr/>
            </a:pPr>
            <a:endParaRPr altLang="en-US" kern="0" lang="zh-CN" sz="1323">
              <a:solidFill>
                <a:sysClr lastClr="000000" val="windowText"/>
              </a:solidFill>
            </a:endParaRPr>
          </a:p>
        </p:txBody>
      </p:sp>
      <p:sp>
        <p:nvSpPr>
          <p:cNvPr id="36" name="Freeform 12">
            <a:extLst>
              <a:ext uri="{FF2B5EF4-FFF2-40B4-BE49-F238E27FC236}">
                <a16:creationId xmlns:a16="http://schemas.microsoft.com/office/drawing/2014/main" id="{B4DB7BAC-F527-40C6-A032-0CD1A4613B23}"/>
              </a:ext>
            </a:extLst>
          </p:cNvPr>
          <p:cNvSpPr/>
          <p:nvPr/>
        </p:nvSpPr>
        <p:spPr bwMode="auto">
          <a:xfrm flipH="1" flipV="1">
            <a:off x="8069028" y="4257387"/>
            <a:ext cx="388435" cy="389601"/>
          </a:xfrm>
          <a:custGeom>
            <a:gdLst>
              <a:gd fmla="*/ 0 w 1446" name="T0"/>
              <a:gd fmla="*/ 0 h 1446" name="T1"/>
              <a:gd fmla="*/ 1446 w 1446" name="T2"/>
              <a:gd fmla="*/ 0 h 1446" name="T3"/>
              <a:gd fmla="*/ 1446 w 1446" name="T4"/>
              <a:gd fmla="*/ 458 h 1446" name="T5"/>
              <a:gd fmla="*/ 438 w 1446" name="T6"/>
              <a:gd fmla="*/ 458 h 1446" name="T7"/>
              <a:gd fmla="*/ 438 w 1446" name="T8"/>
              <a:gd fmla="*/ 1446 h 1446" name="T9"/>
              <a:gd fmla="*/ 0 w 1446" name="T10"/>
              <a:gd fmla="*/ 1446 h 1446" name="T11"/>
              <a:gd fmla="*/ 0 w 1446" name="T12"/>
              <a:gd fmla="*/ 0 h 1446" name="T13"/>
            </a:gdLst>
            <a:cxnLst>
              <a:cxn ang="0">
                <a:pos x="T0" y="T1"/>
              </a:cxn>
              <a:cxn ang="0">
                <a:pos x="T2" y="T3"/>
              </a:cxn>
              <a:cxn ang="0">
                <a:pos x="T4" y="T5"/>
              </a:cxn>
              <a:cxn ang="0">
                <a:pos x="T6" y="T7"/>
              </a:cxn>
              <a:cxn ang="0">
                <a:pos x="T8" y="T9"/>
              </a:cxn>
              <a:cxn ang="0">
                <a:pos x="T10" y="T11"/>
              </a:cxn>
              <a:cxn ang="0">
                <a:pos x="T12" y="T13"/>
              </a:cxn>
            </a:cxnLst>
            <a:rect b="b" l="0" r="r" t="0"/>
            <a:pathLst>
              <a:path h="1446" w="1446">
                <a:moveTo>
                  <a:pt x="0" y="0"/>
                </a:moveTo>
                <a:lnTo>
                  <a:pt x="1446" y="0"/>
                </a:lnTo>
                <a:lnTo>
                  <a:pt x="1446" y="458"/>
                </a:lnTo>
                <a:lnTo>
                  <a:pt x="438" y="458"/>
                </a:lnTo>
                <a:lnTo>
                  <a:pt x="438" y="1446"/>
                </a:lnTo>
                <a:lnTo>
                  <a:pt x="0" y="1446"/>
                </a:lnTo>
                <a:lnTo>
                  <a:pt x="0" y="0"/>
                </a:lnTo>
                <a:close/>
              </a:path>
            </a:pathLst>
          </a:custGeom>
          <a:solidFill>
            <a:srgbClr val="19B49B"/>
          </a:solidFill>
          <a:ln>
            <a:noFill/>
          </a:ln>
          <a:extLst/>
        </p:spPr>
        <p:txBody>
          <a:bodyPr/>
          <a:lstStyle/>
          <a:p>
            <a:pPr defTabSz="671901">
              <a:defRPr/>
            </a:pPr>
            <a:endParaRPr altLang="en-US" kern="0" lang="zh-CN" sz="1323">
              <a:solidFill>
                <a:sysClr lastClr="000000" val="windowText"/>
              </a:solidFill>
            </a:endParaRPr>
          </a:p>
        </p:txBody>
      </p:sp>
      <p:sp>
        <p:nvSpPr>
          <p:cNvPr id="37" name="TextBox 20">
            <a:extLst>
              <a:ext uri="{FF2B5EF4-FFF2-40B4-BE49-F238E27FC236}">
                <a16:creationId xmlns:a16="http://schemas.microsoft.com/office/drawing/2014/main" id="{1AE00D9D-ED04-447A-9479-84A26F6FDAC0}"/>
              </a:ext>
            </a:extLst>
          </p:cNvPr>
          <p:cNvSpPr txBox="1"/>
          <p:nvPr/>
        </p:nvSpPr>
        <p:spPr>
          <a:xfrm>
            <a:off x="907976" y="292746"/>
            <a:ext cx="3476134"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总体思路</a:t>
            </a:r>
          </a:p>
        </p:txBody>
      </p:sp>
      <p:sp>
        <p:nvSpPr>
          <p:cNvPr id="38" name="矩形 37">
            <a:extLst>
              <a:ext uri="{FF2B5EF4-FFF2-40B4-BE49-F238E27FC236}">
                <a16:creationId xmlns:a16="http://schemas.microsoft.com/office/drawing/2014/main" id="{D2442CBD-B179-4F84-BB0C-D18DD597CD9E}"/>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05</a:t>
            </a:r>
          </a:p>
        </p:txBody>
      </p:sp>
      <p:cxnSp>
        <p:nvCxnSpPr>
          <p:cNvPr id="39" name="直接连接符 38">
            <a:extLst>
              <a:ext uri="{FF2B5EF4-FFF2-40B4-BE49-F238E27FC236}">
                <a16:creationId xmlns:a16="http://schemas.microsoft.com/office/drawing/2014/main" id="{A0C3644E-2E30-4D36-880A-525BA9B0A096}"/>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40" name="组合 39">
            <a:extLst>
              <a:ext uri="{FF2B5EF4-FFF2-40B4-BE49-F238E27FC236}">
                <a16:creationId xmlns:a16="http://schemas.microsoft.com/office/drawing/2014/main" id="{CBFCBA18-AA5E-4F36-B2B7-5ED1DA94ED5F}"/>
              </a:ext>
            </a:extLst>
          </p:cNvPr>
          <p:cNvGrpSpPr/>
          <p:nvPr/>
        </p:nvGrpSpPr>
        <p:grpSpPr>
          <a:xfrm>
            <a:off x="6836829" y="219003"/>
            <a:ext cx="2812751" cy="584775"/>
            <a:chOff x="6836829" y="219003"/>
            <a:chExt cx="2812751" cy="584775"/>
          </a:xfrm>
        </p:grpSpPr>
        <p:sp>
          <p:nvSpPr>
            <p:cNvPr id="41" name="TextBox 20">
              <a:extLst>
                <a:ext uri="{FF2B5EF4-FFF2-40B4-BE49-F238E27FC236}">
                  <a16:creationId xmlns:a16="http://schemas.microsoft.com/office/drawing/2014/main" id="{3DF10F92-54B9-4F76-86BB-BD27330A87DA}"/>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42" name="TextBox 20">
              <a:extLst>
                <a:ext uri="{FF2B5EF4-FFF2-40B4-BE49-F238E27FC236}">
                  <a16:creationId xmlns:a16="http://schemas.microsoft.com/office/drawing/2014/main" id="{38F68027-3949-4A5E-BDDF-C6D088BD8D14}"/>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43" name="TextBox 20">
              <a:extLst>
                <a:ext uri="{FF2B5EF4-FFF2-40B4-BE49-F238E27FC236}">
                  <a16:creationId xmlns:a16="http://schemas.microsoft.com/office/drawing/2014/main" id="{56E8B579-BFDF-45E0-ADE6-6354FB47CCAA}"/>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44" name="任意多边形: 形状 43">
            <a:extLst>
              <a:ext uri="{FF2B5EF4-FFF2-40B4-BE49-F238E27FC236}">
                <a16:creationId xmlns:a16="http://schemas.microsoft.com/office/drawing/2014/main" id="{8725218C-19D5-4FD0-8A6E-CC4155E08FB2}"/>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26834591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44"/>
                                        </p:tgtEl>
                                        <p:attrNameLst>
                                          <p:attrName>style.visibility</p:attrName>
                                        </p:attrNameLst>
                                      </p:cBhvr>
                                      <p:to>
                                        <p:strVal val="visible"/>
                                      </p:to>
                                    </p:set>
                                    <p:animEffect filter="fade" transition="in">
                                      <p:cBhvr>
                                        <p:cTn dur="100" id="7"/>
                                        <p:tgtEl>
                                          <p:spTgt spid="44"/>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39"/>
                                        </p:tgtEl>
                                        <p:attrNameLst>
                                          <p:attrName>style.visibility</p:attrName>
                                        </p:attrNameLst>
                                      </p:cBhvr>
                                      <p:to>
                                        <p:strVal val="visible"/>
                                      </p:to>
                                    </p:set>
                                    <p:animEffect filter="wipe(left)" transition="in">
                                      <p:cBhvr>
                                        <p:cTn dur="300" id="11"/>
                                        <p:tgtEl>
                                          <p:spTgt spid="39"/>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38"/>
                                        </p:tgtEl>
                                        <p:attrNameLst>
                                          <p:attrName>style.visibility</p:attrName>
                                        </p:attrNameLst>
                                      </p:cBhvr>
                                      <p:to>
                                        <p:strVal val="visible"/>
                                      </p:to>
                                    </p:set>
                                    <p:anim calcmode="lin" valueType="num">
                                      <p:cBhvr additive="base">
                                        <p:cTn dur="400" fill="hold" id="14"/>
                                        <p:tgtEl>
                                          <p:spTgt spid="38"/>
                                        </p:tgtEl>
                                        <p:attrNameLst>
                                          <p:attrName>ppt_x</p:attrName>
                                        </p:attrNameLst>
                                      </p:cBhvr>
                                      <p:tavLst>
                                        <p:tav tm="0">
                                          <p:val>
                                            <p:strVal val="0-#ppt_w/2"/>
                                          </p:val>
                                        </p:tav>
                                        <p:tav tm="100000">
                                          <p:val>
                                            <p:strVal val="#ppt_x"/>
                                          </p:val>
                                        </p:tav>
                                      </p:tavLst>
                                    </p:anim>
                                    <p:anim calcmode="lin" valueType="num">
                                      <p:cBhvr additive="base">
                                        <p:cTn dur="400" fill="hold" id="15"/>
                                        <p:tgtEl>
                                          <p:spTgt spid="38"/>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37"/>
                                        </p:tgtEl>
                                        <p:attrNameLst>
                                          <p:attrName>style.visibility</p:attrName>
                                        </p:attrNameLst>
                                      </p:cBhvr>
                                      <p:to>
                                        <p:strVal val="visible"/>
                                      </p:to>
                                    </p:set>
                                    <p:anim calcmode="lin" valueType="num">
                                      <p:cBhvr additive="base">
                                        <p:cTn dur="400" fill="hold" id="19"/>
                                        <p:tgtEl>
                                          <p:spTgt spid="37"/>
                                        </p:tgtEl>
                                        <p:attrNameLst>
                                          <p:attrName>ppt_x</p:attrName>
                                        </p:attrNameLst>
                                      </p:cBhvr>
                                      <p:tavLst>
                                        <p:tav tm="0">
                                          <p:val>
                                            <p:strVal val="0-#ppt_w/2"/>
                                          </p:val>
                                        </p:tav>
                                        <p:tav tm="100000">
                                          <p:val>
                                            <p:strVal val="#ppt_x"/>
                                          </p:val>
                                        </p:tav>
                                      </p:tavLst>
                                    </p:anim>
                                    <p:anim calcmode="lin" valueType="num">
                                      <p:cBhvr additive="base">
                                        <p:cTn dur="400" fill="hold" id="20"/>
                                        <p:tgtEl>
                                          <p:spTgt spid="37"/>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40"/>
                                        </p:tgtEl>
                                        <p:attrNameLst>
                                          <p:attrName>style.visibility</p:attrName>
                                        </p:attrNameLst>
                                      </p:cBhvr>
                                      <p:to>
                                        <p:strVal val="visible"/>
                                      </p:to>
                                    </p:set>
                                    <p:animEffect filter="randombar(horizontal)" transition="in">
                                      <p:cBhvr>
                                        <p:cTn dur="400" id="23"/>
                                        <p:tgtEl>
                                          <p:spTgt spid="40"/>
                                        </p:tgtEl>
                                      </p:cBhvr>
                                    </p:animEffect>
                                  </p:childTnLst>
                                </p:cTn>
                              </p:par>
                            </p:childTnLst>
                          </p:cTn>
                        </p:par>
                        <p:par>
                          <p:cTn fill="hold" id="24" nodeType="afterGroup">
                            <p:stCondLst>
                              <p:cond delay="900"/>
                            </p:stCondLst>
                            <p:childTnLst>
                              <p:par>
                                <p:cTn fill="hold" id="25" nodeType="afterEffect" presetClass="entr" presetID="21" presetSubtype="1">
                                  <p:stCondLst>
                                    <p:cond delay="0"/>
                                  </p:stCondLst>
                                  <p:childTnLst>
                                    <p:set>
                                      <p:cBhvr>
                                        <p:cTn dur="1" fill="hold" id="26">
                                          <p:stCondLst>
                                            <p:cond delay="0"/>
                                          </p:stCondLst>
                                        </p:cTn>
                                        <p:tgtEl>
                                          <p:spTgt spid="9"/>
                                        </p:tgtEl>
                                        <p:attrNameLst>
                                          <p:attrName>style.visibility</p:attrName>
                                        </p:attrNameLst>
                                      </p:cBhvr>
                                      <p:to>
                                        <p:strVal val="visible"/>
                                      </p:to>
                                    </p:set>
                                    <p:animEffect filter="wheel(1)" transition="in">
                                      <p:cBhvr>
                                        <p:cTn dur="2000" id="27"/>
                                        <p:tgtEl>
                                          <p:spTgt spid="9"/>
                                        </p:tgtEl>
                                      </p:cBhvr>
                                    </p:animEffect>
                                  </p:childTnLst>
                                </p:cTn>
                              </p:par>
                            </p:childTnLst>
                          </p:cTn>
                        </p:par>
                        <p:par>
                          <p:cTn fill="hold" id="28" nodeType="afterGroup">
                            <p:stCondLst>
                              <p:cond delay="2900"/>
                            </p:stCondLst>
                            <p:childTnLst>
                              <p:par>
                                <p:cTn fill="hold" grpId="0" id="29" nodeType="afterEffect" presetClass="entr" presetID="1" presetSubtype="0">
                                  <p:stCondLst>
                                    <p:cond delay="0"/>
                                  </p:stCondLst>
                                  <p:childTnLst>
                                    <p:set>
                                      <p:cBhvr>
                                        <p:cTn dur="1" fill="hold" id="30">
                                          <p:stCondLst>
                                            <p:cond delay="0"/>
                                          </p:stCondLst>
                                        </p:cTn>
                                        <p:tgtEl>
                                          <p:spTgt spid="2"/>
                                        </p:tgtEl>
                                        <p:attrNameLst>
                                          <p:attrName>style.visibility</p:attrName>
                                        </p:attrNameLst>
                                      </p:cBhvr>
                                      <p:to>
                                        <p:strVal val="visible"/>
                                      </p:to>
                                    </p:set>
                                  </p:childTnLst>
                                </p:cTn>
                              </p:par>
                              <p:par>
                                <p:cTn accel="50000" decel="50000" fill="hold" grpId="1" id="31" nodeType="withEffect" presetClass="path" presetID="63" presetSubtype="0">
                                  <p:stCondLst>
                                    <p:cond delay="0"/>
                                  </p:stCondLst>
                                  <p:childTnLst>
                                    <p:animMotion origin="layout" path="M 4.31378E-06 -1.85185E-06 L 0.10732 -1.85185E-06" pathEditMode="relative" ptsTypes="AA" rAng="0">
                                      <p:cBhvr>
                                        <p:cTn dur="300" fill="hold" id="32" spd="-100000"/>
                                        <p:tgtEl>
                                          <p:spTgt spid="2"/>
                                        </p:tgtEl>
                                        <p:attrNameLst>
                                          <p:attrName>ppt_x</p:attrName>
                                          <p:attrName>ppt_y</p:attrName>
                                        </p:attrNameLst>
                                      </p:cBhvr>
                                      <p:rCtr x="5360" y="0"/>
                                    </p:animMotion>
                                  </p:childTnLst>
                                </p:cTn>
                              </p:par>
                              <p:par>
                                <p:cTn fill="hold" grpId="0" id="33" nodeType="withEffect" presetClass="entr" presetID="1" presetSubtype="0">
                                  <p:stCondLst>
                                    <p:cond delay="100"/>
                                  </p:stCondLst>
                                  <p:childTnLst>
                                    <p:set>
                                      <p:cBhvr>
                                        <p:cTn dur="1" fill="hold" id="34">
                                          <p:stCondLst>
                                            <p:cond delay="0"/>
                                          </p:stCondLst>
                                        </p:cTn>
                                        <p:tgtEl>
                                          <p:spTgt spid="3"/>
                                        </p:tgtEl>
                                        <p:attrNameLst>
                                          <p:attrName>style.visibility</p:attrName>
                                        </p:attrNameLst>
                                      </p:cBhvr>
                                      <p:to>
                                        <p:strVal val="visible"/>
                                      </p:to>
                                    </p:set>
                                  </p:childTnLst>
                                </p:cTn>
                              </p:par>
                              <p:par>
                                <p:cTn accel="50000" decel="50000" fill="hold" grpId="1" id="35" nodeType="withEffect" presetClass="path" presetID="63" presetSubtype="0">
                                  <p:stCondLst>
                                    <p:cond delay="100"/>
                                  </p:stCondLst>
                                  <p:childTnLst>
                                    <p:animMotion origin="layout" path="M 1.20853E-06 1.11111E-06 L 0.08833 -0.09329" pathEditMode="relative" ptsTypes="AA" rAng="0">
                                      <p:cBhvr>
                                        <p:cTn dur="300" fill="hold" id="36" spd="-100000"/>
                                        <p:tgtEl>
                                          <p:spTgt spid="3"/>
                                        </p:tgtEl>
                                        <p:attrNameLst>
                                          <p:attrName>ppt_x</p:attrName>
                                          <p:attrName>ppt_y</p:attrName>
                                        </p:attrNameLst>
                                      </p:cBhvr>
                                      <p:rCtr x="4410" y="-4676"/>
                                    </p:animMotion>
                                  </p:childTnLst>
                                </p:cTn>
                              </p:par>
                              <p:par>
                                <p:cTn fill="hold" grpId="0" id="37" nodeType="withEffect" presetClass="entr" presetID="1" presetSubtype="0">
                                  <p:stCondLst>
                                    <p:cond delay="200"/>
                                  </p:stCondLst>
                                  <p:childTnLst>
                                    <p:set>
                                      <p:cBhvr>
                                        <p:cTn dur="1" fill="hold" id="38">
                                          <p:stCondLst>
                                            <p:cond delay="0"/>
                                          </p:stCondLst>
                                        </p:cTn>
                                        <p:tgtEl>
                                          <p:spTgt spid="4"/>
                                        </p:tgtEl>
                                        <p:attrNameLst>
                                          <p:attrName>style.visibility</p:attrName>
                                        </p:attrNameLst>
                                      </p:cBhvr>
                                      <p:to>
                                        <p:strVal val="visible"/>
                                      </p:to>
                                    </p:set>
                                  </p:childTnLst>
                                </p:cTn>
                              </p:par>
                              <p:par>
                                <p:cTn accel="50000" decel="50000" fill="hold" grpId="1" id="39" nodeType="withEffect" presetClass="path" presetID="63" presetSubtype="0">
                                  <p:stCondLst>
                                    <p:cond delay="200"/>
                                  </p:stCondLst>
                                  <p:childTnLst>
                                    <p:animMotion origin="layout" path="M 4.99805E-06 1.48148E-06 L 0.05034 -0.16667" pathEditMode="relative" ptsTypes="AA" rAng="0">
                                      <p:cBhvr>
                                        <p:cTn dur="300" fill="hold" id="40" spd="-100000"/>
                                        <p:tgtEl>
                                          <p:spTgt spid="4"/>
                                        </p:tgtEl>
                                        <p:attrNameLst>
                                          <p:attrName>ppt_x</p:attrName>
                                          <p:attrName>ppt_y</p:attrName>
                                        </p:attrNameLst>
                                      </p:cBhvr>
                                      <p:rCtr x="2511" y="-8333"/>
                                    </p:animMotion>
                                  </p:childTnLst>
                                </p:cTn>
                              </p:par>
                              <p:par>
                                <p:cTn fill="hold" grpId="0" id="41" nodeType="withEffect" presetClass="entr" presetID="1" presetSubtype="0">
                                  <p:stCondLst>
                                    <p:cond delay="300"/>
                                  </p:stCondLst>
                                  <p:childTnLst>
                                    <p:set>
                                      <p:cBhvr>
                                        <p:cTn dur="1" fill="hold" id="42">
                                          <p:stCondLst>
                                            <p:cond delay="0"/>
                                          </p:stCondLst>
                                        </p:cTn>
                                        <p:tgtEl>
                                          <p:spTgt spid="5"/>
                                        </p:tgtEl>
                                        <p:attrNameLst>
                                          <p:attrName>style.visibility</p:attrName>
                                        </p:attrNameLst>
                                      </p:cBhvr>
                                      <p:to>
                                        <p:strVal val="visible"/>
                                      </p:to>
                                    </p:set>
                                  </p:childTnLst>
                                </p:cTn>
                              </p:par>
                              <p:par>
                                <p:cTn accel="50000" decel="50000" fill="hold" grpId="1" id="43" nodeType="withEffect" presetClass="path" presetID="63" presetSubtype="0">
                                  <p:stCondLst>
                                    <p:cond delay="300"/>
                                  </p:stCondLst>
                                  <p:childTnLst>
                                    <p:animMotion origin="layout" path="M -9.88682E-08 3.7037E-06 L -9.88682E-08 -0.2007" pathEditMode="relative" ptsTypes="AA" rAng="0">
                                      <p:cBhvr>
                                        <p:cTn dur="300" fill="hold" id="44" spd="-100000"/>
                                        <p:tgtEl>
                                          <p:spTgt spid="5"/>
                                        </p:tgtEl>
                                        <p:attrNameLst>
                                          <p:attrName>ppt_x</p:attrName>
                                          <p:attrName>ppt_y</p:attrName>
                                        </p:attrNameLst>
                                      </p:cBhvr>
                                      <p:rCtr x="0" y="-10046"/>
                                    </p:animMotion>
                                  </p:childTnLst>
                                </p:cTn>
                              </p:par>
                              <p:par>
                                <p:cTn fill="hold" grpId="0" id="45" nodeType="withEffect" presetClass="entr" presetID="1" presetSubtype="0">
                                  <p:stCondLst>
                                    <p:cond delay="400"/>
                                  </p:stCondLst>
                                  <p:childTnLst>
                                    <p:set>
                                      <p:cBhvr>
                                        <p:cTn dur="1" fill="hold" id="46">
                                          <p:stCondLst>
                                            <p:cond delay="0"/>
                                          </p:stCondLst>
                                        </p:cTn>
                                        <p:tgtEl>
                                          <p:spTgt spid="6"/>
                                        </p:tgtEl>
                                        <p:attrNameLst>
                                          <p:attrName>style.visibility</p:attrName>
                                        </p:attrNameLst>
                                      </p:cBhvr>
                                      <p:to>
                                        <p:strVal val="visible"/>
                                      </p:to>
                                    </p:set>
                                  </p:childTnLst>
                                </p:cTn>
                              </p:par>
                              <p:par>
                                <p:cTn accel="50000" decel="50000" fill="hold" grpId="1" id="47" nodeType="withEffect" presetClass="path" presetID="63" presetSubtype="0">
                                  <p:stCondLst>
                                    <p:cond delay="400"/>
                                  </p:stCondLst>
                                  <p:childTnLst>
                                    <p:animMotion origin="layout" path="M 3.00898E-06 -1.85185E-06 L -0.05347 -0.16875" pathEditMode="relative" ptsTypes="AA" rAng="0">
                                      <p:cBhvr>
                                        <p:cTn dur="300" fill="hold" id="48" spd="-100000"/>
                                        <p:tgtEl>
                                          <p:spTgt spid="6"/>
                                        </p:tgtEl>
                                        <p:attrNameLst>
                                          <p:attrName>ppt_x</p:attrName>
                                          <p:attrName>ppt_y</p:attrName>
                                        </p:attrNameLst>
                                      </p:cBhvr>
                                      <p:rCtr x="-2680" y="-8449"/>
                                    </p:animMotion>
                                  </p:childTnLst>
                                </p:cTn>
                              </p:par>
                              <p:par>
                                <p:cTn fill="hold" grpId="0" id="49" nodeType="withEffect" presetClass="entr" presetID="1" presetSubtype="0">
                                  <p:stCondLst>
                                    <p:cond delay="500"/>
                                  </p:stCondLst>
                                  <p:childTnLst>
                                    <p:set>
                                      <p:cBhvr>
                                        <p:cTn dur="1" fill="hold" id="50">
                                          <p:stCondLst>
                                            <p:cond delay="0"/>
                                          </p:stCondLst>
                                        </p:cTn>
                                        <p:tgtEl>
                                          <p:spTgt spid="7"/>
                                        </p:tgtEl>
                                        <p:attrNameLst>
                                          <p:attrName>style.visibility</p:attrName>
                                        </p:attrNameLst>
                                      </p:cBhvr>
                                      <p:to>
                                        <p:strVal val="visible"/>
                                      </p:to>
                                    </p:set>
                                  </p:childTnLst>
                                </p:cTn>
                              </p:par>
                              <p:par>
                                <p:cTn accel="50000" decel="50000" fill="hold" grpId="1" id="51" nodeType="withEffect" presetClass="path" presetID="63" presetSubtype="0">
                                  <p:stCondLst>
                                    <p:cond delay="500"/>
                                  </p:stCondLst>
                                  <p:childTnLst>
                                    <p:animMotion origin="layout" path="M 4.28516E-06 -1.48148E-06 L -0.09562 -0.09213" pathEditMode="relative" ptsTypes="AA" rAng="0">
                                      <p:cBhvr>
                                        <p:cTn dur="300" fill="hold" id="52" spd="-100000"/>
                                        <p:tgtEl>
                                          <p:spTgt spid="7"/>
                                        </p:tgtEl>
                                        <p:attrNameLst>
                                          <p:attrName>ppt_x</p:attrName>
                                          <p:attrName>ppt_y</p:attrName>
                                        </p:attrNameLst>
                                      </p:cBhvr>
                                      <p:rCtr x="-4787" y="-4606"/>
                                    </p:animMotion>
                                  </p:childTnLst>
                                </p:cTn>
                              </p:par>
                              <p:par>
                                <p:cTn fill="hold" grpId="0" id="53" nodeType="withEffect" presetClass="entr" presetID="1" presetSubtype="0">
                                  <p:stCondLst>
                                    <p:cond delay="600"/>
                                  </p:stCondLst>
                                  <p:childTnLst>
                                    <p:set>
                                      <p:cBhvr>
                                        <p:cTn dur="1" fill="hold" id="54">
                                          <p:stCondLst>
                                            <p:cond delay="0"/>
                                          </p:stCondLst>
                                        </p:cTn>
                                        <p:tgtEl>
                                          <p:spTgt spid="8"/>
                                        </p:tgtEl>
                                        <p:attrNameLst>
                                          <p:attrName>style.visibility</p:attrName>
                                        </p:attrNameLst>
                                      </p:cBhvr>
                                      <p:to>
                                        <p:strVal val="visible"/>
                                      </p:to>
                                    </p:set>
                                  </p:childTnLst>
                                </p:cTn>
                              </p:par>
                              <p:par>
                                <p:cTn accel="50000" decel="50000" fill="hold" grpId="1" id="55" nodeType="withEffect" presetClass="path" presetID="63" presetSubtype="0">
                                  <p:stCondLst>
                                    <p:cond delay="600"/>
                                  </p:stCondLst>
                                  <p:childTnLst>
                                    <p:animMotion origin="layout" path="M 1.4492E-06 1.11111E-06 L -0.1137 1.11111E-06" pathEditMode="relative" ptsTypes="AA" rAng="0">
                                      <p:cBhvr>
                                        <p:cTn dur="300" fill="hold" id="56" spd="-100000"/>
                                        <p:tgtEl>
                                          <p:spTgt spid="8"/>
                                        </p:tgtEl>
                                        <p:attrNameLst>
                                          <p:attrName>ppt_x</p:attrName>
                                          <p:attrName>ppt_y</p:attrName>
                                        </p:attrNameLst>
                                      </p:cBhvr>
                                      <p:rCtr x="-5685" y="0"/>
                                    </p:animMotion>
                                  </p:childTnLst>
                                </p:cTn>
                              </p:par>
                            </p:childTnLst>
                          </p:cTn>
                        </p:par>
                        <p:par>
                          <p:cTn fill="hold" id="57" nodeType="afterGroup">
                            <p:stCondLst>
                              <p:cond delay="3800"/>
                            </p:stCondLst>
                            <p:childTnLst>
                              <p:par>
                                <p:cTn fill="hold" id="58" nodeType="afterEffect" presetClass="entr" presetID="53" presetSubtype="0">
                                  <p:stCondLst>
                                    <p:cond delay="0"/>
                                  </p:stCondLst>
                                  <p:childTnLst>
                                    <p:set>
                                      <p:cBhvr>
                                        <p:cTn dur="1" fill="hold" id="59">
                                          <p:stCondLst>
                                            <p:cond delay="0"/>
                                          </p:stCondLst>
                                        </p:cTn>
                                        <p:tgtEl>
                                          <p:spTgt spid="30"/>
                                        </p:tgtEl>
                                        <p:attrNameLst>
                                          <p:attrName>style.visibility</p:attrName>
                                        </p:attrNameLst>
                                      </p:cBhvr>
                                      <p:to>
                                        <p:strVal val="visible"/>
                                      </p:to>
                                    </p:set>
                                    <p:anim calcmode="lin" valueType="num">
                                      <p:cBhvr>
                                        <p:cTn dur="500" fill="hold" id="60"/>
                                        <p:tgtEl>
                                          <p:spTgt spid="30"/>
                                        </p:tgtEl>
                                        <p:attrNameLst>
                                          <p:attrName>ppt_w</p:attrName>
                                        </p:attrNameLst>
                                      </p:cBhvr>
                                      <p:tavLst>
                                        <p:tav tm="0">
                                          <p:val>
                                            <p:fltVal val="0"/>
                                          </p:val>
                                        </p:tav>
                                        <p:tav tm="100000">
                                          <p:val>
                                            <p:strVal val="#ppt_w"/>
                                          </p:val>
                                        </p:tav>
                                      </p:tavLst>
                                    </p:anim>
                                    <p:anim calcmode="lin" valueType="num">
                                      <p:cBhvr>
                                        <p:cTn dur="500" fill="hold" id="61"/>
                                        <p:tgtEl>
                                          <p:spTgt spid="30"/>
                                        </p:tgtEl>
                                        <p:attrNameLst>
                                          <p:attrName>ppt_h</p:attrName>
                                        </p:attrNameLst>
                                      </p:cBhvr>
                                      <p:tavLst>
                                        <p:tav tm="0">
                                          <p:val>
                                            <p:fltVal val="0"/>
                                          </p:val>
                                        </p:tav>
                                        <p:tav tm="100000">
                                          <p:val>
                                            <p:strVal val="#ppt_h"/>
                                          </p:val>
                                        </p:tav>
                                      </p:tavLst>
                                    </p:anim>
                                    <p:animEffect filter="fade" transition="in">
                                      <p:cBhvr>
                                        <p:cTn dur="500" id="62"/>
                                        <p:tgtEl>
                                          <p:spTgt spid="30"/>
                                        </p:tgtEl>
                                      </p:cBhvr>
                                    </p:animEffect>
                                  </p:childTnLst>
                                </p:cTn>
                              </p:par>
                              <p:par>
                                <p:cTn fill="hold" id="63" nodeType="withEffect" presetClass="entr" presetID="53" presetSubtype="0">
                                  <p:stCondLst>
                                    <p:cond delay="100"/>
                                  </p:stCondLst>
                                  <p:childTnLst>
                                    <p:set>
                                      <p:cBhvr>
                                        <p:cTn dur="1" fill="hold" id="64">
                                          <p:stCondLst>
                                            <p:cond delay="0"/>
                                          </p:stCondLst>
                                        </p:cTn>
                                        <p:tgtEl>
                                          <p:spTgt spid="27"/>
                                        </p:tgtEl>
                                        <p:attrNameLst>
                                          <p:attrName>style.visibility</p:attrName>
                                        </p:attrNameLst>
                                      </p:cBhvr>
                                      <p:to>
                                        <p:strVal val="visible"/>
                                      </p:to>
                                    </p:set>
                                    <p:anim calcmode="lin" valueType="num">
                                      <p:cBhvr>
                                        <p:cTn dur="500" fill="hold" id="65"/>
                                        <p:tgtEl>
                                          <p:spTgt spid="27"/>
                                        </p:tgtEl>
                                        <p:attrNameLst>
                                          <p:attrName>ppt_w</p:attrName>
                                        </p:attrNameLst>
                                      </p:cBhvr>
                                      <p:tavLst>
                                        <p:tav tm="0">
                                          <p:val>
                                            <p:fltVal val="0"/>
                                          </p:val>
                                        </p:tav>
                                        <p:tav tm="100000">
                                          <p:val>
                                            <p:strVal val="#ppt_w"/>
                                          </p:val>
                                        </p:tav>
                                      </p:tavLst>
                                    </p:anim>
                                    <p:anim calcmode="lin" valueType="num">
                                      <p:cBhvr>
                                        <p:cTn dur="500" fill="hold" id="66"/>
                                        <p:tgtEl>
                                          <p:spTgt spid="27"/>
                                        </p:tgtEl>
                                        <p:attrNameLst>
                                          <p:attrName>ppt_h</p:attrName>
                                        </p:attrNameLst>
                                      </p:cBhvr>
                                      <p:tavLst>
                                        <p:tav tm="0">
                                          <p:val>
                                            <p:fltVal val="0"/>
                                          </p:val>
                                        </p:tav>
                                        <p:tav tm="100000">
                                          <p:val>
                                            <p:strVal val="#ppt_h"/>
                                          </p:val>
                                        </p:tav>
                                      </p:tavLst>
                                    </p:anim>
                                    <p:animEffect filter="fade" transition="in">
                                      <p:cBhvr>
                                        <p:cTn dur="500" id="67"/>
                                        <p:tgtEl>
                                          <p:spTgt spid="27"/>
                                        </p:tgtEl>
                                      </p:cBhvr>
                                    </p:animEffect>
                                  </p:childTnLst>
                                </p:cTn>
                              </p:par>
                              <p:par>
                                <p:cTn fill="hold" id="68" nodeType="withEffect" presetClass="entr" presetID="53" presetSubtype="0">
                                  <p:stCondLst>
                                    <p:cond delay="200"/>
                                  </p:stCondLst>
                                  <p:childTnLst>
                                    <p:set>
                                      <p:cBhvr>
                                        <p:cTn dur="1" fill="hold" id="69">
                                          <p:stCondLst>
                                            <p:cond delay="0"/>
                                          </p:stCondLst>
                                        </p:cTn>
                                        <p:tgtEl>
                                          <p:spTgt spid="24"/>
                                        </p:tgtEl>
                                        <p:attrNameLst>
                                          <p:attrName>style.visibility</p:attrName>
                                        </p:attrNameLst>
                                      </p:cBhvr>
                                      <p:to>
                                        <p:strVal val="visible"/>
                                      </p:to>
                                    </p:set>
                                    <p:anim calcmode="lin" valueType="num">
                                      <p:cBhvr>
                                        <p:cTn dur="500" fill="hold" id="70"/>
                                        <p:tgtEl>
                                          <p:spTgt spid="24"/>
                                        </p:tgtEl>
                                        <p:attrNameLst>
                                          <p:attrName>ppt_w</p:attrName>
                                        </p:attrNameLst>
                                      </p:cBhvr>
                                      <p:tavLst>
                                        <p:tav tm="0">
                                          <p:val>
                                            <p:fltVal val="0"/>
                                          </p:val>
                                        </p:tav>
                                        <p:tav tm="100000">
                                          <p:val>
                                            <p:strVal val="#ppt_w"/>
                                          </p:val>
                                        </p:tav>
                                      </p:tavLst>
                                    </p:anim>
                                    <p:anim calcmode="lin" valueType="num">
                                      <p:cBhvr>
                                        <p:cTn dur="500" fill="hold" id="71"/>
                                        <p:tgtEl>
                                          <p:spTgt spid="24"/>
                                        </p:tgtEl>
                                        <p:attrNameLst>
                                          <p:attrName>ppt_h</p:attrName>
                                        </p:attrNameLst>
                                      </p:cBhvr>
                                      <p:tavLst>
                                        <p:tav tm="0">
                                          <p:val>
                                            <p:fltVal val="0"/>
                                          </p:val>
                                        </p:tav>
                                        <p:tav tm="100000">
                                          <p:val>
                                            <p:strVal val="#ppt_h"/>
                                          </p:val>
                                        </p:tav>
                                      </p:tavLst>
                                    </p:anim>
                                    <p:animEffect filter="fade" transition="in">
                                      <p:cBhvr>
                                        <p:cTn dur="500" id="72"/>
                                        <p:tgtEl>
                                          <p:spTgt spid="24"/>
                                        </p:tgtEl>
                                      </p:cBhvr>
                                    </p:animEffect>
                                  </p:childTnLst>
                                </p:cTn>
                              </p:par>
                              <p:par>
                                <p:cTn fill="hold" id="73" nodeType="withEffect" presetClass="entr" presetID="53" presetSubtype="0">
                                  <p:stCondLst>
                                    <p:cond delay="300"/>
                                  </p:stCondLst>
                                  <p:childTnLst>
                                    <p:set>
                                      <p:cBhvr>
                                        <p:cTn dur="1" fill="hold" id="74">
                                          <p:stCondLst>
                                            <p:cond delay="0"/>
                                          </p:stCondLst>
                                        </p:cTn>
                                        <p:tgtEl>
                                          <p:spTgt spid="21"/>
                                        </p:tgtEl>
                                        <p:attrNameLst>
                                          <p:attrName>style.visibility</p:attrName>
                                        </p:attrNameLst>
                                      </p:cBhvr>
                                      <p:to>
                                        <p:strVal val="visible"/>
                                      </p:to>
                                    </p:set>
                                    <p:anim calcmode="lin" valueType="num">
                                      <p:cBhvr>
                                        <p:cTn dur="500" fill="hold" id="75"/>
                                        <p:tgtEl>
                                          <p:spTgt spid="21"/>
                                        </p:tgtEl>
                                        <p:attrNameLst>
                                          <p:attrName>ppt_w</p:attrName>
                                        </p:attrNameLst>
                                      </p:cBhvr>
                                      <p:tavLst>
                                        <p:tav tm="0">
                                          <p:val>
                                            <p:fltVal val="0"/>
                                          </p:val>
                                        </p:tav>
                                        <p:tav tm="100000">
                                          <p:val>
                                            <p:strVal val="#ppt_w"/>
                                          </p:val>
                                        </p:tav>
                                      </p:tavLst>
                                    </p:anim>
                                    <p:anim calcmode="lin" valueType="num">
                                      <p:cBhvr>
                                        <p:cTn dur="500" fill="hold" id="76"/>
                                        <p:tgtEl>
                                          <p:spTgt spid="21"/>
                                        </p:tgtEl>
                                        <p:attrNameLst>
                                          <p:attrName>ppt_h</p:attrName>
                                        </p:attrNameLst>
                                      </p:cBhvr>
                                      <p:tavLst>
                                        <p:tav tm="0">
                                          <p:val>
                                            <p:fltVal val="0"/>
                                          </p:val>
                                        </p:tav>
                                        <p:tav tm="100000">
                                          <p:val>
                                            <p:strVal val="#ppt_h"/>
                                          </p:val>
                                        </p:tav>
                                      </p:tavLst>
                                    </p:anim>
                                    <p:animEffect filter="fade" transition="in">
                                      <p:cBhvr>
                                        <p:cTn dur="500" id="77"/>
                                        <p:tgtEl>
                                          <p:spTgt spid="21"/>
                                        </p:tgtEl>
                                      </p:cBhvr>
                                    </p:animEffect>
                                  </p:childTnLst>
                                </p:cTn>
                              </p:par>
                              <p:par>
                                <p:cTn fill="hold" id="78" nodeType="withEffect" presetClass="entr" presetID="53" presetSubtype="0">
                                  <p:stCondLst>
                                    <p:cond delay="400"/>
                                  </p:stCondLst>
                                  <p:childTnLst>
                                    <p:set>
                                      <p:cBhvr>
                                        <p:cTn dur="1" fill="hold" id="79">
                                          <p:stCondLst>
                                            <p:cond delay="0"/>
                                          </p:stCondLst>
                                        </p:cTn>
                                        <p:tgtEl>
                                          <p:spTgt spid="18"/>
                                        </p:tgtEl>
                                        <p:attrNameLst>
                                          <p:attrName>style.visibility</p:attrName>
                                        </p:attrNameLst>
                                      </p:cBhvr>
                                      <p:to>
                                        <p:strVal val="visible"/>
                                      </p:to>
                                    </p:set>
                                    <p:anim calcmode="lin" valueType="num">
                                      <p:cBhvr>
                                        <p:cTn dur="500" fill="hold" id="80"/>
                                        <p:tgtEl>
                                          <p:spTgt spid="18"/>
                                        </p:tgtEl>
                                        <p:attrNameLst>
                                          <p:attrName>ppt_w</p:attrName>
                                        </p:attrNameLst>
                                      </p:cBhvr>
                                      <p:tavLst>
                                        <p:tav tm="0">
                                          <p:val>
                                            <p:fltVal val="0"/>
                                          </p:val>
                                        </p:tav>
                                        <p:tav tm="100000">
                                          <p:val>
                                            <p:strVal val="#ppt_w"/>
                                          </p:val>
                                        </p:tav>
                                      </p:tavLst>
                                    </p:anim>
                                    <p:anim calcmode="lin" valueType="num">
                                      <p:cBhvr>
                                        <p:cTn dur="500" fill="hold" id="81"/>
                                        <p:tgtEl>
                                          <p:spTgt spid="18"/>
                                        </p:tgtEl>
                                        <p:attrNameLst>
                                          <p:attrName>ppt_h</p:attrName>
                                        </p:attrNameLst>
                                      </p:cBhvr>
                                      <p:tavLst>
                                        <p:tav tm="0">
                                          <p:val>
                                            <p:fltVal val="0"/>
                                          </p:val>
                                        </p:tav>
                                        <p:tav tm="100000">
                                          <p:val>
                                            <p:strVal val="#ppt_h"/>
                                          </p:val>
                                        </p:tav>
                                      </p:tavLst>
                                    </p:anim>
                                    <p:animEffect filter="fade" transition="in">
                                      <p:cBhvr>
                                        <p:cTn dur="500" id="82"/>
                                        <p:tgtEl>
                                          <p:spTgt spid="18"/>
                                        </p:tgtEl>
                                      </p:cBhvr>
                                    </p:animEffect>
                                  </p:childTnLst>
                                </p:cTn>
                              </p:par>
                              <p:par>
                                <p:cTn fill="hold" id="83" nodeType="withEffect" presetClass="entr" presetID="53" presetSubtype="0">
                                  <p:stCondLst>
                                    <p:cond delay="500"/>
                                  </p:stCondLst>
                                  <p:childTnLst>
                                    <p:set>
                                      <p:cBhvr>
                                        <p:cTn dur="1" fill="hold" id="84">
                                          <p:stCondLst>
                                            <p:cond delay="0"/>
                                          </p:stCondLst>
                                        </p:cTn>
                                        <p:tgtEl>
                                          <p:spTgt spid="15"/>
                                        </p:tgtEl>
                                        <p:attrNameLst>
                                          <p:attrName>style.visibility</p:attrName>
                                        </p:attrNameLst>
                                      </p:cBhvr>
                                      <p:to>
                                        <p:strVal val="visible"/>
                                      </p:to>
                                    </p:set>
                                    <p:anim calcmode="lin" valueType="num">
                                      <p:cBhvr>
                                        <p:cTn dur="500" fill="hold" id="85"/>
                                        <p:tgtEl>
                                          <p:spTgt spid="15"/>
                                        </p:tgtEl>
                                        <p:attrNameLst>
                                          <p:attrName>ppt_w</p:attrName>
                                        </p:attrNameLst>
                                      </p:cBhvr>
                                      <p:tavLst>
                                        <p:tav tm="0">
                                          <p:val>
                                            <p:fltVal val="0"/>
                                          </p:val>
                                        </p:tav>
                                        <p:tav tm="100000">
                                          <p:val>
                                            <p:strVal val="#ppt_w"/>
                                          </p:val>
                                        </p:tav>
                                      </p:tavLst>
                                    </p:anim>
                                    <p:anim calcmode="lin" valueType="num">
                                      <p:cBhvr>
                                        <p:cTn dur="500" fill="hold" id="86"/>
                                        <p:tgtEl>
                                          <p:spTgt spid="15"/>
                                        </p:tgtEl>
                                        <p:attrNameLst>
                                          <p:attrName>ppt_h</p:attrName>
                                        </p:attrNameLst>
                                      </p:cBhvr>
                                      <p:tavLst>
                                        <p:tav tm="0">
                                          <p:val>
                                            <p:fltVal val="0"/>
                                          </p:val>
                                        </p:tav>
                                        <p:tav tm="100000">
                                          <p:val>
                                            <p:strVal val="#ppt_h"/>
                                          </p:val>
                                        </p:tav>
                                      </p:tavLst>
                                    </p:anim>
                                    <p:animEffect filter="fade" transition="in">
                                      <p:cBhvr>
                                        <p:cTn dur="500" id="87"/>
                                        <p:tgtEl>
                                          <p:spTgt spid="15"/>
                                        </p:tgtEl>
                                      </p:cBhvr>
                                    </p:animEffect>
                                  </p:childTnLst>
                                </p:cTn>
                              </p:par>
                              <p:par>
                                <p:cTn fill="hold" id="88" nodeType="withEffect" presetClass="entr" presetID="53" presetSubtype="0">
                                  <p:stCondLst>
                                    <p:cond delay="600"/>
                                  </p:stCondLst>
                                  <p:childTnLst>
                                    <p:set>
                                      <p:cBhvr>
                                        <p:cTn dur="1" fill="hold" id="89">
                                          <p:stCondLst>
                                            <p:cond delay="0"/>
                                          </p:stCondLst>
                                        </p:cTn>
                                        <p:tgtEl>
                                          <p:spTgt spid="12"/>
                                        </p:tgtEl>
                                        <p:attrNameLst>
                                          <p:attrName>style.visibility</p:attrName>
                                        </p:attrNameLst>
                                      </p:cBhvr>
                                      <p:to>
                                        <p:strVal val="visible"/>
                                      </p:to>
                                    </p:set>
                                    <p:anim calcmode="lin" valueType="num">
                                      <p:cBhvr>
                                        <p:cTn dur="500" fill="hold" id="90"/>
                                        <p:tgtEl>
                                          <p:spTgt spid="12"/>
                                        </p:tgtEl>
                                        <p:attrNameLst>
                                          <p:attrName>ppt_w</p:attrName>
                                        </p:attrNameLst>
                                      </p:cBhvr>
                                      <p:tavLst>
                                        <p:tav tm="0">
                                          <p:val>
                                            <p:fltVal val="0"/>
                                          </p:val>
                                        </p:tav>
                                        <p:tav tm="100000">
                                          <p:val>
                                            <p:strVal val="#ppt_w"/>
                                          </p:val>
                                        </p:tav>
                                      </p:tavLst>
                                    </p:anim>
                                    <p:anim calcmode="lin" valueType="num">
                                      <p:cBhvr>
                                        <p:cTn dur="500" fill="hold" id="91"/>
                                        <p:tgtEl>
                                          <p:spTgt spid="12"/>
                                        </p:tgtEl>
                                        <p:attrNameLst>
                                          <p:attrName>ppt_h</p:attrName>
                                        </p:attrNameLst>
                                      </p:cBhvr>
                                      <p:tavLst>
                                        <p:tav tm="0">
                                          <p:val>
                                            <p:fltVal val="0"/>
                                          </p:val>
                                        </p:tav>
                                        <p:tav tm="100000">
                                          <p:val>
                                            <p:strVal val="#ppt_h"/>
                                          </p:val>
                                        </p:tav>
                                      </p:tavLst>
                                    </p:anim>
                                    <p:animEffect filter="fade" transition="in">
                                      <p:cBhvr>
                                        <p:cTn dur="500" id="92"/>
                                        <p:tgtEl>
                                          <p:spTgt spid="12"/>
                                        </p:tgtEl>
                                      </p:cBhvr>
                                    </p:animEffect>
                                  </p:childTnLst>
                                </p:cTn>
                              </p:par>
                            </p:childTnLst>
                          </p:cTn>
                        </p:par>
                        <p:par>
                          <p:cTn fill="hold" id="93" nodeType="afterGroup">
                            <p:stCondLst>
                              <p:cond delay="4900"/>
                            </p:stCondLst>
                            <p:childTnLst>
                              <p:par>
                                <p:cTn fill="hold" grpId="0" id="94" nodeType="afterEffect" presetClass="entr" presetID="1" presetSubtype="0">
                                  <p:stCondLst>
                                    <p:cond delay="0"/>
                                  </p:stCondLst>
                                  <p:childTnLst>
                                    <p:set>
                                      <p:cBhvr>
                                        <p:cTn dur="1" fill="hold" id="95">
                                          <p:stCondLst>
                                            <p:cond delay="0"/>
                                          </p:stCondLst>
                                        </p:cTn>
                                        <p:tgtEl>
                                          <p:spTgt spid="35"/>
                                        </p:tgtEl>
                                        <p:attrNameLst>
                                          <p:attrName>style.visibility</p:attrName>
                                        </p:attrNameLst>
                                      </p:cBhvr>
                                      <p:to>
                                        <p:strVal val="visible"/>
                                      </p:to>
                                    </p:set>
                                  </p:childTnLst>
                                </p:cTn>
                              </p:par>
                              <p:par>
                                <p:cTn accel="50000" decel="50000" fill="hold" grpId="1" id="96" nodeType="withEffect" presetClass="path" presetID="35" presetSubtype="0">
                                  <p:stCondLst>
                                    <p:cond delay="0"/>
                                  </p:stCondLst>
                                  <p:childTnLst>
                                    <p:animMotion origin="layout" path="M 2.17538E-06 -2.95097E-06 L 0.16536 0.28539" pathEditMode="relative" ptsTypes="AA" rAng="0">
                                      <p:cBhvr>
                                        <p:cTn dur="500" fill="hold" id="97" spd="-99900"/>
                                        <p:tgtEl>
                                          <p:spTgt spid="35"/>
                                        </p:tgtEl>
                                        <p:attrNameLst>
                                          <p:attrName>ppt_x,ppt_y</p:attrName>
                                        </p:attrNameLst>
                                      </p:cBhvr>
                                      <p:rCtr x="8262" y="14269"/>
                                    </p:animMotion>
                                  </p:childTnLst>
                                </p:cTn>
                              </p:par>
                              <p:par>
                                <p:cTn fill="hold" grpId="0" id="98" nodeType="withEffect" presetClass="entr" presetID="1" presetSubtype="0">
                                  <p:stCondLst>
                                    <p:cond delay="0"/>
                                  </p:stCondLst>
                                  <p:childTnLst>
                                    <p:set>
                                      <p:cBhvr>
                                        <p:cTn dur="1" fill="hold" id="99">
                                          <p:stCondLst>
                                            <p:cond delay="0"/>
                                          </p:stCondLst>
                                        </p:cTn>
                                        <p:tgtEl>
                                          <p:spTgt spid="36"/>
                                        </p:tgtEl>
                                        <p:attrNameLst>
                                          <p:attrName>style.visibility</p:attrName>
                                        </p:attrNameLst>
                                      </p:cBhvr>
                                      <p:to>
                                        <p:strVal val="visible"/>
                                      </p:to>
                                    </p:set>
                                  </p:childTnLst>
                                </p:cTn>
                              </p:par>
                              <p:par>
                                <p:cTn accel="50000" decel="50000" fill="hold" grpId="1" id="100" nodeType="withEffect" presetClass="path" presetID="35" presetSubtype="0">
                                  <p:stCondLst>
                                    <p:cond delay="0"/>
                                  </p:stCondLst>
                                  <p:childTnLst>
                                    <p:animMotion origin="layout" path="M 3.64299E-07 3.02498E-06 L -0.15392 -0.26827" pathEditMode="relative" ptsTypes="AA" rAng="0">
                                      <p:cBhvr>
                                        <p:cTn dur="500" fill="hold" id="101" spd="-99900"/>
                                        <p:tgtEl>
                                          <p:spTgt spid="36"/>
                                        </p:tgtEl>
                                        <p:attrNameLst>
                                          <p:attrName>ppt_x,ppt_y</p:attrName>
                                        </p:attrNameLst>
                                      </p:cBhvr>
                                      <p:rCtr x="-7702" y="-13414"/>
                                    </p:animMotion>
                                  </p:childTnLst>
                                </p:cTn>
                              </p:par>
                              <p:par>
                                <p:cTn fill="hold" grpId="0" id="102" nodeType="withEffect" presetClass="entr" presetID="10" presetSubtype="0">
                                  <p:stCondLst>
                                    <p:cond delay="0"/>
                                  </p:stCondLst>
                                  <p:childTnLst>
                                    <p:set>
                                      <p:cBhvr>
                                        <p:cTn dur="1" fill="hold" id="103">
                                          <p:stCondLst>
                                            <p:cond delay="0"/>
                                          </p:stCondLst>
                                        </p:cTn>
                                        <p:tgtEl>
                                          <p:spTgt spid="33"/>
                                        </p:tgtEl>
                                        <p:attrNameLst>
                                          <p:attrName>style.visibility</p:attrName>
                                        </p:attrNameLst>
                                      </p:cBhvr>
                                      <p:to>
                                        <p:strVal val="visible"/>
                                      </p:to>
                                    </p:set>
                                    <p:anim calcmode="lin" valueType="num">
                                      <p:cBhvr>
                                        <p:cTn dur="500" fill="hold" id="104"/>
                                        <p:tgtEl>
                                          <p:spTgt spid="33"/>
                                        </p:tgtEl>
                                        <p:attrNameLst>
                                          <p:attrName>ppt_w</p:attrName>
                                        </p:attrNameLst>
                                      </p:cBhvr>
                                      <p:tavLst>
                                        <p:tav tm="0">
                                          <p:val>
                                            <p:fltVal val="0"/>
                                          </p:val>
                                        </p:tav>
                                        <p:tav tm="100000">
                                          <p:val>
                                            <p:strVal val="#ppt_w"/>
                                          </p:val>
                                        </p:tav>
                                      </p:tavLst>
                                    </p:anim>
                                    <p:anim calcmode="lin" valueType="num">
                                      <p:cBhvr>
                                        <p:cTn dur="500" fill="hold" id="105"/>
                                        <p:tgtEl>
                                          <p:spTgt spid="33"/>
                                        </p:tgtEl>
                                        <p:attrNameLst>
                                          <p:attrName>ppt_h</p:attrName>
                                        </p:attrNameLst>
                                      </p:cBhvr>
                                      <p:tavLst>
                                        <p:tav tm="0">
                                          <p:val>
                                            <p:fltVal val="0"/>
                                          </p:val>
                                        </p:tav>
                                        <p:tav tm="100000">
                                          <p:val>
                                            <p:strVal val="#ppt_h"/>
                                          </p:val>
                                        </p:tav>
                                      </p:tavLst>
                                    </p:anim>
                                    <p:animEffect filter="fade" transition="in">
                                      <p:cBhvr>
                                        <p:cTn dur="500" id="106"/>
                                        <p:tgtEl>
                                          <p:spTgt spid="33"/>
                                        </p:tgtEl>
                                      </p:cBhvr>
                                    </p:animEffect>
                                  </p:childTnLst>
                                </p:cTn>
                              </p:par>
                            </p:childTnLst>
                          </p:cTn>
                        </p:par>
                        <p:par>
                          <p:cTn fill="hold" id="107" nodeType="afterGroup">
                            <p:stCondLst>
                              <p:cond delay="5400"/>
                            </p:stCondLst>
                            <p:childTnLst>
                              <p:par>
                                <p:cTn fill="hold" id="108" nodeType="afterEffect" presetClass="entr" presetID="22" presetSubtype="1">
                                  <p:stCondLst>
                                    <p:cond delay="0"/>
                                  </p:stCondLst>
                                  <p:childTnLst>
                                    <p:set>
                                      <p:cBhvr>
                                        <p:cTn dur="1" fill="hold" id="109">
                                          <p:stCondLst>
                                            <p:cond delay="0"/>
                                          </p:stCondLst>
                                        </p:cTn>
                                        <p:tgtEl>
                                          <p:spTgt spid="34">
                                            <p:txEl>
                                              <p:pRg end="0" st="0"/>
                                            </p:txEl>
                                          </p:spTgt>
                                        </p:tgtEl>
                                        <p:attrNameLst>
                                          <p:attrName>style.visibility</p:attrName>
                                        </p:attrNameLst>
                                      </p:cBhvr>
                                      <p:to>
                                        <p:strVal val="visible"/>
                                      </p:to>
                                    </p:set>
                                    <p:animEffect filter="wipe(up)" transition="in">
                                      <p:cBhvr>
                                        <p:cTn dur="500" id="110"/>
                                        <p:tgtEl>
                                          <p:spTgt spid="34">
                                            <p:txEl>
                                              <p:pRg end="0" st="0"/>
                                            </p:txEl>
                                          </p:spTgt>
                                        </p:tgtEl>
                                      </p:cBhvr>
                                    </p:animEffect>
                                  </p:childTnLst>
                                </p:cTn>
                              </p:par>
                            </p:childTnLst>
                          </p:cTn>
                        </p:par>
                        <p:par>
                          <p:cTn fill="hold" id="111" nodeType="afterGroup">
                            <p:stCondLst>
                              <p:cond delay="5900"/>
                            </p:stCondLst>
                            <p:childTnLst>
                              <p:par>
                                <p:cTn fill="hold" id="112" nodeType="afterEffect" presetClass="entr" presetID="22" presetSubtype="1">
                                  <p:stCondLst>
                                    <p:cond delay="0"/>
                                  </p:stCondLst>
                                  <p:childTnLst>
                                    <p:set>
                                      <p:cBhvr>
                                        <p:cTn dur="1" fill="hold" id="113">
                                          <p:stCondLst>
                                            <p:cond delay="0"/>
                                          </p:stCondLst>
                                        </p:cTn>
                                        <p:tgtEl>
                                          <p:spTgt spid="34">
                                            <p:txEl>
                                              <p:pRg end="1" st="1"/>
                                            </p:txEl>
                                          </p:spTgt>
                                        </p:tgtEl>
                                        <p:attrNameLst>
                                          <p:attrName>style.visibility</p:attrName>
                                        </p:attrNameLst>
                                      </p:cBhvr>
                                      <p:to>
                                        <p:strVal val="visible"/>
                                      </p:to>
                                    </p:set>
                                    <p:animEffect filter="wipe(up)" transition="in">
                                      <p:cBhvr>
                                        <p:cTn dur="500" id="114"/>
                                        <p:tgtEl>
                                          <p:spTgt spid="34">
                                            <p:txEl>
                                              <p:pRg end="1" st="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1" spid="2"/>
      <p:bldP grpId="0" spid="3"/>
      <p:bldP grpId="1" spid="3"/>
      <p:bldP grpId="0" spid="4"/>
      <p:bldP grpId="1" spid="4"/>
      <p:bldP grpId="0" spid="5"/>
      <p:bldP grpId="1" spid="5"/>
      <p:bldP grpId="0" spid="6"/>
      <p:bldP grpId="1" spid="6"/>
      <p:bldP grpId="0" spid="7"/>
      <p:bldP grpId="1" spid="7"/>
      <p:bldP grpId="0" spid="8"/>
      <p:bldP grpId="1" spid="8"/>
      <p:bldP grpId="0" spid="33"/>
      <p:bldP grpId="0" spid="35"/>
      <p:bldP grpId="1" spid="35"/>
      <p:bldP grpId="0" spid="36"/>
      <p:bldP grpId="1" spid="36"/>
      <p:bldP grpId="0" spid="37"/>
      <p:bldP grpId="0" spid="38"/>
      <p:bldP grpId="0" spid="44"/>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24">
            <a:extLst>
              <a:ext uri="{FF2B5EF4-FFF2-40B4-BE49-F238E27FC236}">
                <a16:creationId xmlns:a16="http://schemas.microsoft.com/office/drawing/2014/main" id="{51D398E2-A5B8-4069-9143-FD7EAEDC0E3A}"/>
              </a:ext>
            </a:extLst>
          </p:cNvPr>
          <p:cNvSpPr txBox="1"/>
          <p:nvPr/>
        </p:nvSpPr>
        <p:spPr>
          <a:xfrm>
            <a:off x="1024866" y="3443706"/>
            <a:ext cx="825515" cy="455483"/>
          </a:xfrm>
          <a:prstGeom prst="rect">
            <a:avLst/>
          </a:prstGeom>
          <a:noFill/>
          <a:effectLst/>
        </p:spPr>
        <p:txBody>
          <a:bodyPr anchor="ctr" bIns="33584" lIns="67168" rIns="67168" rtlCol="0" tIns="33584" wrap="square">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itchFamily="34" typeface="微软雅黑"/>
                <a:ea charset="-122" panose="020b0503020204020204" pitchFamily="34" typeface="微软雅黑"/>
              </a:defRPr>
            </a:lvl1pPr>
          </a:lstStyle>
          <a:p>
            <a:pPr defTabSz="896090">
              <a:defRPr/>
            </a:pPr>
            <a:r>
              <a:rPr altLang="en-US" lang="zh-CN" sz="1274">
                <a:solidFill>
                  <a:prstClr val="black">
                    <a:lumMod val="85000"/>
                    <a:lumOff val="15000"/>
                  </a:prstClr>
                </a:solidFill>
              </a:rPr>
              <a:t>点击添加</a:t>
            </a:r>
          </a:p>
          <a:p>
            <a:pPr defTabSz="896090">
              <a:defRPr/>
            </a:pPr>
            <a:r>
              <a:rPr altLang="en-US" lang="zh-CN" sz="1274">
                <a:solidFill>
                  <a:prstClr val="black">
                    <a:lumMod val="85000"/>
                    <a:lumOff val="15000"/>
                  </a:prstClr>
                </a:solidFill>
              </a:rPr>
              <a:t>文字</a:t>
            </a:r>
          </a:p>
        </p:txBody>
      </p:sp>
      <p:sp>
        <p:nvSpPr>
          <p:cNvPr id="3" name="TextBox 25">
            <a:extLst>
              <a:ext uri="{FF2B5EF4-FFF2-40B4-BE49-F238E27FC236}">
                <a16:creationId xmlns:a16="http://schemas.microsoft.com/office/drawing/2014/main" id="{66CB8772-A773-44F6-A077-B5ADF11BFC93}"/>
              </a:ext>
            </a:extLst>
          </p:cNvPr>
          <p:cNvSpPr txBox="1"/>
          <p:nvPr/>
        </p:nvSpPr>
        <p:spPr>
          <a:xfrm>
            <a:off x="2100634" y="2355319"/>
            <a:ext cx="1169478" cy="649641"/>
          </a:xfrm>
          <a:prstGeom prst="rect">
            <a:avLst/>
          </a:prstGeom>
          <a:noFill/>
          <a:effectLst/>
        </p:spPr>
        <p:txBody>
          <a:bodyPr anchor="ctr" bIns="33584" lIns="67168" rIns="67168" rtlCol="0" tIns="33584" wrap="square">
            <a:spAutoFit/>
          </a:bodyPr>
          <a:lstStyle/>
          <a:p>
            <a:pPr algn="ctr" defTabSz="896090">
              <a:defRPr/>
            </a:pPr>
            <a:r>
              <a:rPr altLang="en-US" lang="zh-CN" sz="1274">
                <a:solidFill>
                  <a:prstClr val="black">
                    <a:lumMod val="85000"/>
                    <a:lumOff val="15000"/>
                  </a:prstClr>
                </a:solidFill>
                <a:latin charset="-122" pitchFamily="34" typeface="微软雅黑"/>
                <a:ea charset="-122" panose="020b0503020204020204" pitchFamily="34" typeface="微软雅黑"/>
              </a:rPr>
              <a:t>点击添加</a:t>
            </a:r>
          </a:p>
          <a:p>
            <a:pPr algn="ctr" defTabSz="896090">
              <a:defRPr/>
            </a:pPr>
            <a:r>
              <a:rPr altLang="en-US" lang="zh-CN" sz="1274">
                <a:solidFill>
                  <a:prstClr val="black">
                    <a:lumMod val="85000"/>
                    <a:lumOff val="15000"/>
                  </a:prstClr>
                </a:solidFill>
                <a:latin charset="-122" pitchFamily="34" typeface="微软雅黑"/>
                <a:ea charset="-122" panose="020b0503020204020204" pitchFamily="34" typeface="微软雅黑"/>
              </a:rPr>
              <a:t>文字点击添加</a:t>
            </a:r>
          </a:p>
          <a:p>
            <a:pPr algn="ctr" defTabSz="896090">
              <a:defRPr/>
            </a:pPr>
            <a:r>
              <a:rPr altLang="en-US" lang="zh-CN" sz="1274">
                <a:solidFill>
                  <a:prstClr val="black">
                    <a:lumMod val="85000"/>
                    <a:lumOff val="15000"/>
                  </a:prstClr>
                </a:solidFill>
                <a:latin charset="-122" pitchFamily="34" typeface="微软雅黑"/>
                <a:ea charset="-122" panose="020b0503020204020204" pitchFamily="34" typeface="微软雅黑"/>
              </a:rPr>
              <a:t>文字</a:t>
            </a:r>
          </a:p>
        </p:txBody>
      </p:sp>
      <p:sp>
        <p:nvSpPr>
          <p:cNvPr id="4" name="TextBox 26">
            <a:extLst>
              <a:ext uri="{FF2B5EF4-FFF2-40B4-BE49-F238E27FC236}">
                <a16:creationId xmlns:a16="http://schemas.microsoft.com/office/drawing/2014/main" id="{4AE798FD-D879-4F42-9E1B-B7F62A3ED1BA}"/>
              </a:ext>
            </a:extLst>
          </p:cNvPr>
          <p:cNvSpPr txBox="1"/>
          <p:nvPr/>
        </p:nvSpPr>
        <p:spPr>
          <a:xfrm>
            <a:off x="3555023" y="3271849"/>
            <a:ext cx="825515" cy="455483"/>
          </a:xfrm>
          <a:prstGeom prst="rect">
            <a:avLst/>
          </a:prstGeom>
          <a:noFill/>
          <a:effectLst/>
        </p:spPr>
        <p:txBody>
          <a:bodyPr anchor="ctr" bIns="33584" lIns="67168" rIns="67168" rtlCol="0" tIns="33584" wrap="square">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itchFamily="34" typeface="微软雅黑"/>
                <a:ea charset="-122" panose="020b0503020204020204" pitchFamily="34" typeface="微软雅黑"/>
              </a:defRPr>
            </a:lvl1pPr>
          </a:lstStyle>
          <a:p>
            <a:pPr defTabSz="896090">
              <a:defRPr/>
            </a:pPr>
            <a:r>
              <a:rPr altLang="en-US" lang="zh-CN" sz="1274">
                <a:solidFill>
                  <a:prstClr val="black">
                    <a:lumMod val="85000"/>
                    <a:lumOff val="15000"/>
                  </a:prstClr>
                </a:solidFill>
              </a:rPr>
              <a:t>点击添加</a:t>
            </a:r>
          </a:p>
          <a:p>
            <a:pPr defTabSz="896090">
              <a:defRPr/>
            </a:pPr>
            <a:r>
              <a:rPr altLang="en-US" lang="zh-CN" sz="1274">
                <a:solidFill>
                  <a:prstClr val="black">
                    <a:lumMod val="85000"/>
                    <a:lumOff val="15000"/>
                  </a:prstClr>
                </a:solidFill>
              </a:rPr>
              <a:t>文字</a:t>
            </a:r>
          </a:p>
        </p:txBody>
      </p:sp>
      <p:sp>
        <p:nvSpPr>
          <p:cNvPr id="5" name="TextBox 36">
            <a:extLst>
              <a:ext uri="{FF2B5EF4-FFF2-40B4-BE49-F238E27FC236}">
                <a16:creationId xmlns:a16="http://schemas.microsoft.com/office/drawing/2014/main" id="{4182C61D-C67F-453B-B6CA-26608E2DEB82}"/>
              </a:ext>
            </a:extLst>
          </p:cNvPr>
          <p:cNvSpPr txBox="1"/>
          <p:nvPr/>
        </p:nvSpPr>
        <p:spPr>
          <a:xfrm>
            <a:off x="4614844" y="2477190"/>
            <a:ext cx="1169478" cy="455483"/>
          </a:xfrm>
          <a:prstGeom prst="rect">
            <a:avLst/>
          </a:prstGeom>
          <a:noFill/>
          <a:effectLst/>
        </p:spPr>
        <p:txBody>
          <a:bodyPr anchor="ctr" bIns="33584" lIns="67168" rIns="67168" rtlCol="0" tIns="33584" wrap="square">
            <a:spAutoFit/>
          </a:bodyPr>
          <a:lstStyle/>
          <a:p>
            <a:pPr algn="ctr" defTabSz="896090">
              <a:defRPr/>
            </a:pPr>
            <a:r>
              <a:rPr altLang="en-US" lang="zh-CN" sz="1274">
                <a:solidFill>
                  <a:prstClr val="black">
                    <a:lumMod val="85000"/>
                    <a:lumOff val="15000"/>
                  </a:prstClr>
                </a:solidFill>
                <a:latin charset="-122" pitchFamily="34" typeface="微软雅黑"/>
                <a:ea charset="-122" panose="020b0503020204020204" pitchFamily="34" typeface="微软雅黑"/>
              </a:rPr>
              <a:t>点击添加</a:t>
            </a:r>
          </a:p>
          <a:p>
            <a:pPr algn="ctr" defTabSz="896090">
              <a:defRPr/>
            </a:pPr>
            <a:r>
              <a:rPr altLang="en-US" lang="zh-CN" sz="1274">
                <a:solidFill>
                  <a:prstClr val="black">
                    <a:lumMod val="85000"/>
                    <a:lumOff val="15000"/>
                  </a:prstClr>
                </a:solidFill>
                <a:latin charset="-122" pitchFamily="34" typeface="微软雅黑"/>
                <a:ea charset="-122" panose="020b0503020204020204" pitchFamily="34" typeface="微软雅黑"/>
              </a:rPr>
              <a:t>文字点击</a:t>
            </a:r>
          </a:p>
        </p:txBody>
      </p:sp>
      <p:sp>
        <p:nvSpPr>
          <p:cNvPr id="6" name="矩形 5">
            <a:extLst>
              <a:ext uri="{FF2B5EF4-FFF2-40B4-BE49-F238E27FC236}">
                <a16:creationId xmlns:a16="http://schemas.microsoft.com/office/drawing/2014/main" id="{5FFFAEC7-C249-4417-B67F-DC84D56A5D86}"/>
              </a:ext>
            </a:extLst>
          </p:cNvPr>
          <p:cNvSpPr/>
          <p:nvPr/>
        </p:nvSpPr>
        <p:spPr>
          <a:xfrm>
            <a:off x="6344236" y="1796723"/>
            <a:ext cx="1904220" cy="2505568"/>
          </a:xfrm>
          <a:prstGeom prst="rect">
            <a:avLst/>
          </a:prstGeom>
        </p:spPr>
        <p:txBody>
          <a:bodyPr bIns="33584" lIns="67168" rIns="67168" tIns="33584" wrap="square">
            <a:spAutoFit/>
          </a:bodyPr>
          <a:lstStyle/>
          <a:p>
            <a:pPr>
              <a:defRPr/>
            </a:pPr>
            <a:r>
              <a:rPr altLang="en-US" lang="zh-CN" sz="1600">
                <a:solidFill>
                  <a:schemeClr val="tx1">
                    <a:lumMod val="65000"/>
                    <a:lumOff val="35000"/>
                  </a:schemeClr>
                </a:solidFill>
                <a:latin charset="0" panose="020b0604020202020204" pitchFamily="34" typeface="Arial"/>
                <a:ea charset="-122" panose="020b0503020204020204" pitchFamily="34" typeface="微软雅黑"/>
              </a:rPr>
              <a:t>此处添加标题</a:t>
            </a:r>
          </a:p>
          <a:p>
            <a:pPr>
              <a:defRPr/>
            </a:pPr>
            <a:endParaRPr altLang="en-US" lang="zh-CN" sz="1600">
              <a:solidFill>
                <a:schemeClr val="tx1">
                  <a:lumMod val="65000"/>
                  <a:lumOff val="35000"/>
                </a:schemeClr>
              </a:solidFill>
              <a:latin charset="0" panose="020b0604020202020204" pitchFamily="34" typeface="Arial"/>
              <a:ea charset="-122" panose="020b0503020204020204" pitchFamily="34" typeface="微软雅黑"/>
            </a:endParaRPr>
          </a:p>
          <a:p>
            <a:pPr>
              <a:defRPr/>
            </a:pPr>
            <a:r>
              <a:rPr altLang="en-US" lang="zh-CN" sz="1600">
                <a:solidFill>
                  <a:schemeClr val="tx1">
                    <a:lumMod val="65000"/>
                    <a:lumOff val="35000"/>
                  </a:schemeClr>
                </a:solidFill>
                <a:latin charset="0" panose="020b0604020202020204" pitchFamily="34" typeface="Arial"/>
                <a:ea charset="-122" panose="020b0503020204020204" pitchFamily="34" typeface="微软雅黑"/>
              </a:rPr>
              <a:t>您的内容打在这里，或者通过复制文本后，在此狂中选择粘贴。</a:t>
            </a:r>
          </a:p>
          <a:p>
            <a:pPr>
              <a:defRPr/>
            </a:pPr>
            <a:r>
              <a:rPr altLang="en-US" lang="zh-CN" sz="1600">
                <a:solidFill>
                  <a:schemeClr val="tx1">
                    <a:lumMod val="65000"/>
                    <a:lumOff val="35000"/>
                  </a:schemeClr>
                </a:solidFill>
                <a:latin charset="0" panose="020b0604020202020204" pitchFamily="34" typeface="Arial"/>
                <a:ea charset="-122" panose="020b0503020204020204" pitchFamily="34" typeface="微软雅黑"/>
              </a:rPr>
              <a:t>您的内容打在这里，或者通过复制文本后，在此狂中选择粘贴。文字。</a:t>
            </a:r>
          </a:p>
        </p:txBody>
      </p:sp>
      <p:sp>
        <p:nvSpPr>
          <p:cNvPr id="7" name="Freeform 4">
            <a:extLst>
              <a:ext uri="{FF2B5EF4-FFF2-40B4-BE49-F238E27FC236}">
                <a16:creationId xmlns:a16="http://schemas.microsoft.com/office/drawing/2014/main" id="{5AC041B4-C1A1-453E-A956-B537C7E94AC1}"/>
              </a:ext>
            </a:extLst>
          </p:cNvPr>
          <p:cNvSpPr/>
          <p:nvPr/>
        </p:nvSpPr>
        <p:spPr bwMode="auto">
          <a:xfrm>
            <a:off x="1821202" y="1832275"/>
            <a:ext cx="1711761" cy="1712319"/>
          </a:xfrm>
          <a:custGeom>
            <a:rect b="b" l="l" r="r" t="t"/>
            <a:pathLst>
              <a:path h="2628031" w="2628619">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rgbClr val="19B49B"/>
          </a:solidFill>
          <a:ln algn="ctr" cap="flat" cmpd="sng" w="0">
            <a:noFill/>
            <a:prstDash val="solid"/>
          </a:ln>
          <a:effectLst/>
          <a:extLst/>
        </p:spPr>
        <p:txBody>
          <a:bodyPr anchor="ctr" bIns="33584" lIns="0" rIns="0" tIns="33584"/>
          <a:lstStyle/>
          <a:p>
            <a:pPr algn="ctr" defTabSz="671708" fontAlgn="base">
              <a:lnSpc>
                <a:spcPct val="120000"/>
              </a:lnSpc>
              <a:spcBef>
                <a:spcPts val="441"/>
              </a:spcBef>
              <a:spcAft>
                <a:spcPts val="441"/>
              </a:spcAft>
              <a:defRPr/>
            </a:pPr>
            <a:endParaRPr kern="0" lang="en-US" sz="2058">
              <a:solidFill>
                <a:sysClr lastClr="FFFFFF" val="window"/>
              </a:solidFill>
              <a:latin charset="-122" pitchFamily="34" typeface="微软雅黑"/>
              <a:ea charset="-122" panose="020b0503020204020204" pitchFamily="34" typeface="微软雅黑"/>
            </a:endParaRPr>
          </a:p>
        </p:txBody>
      </p:sp>
      <p:sp>
        <p:nvSpPr>
          <p:cNvPr id="8" name="Freeform 6">
            <a:extLst>
              <a:ext uri="{FF2B5EF4-FFF2-40B4-BE49-F238E27FC236}">
                <a16:creationId xmlns:a16="http://schemas.microsoft.com/office/drawing/2014/main" id="{CF77105B-FB0C-43EE-BBA6-C62F63294984}"/>
              </a:ext>
            </a:extLst>
          </p:cNvPr>
          <p:cNvSpPr/>
          <p:nvPr/>
        </p:nvSpPr>
        <p:spPr bwMode="auto">
          <a:xfrm>
            <a:off x="3282986" y="2765561"/>
            <a:ext cx="1353005" cy="1353447"/>
          </a:xfrm>
          <a:custGeom>
            <a:rect b="b" l="l" r="r" t="t"/>
            <a:pathLst>
              <a:path h="1487615" w="1487948">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959AA2"/>
          </a:solidFill>
          <a:ln algn="ctr" cap="flat" cmpd="sng" w="0">
            <a:noFill/>
            <a:prstDash val="solid"/>
          </a:ln>
          <a:effectLst/>
          <a:extLst/>
        </p:spPr>
        <p:txBody>
          <a:bodyPr anchor="ctr" bIns="33584" lIns="0" rIns="0" tIns="33584"/>
          <a:lstStyle/>
          <a:p>
            <a:pPr algn="ctr" defTabSz="671708" fontAlgn="base">
              <a:lnSpc>
                <a:spcPct val="120000"/>
              </a:lnSpc>
              <a:spcBef>
                <a:spcPts val="441"/>
              </a:spcBef>
              <a:spcAft>
                <a:spcPts val="441"/>
              </a:spcAft>
              <a:defRPr/>
            </a:pPr>
            <a:endParaRPr kern="0" lang="en-US" sz="2058">
              <a:solidFill>
                <a:srgbClr val="414455"/>
              </a:solidFill>
              <a:latin charset="-122" pitchFamily="34" typeface="微软雅黑"/>
              <a:ea charset="-122" panose="020b0503020204020204" pitchFamily="34" typeface="微软雅黑"/>
            </a:endParaRPr>
          </a:p>
        </p:txBody>
      </p:sp>
      <p:sp>
        <p:nvSpPr>
          <p:cNvPr id="9" name="Freeform 8">
            <a:extLst>
              <a:ext uri="{FF2B5EF4-FFF2-40B4-BE49-F238E27FC236}">
                <a16:creationId xmlns:a16="http://schemas.microsoft.com/office/drawing/2014/main" id="{198B4413-A006-432E-A41B-365B6B5AB469}"/>
              </a:ext>
            </a:extLst>
          </p:cNvPr>
          <p:cNvSpPr/>
          <p:nvPr/>
        </p:nvSpPr>
        <p:spPr bwMode="auto">
          <a:xfrm>
            <a:off x="691329" y="2896391"/>
            <a:ext cx="1493335" cy="1492936"/>
          </a:xfrm>
          <a:custGeom>
            <a:rect b="b" l="l" r="r" t="t"/>
            <a:pathLst>
              <a:path h="2080525" w="2075647">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959AA2"/>
          </a:solidFill>
          <a:ln algn="ctr" cap="flat" cmpd="sng" w="0">
            <a:noFill/>
            <a:prstDash val="solid"/>
          </a:ln>
          <a:effectLst/>
          <a:extLst/>
        </p:spPr>
        <p:txBody>
          <a:bodyPr anchor="ctr" bIns="33584" lIns="0" rIns="0" tIns="33584"/>
          <a:lstStyle/>
          <a:p>
            <a:pPr algn="ctr" defTabSz="671708" fontAlgn="base">
              <a:lnSpc>
                <a:spcPct val="120000"/>
              </a:lnSpc>
              <a:spcBef>
                <a:spcPts val="441"/>
              </a:spcBef>
              <a:spcAft>
                <a:spcPts val="441"/>
              </a:spcAft>
              <a:defRPr/>
            </a:pPr>
            <a:endParaRPr kern="0" lang="en-US" sz="2058">
              <a:solidFill>
                <a:sysClr lastClr="FFFFFF" val="window"/>
              </a:solidFill>
              <a:latin charset="-122" pitchFamily="34" typeface="微软雅黑"/>
              <a:ea charset="-122" panose="020b0503020204020204" pitchFamily="34" typeface="微软雅黑"/>
            </a:endParaRPr>
          </a:p>
        </p:txBody>
      </p:sp>
      <p:sp>
        <p:nvSpPr>
          <p:cNvPr id="10" name="Freeform 6">
            <a:extLst>
              <a:ext uri="{FF2B5EF4-FFF2-40B4-BE49-F238E27FC236}">
                <a16:creationId xmlns:a16="http://schemas.microsoft.com/office/drawing/2014/main" id="{171852C7-D432-40AA-AE3A-A54B6B6F3015}"/>
              </a:ext>
            </a:extLst>
          </p:cNvPr>
          <p:cNvSpPr/>
          <p:nvPr/>
        </p:nvSpPr>
        <p:spPr bwMode="auto">
          <a:xfrm>
            <a:off x="4374110" y="1886201"/>
            <a:ext cx="1634355" cy="1634891"/>
          </a:xfrm>
          <a:custGeom>
            <a:rect b="b" l="l" r="r" t="t"/>
            <a:pathLst>
              <a:path h="1487615" w="1487948">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53585F"/>
          </a:solidFill>
          <a:ln algn="ctr" cap="flat" cmpd="sng" w="0">
            <a:noFill/>
            <a:prstDash val="solid"/>
          </a:ln>
          <a:effectLst/>
          <a:extLst/>
        </p:spPr>
        <p:txBody>
          <a:bodyPr anchor="ctr" bIns="33584" lIns="0" rIns="0" tIns="33584"/>
          <a:lstStyle/>
          <a:p>
            <a:pPr algn="ctr" defTabSz="671708" fontAlgn="base">
              <a:lnSpc>
                <a:spcPct val="120000"/>
              </a:lnSpc>
              <a:spcBef>
                <a:spcPts val="441"/>
              </a:spcBef>
              <a:spcAft>
                <a:spcPts val="441"/>
              </a:spcAft>
              <a:defRPr/>
            </a:pPr>
            <a:endParaRPr kern="0" lang="en-US" sz="2058">
              <a:solidFill>
                <a:sysClr lastClr="FFFFFF" val="window"/>
              </a:solidFill>
              <a:latin charset="-122" pitchFamily="34" typeface="微软雅黑"/>
              <a:ea charset="-122" panose="020b0503020204020204" pitchFamily="34" typeface="微软雅黑"/>
            </a:endParaRPr>
          </a:p>
        </p:txBody>
      </p:sp>
      <p:sp>
        <p:nvSpPr>
          <p:cNvPr id="11" name="矩形 10">
            <a:extLst>
              <a:ext uri="{FF2B5EF4-FFF2-40B4-BE49-F238E27FC236}">
                <a16:creationId xmlns:a16="http://schemas.microsoft.com/office/drawing/2014/main" id="{E7DDF097-65B0-43BF-8489-45AE631B0FCB}"/>
              </a:ext>
            </a:extLst>
          </p:cNvPr>
          <p:cNvSpPr/>
          <p:nvPr/>
        </p:nvSpPr>
        <p:spPr>
          <a:xfrm>
            <a:off x="3071605" y="1108888"/>
            <a:ext cx="2822517" cy="340689"/>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3596" lIns="67192" rIns="67192" rtlCol="0" tIns="33596"/>
          <a:lstStyle/>
          <a:p>
            <a:pPr algn="ctr" defTabSz="896090">
              <a:defRPr/>
            </a:pPr>
            <a:r>
              <a:rPr altLang="en-US" lang="zh-CN" sz="1764">
                <a:solidFill>
                  <a:prstClr val="white"/>
                </a:solidFill>
                <a:latin charset="-122" pitchFamily="34" typeface="微软雅黑"/>
                <a:ea charset="-122" panose="020b0503020204020204" pitchFamily="34" typeface="微软雅黑"/>
              </a:rPr>
              <a:t>点击添加小标题</a:t>
            </a:r>
          </a:p>
        </p:txBody>
      </p:sp>
      <p:sp>
        <p:nvSpPr>
          <p:cNvPr id="12" name="TextBox 20">
            <a:extLst>
              <a:ext uri="{FF2B5EF4-FFF2-40B4-BE49-F238E27FC236}">
                <a16:creationId xmlns:a16="http://schemas.microsoft.com/office/drawing/2014/main" id="{CFA4A446-D54D-4418-AC52-EED9F1BEEAAA}"/>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具体目标规划</a:t>
            </a:r>
          </a:p>
        </p:txBody>
      </p:sp>
      <p:sp>
        <p:nvSpPr>
          <p:cNvPr id="13" name="矩形 12">
            <a:extLst>
              <a:ext uri="{FF2B5EF4-FFF2-40B4-BE49-F238E27FC236}">
                <a16:creationId xmlns:a16="http://schemas.microsoft.com/office/drawing/2014/main" id="{F9B3F1D4-9492-4556-9DE5-7889AF6708DF}"/>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05</a:t>
            </a:r>
          </a:p>
        </p:txBody>
      </p:sp>
      <p:cxnSp>
        <p:nvCxnSpPr>
          <p:cNvPr id="14" name="直接连接符 13">
            <a:extLst>
              <a:ext uri="{FF2B5EF4-FFF2-40B4-BE49-F238E27FC236}">
                <a16:creationId xmlns:a16="http://schemas.microsoft.com/office/drawing/2014/main" id="{3AC585F1-4EDF-4D7B-9330-F792054ADBDB}"/>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15" name="组合 14">
            <a:extLst>
              <a:ext uri="{FF2B5EF4-FFF2-40B4-BE49-F238E27FC236}">
                <a16:creationId xmlns:a16="http://schemas.microsoft.com/office/drawing/2014/main" id="{CE821B80-ABDA-402A-AF3A-584D1C690FBC}"/>
              </a:ext>
            </a:extLst>
          </p:cNvPr>
          <p:cNvGrpSpPr/>
          <p:nvPr/>
        </p:nvGrpSpPr>
        <p:grpSpPr>
          <a:xfrm>
            <a:off x="6836829" y="219003"/>
            <a:ext cx="2812751" cy="584775"/>
            <a:chOff x="6836829" y="219003"/>
            <a:chExt cx="2812751" cy="584775"/>
          </a:xfrm>
        </p:grpSpPr>
        <p:sp>
          <p:nvSpPr>
            <p:cNvPr id="16" name="TextBox 20">
              <a:extLst>
                <a:ext uri="{FF2B5EF4-FFF2-40B4-BE49-F238E27FC236}">
                  <a16:creationId xmlns:a16="http://schemas.microsoft.com/office/drawing/2014/main" id="{58AFD38E-F6A3-4116-9B5A-89E15C1F47DA}"/>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17" name="TextBox 20">
              <a:extLst>
                <a:ext uri="{FF2B5EF4-FFF2-40B4-BE49-F238E27FC236}">
                  <a16:creationId xmlns:a16="http://schemas.microsoft.com/office/drawing/2014/main" id="{8EB84410-EE22-4B05-8AF1-7C3CEB360BB4}"/>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18" name="TextBox 20">
              <a:extLst>
                <a:ext uri="{FF2B5EF4-FFF2-40B4-BE49-F238E27FC236}">
                  <a16:creationId xmlns:a16="http://schemas.microsoft.com/office/drawing/2014/main" id="{C186EDBF-A653-4A49-BB4E-567CC8EA66F2}"/>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19" name="任意多边形: 形状 18">
            <a:extLst>
              <a:ext uri="{FF2B5EF4-FFF2-40B4-BE49-F238E27FC236}">
                <a16:creationId xmlns:a16="http://schemas.microsoft.com/office/drawing/2014/main" id="{0E01B140-C8B3-46A4-91B6-83295562E525}"/>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00410998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9"/>
                                        </p:tgtEl>
                                        <p:attrNameLst>
                                          <p:attrName>style.visibility</p:attrName>
                                        </p:attrNameLst>
                                      </p:cBhvr>
                                      <p:to>
                                        <p:strVal val="visible"/>
                                      </p:to>
                                    </p:set>
                                    <p:animEffect filter="fade" transition="in">
                                      <p:cBhvr>
                                        <p:cTn dur="100" id="7"/>
                                        <p:tgtEl>
                                          <p:spTgt spid="19"/>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14"/>
                                        </p:tgtEl>
                                        <p:attrNameLst>
                                          <p:attrName>style.visibility</p:attrName>
                                        </p:attrNameLst>
                                      </p:cBhvr>
                                      <p:to>
                                        <p:strVal val="visible"/>
                                      </p:to>
                                    </p:set>
                                    <p:animEffect filter="wipe(left)" transition="in">
                                      <p:cBhvr>
                                        <p:cTn dur="300" id="11"/>
                                        <p:tgtEl>
                                          <p:spTgt spid="14"/>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13"/>
                                        </p:tgtEl>
                                        <p:attrNameLst>
                                          <p:attrName>style.visibility</p:attrName>
                                        </p:attrNameLst>
                                      </p:cBhvr>
                                      <p:to>
                                        <p:strVal val="visible"/>
                                      </p:to>
                                    </p:set>
                                    <p:anim calcmode="lin" valueType="num">
                                      <p:cBhvr additive="base">
                                        <p:cTn dur="400" fill="hold" id="14"/>
                                        <p:tgtEl>
                                          <p:spTgt spid="13"/>
                                        </p:tgtEl>
                                        <p:attrNameLst>
                                          <p:attrName>ppt_x</p:attrName>
                                        </p:attrNameLst>
                                      </p:cBhvr>
                                      <p:tavLst>
                                        <p:tav tm="0">
                                          <p:val>
                                            <p:strVal val="0-#ppt_w/2"/>
                                          </p:val>
                                        </p:tav>
                                        <p:tav tm="100000">
                                          <p:val>
                                            <p:strVal val="#ppt_x"/>
                                          </p:val>
                                        </p:tav>
                                      </p:tavLst>
                                    </p:anim>
                                    <p:anim calcmode="lin" valueType="num">
                                      <p:cBhvr additive="base">
                                        <p:cTn dur="400" fill="hold" id="15"/>
                                        <p:tgtEl>
                                          <p:spTgt spid="13"/>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12"/>
                                        </p:tgtEl>
                                        <p:attrNameLst>
                                          <p:attrName>style.visibility</p:attrName>
                                        </p:attrNameLst>
                                      </p:cBhvr>
                                      <p:to>
                                        <p:strVal val="visible"/>
                                      </p:to>
                                    </p:set>
                                    <p:anim calcmode="lin" valueType="num">
                                      <p:cBhvr additive="base">
                                        <p:cTn dur="400" fill="hold" id="19"/>
                                        <p:tgtEl>
                                          <p:spTgt spid="12"/>
                                        </p:tgtEl>
                                        <p:attrNameLst>
                                          <p:attrName>ppt_x</p:attrName>
                                        </p:attrNameLst>
                                      </p:cBhvr>
                                      <p:tavLst>
                                        <p:tav tm="0">
                                          <p:val>
                                            <p:strVal val="0-#ppt_w/2"/>
                                          </p:val>
                                        </p:tav>
                                        <p:tav tm="100000">
                                          <p:val>
                                            <p:strVal val="#ppt_x"/>
                                          </p:val>
                                        </p:tav>
                                      </p:tavLst>
                                    </p:anim>
                                    <p:anim calcmode="lin" valueType="num">
                                      <p:cBhvr additive="base">
                                        <p:cTn dur="400" fill="hold" id="20"/>
                                        <p:tgtEl>
                                          <p:spTgt spid="12"/>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15"/>
                                        </p:tgtEl>
                                        <p:attrNameLst>
                                          <p:attrName>style.visibility</p:attrName>
                                        </p:attrNameLst>
                                      </p:cBhvr>
                                      <p:to>
                                        <p:strVal val="visible"/>
                                      </p:to>
                                    </p:set>
                                    <p:animEffect filter="randombar(horizontal)" transition="in">
                                      <p:cBhvr>
                                        <p:cTn dur="400" id="23"/>
                                        <p:tgtEl>
                                          <p:spTgt spid="15"/>
                                        </p:tgtEl>
                                      </p:cBhvr>
                                    </p:animEffect>
                                  </p:childTnLst>
                                </p:cTn>
                              </p:par>
                            </p:childTnLst>
                          </p:cTn>
                        </p:par>
                        <p:par>
                          <p:cTn fill="hold" id="24" nodeType="afterGroup">
                            <p:stCondLst>
                              <p:cond delay="900"/>
                            </p:stCondLst>
                            <p:childTnLst>
                              <p:par>
                                <p:cTn fill="hold" grpId="0" id="25" nodeType="afterEffect" presetClass="entr" presetID="16" presetSubtype="37">
                                  <p:stCondLst>
                                    <p:cond delay="0"/>
                                  </p:stCondLst>
                                  <p:childTnLst>
                                    <p:set>
                                      <p:cBhvr>
                                        <p:cTn dur="1" fill="hold" id="26">
                                          <p:stCondLst>
                                            <p:cond delay="0"/>
                                          </p:stCondLst>
                                        </p:cTn>
                                        <p:tgtEl>
                                          <p:spTgt spid="11"/>
                                        </p:tgtEl>
                                        <p:attrNameLst>
                                          <p:attrName>style.visibility</p:attrName>
                                        </p:attrNameLst>
                                      </p:cBhvr>
                                      <p:to>
                                        <p:strVal val="visible"/>
                                      </p:to>
                                    </p:set>
                                    <p:animEffect filter="barn(outVertical)" transition="in">
                                      <p:cBhvr>
                                        <p:cTn dur="500" id="27"/>
                                        <p:tgtEl>
                                          <p:spTgt spid="11"/>
                                        </p:tgtEl>
                                      </p:cBhvr>
                                    </p:animEffect>
                                  </p:childTnLst>
                                </p:cTn>
                              </p:par>
                            </p:childTnLst>
                          </p:cTn>
                        </p:par>
                        <p:par>
                          <p:cTn fill="hold" id="28" nodeType="afterGroup">
                            <p:stCondLst>
                              <p:cond delay="1400"/>
                            </p:stCondLst>
                            <p:childTnLst>
                              <p:par>
                                <p:cTn fill="hold" grpId="0" id="29" nodeType="afterEffect" presetClass="entr" presetID="10"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500" id="31"/>
                                        <p:tgtEl>
                                          <p:spTgt spid="9"/>
                                        </p:tgtEl>
                                      </p:cBhvr>
                                    </p:animEffect>
                                  </p:childTnLst>
                                </p:cTn>
                              </p:par>
                              <p:par>
                                <p:cTn fill="hold" grpId="1" id="32" nodeType="withEffect" presetClass="emph" presetID="8" presetSubtype="0" repeatCount="indefinite">
                                  <p:stCondLst>
                                    <p:cond delay="0"/>
                                  </p:stCondLst>
                                  <p:childTnLst>
                                    <p:animRot by="-86400000">
                                      <p:cBhvr>
                                        <p:cTn dur="8000" fill="hold" id="33"/>
                                        <p:tgtEl>
                                          <p:spTgt spid="9"/>
                                        </p:tgtEl>
                                        <p:attrNameLst>
                                          <p:attrName>r</p:attrName>
                                        </p:attrNameLst>
                                      </p:cBhvr>
                                    </p:animRot>
                                  </p:childTnLst>
                                </p:cTn>
                              </p:par>
                              <p:par>
                                <p:cTn fill="hold" grpId="0" id="34" nodeType="withEffect" presetClass="entr" presetID="53" presetSubtype="0">
                                  <p:stCondLst>
                                    <p:cond delay="500"/>
                                  </p:stCondLst>
                                  <p:childTnLst>
                                    <p:set>
                                      <p:cBhvr>
                                        <p:cTn dur="1" fill="hold" id="35">
                                          <p:stCondLst>
                                            <p:cond delay="0"/>
                                          </p:stCondLst>
                                        </p:cTn>
                                        <p:tgtEl>
                                          <p:spTgt spid="2"/>
                                        </p:tgtEl>
                                        <p:attrNameLst>
                                          <p:attrName>style.visibility</p:attrName>
                                        </p:attrNameLst>
                                      </p:cBhvr>
                                      <p:to>
                                        <p:strVal val="visible"/>
                                      </p:to>
                                    </p:set>
                                    <p:anim calcmode="lin" valueType="num">
                                      <p:cBhvr>
                                        <p:cTn dur="500" fill="hold" id="36"/>
                                        <p:tgtEl>
                                          <p:spTgt spid="2"/>
                                        </p:tgtEl>
                                        <p:attrNameLst>
                                          <p:attrName>ppt_w</p:attrName>
                                        </p:attrNameLst>
                                      </p:cBhvr>
                                      <p:tavLst>
                                        <p:tav tm="0">
                                          <p:val>
                                            <p:fltVal val="0"/>
                                          </p:val>
                                        </p:tav>
                                        <p:tav tm="100000">
                                          <p:val>
                                            <p:strVal val="#ppt_w"/>
                                          </p:val>
                                        </p:tav>
                                      </p:tavLst>
                                    </p:anim>
                                    <p:anim calcmode="lin" valueType="num">
                                      <p:cBhvr>
                                        <p:cTn dur="500" fill="hold" id="37"/>
                                        <p:tgtEl>
                                          <p:spTgt spid="2"/>
                                        </p:tgtEl>
                                        <p:attrNameLst>
                                          <p:attrName>ppt_h</p:attrName>
                                        </p:attrNameLst>
                                      </p:cBhvr>
                                      <p:tavLst>
                                        <p:tav tm="0">
                                          <p:val>
                                            <p:fltVal val="0"/>
                                          </p:val>
                                        </p:tav>
                                        <p:tav tm="100000">
                                          <p:val>
                                            <p:strVal val="#ppt_h"/>
                                          </p:val>
                                        </p:tav>
                                      </p:tavLst>
                                    </p:anim>
                                    <p:animEffect filter="fade" transition="in">
                                      <p:cBhvr>
                                        <p:cTn dur="500" id="38"/>
                                        <p:tgtEl>
                                          <p:spTgt spid="2"/>
                                        </p:tgtEl>
                                      </p:cBhvr>
                                    </p:animEffect>
                                  </p:childTnLst>
                                </p:cTn>
                              </p:par>
                              <p:par>
                                <p:cTn fill="hold" grpId="0" id="39" nodeType="withEffect" presetClass="entr" presetID="10" presetSubtype="0">
                                  <p:stCondLst>
                                    <p:cond delay="1500"/>
                                  </p:stCondLst>
                                  <p:childTnLst>
                                    <p:set>
                                      <p:cBhvr>
                                        <p:cTn dur="1" fill="hold" id="40">
                                          <p:stCondLst>
                                            <p:cond delay="0"/>
                                          </p:stCondLst>
                                        </p:cTn>
                                        <p:tgtEl>
                                          <p:spTgt spid="7"/>
                                        </p:tgtEl>
                                        <p:attrNameLst>
                                          <p:attrName>style.visibility</p:attrName>
                                        </p:attrNameLst>
                                      </p:cBhvr>
                                      <p:to>
                                        <p:strVal val="visible"/>
                                      </p:to>
                                    </p:set>
                                    <p:animEffect filter="fade" transition="in">
                                      <p:cBhvr>
                                        <p:cTn dur="500" id="41"/>
                                        <p:tgtEl>
                                          <p:spTgt spid="7"/>
                                        </p:tgtEl>
                                      </p:cBhvr>
                                    </p:animEffect>
                                  </p:childTnLst>
                                </p:cTn>
                              </p:par>
                              <p:par>
                                <p:cTn fill="hold" grpId="1" id="42" nodeType="withEffect" presetClass="emph" presetID="8" presetSubtype="0" repeatCount="indefinite">
                                  <p:stCondLst>
                                    <p:cond delay="1500"/>
                                  </p:stCondLst>
                                  <p:childTnLst>
                                    <p:animRot by="64800000">
                                      <p:cBhvr>
                                        <p:cTn dur="7500" fill="hold" id="43"/>
                                        <p:tgtEl>
                                          <p:spTgt spid="7"/>
                                        </p:tgtEl>
                                        <p:attrNameLst>
                                          <p:attrName>r</p:attrName>
                                        </p:attrNameLst>
                                      </p:cBhvr>
                                    </p:animRot>
                                  </p:childTnLst>
                                </p:cTn>
                              </p:par>
                              <p:par>
                                <p:cTn fill="hold" grpId="0" id="44" nodeType="withEffect" presetClass="entr" presetID="53" presetSubtype="0">
                                  <p:stCondLst>
                                    <p:cond delay="2000"/>
                                  </p:stCondLst>
                                  <p:childTnLst>
                                    <p:set>
                                      <p:cBhvr>
                                        <p:cTn dur="1" fill="hold" id="45">
                                          <p:stCondLst>
                                            <p:cond delay="0"/>
                                          </p:stCondLst>
                                        </p:cTn>
                                        <p:tgtEl>
                                          <p:spTgt spid="3"/>
                                        </p:tgtEl>
                                        <p:attrNameLst>
                                          <p:attrName>style.visibility</p:attrName>
                                        </p:attrNameLst>
                                      </p:cBhvr>
                                      <p:to>
                                        <p:strVal val="visible"/>
                                      </p:to>
                                    </p:set>
                                    <p:anim calcmode="lin" valueType="num">
                                      <p:cBhvr>
                                        <p:cTn dur="500" fill="hold" id="46"/>
                                        <p:tgtEl>
                                          <p:spTgt spid="3"/>
                                        </p:tgtEl>
                                        <p:attrNameLst>
                                          <p:attrName>ppt_w</p:attrName>
                                        </p:attrNameLst>
                                      </p:cBhvr>
                                      <p:tavLst>
                                        <p:tav tm="0">
                                          <p:val>
                                            <p:fltVal val="0"/>
                                          </p:val>
                                        </p:tav>
                                        <p:tav tm="100000">
                                          <p:val>
                                            <p:strVal val="#ppt_w"/>
                                          </p:val>
                                        </p:tav>
                                      </p:tavLst>
                                    </p:anim>
                                    <p:anim calcmode="lin" valueType="num">
                                      <p:cBhvr>
                                        <p:cTn dur="500" fill="hold" id="47"/>
                                        <p:tgtEl>
                                          <p:spTgt spid="3"/>
                                        </p:tgtEl>
                                        <p:attrNameLst>
                                          <p:attrName>ppt_h</p:attrName>
                                        </p:attrNameLst>
                                      </p:cBhvr>
                                      <p:tavLst>
                                        <p:tav tm="0">
                                          <p:val>
                                            <p:fltVal val="0"/>
                                          </p:val>
                                        </p:tav>
                                        <p:tav tm="100000">
                                          <p:val>
                                            <p:strVal val="#ppt_h"/>
                                          </p:val>
                                        </p:tav>
                                      </p:tavLst>
                                    </p:anim>
                                    <p:animEffect filter="fade" transition="in">
                                      <p:cBhvr>
                                        <p:cTn dur="500" id="48"/>
                                        <p:tgtEl>
                                          <p:spTgt spid="3"/>
                                        </p:tgtEl>
                                      </p:cBhvr>
                                    </p:animEffect>
                                  </p:childTnLst>
                                </p:cTn>
                              </p:par>
                              <p:par>
                                <p:cTn fill="hold" grpId="0" id="49" nodeType="withEffect" presetClass="entr" presetID="10" presetSubtype="0">
                                  <p:stCondLst>
                                    <p:cond delay="3000"/>
                                  </p:stCondLst>
                                  <p:childTnLst>
                                    <p:set>
                                      <p:cBhvr>
                                        <p:cTn dur="1" fill="hold" id="50">
                                          <p:stCondLst>
                                            <p:cond delay="0"/>
                                          </p:stCondLst>
                                        </p:cTn>
                                        <p:tgtEl>
                                          <p:spTgt spid="8"/>
                                        </p:tgtEl>
                                        <p:attrNameLst>
                                          <p:attrName>style.visibility</p:attrName>
                                        </p:attrNameLst>
                                      </p:cBhvr>
                                      <p:to>
                                        <p:strVal val="visible"/>
                                      </p:to>
                                    </p:set>
                                    <p:animEffect filter="fade" transition="in">
                                      <p:cBhvr>
                                        <p:cTn dur="500" id="51"/>
                                        <p:tgtEl>
                                          <p:spTgt spid="8"/>
                                        </p:tgtEl>
                                      </p:cBhvr>
                                    </p:animEffect>
                                  </p:childTnLst>
                                </p:cTn>
                              </p:par>
                              <p:par>
                                <p:cTn fill="hold" grpId="1" id="52" nodeType="withEffect" presetClass="emph" presetID="8" presetSubtype="0" repeatCount="indefinite">
                                  <p:stCondLst>
                                    <p:cond delay="3000"/>
                                  </p:stCondLst>
                                  <p:childTnLst>
                                    <p:animRot by="-108000000">
                                      <p:cBhvr>
                                        <p:cTn dur="7500" fill="hold" id="53"/>
                                        <p:tgtEl>
                                          <p:spTgt spid="8"/>
                                        </p:tgtEl>
                                        <p:attrNameLst>
                                          <p:attrName>r</p:attrName>
                                        </p:attrNameLst>
                                      </p:cBhvr>
                                    </p:animRot>
                                  </p:childTnLst>
                                </p:cTn>
                              </p:par>
                              <p:par>
                                <p:cTn fill="hold" grpId="0" id="54" nodeType="withEffect" presetClass="entr" presetID="53" presetSubtype="0">
                                  <p:stCondLst>
                                    <p:cond delay="4000"/>
                                  </p:stCondLst>
                                  <p:childTnLst>
                                    <p:set>
                                      <p:cBhvr>
                                        <p:cTn dur="1" fill="hold" id="55">
                                          <p:stCondLst>
                                            <p:cond delay="0"/>
                                          </p:stCondLst>
                                        </p:cTn>
                                        <p:tgtEl>
                                          <p:spTgt spid="4"/>
                                        </p:tgtEl>
                                        <p:attrNameLst>
                                          <p:attrName>style.visibility</p:attrName>
                                        </p:attrNameLst>
                                      </p:cBhvr>
                                      <p:to>
                                        <p:strVal val="visible"/>
                                      </p:to>
                                    </p:set>
                                    <p:anim calcmode="lin" valueType="num">
                                      <p:cBhvr>
                                        <p:cTn dur="500" fill="hold" id="56"/>
                                        <p:tgtEl>
                                          <p:spTgt spid="4"/>
                                        </p:tgtEl>
                                        <p:attrNameLst>
                                          <p:attrName>ppt_w</p:attrName>
                                        </p:attrNameLst>
                                      </p:cBhvr>
                                      <p:tavLst>
                                        <p:tav tm="0">
                                          <p:val>
                                            <p:fltVal val="0"/>
                                          </p:val>
                                        </p:tav>
                                        <p:tav tm="100000">
                                          <p:val>
                                            <p:strVal val="#ppt_w"/>
                                          </p:val>
                                        </p:tav>
                                      </p:tavLst>
                                    </p:anim>
                                    <p:anim calcmode="lin" valueType="num">
                                      <p:cBhvr>
                                        <p:cTn dur="500" fill="hold" id="57"/>
                                        <p:tgtEl>
                                          <p:spTgt spid="4"/>
                                        </p:tgtEl>
                                        <p:attrNameLst>
                                          <p:attrName>ppt_h</p:attrName>
                                        </p:attrNameLst>
                                      </p:cBhvr>
                                      <p:tavLst>
                                        <p:tav tm="0">
                                          <p:val>
                                            <p:fltVal val="0"/>
                                          </p:val>
                                        </p:tav>
                                        <p:tav tm="100000">
                                          <p:val>
                                            <p:strVal val="#ppt_h"/>
                                          </p:val>
                                        </p:tav>
                                      </p:tavLst>
                                    </p:anim>
                                    <p:animEffect filter="fade" transition="in">
                                      <p:cBhvr>
                                        <p:cTn dur="500" id="58"/>
                                        <p:tgtEl>
                                          <p:spTgt spid="4"/>
                                        </p:tgtEl>
                                      </p:cBhvr>
                                    </p:animEffect>
                                  </p:childTnLst>
                                </p:cTn>
                              </p:par>
                              <p:par>
                                <p:cTn fill="hold" grpId="0" id="59" nodeType="withEffect" presetClass="entr" presetID="10" presetSubtype="0">
                                  <p:stCondLst>
                                    <p:cond delay="4500"/>
                                  </p:stCondLst>
                                  <p:childTnLst>
                                    <p:set>
                                      <p:cBhvr>
                                        <p:cTn dur="1" fill="hold" id="60">
                                          <p:stCondLst>
                                            <p:cond delay="0"/>
                                          </p:stCondLst>
                                        </p:cTn>
                                        <p:tgtEl>
                                          <p:spTgt spid="10"/>
                                        </p:tgtEl>
                                        <p:attrNameLst>
                                          <p:attrName>style.visibility</p:attrName>
                                        </p:attrNameLst>
                                      </p:cBhvr>
                                      <p:to>
                                        <p:strVal val="visible"/>
                                      </p:to>
                                    </p:set>
                                    <p:animEffect filter="fade" transition="in">
                                      <p:cBhvr>
                                        <p:cTn dur="500" id="61"/>
                                        <p:tgtEl>
                                          <p:spTgt spid="10"/>
                                        </p:tgtEl>
                                      </p:cBhvr>
                                    </p:animEffect>
                                  </p:childTnLst>
                                </p:cTn>
                              </p:par>
                              <p:par>
                                <p:cTn fill="hold" grpId="1" id="62" nodeType="withEffect" presetClass="emph" presetID="8" presetSubtype="0" repeatCount="indefinite">
                                  <p:stCondLst>
                                    <p:cond delay="4500"/>
                                  </p:stCondLst>
                                  <p:childTnLst>
                                    <p:animRot by="86400000">
                                      <p:cBhvr>
                                        <p:cTn dur="7000" fill="hold" id="63"/>
                                        <p:tgtEl>
                                          <p:spTgt spid="10"/>
                                        </p:tgtEl>
                                        <p:attrNameLst>
                                          <p:attrName>r</p:attrName>
                                        </p:attrNameLst>
                                      </p:cBhvr>
                                    </p:animRot>
                                  </p:childTnLst>
                                </p:cTn>
                              </p:par>
                              <p:par>
                                <p:cTn fill="hold" grpId="0" id="64" nodeType="withEffect" presetClass="entr" presetID="53" presetSubtype="0">
                                  <p:stCondLst>
                                    <p:cond delay="5000"/>
                                  </p:stCondLst>
                                  <p:childTnLst>
                                    <p:set>
                                      <p:cBhvr>
                                        <p:cTn dur="1" fill="hold" id="65">
                                          <p:stCondLst>
                                            <p:cond delay="0"/>
                                          </p:stCondLst>
                                        </p:cTn>
                                        <p:tgtEl>
                                          <p:spTgt spid="5"/>
                                        </p:tgtEl>
                                        <p:attrNameLst>
                                          <p:attrName>style.visibility</p:attrName>
                                        </p:attrNameLst>
                                      </p:cBhvr>
                                      <p:to>
                                        <p:strVal val="visible"/>
                                      </p:to>
                                    </p:set>
                                    <p:anim calcmode="lin" valueType="num">
                                      <p:cBhvr>
                                        <p:cTn dur="500" fill="hold" id="66"/>
                                        <p:tgtEl>
                                          <p:spTgt spid="5"/>
                                        </p:tgtEl>
                                        <p:attrNameLst>
                                          <p:attrName>ppt_w</p:attrName>
                                        </p:attrNameLst>
                                      </p:cBhvr>
                                      <p:tavLst>
                                        <p:tav tm="0">
                                          <p:val>
                                            <p:fltVal val="0"/>
                                          </p:val>
                                        </p:tav>
                                        <p:tav tm="100000">
                                          <p:val>
                                            <p:strVal val="#ppt_w"/>
                                          </p:val>
                                        </p:tav>
                                      </p:tavLst>
                                    </p:anim>
                                    <p:anim calcmode="lin" valueType="num">
                                      <p:cBhvr>
                                        <p:cTn dur="500" fill="hold" id="67"/>
                                        <p:tgtEl>
                                          <p:spTgt spid="5"/>
                                        </p:tgtEl>
                                        <p:attrNameLst>
                                          <p:attrName>ppt_h</p:attrName>
                                        </p:attrNameLst>
                                      </p:cBhvr>
                                      <p:tavLst>
                                        <p:tav tm="0">
                                          <p:val>
                                            <p:fltVal val="0"/>
                                          </p:val>
                                        </p:tav>
                                        <p:tav tm="100000">
                                          <p:val>
                                            <p:strVal val="#ppt_h"/>
                                          </p:val>
                                        </p:tav>
                                      </p:tavLst>
                                    </p:anim>
                                    <p:animEffect filter="fade" transition="in">
                                      <p:cBhvr>
                                        <p:cTn dur="500" id="68"/>
                                        <p:tgtEl>
                                          <p:spTgt spid="5"/>
                                        </p:tgtEl>
                                      </p:cBhvr>
                                    </p:animEffect>
                                  </p:childTnLst>
                                </p:cTn>
                              </p:par>
                              <p:par>
                                <p:cTn fill="hold" grpId="0" id="69" nodeType="withEffect" presetClass="entr" presetID="22" presetSubtype="8">
                                  <p:stCondLst>
                                    <p:cond delay="6500"/>
                                  </p:stCondLst>
                                  <p:childTnLst>
                                    <p:set>
                                      <p:cBhvr>
                                        <p:cTn dur="1" fill="hold" id="70">
                                          <p:stCondLst>
                                            <p:cond delay="0"/>
                                          </p:stCondLst>
                                        </p:cTn>
                                        <p:tgtEl>
                                          <p:spTgt spid="6"/>
                                        </p:tgtEl>
                                        <p:attrNameLst>
                                          <p:attrName>style.visibility</p:attrName>
                                        </p:attrNameLst>
                                      </p:cBhvr>
                                      <p:to>
                                        <p:strVal val="visible"/>
                                      </p:to>
                                    </p:set>
                                    <p:animEffect filter="wipe(left)" transition="in">
                                      <p:cBhvr>
                                        <p:cTn dur="500" id="71"/>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1" spid="7"/>
      <p:bldP grpId="0" spid="8"/>
      <p:bldP grpId="1" spid="8"/>
      <p:bldP grpId="0" spid="9"/>
      <p:bldP grpId="1" spid="9"/>
      <p:bldP grpId="0" spid="10"/>
      <p:bldP grpId="1" spid="10"/>
      <p:bldP grpId="0" spid="11"/>
      <p:bldP grpId="0" spid="12"/>
      <p:bldP grpId="0" spid="13"/>
      <p:bldP grpId="0" spid="19"/>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五边形 25">
            <a:extLst>
              <a:ext uri="{FF2B5EF4-FFF2-40B4-BE49-F238E27FC236}">
                <a16:creationId xmlns:a16="http://schemas.microsoft.com/office/drawing/2014/main" id="{C449645F-242F-480F-95E6-F30711C63886}"/>
              </a:ext>
            </a:extLst>
          </p:cNvPr>
          <p:cNvSpPr/>
          <p:nvPr/>
        </p:nvSpPr>
        <p:spPr bwMode="auto">
          <a:xfrm>
            <a:off x="2065540" y="1418802"/>
            <a:ext cx="1232797" cy="378734"/>
          </a:xfrm>
          <a:prstGeom prst="homePlate">
            <a:avLst/>
          </a:prstGeom>
          <a:noFill/>
          <a:ln cap="flat" cmpd="sng" w="38100">
            <a:solidFill>
              <a:srgbClr val="19B49B"/>
            </a:solidFill>
            <a:bevel/>
          </a:ln>
          <a:effectLst/>
        </p:spPr>
        <p:txBody>
          <a:bodyPr anchor="ctr" bIns="30435" lIns="60872" rIns="60872" tIns="30435"/>
          <a:lstStyle/>
          <a:p>
            <a:pPr algn="ctr" defTabSz="672067"/>
            <a:endParaRPr altLang="en-US" b="1" lang="zh-CN" sz="1372">
              <a:solidFill>
                <a:schemeClr val="tx1">
                  <a:lumMod val="75000"/>
                  <a:lumOff val="25000"/>
                </a:schemeClr>
              </a:solidFill>
              <a:latin charset="0" panose="020b0604020202020204" pitchFamily="34" typeface="Arial"/>
              <a:ea charset="-122" panose="020b0503020204020204" pitchFamily="34" typeface="微软雅黑"/>
            </a:endParaRPr>
          </a:p>
        </p:txBody>
      </p:sp>
      <p:sp>
        <p:nvSpPr>
          <p:cNvPr id="3" name="TextBox 22">
            <a:extLst>
              <a:ext uri="{FF2B5EF4-FFF2-40B4-BE49-F238E27FC236}">
                <a16:creationId xmlns:a16="http://schemas.microsoft.com/office/drawing/2014/main" id="{57E764AD-324F-4FF8-A30A-8B62FD46D937}"/>
              </a:ext>
            </a:extLst>
          </p:cNvPr>
          <p:cNvSpPr txBox="1">
            <a:spLocks noChangeArrowheads="1"/>
          </p:cNvSpPr>
          <p:nvPr/>
        </p:nvSpPr>
        <p:spPr bwMode="auto">
          <a:xfrm>
            <a:off x="2199126" y="1479242"/>
            <a:ext cx="1035268" cy="246057"/>
          </a:xfrm>
          <a:prstGeom prst="rect">
            <a:avLst/>
          </a:prstGeom>
          <a:noFill/>
          <a:ln cap="flat" cmpd="sng" w="3175">
            <a:noFill/>
            <a:bevel/>
          </a:ln>
          <a:effectLst/>
        </p:spPr>
        <p:txBody>
          <a:bodyPr anchor="ctr" bIns="30435" lIns="60872" rIns="60872" tIns="30435"/>
          <a:lstStyle>
            <a:defPPr>
              <a:defRPr lang="zh-CN"/>
            </a:defPPr>
            <a:lvl1pPr algn="ctr">
              <a:defRPr b="1" sz="2000">
                <a:solidFill>
                  <a:srgbClr val="F8F8F8"/>
                </a:solidFill>
                <a:ea charset="-122" panose="020b0503020204020204" pitchFamily="34" typeface="微软雅黑"/>
              </a:defRPr>
            </a:lvl1pPr>
          </a:lstStyle>
          <a:p>
            <a:pPr algn="l" defTabSz="672067"/>
            <a:r>
              <a:rPr altLang="en-US" lang="zh-CN" sz="1176">
                <a:solidFill>
                  <a:schemeClr val="tx1">
                    <a:lumMod val="75000"/>
                    <a:lumOff val="25000"/>
                  </a:schemeClr>
                </a:solidFill>
                <a:latin panose="020f0502020204030204" typeface="Calibri"/>
              </a:rPr>
              <a:t>添加标题</a:t>
            </a:r>
          </a:p>
        </p:txBody>
      </p:sp>
      <p:sp>
        <p:nvSpPr>
          <p:cNvPr id="4" name="五边形 27">
            <a:extLst>
              <a:ext uri="{FF2B5EF4-FFF2-40B4-BE49-F238E27FC236}">
                <a16:creationId xmlns:a16="http://schemas.microsoft.com/office/drawing/2014/main" id="{F45B92C8-3CCF-47FD-9449-C8367578899A}"/>
              </a:ext>
            </a:extLst>
          </p:cNvPr>
          <p:cNvSpPr/>
          <p:nvPr/>
        </p:nvSpPr>
        <p:spPr bwMode="auto">
          <a:xfrm>
            <a:off x="2065540" y="2585151"/>
            <a:ext cx="1232797" cy="378734"/>
          </a:xfrm>
          <a:prstGeom prst="homePlate">
            <a:avLst/>
          </a:prstGeom>
          <a:noFill/>
          <a:ln cap="flat" cmpd="sng" w="38100">
            <a:solidFill>
              <a:srgbClr val="53585F"/>
            </a:solidFill>
            <a:bevel/>
          </a:ln>
          <a:effectLst/>
        </p:spPr>
        <p:txBody>
          <a:bodyPr anchor="ctr" bIns="30435" lIns="60872" rIns="60872" tIns="30435"/>
          <a:lstStyle/>
          <a:p>
            <a:pPr algn="ctr" defTabSz="672067"/>
            <a:endParaRPr altLang="en-US" b="1" lang="zh-CN" sz="1372">
              <a:solidFill>
                <a:schemeClr val="tx1">
                  <a:lumMod val="75000"/>
                  <a:lumOff val="25000"/>
                </a:schemeClr>
              </a:solidFill>
              <a:latin charset="0" panose="020b0604020202020204" pitchFamily="34" typeface="Arial"/>
              <a:ea charset="-122" panose="020b0503020204020204" pitchFamily="34" typeface="微软雅黑"/>
            </a:endParaRPr>
          </a:p>
        </p:txBody>
      </p:sp>
      <p:sp>
        <p:nvSpPr>
          <p:cNvPr id="5" name="TextBox 22">
            <a:extLst>
              <a:ext uri="{FF2B5EF4-FFF2-40B4-BE49-F238E27FC236}">
                <a16:creationId xmlns:a16="http://schemas.microsoft.com/office/drawing/2014/main" id="{B397D492-164E-44DE-AFBA-91A9A1655649}"/>
              </a:ext>
            </a:extLst>
          </p:cNvPr>
          <p:cNvSpPr txBox="1">
            <a:spLocks noChangeArrowheads="1"/>
          </p:cNvSpPr>
          <p:nvPr/>
        </p:nvSpPr>
        <p:spPr bwMode="auto">
          <a:xfrm>
            <a:off x="2204684" y="2659823"/>
            <a:ext cx="1029708" cy="246057"/>
          </a:xfrm>
          <a:prstGeom prst="rect">
            <a:avLst/>
          </a:prstGeom>
          <a:noFill/>
          <a:ln cap="flat" cmpd="sng" w="3175">
            <a:noFill/>
            <a:bevel/>
          </a:ln>
          <a:effectLst/>
        </p:spPr>
        <p:txBody>
          <a:bodyPr anchor="ctr" bIns="30435" lIns="60872" rIns="60872" tIns="30435"/>
          <a:lstStyle>
            <a:defPPr>
              <a:defRPr lang="zh-CN"/>
            </a:defPPr>
            <a:lvl1pPr algn="ctr">
              <a:defRPr b="1" sz="2000">
                <a:solidFill>
                  <a:srgbClr val="F8F8F8"/>
                </a:solidFill>
                <a:ea charset="-122" panose="020b0503020204020204" pitchFamily="34" typeface="微软雅黑"/>
              </a:defRPr>
            </a:lvl1pPr>
          </a:lstStyle>
          <a:p>
            <a:pPr algn="l" defTabSz="672067"/>
            <a:r>
              <a:rPr altLang="en-US" lang="zh-CN" sz="1176">
                <a:solidFill>
                  <a:schemeClr val="tx1">
                    <a:lumMod val="75000"/>
                    <a:lumOff val="25000"/>
                  </a:schemeClr>
                </a:solidFill>
                <a:latin panose="020f0502020204030204" typeface="Calibri"/>
              </a:rPr>
              <a:t>添加标题</a:t>
            </a:r>
          </a:p>
        </p:txBody>
      </p:sp>
      <p:sp>
        <p:nvSpPr>
          <p:cNvPr id="6" name="五边形 29">
            <a:extLst>
              <a:ext uri="{FF2B5EF4-FFF2-40B4-BE49-F238E27FC236}">
                <a16:creationId xmlns:a16="http://schemas.microsoft.com/office/drawing/2014/main" id="{A32C9EFE-FC36-479D-9354-5DE16BF117CC}"/>
              </a:ext>
            </a:extLst>
          </p:cNvPr>
          <p:cNvSpPr/>
          <p:nvPr/>
        </p:nvSpPr>
        <p:spPr bwMode="auto">
          <a:xfrm>
            <a:off x="2065540" y="3807066"/>
            <a:ext cx="1232797" cy="378734"/>
          </a:xfrm>
          <a:prstGeom prst="homePlate">
            <a:avLst/>
          </a:prstGeom>
          <a:noFill/>
          <a:ln cap="flat" cmpd="sng" w="38100">
            <a:solidFill>
              <a:srgbClr val="959AA2"/>
            </a:solidFill>
            <a:bevel/>
          </a:ln>
          <a:effectLst/>
        </p:spPr>
        <p:txBody>
          <a:bodyPr anchor="ctr" bIns="30435" lIns="60872" rIns="60872" tIns="30435"/>
          <a:lstStyle/>
          <a:p>
            <a:pPr algn="ctr" defTabSz="672067"/>
            <a:endParaRPr altLang="en-US" b="1" lang="zh-CN" sz="1372">
              <a:solidFill>
                <a:schemeClr val="tx1">
                  <a:lumMod val="75000"/>
                  <a:lumOff val="25000"/>
                </a:schemeClr>
              </a:solidFill>
              <a:latin charset="0" panose="020b0604020202020204" pitchFamily="34" typeface="Arial"/>
              <a:ea charset="-122" panose="020b0503020204020204" pitchFamily="34" typeface="微软雅黑"/>
            </a:endParaRPr>
          </a:p>
        </p:txBody>
      </p:sp>
      <p:sp>
        <p:nvSpPr>
          <p:cNvPr id="7" name="TextBox 22">
            <a:extLst>
              <a:ext uri="{FF2B5EF4-FFF2-40B4-BE49-F238E27FC236}">
                <a16:creationId xmlns:a16="http://schemas.microsoft.com/office/drawing/2014/main" id="{A451601D-722E-40E2-9C3D-50EB588A3BAD}"/>
              </a:ext>
            </a:extLst>
          </p:cNvPr>
          <p:cNvSpPr txBox="1">
            <a:spLocks noChangeArrowheads="1"/>
          </p:cNvSpPr>
          <p:nvPr/>
        </p:nvSpPr>
        <p:spPr bwMode="auto">
          <a:xfrm>
            <a:off x="2222972" y="3874413"/>
            <a:ext cx="1029708" cy="246057"/>
          </a:xfrm>
          <a:prstGeom prst="rect">
            <a:avLst/>
          </a:prstGeom>
          <a:noFill/>
          <a:ln cap="flat" cmpd="sng" w="3175">
            <a:noFill/>
            <a:bevel/>
          </a:ln>
          <a:effectLst/>
        </p:spPr>
        <p:txBody>
          <a:bodyPr anchor="ctr" bIns="30435" lIns="60872" rIns="60872" tIns="30435"/>
          <a:lstStyle>
            <a:defPPr>
              <a:defRPr lang="zh-CN"/>
            </a:defPPr>
            <a:lvl1pPr algn="ctr">
              <a:defRPr b="1" sz="2000">
                <a:solidFill>
                  <a:srgbClr val="F8F8F8"/>
                </a:solidFill>
                <a:ea charset="-122" panose="020b0503020204020204" pitchFamily="34" typeface="微软雅黑"/>
              </a:defRPr>
            </a:lvl1pPr>
          </a:lstStyle>
          <a:p>
            <a:pPr algn="l" defTabSz="672067"/>
            <a:r>
              <a:rPr altLang="en-US" lang="zh-CN" sz="1176">
                <a:solidFill>
                  <a:schemeClr val="tx1">
                    <a:lumMod val="75000"/>
                    <a:lumOff val="25000"/>
                  </a:schemeClr>
                </a:solidFill>
                <a:latin panose="020f0502020204030204" typeface="Calibri"/>
              </a:rPr>
              <a:t>添加标题</a:t>
            </a:r>
          </a:p>
        </p:txBody>
      </p:sp>
      <p:sp>
        <p:nvSpPr>
          <p:cNvPr id="8" name="任意多边形 31">
            <a:extLst>
              <a:ext uri="{FF2B5EF4-FFF2-40B4-BE49-F238E27FC236}">
                <a16:creationId xmlns:a16="http://schemas.microsoft.com/office/drawing/2014/main" id="{A2CCE8F6-4E34-480F-A55F-1C73A3246534}"/>
              </a:ext>
            </a:extLst>
          </p:cNvPr>
          <p:cNvSpPr/>
          <p:nvPr/>
        </p:nvSpPr>
        <p:spPr bwMode="auto">
          <a:xfrm>
            <a:off x="1210903" y="1596526"/>
            <a:ext cx="838529" cy="1180580"/>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ln>
            <a:solidFill>
              <a:schemeClr val="tx1">
                <a:lumMod val="65000"/>
                <a:lumOff val="35000"/>
              </a:schemeClr>
            </a:solidFill>
            <a:headEnd type="oval"/>
            <a:tailEnd type="oval"/>
          </a:ln>
          <a:effectLst/>
        </p:spPr>
        <p:style>
          <a:lnRef idx="1">
            <a:schemeClr val="dk1"/>
          </a:lnRef>
          <a:fillRef idx="0">
            <a:schemeClr val="dk1"/>
          </a:fillRef>
          <a:effectRef idx="0">
            <a:schemeClr val="dk1"/>
          </a:effectRef>
          <a:fontRef idx="minor">
            <a:schemeClr val="tx1"/>
          </a:fontRef>
        </p:style>
        <p:txBody>
          <a:bodyPr anchor="ctr" bIns="30435" lIns="60872" rIns="60872" tIns="30435">
            <a:sp3d/>
          </a:bodyPr>
          <a:lstStyle/>
          <a:p>
            <a:pPr algn="ctr" defTabSz="672067" eaLnBrk="0" fontAlgn="ctr" hangingPunct="0">
              <a:buClr>
                <a:srgbClr val="FF0000"/>
              </a:buClr>
              <a:buSzPct val="70000"/>
              <a:defRPr/>
            </a:pPr>
            <a:endParaRPr altLang="en-US" b="1" lang="zh-CN" sz="1078">
              <a:solidFill>
                <a:prstClr val="white"/>
              </a:solidFill>
              <a:latin charset="-122" pitchFamily="34" typeface="微软雅黑"/>
              <a:ea charset="-122" panose="020b0503020204020204" pitchFamily="34" typeface="微软雅黑"/>
            </a:endParaRPr>
          </a:p>
        </p:txBody>
      </p:sp>
      <p:sp>
        <p:nvSpPr>
          <p:cNvPr id="9" name="任意多边形 32">
            <a:extLst>
              <a:ext uri="{FF2B5EF4-FFF2-40B4-BE49-F238E27FC236}">
                <a16:creationId xmlns:a16="http://schemas.microsoft.com/office/drawing/2014/main" id="{315CD295-DDE2-416F-857F-BFA3C1C5723B}"/>
              </a:ext>
            </a:extLst>
          </p:cNvPr>
          <p:cNvSpPr/>
          <p:nvPr/>
        </p:nvSpPr>
        <p:spPr bwMode="auto">
          <a:xfrm flipV="1">
            <a:off x="1210906" y="2793718"/>
            <a:ext cx="838529" cy="1202716"/>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ln>
            <a:solidFill>
              <a:schemeClr val="tx1">
                <a:lumMod val="65000"/>
                <a:lumOff val="35000"/>
              </a:schemeClr>
            </a:solidFill>
            <a:headEnd type="oval"/>
            <a:tailEnd type="oval"/>
          </a:ln>
          <a:effectLst/>
        </p:spPr>
        <p:style>
          <a:lnRef idx="1">
            <a:schemeClr val="dk1"/>
          </a:lnRef>
          <a:fillRef idx="0">
            <a:schemeClr val="dk1"/>
          </a:fillRef>
          <a:effectRef idx="0">
            <a:schemeClr val="dk1"/>
          </a:effectRef>
          <a:fontRef idx="minor">
            <a:schemeClr val="tx1"/>
          </a:fontRef>
        </p:style>
        <p:txBody>
          <a:bodyPr anchor="ctr" bIns="30435" lIns="60872" rIns="60872" tIns="30435">
            <a:sp3d/>
          </a:bodyPr>
          <a:lstStyle/>
          <a:p>
            <a:pPr algn="ctr" defTabSz="672067" eaLnBrk="0" fontAlgn="ctr" hangingPunct="0">
              <a:buClr>
                <a:srgbClr val="FF0000"/>
              </a:buClr>
              <a:buSzPct val="70000"/>
              <a:defRPr/>
            </a:pPr>
            <a:endParaRPr altLang="en-US" b="1" lang="zh-CN" sz="1078">
              <a:solidFill>
                <a:prstClr val="white"/>
              </a:solidFill>
              <a:latin charset="-122" pitchFamily="34" typeface="微软雅黑"/>
              <a:ea charset="-122" panose="020b0503020204020204" pitchFamily="34" typeface="微软雅黑"/>
            </a:endParaRPr>
          </a:p>
        </p:txBody>
      </p:sp>
      <p:cxnSp>
        <p:nvCxnSpPr>
          <p:cNvPr id="10" name="直接连接符 9">
            <a:extLst>
              <a:ext uri="{FF2B5EF4-FFF2-40B4-BE49-F238E27FC236}">
                <a16:creationId xmlns:a16="http://schemas.microsoft.com/office/drawing/2014/main" id="{4B9344CF-1A3E-448D-AA14-DA12C95CFCF4}"/>
              </a:ext>
            </a:extLst>
          </p:cNvPr>
          <p:cNvCxnSpPr/>
          <p:nvPr/>
        </p:nvCxnSpPr>
        <p:spPr bwMode="auto">
          <a:xfrm>
            <a:off x="1210903" y="2793714"/>
            <a:ext cx="838529" cy="2"/>
          </a:xfrm>
          <a:prstGeom prst="line">
            <a:avLst/>
          </a:prstGeom>
          <a:ln>
            <a:solidFill>
              <a:schemeClr val="tx1">
                <a:lumMod val="65000"/>
                <a:lumOff val="35000"/>
              </a:schemeClr>
            </a:solidFill>
            <a:headEnd type="oval"/>
            <a:tailEnd type="oval"/>
          </a:ln>
          <a:effectLst/>
          <a:extLst/>
        </p:spPr>
        <p:style>
          <a:lnRef idx="1">
            <a:schemeClr val="dk1"/>
          </a:lnRef>
          <a:fillRef idx="0">
            <a:schemeClr val="dk1"/>
          </a:fillRef>
          <a:effectRef idx="0">
            <a:schemeClr val="dk1"/>
          </a:effectRef>
          <a:fontRef idx="minor">
            <a:schemeClr val="tx1"/>
          </a:fontRef>
        </p:style>
      </p:cxnSp>
      <p:sp>
        <p:nvSpPr>
          <p:cNvPr id="11" name="椭圆 10">
            <a:extLst>
              <a:ext uri="{FF2B5EF4-FFF2-40B4-BE49-F238E27FC236}">
                <a16:creationId xmlns:a16="http://schemas.microsoft.com/office/drawing/2014/main" id="{1175C59D-0D76-4F70-8E1A-CEB2682DB262}"/>
              </a:ext>
            </a:extLst>
          </p:cNvPr>
          <p:cNvSpPr>
            <a:spLocks noChangeArrowheads="1"/>
          </p:cNvSpPr>
          <p:nvPr/>
        </p:nvSpPr>
        <p:spPr bwMode="auto">
          <a:xfrm>
            <a:off x="689346" y="2332064"/>
            <a:ext cx="924087" cy="923302"/>
          </a:xfrm>
          <a:prstGeom prst="ellipse">
            <a:avLst/>
          </a:prstGeom>
          <a:solidFill>
            <a:srgbClr val="19B49B"/>
          </a:solidFill>
          <a:ln cap="flat" cmpd="sng" w="76200">
            <a:solidFill>
              <a:srgbClr val="FFFFFF"/>
            </a:solidFill>
            <a:bevel/>
          </a:ln>
          <a:effectLst/>
          <a:extLst/>
        </p:spPr>
        <p:txBody>
          <a:bodyPr anchor="ctr" bIns="30435" lIns="60872" rIns="60872" tIns="30435"/>
          <a:lstStyle/>
          <a:p>
            <a:pPr algn="ctr" defTabSz="672067"/>
            <a:r>
              <a:rPr altLang="en-US" b="1" lang="zh-CN" sz="1372">
                <a:solidFill>
                  <a:srgbClr val="F8F8F8"/>
                </a:solidFill>
                <a:latin panose="020f0502020204030204" typeface="Calibri"/>
                <a:ea charset="-122" panose="020b0503020204020204" pitchFamily="34" typeface="微软雅黑"/>
              </a:rPr>
              <a:t>添加</a:t>
            </a:r>
          </a:p>
          <a:p>
            <a:pPr algn="ctr" defTabSz="672067"/>
            <a:r>
              <a:rPr altLang="en-US" b="1" lang="zh-CN" sz="1372">
                <a:solidFill>
                  <a:srgbClr val="F8F8F8"/>
                </a:solidFill>
                <a:latin panose="020f0502020204030204" typeface="Calibri"/>
                <a:ea charset="-122" panose="020b0503020204020204" pitchFamily="34" typeface="微软雅黑"/>
              </a:rPr>
              <a:t>标题</a:t>
            </a:r>
          </a:p>
        </p:txBody>
      </p:sp>
      <p:sp>
        <p:nvSpPr>
          <p:cNvPr id="12" name="右弧形箭头 35">
            <a:extLst>
              <a:ext uri="{FF2B5EF4-FFF2-40B4-BE49-F238E27FC236}">
                <a16:creationId xmlns:a16="http://schemas.microsoft.com/office/drawing/2014/main" id="{ABB75125-D521-4A9F-BC0E-A4B6CA2C7600}"/>
              </a:ext>
            </a:extLst>
          </p:cNvPr>
          <p:cNvSpPr/>
          <p:nvPr/>
        </p:nvSpPr>
        <p:spPr>
          <a:xfrm>
            <a:off x="6355078" y="1361744"/>
            <a:ext cx="660243" cy="1380714"/>
          </a:xfrm>
          <a:prstGeom prst="curvedLeftArrow">
            <a:avLst/>
          </a:prstGeom>
          <a:solidFill>
            <a:srgbClr val="19B49B"/>
          </a:solidFill>
          <a:ln w="19050">
            <a:noFill/>
          </a:ln>
        </p:spPr>
        <p:txBody>
          <a:bodyPr anchor="t" anchorCtr="0" bIns="27392" compatLnSpc="1" lIns="54783" numCol="1" rIns="54783" tIns="27392" vert="horz" wrap="square">
            <a:prstTxWarp prst="textNoShape">
              <a:avLst/>
            </a:prstTxWarp>
          </a:bodyPr>
          <a:lstStyle/>
          <a:p>
            <a:pPr defTabSz="672067"/>
            <a:endParaRPr altLang="en-US" kern="0" lang="zh-CN" sz="1078">
              <a:solidFill>
                <a:srgbClr val="EEECE1">
                  <a:lumMod val="10000"/>
                </a:srgbClr>
              </a:solidFill>
              <a:latin panose="020f0502020204030204" typeface="Calibri"/>
              <a:ea typeface="微软雅黑"/>
            </a:endParaRPr>
          </a:p>
        </p:txBody>
      </p:sp>
      <p:sp>
        <p:nvSpPr>
          <p:cNvPr id="13" name="右弧形箭头 36">
            <a:extLst>
              <a:ext uri="{FF2B5EF4-FFF2-40B4-BE49-F238E27FC236}">
                <a16:creationId xmlns:a16="http://schemas.microsoft.com/office/drawing/2014/main" id="{7BD1810A-E1E7-4AA6-99A2-F8AAA1C6A0EC}"/>
              </a:ext>
            </a:extLst>
          </p:cNvPr>
          <p:cNvSpPr/>
          <p:nvPr/>
        </p:nvSpPr>
        <p:spPr>
          <a:xfrm>
            <a:off x="6361775" y="2745243"/>
            <a:ext cx="653544" cy="1526159"/>
          </a:xfrm>
          <a:prstGeom prst="curvedLeftArrow">
            <a:avLst/>
          </a:prstGeom>
          <a:solidFill>
            <a:srgbClr val="53585F"/>
          </a:solidFill>
          <a:ln w="19050">
            <a:noFill/>
          </a:ln>
        </p:spPr>
        <p:txBody>
          <a:bodyPr anchor="t" anchorCtr="0" bIns="27392" compatLnSpc="1" lIns="54783" numCol="1" rIns="54783" tIns="27392" vert="horz" wrap="square">
            <a:prstTxWarp prst="textNoShape">
              <a:avLst/>
            </a:prstTxWarp>
          </a:bodyPr>
          <a:lstStyle/>
          <a:p>
            <a:pPr defTabSz="672067"/>
            <a:endParaRPr altLang="en-US" kern="0" lang="zh-CN" sz="1078">
              <a:solidFill>
                <a:srgbClr val="EEECE1">
                  <a:lumMod val="10000"/>
                </a:srgbClr>
              </a:solidFill>
              <a:latin panose="020f0502020204030204" typeface="Calibri"/>
              <a:ea typeface="微软雅黑"/>
            </a:endParaRPr>
          </a:p>
        </p:txBody>
      </p:sp>
      <p:sp>
        <p:nvSpPr>
          <p:cNvPr id="14" name="右弧形箭头 37">
            <a:extLst>
              <a:ext uri="{FF2B5EF4-FFF2-40B4-BE49-F238E27FC236}">
                <a16:creationId xmlns:a16="http://schemas.microsoft.com/office/drawing/2014/main" id="{A3C1976B-C832-469A-B72C-72948E06DB55}"/>
              </a:ext>
            </a:extLst>
          </p:cNvPr>
          <p:cNvSpPr/>
          <p:nvPr/>
        </p:nvSpPr>
        <p:spPr>
          <a:xfrm flipH="1" rot="10800000">
            <a:off x="6166571" y="1662823"/>
            <a:ext cx="754974" cy="2240062"/>
          </a:xfrm>
          <a:prstGeom prst="curvedLeftArrow">
            <a:avLst/>
          </a:prstGeom>
          <a:solidFill>
            <a:srgbClr val="959AA2"/>
          </a:solidFill>
          <a:ln w="19050">
            <a:noFill/>
          </a:ln>
        </p:spPr>
        <p:txBody>
          <a:bodyPr anchor="t" anchorCtr="0" bIns="27392" compatLnSpc="1" lIns="54783" numCol="1" rIns="54783" tIns="27392" vert="horz" wrap="square">
            <a:prstTxWarp prst="textNoShape">
              <a:avLst/>
            </a:prstTxWarp>
          </a:bodyPr>
          <a:lstStyle/>
          <a:p>
            <a:pPr defTabSz="672067"/>
            <a:endParaRPr altLang="en-US" kern="0" lang="zh-CN" sz="1078">
              <a:solidFill>
                <a:srgbClr val="EEECE1">
                  <a:lumMod val="10000"/>
                </a:srgbClr>
              </a:solidFill>
              <a:latin panose="020f0502020204030204" typeface="Calibri"/>
              <a:ea typeface="微软雅黑"/>
            </a:endParaRPr>
          </a:p>
        </p:txBody>
      </p:sp>
      <p:sp>
        <p:nvSpPr>
          <p:cNvPr id="15" name="TextBox 31">
            <a:extLst>
              <a:ext uri="{FF2B5EF4-FFF2-40B4-BE49-F238E27FC236}">
                <a16:creationId xmlns:a16="http://schemas.microsoft.com/office/drawing/2014/main" id="{B61C6A3A-5C1E-4F17-9369-CBEA954A9A5D}"/>
              </a:ext>
            </a:extLst>
          </p:cNvPr>
          <p:cNvSpPr txBox="1"/>
          <p:nvPr/>
        </p:nvSpPr>
        <p:spPr>
          <a:xfrm>
            <a:off x="7012865" y="2670075"/>
            <a:ext cx="811409" cy="225157"/>
          </a:xfrm>
          <a:prstGeom prst="rect">
            <a:avLst/>
          </a:prstGeom>
          <a:noFill/>
        </p:spPr>
        <p:txBody>
          <a:bodyPr bIns="30435" lIns="60872" rIns="60872" rtlCol="0" tIns="30435" wrap="square">
            <a:spAutoFit/>
          </a:bodyPr>
          <a:lstStyle/>
          <a:p>
            <a:pPr algn="ctr" defTabSz="672067"/>
            <a:r>
              <a:rPr altLang="en-US" b="1" lang="zh-CN" sz="1078">
                <a:solidFill>
                  <a:prstClr val="black">
                    <a:lumMod val="75000"/>
                    <a:lumOff val="25000"/>
                  </a:prstClr>
                </a:solidFill>
                <a:latin typeface="Broadway BT"/>
                <a:ea typeface="微软雅黑"/>
              </a:rPr>
              <a:t>补充性文字</a:t>
            </a:r>
          </a:p>
        </p:txBody>
      </p:sp>
      <p:sp>
        <p:nvSpPr>
          <p:cNvPr id="16" name="TextBox 31">
            <a:extLst>
              <a:ext uri="{FF2B5EF4-FFF2-40B4-BE49-F238E27FC236}">
                <a16:creationId xmlns:a16="http://schemas.microsoft.com/office/drawing/2014/main" id="{A8F1B0B1-08E3-46CE-939D-874A4930433B}"/>
              </a:ext>
            </a:extLst>
          </p:cNvPr>
          <p:cNvSpPr txBox="1"/>
          <p:nvPr/>
        </p:nvSpPr>
        <p:spPr>
          <a:xfrm>
            <a:off x="7145966" y="3402242"/>
            <a:ext cx="811409" cy="225157"/>
          </a:xfrm>
          <a:prstGeom prst="rect">
            <a:avLst/>
          </a:prstGeom>
          <a:noFill/>
        </p:spPr>
        <p:txBody>
          <a:bodyPr bIns="30435" lIns="60872" rIns="60872" rtlCol="0" tIns="30435" wrap="square">
            <a:spAutoFit/>
          </a:bodyPr>
          <a:lstStyle/>
          <a:p>
            <a:pPr algn="ctr" defTabSz="672067"/>
            <a:r>
              <a:rPr altLang="en-US" b="1" lang="zh-CN" sz="1078">
                <a:solidFill>
                  <a:prstClr val="black">
                    <a:lumMod val="75000"/>
                    <a:lumOff val="25000"/>
                  </a:prstClr>
                </a:solidFill>
                <a:latin typeface="Broadway BT"/>
                <a:ea typeface="微软雅黑"/>
              </a:rPr>
              <a:t>补充性文字</a:t>
            </a:r>
          </a:p>
        </p:txBody>
      </p:sp>
      <p:sp>
        <p:nvSpPr>
          <p:cNvPr id="17" name="TextBox 31">
            <a:extLst>
              <a:ext uri="{FF2B5EF4-FFF2-40B4-BE49-F238E27FC236}">
                <a16:creationId xmlns:a16="http://schemas.microsoft.com/office/drawing/2014/main" id="{C98CD6E8-657A-4802-900F-70DC2B5B0851}"/>
              </a:ext>
            </a:extLst>
          </p:cNvPr>
          <p:cNvSpPr txBox="1"/>
          <p:nvPr/>
        </p:nvSpPr>
        <p:spPr>
          <a:xfrm>
            <a:off x="7145966" y="1919276"/>
            <a:ext cx="811409" cy="225157"/>
          </a:xfrm>
          <a:prstGeom prst="rect">
            <a:avLst/>
          </a:prstGeom>
          <a:noFill/>
        </p:spPr>
        <p:txBody>
          <a:bodyPr bIns="30435" lIns="60872" rIns="60872" rtlCol="0" tIns="30435" wrap="square">
            <a:spAutoFit/>
          </a:bodyPr>
          <a:lstStyle/>
          <a:p>
            <a:pPr algn="ctr" defTabSz="672067"/>
            <a:r>
              <a:rPr altLang="en-US" b="1" lang="zh-CN" sz="1078">
                <a:solidFill>
                  <a:prstClr val="black">
                    <a:lumMod val="75000"/>
                    <a:lumOff val="25000"/>
                  </a:prstClr>
                </a:solidFill>
                <a:latin typeface="Broadway BT"/>
                <a:ea typeface="微软雅黑"/>
              </a:rPr>
              <a:t>补充性文字</a:t>
            </a:r>
          </a:p>
        </p:txBody>
      </p:sp>
      <p:sp>
        <p:nvSpPr>
          <p:cNvPr id="18" name="圆角矩形 41">
            <a:extLst>
              <a:ext uri="{FF2B5EF4-FFF2-40B4-BE49-F238E27FC236}">
                <a16:creationId xmlns:a16="http://schemas.microsoft.com/office/drawing/2014/main" id="{9104F482-9C8E-4AD1-B8C5-679DB25FCCF6}"/>
              </a:ext>
            </a:extLst>
          </p:cNvPr>
          <p:cNvSpPr/>
          <p:nvPr/>
        </p:nvSpPr>
        <p:spPr bwMode="auto">
          <a:xfrm>
            <a:off x="3088501" y="2364634"/>
            <a:ext cx="2987981" cy="858169"/>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30435" lIns="60872" rIns="60872" tIns="30435"/>
          <a:lstStyle/>
          <a:p>
            <a:pPr defTabSz="672067" lvl="2" marL="672067"/>
            <a:endParaRPr altLang="en-US" lang="zh-CN" sz="980">
              <a:solidFill>
                <a:srgbClr val="0070C0">
                  <a:lumMod val="75000"/>
                </a:srgbClr>
              </a:solidFill>
              <a:latin panose="020f0502020204030204" typeface="Calibri"/>
              <a:ea charset="-122" pitchFamily="2" typeface="宋体"/>
            </a:endParaRPr>
          </a:p>
        </p:txBody>
      </p:sp>
      <p:sp>
        <p:nvSpPr>
          <p:cNvPr id="19" name="圆角矩形 42">
            <a:extLst>
              <a:ext uri="{FF2B5EF4-FFF2-40B4-BE49-F238E27FC236}">
                <a16:creationId xmlns:a16="http://schemas.microsoft.com/office/drawing/2014/main" id="{6BBC09C8-7B1F-4CC7-ADBB-508AEC94A977}"/>
              </a:ext>
            </a:extLst>
          </p:cNvPr>
          <p:cNvSpPr/>
          <p:nvPr/>
        </p:nvSpPr>
        <p:spPr bwMode="auto">
          <a:xfrm>
            <a:off x="3088501" y="3567199"/>
            <a:ext cx="2987981" cy="858169"/>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30435" lIns="60872" rIns="60872" tIns="30435"/>
          <a:lstStyle/>
          <a:p>
            <a:pPr defTabSz="672067" lvl="2" marL="672067"/>
            <a:endParaRPr altLang="en-US" lang="zh-CN" sz="980">
              <a:solidFill>
                <a:srgbClr val="0070C0">
                  <a:lumMod val="75000"/>
                </a:srgbClr>
              </a:solidFill>
              <a:latin charset="0" panose="020b0604020202020204" pitchFamily="34" typeface="Arial"/>
              <a:ea charset="-122" pitchFamily="2" typeface="宋体"/>
            </a:endParaRPr>
          </a:p>
        </p:txBody>
      </p:sp>
      <p:sp>
        <p:nvSpPr>
          <p:cNvPr id="20" name="圆角矩形 43">
            <a:extLst>
              <a:ext uri="{FF2B5EF4-FFF2-40B4-BE49-F238E27FC236}">
                <a16:creationId xmlns:a16="http://schemas.microsoft.com/office/drawing/2014/main" id="{91DD12A4-46E2-4792-956A-7D5810A5ABD9}"/>
              </a:ext>
            </a:extLst>
          </p:cNvPr>
          <p:cNvSpPr/>
          <p:nvPr/>
        </p:nvSpPr>
        <p:spPr bwMode="auto">
          <a:xfrm>
            <a:off x="3088501" y="1173882"/>
            <a:ext cx="2987981" cy="858169"/>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30435" lIns="60872" rIns="60872" tIns="30435"/>
          <a:lstStyle/>
          <a:p>
            <a:pPr defTabSz="672067" lvl="2" marL="672067"/>
            <a:endParaRPr altLang="en-US" lang="zh-CN" sz="980">
              <a:solidFill>
                <a:srgbClr val="0070C0">
                  <a:lumMod val="75000"/>
                </a:srgbClr>
              </a:solidFill>
              <a:latin charset="0" panose="020b0604020202020204" pitchFamily="34" typeface="Arial"/>
              <a:ea charset="-122" pitchFamily="2" typeface="宋体"/>
            </a:endParaRPr>
          </a:p>
        </p:txBody>
      </p:sp>
      <p:sp>
        <p:nvSpPr>
          <p:cNvPr id="21" name="TextBox 32">
            <a:extLst>
              <a:ext uri="{FF2B5EF4-FFF2-40B4-BE49-F238E27FC236}">
                <a16:creationId xmlns:a16="http://schemas.microsoft.com/office/drawing/2014/main" id="{5CE7265A-E337-46C7-A704-73D30C3B80A9}"/>
              </a:ext>
            </a:extLst>
          </p:cNvPr>
          <p:cNvSpPr txBox="1">
            <a:spLocks noChangeArrowheads="1"/>
          </p:cNvSpPr>
          <p:nvPr/>
        </p:nvSpPr>
        <p:spPr bwMode="auto">
          <a:xfrm>
            <a:off x="3276314" y="3782348"/>
            <a:ext cx="2604665" cy="461671"/>
          </a:xfrm>
          <a:prstGeom prst="rect">
            <a:avLst/>
          </a:prstGeom>
          <a:noFill/>
          <a:ln cap="flat" cmpd="sng" w="3175">
            <a:noFill/>
            <a:bevel/>
          </a:ln>
        </p:spPr>
        <p:txBody>
          <a:bodyPr anchor="ctr" bIns="30435" lIns="60872" rIns="60872" tIns="30435"/>
          <a:lstStyle>
            <a:defPPr>
              <a:defRPr lang="zh-CN"/>
            </a:defPPr>
            <a:lvl1pPr algn="ctr">
              <a:defRPr>
                <a:solidFill>
                  <a:srgbClr val="FFFFFF"/>
                </a:solidFill>
                <a:ea charset="-122" panose="020b0503020204020204" pitchFamily="34" typeface="微软雅黑"/>
              </a:defRPr>
            </a:lvl1pPr>
          </a:lstStyle>
          <a:p>
            <a:pPr algn="l" defTabSz="672067"/>
            <a:r>
              <a:rPr altLang="en-US" lang="zh-CN" sz="1200">
                <a:solidFill>
                  <a:schemeClr val="bg1">
                    <a:lumMod val="50000"/>
                  </a:schemeClr>
                </a:solidFill>
                <a:latin charset="-122" pitchFamily="34" typeface="微软雅黑"/>
              </a:rPr>
              <a:t>您的内容打在这里，或者通过复制文本后，在此狂中选择粘贴。</a:t>
            </a:r>
          </a:p>
        </p:txBody>
      </p:sp>
      <p:sp>
        <p:nvSpPr>
          <p:cNvPr id="22" name="TextBox 32">
            <a:extLst>
              <a:ext uri="{FF2B5EF4-FFF2-40B4-BE49-F238E27FC236}">
                <a16:creationId xmlns:a16="http://schemas.microsoft.com/office/drawing/2014/main" id="{07BB88B3-5E43-406F-8C28-6B49A0CB403E}"/>
              </a:ext>
            </a:extLst>
          </p:cNvPr>
          <p:cNvSpPr txBox="1">
            <a:spLocks noChangeArrowheads="1"/>
          </p:cNvSpPr>
          <p:nvPr/>
        </p:nvSpPr>
        <p:spPr bwMode="auto">
          <a:xfrm>
            <a:off x="3264924" y="2515653"/>
            <a:ext cx="2604665" cy="461671"/>
          </a:xfrm>
          <a:prstGeom prst="rect">
            <a:avLst/>
          </a:prstGeom>
          <a:noFill/>
          <a:ln cap="flat" cmpd="sng" w="3175">
            <a:noFill/>
            <a:bevel/>
          </a:ln>
        </p:spPr>
        <p:txBody>
          <a:bodyPr anchor="ctr" bIns="30435" lIns="60872" rIns="60872" tIns="30435"/>
          <a:lstStyle>
            <a:defPPr>
              <a:defRPr lang="zh-CN"/>
            </a:defPPr>
            <a:lvl1pPr algn="ctr">
              <a:defRPr>
                <a:solidFill>
                  <a:srgbClr val="FFFFFF"/>
                </a:solidFill>
                <a:ea charset="-122" panose="020b0503020204020204" pitchFamily="34" typeface="微软雅黑"/>
              </a:defRPr>
            </a:lvl1pPr>
          </a:lstStyle>
          <a:p>
            <a:pPr algn="l" defTabSz="672067"/>
            <a:r>
              <a:rPr altLang="en-US" lang="zh-CN" sz="1200">
                <a:solidFill>
                  <a:schemeClr val="bg1">
                    <a:lumMod val="50000"/>
                  </a:schemeClr>
                </a:solidFill>
                <a:latin charset="-122" pitchFamily="34" typeface="微软雅黑"/>
              </a:rPr>
              <a:t>您的内容打在这里，或者通过复制文本后，在此狂中选择粘贴。</a:t>
            </a:r>
          </a:p>
        </p:txBody>
      </p:sp>
      <p:sp>
        <p:nvSpPr>
          <p:cNvPr id="23" name="TextBox 32">
            <a:extLst>
              <a:ext uri="{FF2B5EF4-FFF2-40B4-BE49-F238E27FC236}">
                <a16:creationId xmlns:a16="http://schemas.microsoft.com/office/drawing/2014/main" id="{A7D05B69-819A-41B4-846B-5EC4E090DF4A}"/>
              </a:ext>
            </a:extLst>
          </p:cNvPr>
          <p:cNvSpPr txBox="1">
            <a:spLocks noChangeArrowheads="1"/>
          </p:cNvSpPr>
          <p:nvPr/>
        </p:nvSpPr>
        <p:spPr bwMode="auto">
          <a:xfrm>
            <a:off x="3268792" y="1365774"/>
            <a:ext cx="2604665" cy="461671"/>
          </a:xfrm>
          <a:prstGeom prst="rect">
            <a:avLst/>
          </a:prstGeom>
          <a:noFill/>
          <a:ln cap="flat" cmpd="sng" w="3175">
            <a:noFill/>
            <a:bevel/>
          </a:ln>
        </p:spPr>
        <p:txBody>
          <a:bodyPr anchor="ctr" bIns="30435" lIns="60872" rIns="60872" tIns="30435"/>
          <a:lstStyle>
            <a:defPPr>
              <a:defRPr lang="zh-CN"/>
            </a:defPPr>
            <a:lvl1pPr algn="ctr">
              <a:defRPr>
                <a:solidFill>
                  <a:srgbClr val="FFFFFF"/>
                </a:solidFill>
                <a:ea charset="-122" panose="020b0503020204020204" pitchFamily="34" typeface="微软雅黑"/>
              </a:defRPr>
            </a:lvl1pPr>
          </a:lstStyle>
          <a:p>
            <a:pPr algn="l" defTabSz="672067"/>
            <a:r>
              <a:rPr altLang="en-US" lang="zh-CN" sz="1200">
                <a:solidFill>
                  <a:schemeClr val="bg1">
                    <a:lumMod val="50000"/>
                  </a:schemeClr>
                </a:solidFill>
                <a:latin charset="-122" pitchFamily="34" typeface="微软雅黑"/>
              </a:rPr>
              <a:t>您的内容打在这里，或者通过复制文本后，在此狂中选择粘贴。</a:t>
            </a:r>
          </a:p>
        </p:txBody>
      </p:sp>
      <p:sp>
        <p:nvSpPr>
          <p:cNvPr id="24" name="TextBox 20">
            <a:extLst>
              <a:ext uri="{FF2B5EF4-FFF2-40B4-BE49-F238E27FC236}">
                <a16:creationId xmlns:a16="http://schemas.microsoft.com/office/drawing/2014/main" id="{EB26C217-C54D-4DC3-A97E-9838E751E17B}"/>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能力提升计划</a:t>
            </a:r>
          </a:p>
        </p:txBody>
      </p:sp>
      <p:sp>
        <p:nvSpPr>
          <p:cNvPr id="25" name="矩形 24">
            <a:extLst>
              <a:ext uri="{FF2B5EF4-FFF2-40B4-BE49-F238E27FC236}">
                <a16:creationId xmlns:a16="http://schemas.microsoft.com/office/drawing/2014/main" id="{EF22F17D-0B23-4A3D-9971-1750C562C8F4}"/>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latin charset="0" panose="020b0503020202020204" pitchFamily="34" typeface="Agency FB"/>
              </a:rPr>
              <a:t>05</a:t>
            </a:r>
          </a:p>
        </p:txBody>
      </p:sp>
      <p:cxnSp>
        <p:nvCxnSpPr>
          <p:cNvPr id="26" name="直接连接符 25">
            <a:extLst>
              <a:ext uri="{FF2B5EF4-FFF2-40B4-BE49-F238E27FC236}">
                <a16:creationId xmlns:a16="http://schemas.microsoft.com/office/drawing/2014/main" id="{5F6E725B-058A-450E-9CDB-29177FDA2F3B}"/>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7" name="组合 26">
            <a:extLst>
              <a:ext uri="{FF2B5EF4-FFF2-40B4-BE49-F238E27FC236}">
                <a16:creationId xmlns:a16="http://schemas.microsoft.com/office/drawing/2014/main" id="{BC82451E-D8C2-4DD6-8579-0A2AC27F64B8}"/>
              </a:ext>
            </a:extLst>
          </p:cNvPr>
          <p:cNvGrpSpPr/>
          <p:nvPr/>
        </p:nvGrpSpPr>
        <p:grpSpPr>
          <a:xfrm>
            <a:off x="6836829" y="219003"/>
            <a:ext cx="2812751" cy="584775"/>
            <a:chOff x="6836829" y="219003"/>
            <a:chExt cx="2812751" cy="584775"/>
          </a:xfrm>
        </p:grpSpPr>
        <p:sp>
          <p:nvSpPr>
            <p:cNvPr id="28" name="TextBox 20">
              <a:extLst>
                <a:ext uri="{FF2B5EF4-FFF2-40B4-BE49-F238E27FC236}">
                  <a16:creationId xmlns:a16="http://schemas.microsoft.com/office/drawing/2014/main" id="{26534939-FB83-4B7E-AD5B-569662B717F0}"/>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9" name="TextBox 20">
              <a:extLst>
                <a:ext uri="{FF2B5EF4-FFF2-40B4-BE49-F238E27FC236}">
                  <a16:creationId xmlns:a16="http://schemas.microsoft.com/office/drawing/2014/main" id="{CC30CE05-B674-4BB0-B681-E7F507298F74}"/>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30" name="TextBox 20">
              <a:extLst>
                <a:ext uri="{FF2B5EF4-FFF2-40B4-BE49-F238E27FC236}">
                  <a16:creationId xmlns:a16="http://schemas.microsoft.com/office/drawing/2014/main" id="{92A7F719-FFFC-46BE-A9A7-6B01ADE4ED29}"/>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31" name="任意多边形: 形状 30">
            <a:extLst>
              <a:ext uri="{FF2B5EF4-FFF2-40B4-BE49-F238E27FC236}">
                <a16:creationId xmlns:a16="http://schemas.microsoft.com/office/drawing/2014/main" id="{58F6DB5F-146E-42A8-9425-CB1AAE910E82}"/>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6438682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100" id="7"/>
                                        <p:tgtEl>
                                          <p:spTgt spid="31"/>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6"/>
                                        </p:tgtEl>
                                        <p:attrNameLst>
                                          <p:attrName>style.visibility</p:attrName>
                                        </p:attrNameLst>
                                      </p:cBhvr>
                                      <p:to>
                                        <p:strVal val="visible"/>
                                      </p:to>
                                    </p:set>
                                    <p:animEffect filter="wipe(left)" transition="in">
                                      <p:cBhvr>
                                        <p:cTn dur="300" id="11"/>
                                        <p:tgtEl>
                                          <p:spTgt spid="26"/>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5"/>
                                        </p:tgtEl>
                                        <p:attrNameLst>
                                          <p:attrName>style.visibility</p:attrName>
                                        </p:attrNameLst>
                                      </p:cBhvr>
                                      <p:to>
                                        <p:strVal val="visible"/>
                                      </p:to>
                                    </p:set>
                                    <p:anim calcmode="lin" valueType="num">
                                      <p:cBhvr additive="base">
                                        <p:cTn dur="400" fill="hold" id="14"/>
                                        <p:tgtEl>
                                          <p:spTgt spid="25"/>
                                        </p:tgtEl>
                                        <p:attrNameLst>
                                          <p:attrName>ppt_x</p:attrName>
                                        </p:attrNameLst>
                                      </p:cBhvr>
                                      <p:tavLst>
                                        <p:tav tm="0">
                                          <p:val>
                                            <p:strVal val="0-#ppt_w/2"/>
                                          </p:val>
                                        </p:tav>
                                        <p:tav tm="100000">
                                          <p:val>
                                            <p:strVal val="#ppt_x"/>
                                          </p:val>
                                        </p:tav>
                                      </p:tavLst>
                                    </p:anim>
                                    <p:anim calcmode="lin" valueType="num">
                                      <p:cBhvr additive="base">
                                        <p:cTn dur="400" fill="hold" id="15"/>
                                        <p:tgtEl>
                                          <p:spTgt spid="25"/>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24"/>
                                        </p:tgtEl>
                                        <p:attrNameLst>
                                          <p:attrName>style.visibility</p:attrName>
                                        </p:attrNameLst>
                                      </p:cBhvr>
                                      <p:to>
                                        <p:strVal val="visible"/>
                                      </p:to>
                                    </p:set>
                                    <p:anim calcmode="lin" valueType="num">
                                      <p:cBhvr additive="base">
                                        <p:cTn dur="400" fill="hold" id="19"/>
                                        <p:tgtEl>
                                          <p:spTgt spid="24"/>
                                        </p:tgtEl>
                                        <p:attrNameLst>
                                          <p:attrName>ppt_x</p:attrName>
                                        </p:attrNameLst>
                                      </p:cBhvr>
                                      <p:tavLst>
                                        <p:tav tm="0">
                                          <p:val>
                                            <p:strVal val="0-#ppt_w/2"/>
                                          </p:val>
                                        </p:tav>
                                        <p:tav tm="100000">
                                          <p:val>
                                            <p:strVal val="#ppt_x"/>
                                          </p:val>
                                        </p:tav>
                                      </p:tavLst>
                                    </p:anim>
                                    <p:anim calcmode="lin" valueType="num">
                                      <p:cBhvr additive="base">
                                        <p:cTn dur="400" fill="hold" id="20"/>
                                        <p:tgtEl>
                                          <p:spTgt spid="24"/>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7"/>
                                        </p:tgtEl>
                                        <p:attrNameLst>
                                          <p:attrName>style.visibility</p:attrName>
                                        </p:attrNameLst>
                                      </p:cBhvr>
                                      <p:to>
                                        <p:strVal val="visible"/>
                                      </p:to>
                                    </p:set>
                                    <p:animEffect filter="randombar(horizontal)" transition="in">
                                      <p:cBhvr>
                                        <p:cTn dur="400" id="23"/>
                                        <p:tgtEl>
                                          <p:spTgt spid="27"/>
                                        </p:tgtEl>
                                      </p:cBhvr>
                                    </p:animEffect>
                                  </p:childTnLst>
                                </p:cTn>
                              </p:par>
                            </p:childTnLst>
                          </p:cTn>
                        </p:par>
                        <p:par>
                          <p:cTn fill="hold" id="24" nodeType="afterGroup">
                            <p:stCondLst>
                              <p:cond delay="900"/>
                            </p:stCondLst>
                            <p:childTnLst>
                              <p:par>
                                <p:cTn fill="hold" grpId="0" id="25" nodeType="afterEffect" presetClass="entr" presetID="21" presetSubtype="1">
                                  <p:stCondLst>
                                    <p:cond delay="0"/>
                                  </p:stCondLst>
                                  <p:childTnLst>
                                    <p:set>
                                      <p:cBhvr>
                                        <p:cTn dur="1" fill="hold" id="26">
                                          <p:stCondLst>
                                            <p:cond delay="0"/>
                                          </p:stCondLst>
                                        </p:cTn>
                                        <p:tgtEl>
                                          <p:spTgt spid="11"/>
                                        </p:tgtEl>
                                        <p:attrNameLst>
                                          <p:attrName>style.visibility</p:attrName>
                                        </p:attrNameLst>
                                      </p:cBhvr>
                                      <p:to>
                                        <p:strVal val="visible"/>
                                      </p:to>
                                    </p:set>
                                    <p:animEffect filter="wheel(1)" transition="in">
                                      <p:cBhvr>
                                        <p:cTn dur="500" id="27"/>
                                        <p:tgtEl>
                                          <p:spTgt spid="11"/>
                                        </p:tgtEl>
                                      </p:cBhvr>
                                    </p:animEffect>
                                  </p:childTnLst>
                                </p:cTn>
                              </p:par>
                            </p:childTnLst>
                          </p:cTn>
                        </p:par>
                        <p:par>
                          <p:cTn fill="hold" id="28" nodeType="afterGroup">
                            <p:stCondLst>
                              <p:cond delay="1400"/>
                            </p:stCondLst>
                            <p:childTnLst>
                              <p:par>
                                <p:cTn fill="hold" grpId="0" id="29" nodeType="afterEffect" presetClass="entr" presetID="22" presetSubtype="4">
                                  <p:stCondLst>
                                    <p:cond delay="0"/>
                                  </p:stCondLst>
                                  <p:childTnLst>
                                    <p:set>
                                      <p:cBhvr>
                                        <p:cTn dur="1" fill="hold" id="30">
                                          <p:stCondLst>
                                            <p:cond delay="0"/>
                                          </p:stCondLst>
                                        </p:cTn>
                                        <p:tgtEl>
                                          <p:spTgt spid="8"/>
                                        </p:tgtEl>
                                        <p:attrNameLst>
                                          <p:attrName>style.visibility</p:attrName>
                                        </p:attrNameLst>
                                      </p:cBhvr>
                                      <p:to>
                                        <p:strVal val="visible"/>
                                      </p:to>
                                    </p:set>
                                    <p:animEffect filter="wipe(down)" transition="in">
                                      <p:cBhvr>
                                        <p:cTn dur="500" id="31"/>
                                        <p:tgtEl>
                                          <p:spTgt spid="8"/>
                                        </p:tgtEl>
                                      </p:cBhvr>
                                    </p:animEffect>
                                  </p:childTnLst>
                                </p:cTn>
                              </p:par>
                            </p:childTnLst>
                          </p:cTn>
                        </p:par>
                        <p:par>
                          <p:cTn fill="hold" id="32" nodeType="afterGroup">
                            <p:stCondLst>
                              <p:cond delay="1900"/>
                            </p:stCondLst>
                            <p:childTnLst>
                              <p:par>
                                <p:cTn fill="hold" grpId="0" id="33" nodeType="afterEffect" presetClass="entr" presetID="31" presetSubtype="0">
                                  <p:stCondLst>
                                    <p:cond delay="0"/>
                                  </p:stCondLst>
                                  <p:childTnLst>
                                    <p:set>
                                      <p:cBhvr>
                                        <p:cTn dur="1" fill="hold" id="34">
                                          <p:stCondLst>
                                            <p:cond delay="0"/>
                                          </p:stCondLst>
                                        </p:cTn>
                                        <p:tgtEl>
                                          <p:spTgt spid="2"/>
                                        </p:tgtEl>
                                        <p:attrNameLst>
                                          <p:attrName>style.visibility</p:attrName>
                                        </p:attrNameLst>
                                      </p:cBhvr>
                                      <p:to>
                                        <p:strVal val="visible"/>
                                      </p:to>
                                    </p:set>
                                    <p:anim calcmode="lin" valueType="num">
                                      <p:cBhvr>
                                        <p:cTn dur="300" fill="hold" id="35"/>
                                        <p:tgtEl>
                                          <p:spTgt spid="2"/>
                                        </p:tgtEl>
                                        <p:attrNameLst>
                                          <p:attrName>ppt_w</p:attrName>
                                        </p:attrNameLst>
                                      </p:cBhvr>
                                      <p:tavLst>
                                        <p:tav tm="0">
                                          <p:val>
                                            <p:fltVal val="0"/>
                                          </p:val>
                                        </p:tav>
                                        <p:tav tm="100000">
                                          <p:val>
                                            <p:strVal val="#ppt_w"/>
                                          </p:val>
                                        </p:tav>
                                      </p:tavLst>
                                    </p:anim>
                                    <p:anim calcmode="lin" valueType="num">
                                      <p:cBhvr>
                                        <p:cTn dur="300" fill="hold" id="36"/>
                                        <p:tgtEl>
                                          <p:spTgt spid="2"/>
                                        </p:tgtEl>
                                        <p:attrNameLst>
                                          <p:attrName>ppt_h</p:attrName>
                                        </p:attrNameLst>
                                      </p:cBhvr>
                                      <p:tavLst>
                                        <p:tav tm="0">
                                          <p:val>
                                            <p:fltVal val="0"/>
                                          </p:val>
                                        </p:tav>
                                        <p:tav tm="100000">
                                          <p:val>
                                            <p:strVal val="#ppt_h"/>
                                          </p:val>
                                        </p:tav>
                                      </p:tavLst>
                                    </p:anim>
                                    <p:anim calcmode="lin" valueType="num">
                                      <p:cBhvr>
                                        <p:cTn dur="300" fill="hold" id="37"/>
                                        <p:tgtEl>
                                          <p:spTgt spid="2"/>
                                        </p:tgtEl>
                                        <p:attrNameLst>
                                          <p:attrName>style.rotation</p:attrName>
                                        </p:attrNameLst>
                                      </p:cBhvr>
                                      <p:tavLst>
                                        <p:tav tm="0">
                                          <p:val>
                                            <p:fltVal val="90"/>
                                          </p:val>
                                        </p:tav>
                                        <p:tav tm="100000">
                                          <p:val>
                                            <p:fltVal val="0"/>
                                          </p:val>
                                        </p:tav>
                                      </p:tavLst>
                                    </p:anim>
                                    <p:animEffect filter="fade" transition="in">
                                      <p:cBhvr>
                                        <p:cTn dur="300" id="38"/>
                                        <p:tgtEl>
                                          <p:spTgt spid="2"/>
                                        </p:tgtEl>
                                      </p:cBhvr>
                                    </p:animEffect>
                                  </p:childTnLst>
                                </p:cTn>
                              </p:par>
                              <p:par>
                                <p:cTn fill="hold" grpId="0" id="39" nodeType="withEffect" presetClass="entr" presetID="31" presetSubtype="0">
                                  <p:stCondLst>
                                    <p:cond delay="0"/>
                                  </p:stCondLst>
                                  <p:childTnLst>
                                    <p:set>
                                      <p:cBhvr>
                                        <p:cTn dur="1" fill="hold" id="40">
                                          <p:stCondLst>
                                            <p:cond delay="0"/>
                                          </p:stCondLst>
                                        </p:cTn>
                                        <p:tgtEl>
                                          <p:spTgt spid="3"/>
                                        </p:tgtEl>
                                        <p:attrNameLst>
                                          <p:attrName>style.visibility</p:attrName>
                                        </p:attrNameLst>
                                      </p:cBhvr>
                                      <p:to>
                                        <p:strVal val="visible"/>
                                      </p:to>
                                    </p:set>
                                    <p:anim calcmode="lin" valueType="num">
                                      <p:cBhvr>
                                        <p:cTn dur="300" fill="hold" id="41"/>
                                        <p:tgtEl>
                                          <p:spTgt spid="3"/>
                                        </p:tgtEl>
                                        <p:attrNameLst>
                                          <p:attrName>ppt_w</p:attrName>
                                        </p:attrNameLst>
                                      </p:cBhvr>
                                      <p:tavLst>
                                        <p:tav tm="0">
                                          <p:val>
                                            <p:fltVal val="0"/>
                                          </p:val>
                                        </p:tav>
                                        <p:tav tm="100000">
                                          <p:val>
                                            <p:strVal val="#ppt_w"/>
                                          </p:val>
                                        </p:tav>
                                      </p:tavLst>
                                    </p:anim>
                                    <p:anim calcmode="lin" valueType="num">
                                      <p:cBhvr>
                                        <p:cTn dur="300" fill="hold" id="42"/>
                                        <p:tgtEl>
                                          <p:spTgt spid="3"/>
                                        </p:tgtEl>
                                        <p:attrNameLst>
                                          <p:attrName>ppt_h</p:attrName>
                                        </p:attrNameLst>
                                      </p:cBhvr>
                                      <p:tavLst>
                                        <p:tav tm="0">
                                          <p:val>
                                            <p:fltVal val="0"/>
                                          </p:val>
                                        </p:tav>
                                        <p:tav tm="100000">
                                          <p:val>
                                            <p:strVal val="#ppt_h"/>
                                          </p:val>
                                        </p:tav>
                                      </p:tavLst>
                                    </p:anim>
                                    <p:anim calcmode="lin" valueType="num">
                                      <p:cBhvr>
                                        <p:cTn dur="300" fill="hold" id="43"/>
                                        <p:tgtEl>
                                          <p:spTgt spid="3"/>
                                        </p:tgtEl>
                                        <p:attrNameLst>
                                          <p:attrName>style.rotation</p:attrName>
                                        </p:attrNameLst>
                                      </p:cBhvr>
                                      <p:tavLst>
                                        <p:tav tm="0">
                                          <p:val>
                                            <p:fltVal val="90"/>
                                          </p:val>
                                        </p:tav>
                                        <p:tav tm="100000">
                                          <p:val>
                                            <p:fltVal val="0"/>
                                          </p:val>
                                        </p:tav>
                                      </p:tavLst>
                                    </p:anim>
                                    <p:animEffect filter="fade" transition="in">
                                      <p:cBhvr>
                                        <p:cTn dur="300" id="44"/>
                                        <p:tgtEl>
                                          <p:spTgt spid="3"/>
                                        </p:tgtEl>
                                      </p:cBhvr>
                                    </p:animEffect>
                                  </p:childTnLst>
                                </p:cTn>
                              </p:par>
                            </p:childTnLst>
                          </p:cTn>
                        </p:par>
                        <p:par>
                          <p:cTn fill="hold" id="45" nodeType="afterGroup">
                            <p:stCondLst>
                              <p:cond delay="2200"/>
                            </p:stCondLst>
                            <p:childTnLst>
                              <p:par>
                                <p:cTn fill="hold" grpId="0" id="46" nodeType="afterEffect" presetClass="entr" presetID="22" presetSubtype="8">
                                  <p:stCondLst>
                                    <p:cond delay="0"/>
                                  </p:stCondLst>
                                  <p:childTnLst>
                                    <p:set>
                                      <p:cBhvr>
                                        <p:cTn dur="1" fill="hold" id="47">
                                          <p:stCondLst>
                                            <p:cond delay="0"/>
                                          </p:stCondLst>
                                        </p:cTn>
                                        <p:tgtEl>
                                          <p:spTgt spid="23"/>
                                        </p:tgtEl>
                                        <p:attrNameLst>
                                          <p:attrName>style.visibility</p:attrName>
                                        </p:attrNameLst>
                                      </p:cBhvr>
                                      <p:to>
                                        <p:strVal val="visible"/>
                                      </p:to>
                                    </p:set>
                                    <p:animEffect filter="wipe(left)" transition="in">
                                      <p:cBhvr>
                                        <p:cTn dur="500" id="48"/>
                                        <p:tgtEl>
                                          <p:spTgt spid="23"/>
                                        </p:tgtEl>
                                      </p:cBhvr>
                                    </p:animEffect>
                                  </p:childTnLst>
                                </p:cTn>
                              </p:par>
                              <p:par>
                                <p:cTn fill="hold" grpId="0" id="49" nodeType="withEffect" presetClass="entr" presetID="22" presetSubtype="8">
                                  <p:stCondLst>
                                    <p:cond delay="0"/>
                                  </p:stCondLst>
                                  <p:childTnLst>
                                    <p:set>
                                      <p:cBhvr>
                                        <p:cTn dur="1" fill="hold" id="50">
                                          <p:stCondLst>
                                            <p:cond delay="0"/>
                                          </p:stCondLst>
                                        </p:cTn>
                                        <p:tgtEl>
                                          <p:spTgt spid="20"/>
                                        </p:tgtEl>
                                        <p:attrNameLst>
                                          <p:attrName>style.visibility</p:attrName>
                                        </p:attrNameLst>
                                      </p:cBhvr>
                                      <p:to>
                                        <p:strVal val="visible"/>
                                      </p:to>
                                    </p:set>
                                    <p:animEffect filter="wipe(left)" transition="in">
                                      <p:cBhvr>
                                        <p:cTn dur="500" id="51"/>
                                        <p:tgtEl>
                                          <p:spTgt spid="20"/>
                                        </p:tgtEl>
                                      </p:cBhvr>
                                    </p:animEffect>
                                  </p:childTnLst>
                                </p:cTn>
                              </p:par>
                            </p:childTnLst>
                          </p:cTn>
                        </p:par>
                        <p:par>
                          <p:cTn fill="hold" id="52" nodeType="afterGroup">
                            <p:stCondLst>
                              <p:cond delay="2700"/>
                            </p:stCondLst>
                            <p:childTnLst>
                              <p:par>
                                <p:cTn fill="hold" id="53" nodeType="afterEffect" presetClass="entr" presetID="22" presetSubtype="8">
                                  <p:stCondLst>
                                    <p:cond delay="0"/>
                                  </p:stCondLst>
                                  <p:childTnLst>
                                    <p:set>
                                      <p:cBhvr>
                                        <p:cTn dur="1" fill="hold" id="54">
                                          <p:stCondLst>
                                            <p:cond delay="0"/>
                                          </p:stCondLst>
                                        </p:cTn>
                                        <p:tgtEl>
                                          <p:spTgt spid="10"/>
                                        </p:tgtEl>
                                        <p:attrNameLst>
                                          <p:attrName>style.visibility</p:attrName>
                                        </p:attrNameLst>
                                      </p:cBhvr>
                                      <p:to>
                                        <p:strVal val="visible"/>
                                      </p:to>
                                    </p:set>
                                    <p:animEffect filter="wipe(left)" transition="in">
                                      <p:cBhvr>
                                        <p:cTn dur="500" id="55"/>
                                        <p:tgtEl>
                                          <p:spTgt spid="10"/>
                                        </p:tgtEl>
                                      </p:cBhvr>
                                    </p:animEffect>
                                  </p:childTnLst>
                                </p:cTn>
                              </p:par>
                            </p:childTnLst>
                          </p:cTn>
                        </p:par>
                        <p:par>
                          <p:cTn fill="hold" id="56" nodeType="afterGroup">
                            <p:stCondLst>
                              <p:cond delay="3200"/>
                            </p:stCondLst>
                            <p:childTnLst>
                              <p:par>
                                <p:cTn fill="hold" grpId="0" id="57" nodeType="afterEffect" presetClass="entr" presetID="31" presetSubtype="0">
                                  <p:stCondLst>
                                    <p:cond delay="0"/>
                                  </p:stCondLst>
                                  <p:childTnLst>
                                    <p:set>
                                      <p:cBhvr>
                                        <p:cTn dur="1" fill="hold" id="58">
                                          <p:stCondLst>
                                            <p:cond delay="0"/>
                                          </p:stCondLst>
                                        </p:cTn>
                                        <p:tgtEl>
                                          <p:spTgt spid="4"/>
                                        </p:tgtEl>
                                        <p:attrNameLst>
                                          <p:attrName>style.visibility</p:attrName>
                                        </p:attrNameLst>
                                      </p:cBhvr>
                                      <p:to>
                                        <p:strVal val="visible"/>
                                      </p:to>
                                    </p:set>
                                    <p:anim calcmode="lin" valueType="num">
                                      <p:cBhvr>
                                        <p:cTn dur="300" fill="hold" id="59"/>
                                        <p:tgtEl>
                                          <p:spTgt spid="4"/>
                                        </p:tgtEl>
                                        <p:attrNameLst>
                                          <p:attrName>ppt_w</p:attrName>
                                        </p:attrNameLst>
                                      </p:cBhvr>
                                      <p:tavLst>
                                        <p:tav tm="0">
                                          <p:val>
                                            <p:fltVal val="0"/>
                                          </p:val>
                                        </p:tav>
                                        <p:tav tm="100000">
                                          <p:val>
                                            <p:strVal val="#ppt_w"/>
                                          </p:val>
                                        </p:tav>
                                      </p:tavLst>
                                    </p:anim>
                                    <p:anim calcmode="lin" valueType="num">
                                      <p:cBhvr>
                                        <p:cTn dur="300" fill="hold" id="60"/>
                                        <p:tgtEl>
                                          <p:spTgt spid="4"/>
                                        </p:tgtEl>
                                        <p:attrNameLst>
                                          <p:attrName>ppt_h</p:attrName>
                                        </p:attrNameLst>
                                      </p:cBhvr>
                                      <p:tavLst>
                                        <p:tav tm="0">
                                          <p:val>
                                            <p:fltVal val="0"/>
                                          </p:val>
                                        </p:tav>
                                        <p:tav tm="100000">
                                          <p:val>
                                            <p:strVal val="#ppt_h"/>
                                          </p:val>
                                        </p:tav>
                                      </p:tavLst>
                                    </p:anim>
                                    <p:anim calcmode="lin" valueType="num">
                                      <p:cBhvr>
                                        <p:cTn dur="300" fill="hold" id="61"/>
                                        <p:tgtEl>
                                          <p:spTgt spid="4"/>
                                        </p:tgtEl>
                                        <p:attrNameLst>
                                          <p:attrName>style.rotation</p:attrName>
                                        </p:attrNameLst>
                                      </p:cBhvr>
                                      <p:tavLst>
                                        <p:tav tm="0">
                                          <p:val>
                                            <p:fltVal val="90"/>
                                          </p:val>
                                        </p:tav>
                                        <p:tav tm="100000">
                                          <p:val>
                                            <p:fltVal val="0"/>
                                          </p:val>
                                        </p:tav>
                                      </p:tavLst>
                                    </p:anim>
                                    <p:animEffect filter="fade" transition="in">
                                      <p:cBhvr>
                                        <p:cTn dur="300" id="62"/>
                                        <p:tgtEl>
                                          <p:spTgt spid="4"/>
                                        </p:tgtEl>
                                      </p:cBhvr>
                                    </p:animEffect>
                                  </p:childTnLst>
                                </p:cTn>
                              </p:par>
                              <p:par>
                                <p:cTn fill="hold" grpId="0" id="63" nodeType="withEffect" presetClass="entr" presetID="31" presetSubtype="0">
                                  <p:stCondLst>
                                    <p:cond delay="0"/>
                                  </p:stCondLst>
                                  <p:childTnLst>
                                    <p:set>
                                      <p:cBhvr>
                                        <p:cTn dur="1" fill="hold" id="64">
                                          <p:stCondLst>
                                            <p:cond delay="0"/>
                                          </p:stCondLst>
                                        </p:cTn>
                                        <p:tgtEl>
                                          <p:spTgt spid="5"/>
                                        </p:tgtEl>
                                        <p:attrNameLst>
                                          <p:attrName>style.visibility</p:attrName>
                                        </p:attrNameLst>
                                      </p:cBhvr>
                                      <p:to>
                                        <p:strVal val="visible"/>
                                      </p:to>
                                    </p:set>
                                    <p:anim calcmode="lin" valueType="num">
                                      <p:cBhvr>
                                        <p:cTn dur="300" fill="hold" id="65"/>
                                        <p:tgtEl>
                                          <p:spTgt spid="5"/>
                                        </p:tgtEl>
                                        <p:attrNameLst>
                                          <p:attrName>ppt_w</p:attrName>
                                        </p:attrNameLst>
                                      </p:cBhvr>
                                      <p:tavLst>
                                        <p:tav tm="0">
                                          <p:val>
                                            <p:fltVal val="0"/>
                                          </p:val>
                                        </p:tav>
                                        <p:tav tm="100000">
                                          <p:val>
                                            <p:strVal val="#ppt_w"/>
                                          </p:val>
                                        </p:tav>
                                      </p:tavLst>
                                    </p:anim>
                                    <p:anim calcmode="lin" valueType="num">
                                      <p:cBhvr>
                                        <p:cTn dur="300" fill="hold" id="66"/>
                                        <p:tgtEl>
                                          <p:spTgt spid="5"/>
                                        </p:tgtEl>
                                        <p:attrNameLst>
                                          <p:attrName>ppt_h</p:attrName>
                                        </p:attrNameLst>
                                      </p:cBhvr>
                                      <p:tavLst>
                                        <p:tav tm="0">
                                          <p:val>
                                            <p:fltVal val="0"/>
                                          </p:val>
                                        </p:tav>
                                        <p:tav tm="100000">
                                          <p:val>
                                            <p:strVal val="#ppt_h"/>
                                          </p:val>
                                        </p:tav>
                                      </p:tavLst>
                                    </p:anim>
                                    <p:anim calcmode="lin" valueType="num">
                                      <p:cBhvr>
                                        <p:cTn dur="300" fill="hold" id="67"/>
                                        <p:tgtEl>
                                          <p:spTgt spid="5"/>
                                        </p:tgtEl>
                                        <p:attrNameLst>
                                          <p:attrName>style.rotation</p:attrName>
                                        </p:attrNameLst>
                                      </p:cBhvr>
                                      <p:tavLst>
                                        <p:tav tm="0">
                                          <p:val>
                                            <p:fltVal val="90"/>
                                          </p:val>
                                        </p:tav>
                                        <p:tav tm="100000">
                                          <p:val>
                                            <p:fltVal val="0"/>
                                          </p:val>
                                        </p:tav>
                                      </p:tavLst>
                                    </p:anim>
                                    <p:animEffect filter="fade" transition="in">
                                      <p:cBhvr>
                                        <p:cTn dur="300" id="68"/>
                                        <p:tgtEl>
                                          <p:spTgt spid="5"/>
                                        </p:tgtEl>
                                      </p:cBhvr>
                                    </p:animEffect>
                                  </p:childTnLst>
                                </p:cTn>
                              </p:par>
                            </p:childTnLst>
                          </p:cTn>
                        </p:par>
                        <p:par>
                          <p:cTn fill="hold" id="69" nodeType="afterGroup">
                            <p:stCondLst>
                              <p:cond delay="3500"/>
                            </p:stCondLst>
                            <p:childTnLst>
                              <p:par>
                                <p:cTn fill="hold" grpId="0" id="70" nodeType="afterEffect" presetClass="entr" presetID="22" presetSubtype="8">
                                  <p:stCondLst>
                                    <p:cond delay="0"/>
                                  </p:stCondLst>
                                  <p:childTnLst>
                                    <p:set>
                                      <p:cBhvr>
                                        <p:cTn dur="1" fill="hold" id="71">
                                          <p:stCondLst>
                                            <p:cond delay="0"/>
                                          </p:stCondLst>
                                        </p:cTn>
                                        <p:tgtEl>
                                          <p:spTgt spid="18"/>
                                        </p:tgtEl>
                                        <p:attrNameLst>
                                          <p:attrName>style.visibility</p:attrName>
                                        </p:attrNameLst>
                                      </p:cBhvr>
                                      <p:to>
                                        <p:strVal val="visible"/>
                                      </p:to>
                                    </p:set>
                                    <p:animEffect filter="wipe(left)" transition="in">
                                      <p:cBhvr>
                                        <p:cTn dur="500" id="72"/>
                                        <p:tgtEl>
                                          <p:spTgt spid="18"/>
                                        </p:tgtEl>
                                      </p:cBhvr>
                                    </p:animEffect>
                                  </p:childTnLst>
                                </p:cTn>
                              </p:par>
                              <p:par>
                                <p:cTn fill="hold" grpId="0" id="73" nodeType="withEffect" presetClass="entr" presetID="22" presetSubtype="8">
                                  <p:stCondLst>
                                    <p:cond delay="0"/>
                                  </p:stCondLst>
                                  <p:childTnLst>
                                    <p:set>
                                      <p:cBhvr>
                                        <p:cTn dur="1" fill="hold" id="74">
                                          <p:stCondLst>
                                            <p:cond delay="0"/>
                                          </p:stCondLst>
                                        </p:cTn>
                                        <p:tgtEl>
                                          <p:spTgt spid="22"/>
                                        </p:tgtEl>
                                        <p:attrNameLst>
                                          <p:attrName>style.visibility</p:attrName>
                                        </p:attrNameLst>
                                      </p:cBhvr>
                                      <p:to>
                                        <p:strVal val="visible"/>
                                      </p:to>
                                    </p:set>
                                    <p:animEffect filter="wipe(left)" transition="in">
                                      <p:cBhvr>
                                        <p:cTn dur="500" id="75"/>
                                        <p:tgtEl>
                                          <p:spTgt spid="22"/>
                                        </p:tgtEl>
                                      </p:cBhvr>
                                    </p:animEffect>
                                  </p:childTnLst>
                                </p:cTn>
                              </p:par>
                            </p:childTnLst>
                          </p:cTn>
                        </p:par>
                        <p:par>
                          <p:cTn fill="hold" id="76" nodeType="afterGroup">
                            <p:stCondLst>
                              <p:cond delay="4000"/>
                            </p:stCondLst>
                            <p:childTnLst>
                              <p:par>
                                <p:cTn fill="hold" grpId="0" id="77" nodeType="afterEffect" presetClass="entr" presetID="22" presetSubtype="8">
                                  <p:stCondLst>
                                    <p:cond delay="0"/>
                                  </p:stCondLst>
                                  <p:childTnLst>
                                    <p:set>
                                      <p:cBhvr>
                                        <p:cTn dur="1" fill="hold" id="78">
                                          <p:stCondLst>
                                            <p:cond delay="0"/>
                                          </p:stCondLst>
                                        </p:cTn>
                                        <p:tgtEl>
                                          <p:spTgt spid="9"/>
                                        </p:tgtEl>
                                        <p:attrNameLst>
                                          <p:attrName>style.visibility</p:attrName>
                                        </p:attrNameLst>
                                      </p:cBhvr>
                                      <p:to>
                                        <p:strVal val="visible"/>
                                      </p:to>
                                    </p:set>
                                    <p:animEffect filter="wipe(left)" transition="in">
                                      <p:cBhvr>
                                        <p:cTn dur="500" id="79"/>
                                        <p:tgtEl>
                                          <p:spTgt spid="9"/>
                                        </p:tgtEl>
                                      </p:cBhvr>
                                    </p:animEffect>
                                  </p:childTnLst>
                                </p:cTn>
                              </p:par>
                            </p:childTnLst>
                          </p:cTn>
                        </p:par>
                        <p:par>
                          <p:cTn fill="hold" id="80" nodeType="afterGroup">
                            <p:stCondLst>
                              <p:cond delay="4500"/>
                            </p:stCondLst>
                            <p:childTnLst>
                              <p:par>
                                <p:cTn fill="hold" grpId="0" id="81" nodeType="afterEffect" presetClass="entr" presetID="31" presetSubtype="0">
                                  <p:stCondLst>
                                    <p:cond delay="0"/>
                                  </p:stCondLst>
                                  <p:childTnLst>
                                    <p:set>
                                      <p:cBhvr>
                                        <p:cTn dur="1" fill="hold" id="82">
                                          <p:stCondLst>
                                            <p:cond delay="0"/>
                                          </p:stCondLst>
                                        </p:cTn>
                                        <p:tgtEl>
                                          <p:spTgt spid="6"/>
                                        </p:tgtEl>
                                        <p:attrNameLst>
                                          <p:attrName>style.visibility</p:attrName>
                                        </p:attrNameLst>
                                      </p:cBhvr>
                                      <p:to>
                                        <p:strVal val="visible"/>
                                      </p:to>
                                    </p:set>
                                    <p:anim calcmode="lin" valueType="num">
                                      <p:cBhvr>
                                        <p:cTn dur="300" fill="hold" id="83"/>
                                        <p:tgtEl>
                                          <p:spTgt spid="6"/>
                                        </p:tgtEl>
                                        <p:attrNameLst>
                                          <p:attrName>ppt_w</p:attrName>
                                        </p:attrNameLst>
                                      </p:cBhvr>
                                      <p:tavLst>
                                        <p:tav tm="0">
                                          <p:val>
                                            <p:fltVal val="0"/>
                                          </p:val>
                                        </p:tav>
                                        <p:tav tm="100000">
                                          <p:val>
                                            <p:strVal val="#ppt_w"/>
                                          </p:val>
                                        </p:tav>
                                      </p:tavLst>
                                    </p:anim>
                                    <p:anim calcmode="lin" valueType="num">
                                      <p:cBhvr>
                                        <p:cTn dur="300" fill="hold" id="84"/>
                                        <p:tgtEl>
                                          <p:spTgt spid="6"/>
                                        </p:tgtEl>
                                        <p:attrNameLst>
                                          <p:attrName>ppt_h</p:attrName>
                                        </p:attrNameLst>
                                      </p:cBhvr>
                                      <p:tavLst>
                                        <p:tav tm="0">
                                          <p:val>
                                            <p:fltVal val="0"/>
                                          </p:val>
                                        </p:tav>
                                        <p:tav tm="100000">
                                          <p:val>
                                            <p:strVal val="#ppt_h"/>
                                          </p:val>
                                        </p:tav>
                                      </p:tavLst>
                                    </p:anim>
                                    <p:anim calcmode="lin" valueType="num">
                                      <p:cBhvr>
                                        <p:cTn dur="300" fill="hold" id="85"/>
                                        <p:tgtEl>
                                          <p:spTgt spid="6"/>
                                        </p:tgtEl>
                                        <p:attrNameLst>
                                          <p:attrName>style.rotation</p:attrName>
                                        </p:attrNameLst>
                                      </p:cBhvr>
                                      <p:tavLst>
                                        <p:tav tm="0">
                                          <p:val>
                                            <p:fltVal val="90"/>
                                          </p:val>
                                        </p:tav>
                                        <p:tav tm="100000">
                                          <p:val>
                                            <p:fltVal val="0"/>
                                          </p:val>
                                        </p:tav>
                                      </p:tavLst>
                                    </p:anim>
                                    <p:animEffect filter="fade" transition="in">
                                      <p:cBhvr>
                                        <p:cTn dur="300" id="86"/>
                                        <p:tgtEl>
                                          <p:spTgt spid="6"/>
                                        </p:tgtEl>
                                      </p:cBhvr>
                                    </p:animEffect>
                                  </p:childTnLst>
                                </p:cTn>
                              </p:par>
                              <p:par>
                                <p:cTn fill="hold" grpId="0" id="87" nodeType="withEffect" presetClass="entr" presetID="31" presetSubtype="0">
                                  <p:stCondLst>
                                    <p:cond delay="0"/>
                                  </p:stCondLst>
                                  <p:childTnLst>
                                    <p:set>
                                      <p:cBhvr>
                                        <p:cTn dur="1" fill="hold" id="88">
                                          <p:stCondLst>
                                            <p:cond delay="0"/>
                                          </p:stCondLst>
                                        </p:cTn>
                                        <p:tgtEl>
                                          <p:spTgt spid="7"/>
                                        </p:tgtEl>
                                        <p:attrNameLst>
                                          <p:attrName>style.visibility</p:attrName>
                                        </p:attrNameLst>
                                      </p:cBhvr>
                                      <p:to>
                                        <p:strVal val="visible"/>
                                      </p:to>
                                    </p:set>
                                    <p:anim calcmode="lin" valueType="num">
                                      <p:cBhvr>
                                        <p:cTn dur="300" fill="hold" id="89"/>
                                        <p:tgtEl>
                                          <p:spTgt spid="7"/>
                                        </p:tgtEl>
                                        <p:attrNameLst>
                                          <p:attrName>ppt_w</p:attrName>
                                        </p:attrNameLst>
                                      </p:cBhvr>
                                      <p:tavLst>
                                        <p:tav tm="0">
                                          <p:val>
                                            <p:fltVal val="0"/>
                                          </p:val>
                                        </p:tav>
                                        <p:tav tm="100000">
                                          <p:val>
                                            <p:strVal val="#ppt_w"/>
                                          </p:val>
                                        </p:tav>
                                      </p:tavLst>
                                    </p:anim>
                                    <p:anim calcmode="lin" valueType="num">
                                      <p:cBhvr>
                                        <p:cTn dur="300" fill="hold" id="90"/>
                                        <p:tgtEl>
                                          <p:spTgt spid="7"/>
                                        </p:tgtEl>
                                        <p:attrNameLst>
                                          <p:attrName>ppt_h</p:attrName>
                                        </p:attrNameLst>
                                      </p:cBhvr>
                                      <p:tavLst>
                                        <p:tav tm="0">
                                          <p:val>
                                            <p:fltVal val="0"/>
                                          </p:val>
                                        </p:tav>
                                        <p:tav tm="100000">
                                          <p:val>
                                            <p:strVal val="#ppt_h"/>
                                          </p:val>
                                        </p:tav>
                                      </p:tavLst>
                                    </p:anim>
                                    <p:anim calcmode="lin" valueType="num">
                                      <p:cBhvr>
                                        <p:cTn dur="300" fill="hold" id="91"/>
                                        <p:tgtEl>
                                          <p:spTgt spid="7"/>
                                        </p:tgtEl>
                                        <p:attrNameLst>
                                          <p:attrName>style.rotation</p:attrName>
                                        </p:attrNameLst>
                                      </p:cBhvr>
                                      <p:tavLst>
                                        <p:tav tm="0">
                                          <p:val>
                                            <p:fltVal val="90"/>
                                          </p:val>
                                        </p:tav>
                                        <p:tav tm="100000">
                                          <p:val>
                                            <p:fltVal val="0"/>
                                          </p:val>
                                        </p:tav>
                                      </p:tavLst>
                                    </p:anim>
                                    <p:animEffect filter="fade" transition="in">
                                      <p:cBhvr>
                                        <p:cTn dur="300" id="92"/>
                                        <p:tgtEl>
                                          <p:spTgt spid="7"/>
                                        </p:tgtEl>
                                      </p:cBhvr>
                                    </p:animEffect>
                                  </p:childTnLst>
                                </p:cTn>
                              </p:par>
                            </p:childTnLst>
                          </p:cTn>
                        </p:par>
                        <p:par>
                          <p:cTn fill="hold" id="93" nodeType="afterGroup">
                            <p:stCondLst>
                              <p:cond delay="4800"/>
                            </p:stCondLst>
                            <p:childTnLst>
                              <p:par>
                                <p:cTn fill="hold" grpId="0" id="94" nodeType="afterEffect" presetClass="entr" presetID="22" presetSubtype="8">
                                  <p:stCondLst>
                                    <p:cond delay="0"/>
                                  </p:stCondLst>
                                  <p:childTnLst>
                                    <p:set>
                                      <p:cBhvr>
                                        <p:cTn dur="1" fill="hold" id="95">
                                          <p:stCondLst>
                                            <p:cond delay="0"/>
                                          </p:stCondLst>
                                        </p:cTn>
                                        <p:tgtEl>
                                          <p:spTgt spid="19"/>
                                        </p:tgtEl>
                                        <p:attrNameLst>
                                          <p:attrName>style.visibility</p:attrName>
                                        </p:attrNameLst>
                                      </p:cBhvr>
                                      <p:to>
                                        <p:strVal val="visible"/>
                                      </p:to>
                                    </p:set>
                                    <p:animEffect filter="wipe(left)" transition="in">
                                      <p:cBhvr>
                                        <p:cTn dur="500" id="96"/>
                                        <p:tgtEl>
                                          <p:spTgt spid="19"/>
                                        </p:tgtEl>
                                      </p:cBhvr>
                                    </p:animEffect>
                                  </p:childTnLst>
                                </p:cTn>
                              </p:par>
                              <p:par>
                                <p:cTn fill="hold" grpId="0" id="97" nodeType="withEffect" presetClass="entr" presetID="22" presetSubtype="8">
                                  <p:stCondLst>
                                    <p:cond delay="0"/>
                                  </p:stCondLst>
                                  <p:childTnLst>
                                    <p:set>
                                      <p:cBhvr>
                                        <p:cTn dur="1" fill="hold" id="98">
                                          <p:stCondLst>
                                            <p:cond delay="0"/>
                                          </p:stCondLst>
                                        </p:cTn>
                                        <p:tgtEl>
                                          <p:spTgt spid="21"/>
                                        </p:tgtEl>
                                        <p:attrNameLst>
                                          <p:attrName>style.visibility</p:attrName>
                                        </p:attrNameLst>
                                      </p:cBhvr>
                                      <p:to>
                                        <p:strVal val="visible"/>
                                      </p:to>
                                    </p:set>
                                    <p:animEffect filter="wipe(left)" transition="in">
                                      <p:cBhvr>
                                        <p:cTn dur="500" id="99"/>
                                        <p:tgtEl>
                                          <p:spTgt spid="21"/>
                                        </p:tgtEl>
                                      </p:cBhvr>
                                    </p:animEffect>
                                  </p:childTnLst>
                                </p:cTn>
                              </p:par>
                            </p:childTnLst>
                          </p:cTn>
                        </p:par>
                        <p:par>
                          <p:cTn fill="hold" id="100" nodeType="afterGroup">
                            <p:stCondLst>
                              <p:cond delay="5300"/>
                            </p:stCondLst>
                            <p:childTnLst>
                              <p:par>
                                <p:cTn fill="hold" grpId="0" id="101" nodeType="afterEffect" presetClass="entr" presetID="22" presetSubtype="1">
                                  <p:stCondLst>
                                    <p:cond delay="0"/>
                                  </p:stCondLst>
                                  <p:childTnLst>
                                    <p:set>
                                      <p:cBhvr>
                                        <p:cTn dur="1" fill="hold" id="102">
                                          <p:stCondLst>
                                            <p:cond delay="0"/>
                                          </p:stCondLst>
                                        </p:cTn>
                                        <p:tgtEl>
                                          <p:spTgt spid="12"/>
                                        </p:tgtEl>
                                        <p:attrNameLst>
                                          <p:attrName>style.visibility</p:attrName>
                                        </p:attrNameLst>
                                      </p:cBhvr>
                                      <p:to>
                                        <p:strVal val="visible"/>
                                      </p:to>
                                    </p:set>
                                    <p:animEffect filter="wipe(up)" transition="in">
                                      <p:cBhvr>
                                        <p:cTn dur="500" id="103"/>
                                        <p:tgtEl>
                                          <p:spTgt spid="12"/>
                                        </p:tgtEl>
                                      </p:cBhvr>
                                    </p:animEffect>
                                  </p:childTnLst>
                                </p:cTn>
                              </p:par>
                            </p:childTnLst>
                          </p:cTn>
                        </p:par>
                        <p:par>
                          <p:cTn fill="hold" id="104" nodeType="afterGroup">
                            <p:stCondLst>
                              <p:cond delay="5800"/>
                            </p:stCondLst>
                            <p:childTnLst>
                              <p:par>
                                <p:cTn fill="hold" grpId="0" id="105" nodeType="afterEffect" presetClass="entr" presetID="16" presetSubtype="37">
                                  <p:stCondLst>
                                    <p:cond delay="0"/>
                                  </p:stCondLst>
                                  <p:childTnLst>
                                    <p:set>
                                      <p:cBhvr>
                                        <p:cTn dur="1" fill="hold" id="106">
                                          <p:stCondLst>
                                            <p:cond delay="0"/>
                                          </p:stCondLst>
                                        </p:cTn>
                                        <p:tgtEl>
                                          <p:spTgt spid="17"/>
                                        </p:tgtEl>
                                        <p:attrNameLst>
                                          <p:attrName>style.visibility</p:attrName>
                                        </p:attrNameLst>
                                      </p:cBhvr>
                                      <p:to>
                                        <p:strVal val="visible"/>
                                      </p:to>
                                    </p:set>
                                    <p:animEffect filter="barn(outVertical)" transition="in">
                                      <p:cBhvr>
                                        <p:cTn dur="500" id="107"/>
                                        <p:tgtEl>
                                          <p:spTgt spid="17"/>
                                        </p:tgtEl>
                                      </p:cBhvr>
                                    </p:animEffect>
                                  </p:childTnLst>
                                </p:cTn>
                              </p:par>
                            </p:childTnLst>
                          </p:cTn>
                        </p:par>
                        <p:par>
                          <p:cTn fill="hold" id="108" nodeType="afterGroup">
                            <p:stCondLst>
                              <p:cond delay="6300"/>
                            </p:stCondLst>
                            <p:childTnLst>
                              <p:par>
                                <p:cTn fill="hold" grpId="0" id="109" nodeType="afterEffect" presetClass="entr" presetID="22" presetSubtype="1">
                                  <p:stCondLst>
                                    <p:cond delay="0"/>
                                  </p:stCondLst>
                                  <p:childTnLst>
                                    <p:set>
                                      <p:cBhvr>
                                        <p:cTn dur="1" fill="hold" id="110">
                                          <p:stCondLst>
                                            <p:cond delay="0"/>
                                          </p:stCondLst>
                                        </p:cTn>
                                        <p:tgtEl>
                                          <p:spTgt spid="13"/>
                                        </p:tgtEl>
                                        <p:attrNameLst>
                                          <p:attrName>style.visibility</p:attrName>
                                        </p:attrNameLst>
                                      </p:cBhvr>
                                      <p:to>
                                        <p:strVal val="visible"/>
                                      </p:to>
                                    </p:set>
                                    <p:animEffect filter="wipe(up)" transition="in">
                                      <p:cBhvr>
                                        <p:cTn dur="500" id="111"/>
                                        <p:tgtEl>
                                          <p:spTgt spid="13"/>
                                        </p:tgtEl>
                                      </p:cBhvr>
                                    </p:animEffect>
                                  </p:childTnLst>
                                </p:cTn>
                              </p:par>
                            </p:childTnLst>
                          </p:cTn>
                        </p:par>
                        <p:par>
                          <p:cTn fill="hold" id="112" nodeType="afterGroup">
                            <p:stCondLst>
                              <p:cond delay="6800"/>
                            </p:stCondLst>
                            <p:childTnLst>
                              <p:par>
                                <p:cTn fill="hold" grpId="0" id="113" nodeType="afterEffect" presetClass="entr" presetID="16" presetSubtype="37">
                                  <p:stCondLst>
                                    <p:cond delay="0"/>
                                  </p:stCondLst>
                                  <p:childTnLst>
                                    <p:set>
                                      <p:cBhvr>
                                        <p:cTn dur="1" fill="hold" id="114">
                                          <p:stCondLst>
                                            <p:cond delay="0"/>
                                          </p:stCondLst>
                                        </p:cTn>
                                        <p:tgtEl>
                                          <p:spTgt spid="16"/>
                                        </p:tgtEl>
                                        <p:attrNameLst>
                                          <p:attrName>style.visibility</p:attrName>
                                        </p:attrNameLst>
                                      </p:cBhvr>
                                      <p:to>
                                        <p:strVal val="visible"/>
                                      </p:to>
                                    </p:set>
                                    <p:animEffect filter="barn(outVertical)" transition="in">
                                      <p:cBhvr>
                                        <p:cTn dur="500" id="115"/>
                                        <p:tgtEl>
                                          <p:spTgt spid="16"/>
                                        </p:tgtEl>
                                      </p:cBhvr>
                                    </p:animEffect>
                                  </p:childTnLst>
                                </p:cTn>
                              </p:par>
                            </p:childTnLst>
                          </p:cTn>
                        </p:par>
                        <p:par>
                          <p:cTn fill="hold" id="116" nodeType="afterGroup">
                            <p:stCondLst>
                              <p:cond delay="7300"/>
                            </p:stCondLst>
                            <p:childTnLst>
                              <p:par>
                                <p:cTn fill="hold" grpId="0" id="117" nodeType="afterEffect" presetClass="entr" presetID="22" presetSubtype="4">
                                  <p:stCondLst>
                                    <p:cond delay="0"/>
                                  </p:stCondLst>
                                  <p:childTnLst>
                                    <p:set>
                                      <p:cBhvr>
                                        <p:cTn dur="1" fill="hold" id="118">
                                          <p:stCondLst>
                                            <p:cond delay="0"/>
                                          </p:stCondLst>
                                        </p:cTn>
                                        <p:tgtEl>
                                          <p:spTgt spid="14"/>
                                        </p:tgtEl>
                                        <p:attrNameLst>
                                          <p:attrName>style.visibility</p:attrName>
                                        </p:attrNameLst>
                                      </p:cBhvr>
                                      <p:to>
                                        <p:strVal val="visible"/>
                                      </p:to>
                                    </p:set>
                                    <p:animEffect filter="wipe(down)" transition="in">
                                      <p:cBhvr>
                                        <p:cTn dur="500" id="119"/>
                                        <p:tgtEl>
                                          <p:spTgt spid="14"/>
                                        </p:tgtEl>
                                      </p:cBhvr>
                                    </p:animEffect>
                                  </p:childTnLst>
                                </p:cTn>
                              </p:par>
                            </p:childTnLst>
                          </p:cTn>
                        </p:par>
                        <p:par>
                          <p:cTn fill="hold" id="120" nodeType="afterGroup">
                            <p:stCondLst>
                              <p:cond delay="7800"/>
                            </p:stCondLst>
                            <p:childTnLst>
                              <p:par>
                                <p:cTn fill="hold" grpId="0" id="121" nodeType="afterEffect" presetClass="entr" presetID="16" presetSubtype="37">
                                  <p:stCondLst>
                                    <p:cond delay="0"/>
                                  </p:stCondLst>
                                  <p:childTnLst>
                                    <p:set>
                                      <p:cBhvr>
                                        <p:cTn dur="1" fill="hold" id="122">
                                          <p:stCondLst>
                                            <p:cond delay="0"/>
                                          </p:stCondLst>
                                        </p:cTn>
                                        <p:tgtEl>
                                          <p:spTgt spid="15"/>
                                        </p:tgtEl>
                                        <p:attrNameLst>
                                          <p:attrName>style.visibility</p:attrName>
                                        </p:attrNameLst>
                                      </p:cBhvr>
                                      <p:to>
                                        <p:strVal val="visible"/>
                                      </p:to>
                                    </p:set>
                                    <p:animEffect filter="barn(outVertical)" transition="in">
                                      <p:cBhvr>
                                        <p:cTn dur="500" id="123"/>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3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D639CD39-1E8A-4D85-950E-748B6ED23F49}"/>
              </a:ext>
            </a:extLst>
          </p:cNvPr>
          <p:cNvSpPr/>
          <p:nvPr/>
        </p:nvSpPr>
        <p:spPr>
          <a:xfrm>
            <a:off x="4439264" y="1128251"/>
            <a:ext cx="339213" cy="339213"/>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latin charset="0" panose="020b0503020202020204" pitchFamily="34" typeface="Agency FB"/>
                <a:ea charset="-128" panose="02000600000000000000" pitchFamily="2" typeface="★懐風体"/>
              </a:rPr>
              <a:t>01</a:t>
            </a:r>
          </a:p>
        </p:txBody>
      </p:sp>
      <p:pic>
        <p:nvPicPr>
          <p:cNvPr id="13" name="图片 12">
            <a:extLst>
              <a:ext uri="{FF2B5EF4-FFF2-40B4-BE49-F238E27FC236}">
                <a16:creationId xmlns:a16="http://schemas.microsoft.com/office/drawing/2014/main" id="{AD3E8EB2-3FE7-4B4C-859C-E3C0C25D18F3}"/>
              </a:ext>
            </a:extLst>
          </p:cNvPr>
          <p:cNvPicPr>
            <a:picLocks noChangeAspect="1"/>
          </p:cNvPicPr>
          <p:nvPr/>
        </p:nvPicPr>
        <p:blipFill>
          <a:blip r:embed="rId3">
            <a:extLst>
              <a:ext uri="{28A0092B-C50C-407E-A947-70E740481C1C}">
                <a14:useLocalDpi val="0"/>
              </a:ext>
            </a:extLst>
          </a:blip>
          <a:stretch>
            <a:fillRect/>
          </a:stretch>
        </p:blipFill>
        <p:spPr>
          <a:xfrm>
            <a:off x="0" y="0"/>
            <a:ext cx="2682240" cy="5040313"/>
          </a:xfrm>
          <a:prstGeom prst="rect">
            <a:avLst/>
          </a:prstGeom>
        </p:spPr>
      </p:pic>
      <p:sp>
        <p:nvSpPr>
          <p:cNvPr id="3" name="矩形 2">
            <a:extLst>
              <a:ext uri="{FF2B5EF4-FFF2-40B4-BE49-F238E27FC236}">
                <a16:creationId xmlns:a16="http://schemas.microsoft.com/office/drawing/2014/main" id="{CDDF8CA1-EDA3-4D1C-AE86-0223C2BE7087}"/>
              </a:ext>
            </a:extLst>
          </p:cNvPr>
          <p:cNvSpPr/>
          <p:nvPr/>
        </p:nvSpPr>
        <p:spPr>
          <a:xfrm>
            <a:off x="1960881" y="995516"/>
            <a:ext cx="2140974" cy="3485043"/>
          </a:xfrm>
          <a:prstGeom prst="rect">
            <a:avLst/>
          </a:prstGeom>
          <a:noFill/>
          <a:ln w="381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a:extLst>
              <a:ext uri="{FF2B5EF4-FFF2-40B4-BE49-F238E27FC236}">
                <a16:creationId xmlns:a16="http://schemas.microsoft.com/office/drawing/2014/main" id="{48F48077-E0F9-4626-8BA6-58D274AF3D88}"/>
              </a:ext>
            </a:extLst>
          </p:cNvPr>
          <p:cNvSpPr txBox="1"/>
          <p:nvPr/>
        </p:nvSpPr>
        <p:spPr>
          <a:xfrm>
            <a:off x="4908606" y="1016466"/>
            <a:ext cx="1554480" cy="365760"/>
          </a:xfrm>
          <a:prstGeom prst="rect">
            <a:avLst/>
          </a:prstGeom>
          <a:noFill/>
        </p:spPr>
        <p:txBody>
          <a:bodyPr rtlCol="0" wrap="none">
            <a:spAutoFit/>
          </a:bodyPr>
          <a:lstStyle/>
          <a:p>
            <a:r>
              <a:rPr altLang="en-US" b="1" lang="zh-CN">
                <a:latin charset="0" panose="020b0503020202020204" pitchFamily="34" typeface="Agency FB"/>
              </a:rPr>
              <a:t>年度工作概述</a:t>
            </a:r>
          </a:p>
        </p:txBody>
      </p:sp>
      <p:sp>
        <p:nvSpPr>
          <p:cNvPr id="9" name="文本框 8">
            <a:extLst>
              <a:ext uri="{FF2B5EF4-FFF2-40B4-BE49-F238E27FC236}">
                <a16:creationId xmlns:a16="http://schemas.microsoft.com/office/drawing/2014/main" id="{46345662-A150-41C9-9927-A403D1210419}"/>
              </a:ext>
            </a:extLst>
          </p:cNvPr>
          <p:cNvSpPr txBox="1"/>
          <p:nvPr/>
        </p:nvSpPr>
        <p:spPr>
          <a:xfrm>
            <a:off x="4938835" y="1313202"/>
            <a:ext cx="2672080" cy="213360"/>
          </a:xfrm>
          <a:prstGeom prst="rect">
            <a:avLst/>
          </a:prstGeom>
          <a:noFill/>
        </p:spPr>
        <p:txBody>
          <a:bodyPr rtlCol="0" wrap="none">
            <a:spAutoFit/>
          </a:bodyPr>
          <a:lstStyle/>
          <a:p>
            <a:r>
              <a:rPr altLang="zh-CN" lang="en-US" sz="800">
                <a:solidFill>
                  <a:srgbClr val="19B49B"/>
                </a:solidFill>
                <a:latin charset="-122" panose="02000000000000000000" pitchFamily="2" typeface="方正兰亭准黑_GBK"/>
                <a:ea charset="-122" panose="02000000000000000000" pitchFamily="2" typeface="方正兰亭准黑_GBK"/>
              </a:rPr>
              <a:t>Lorem ipsum dolir sit,consectetur adipiscing elit.</a:t>
            </a:r>
          </a:p>
        </p:txBody>
      </p:sp>
      <p:sp>
        <p:nvSpPr>
          <p:cNvPr id="14" name="矩形 13">
            <a:extLst>
              <a:ext uri="{FF2B5EF4-FFF2-40B4-BE49-F238E27FC236}">
                <a16:creationId xmlns:a16="http://schemas.microsoft.com/office/drawing/2014/main" id="{CE672FA1-EBBB-487D-B88B-21A46995CB74}"/>
              </a:ext>
            </a:extLst>
          </p:cNvPr>
          <p:cNvSpPr/>
          <p:nvPr/>
        </p:nvSpPr>
        <p:spPr>
          <a:xfrm>
            <a:off x="4439264" y="1800779"/>
            <a:ext cx="339213" cy="339213"/>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latin charset="0" panose="020b0503020202020204" pitchFamily="34" typeface="Agency FB"/>
                <a:ea charset="-128" panose="02000600000000000000" pitchFamily="2" typeface="★懐風体"/>
              </a:rPr>
              <a:t>02</a:t>
            </a:r>
          </a:p>
        </p:txBody>
      </p:sp>
      <p:sp>
        <p:nvSpPr>
          <p:cNvPr id="15" name="文本框 14">
            <a:extLst>
              <a:ext uri="{FF2B5EF4-FFF2-40B4-BE49-F238E27FC236}">
                <a16:creationId xmlns:a16="http://schemas.microsoft.com/office/drawing/2014/main" id="{DE94EDC2-76C5-4938-9406-805C46E26F26}"/>
              </a:ext>
            </a:extLst>
          </p:cNvPr>
          <p:cNvSpPr txBox="1"/>
          <p:nvPr/>
        </p:nvSpPr>
        <p:spPr>
          <a:xfrm>
            <a:off x="4908606" y="1688994"/>
            <a:ext cx="1554480" cy="365760"/>
          </a:xfrm>
          <a:prstGeom prst="rect">
            <a:avLst/>
          </a:prstGeom>
          <a:noFill/>
        </p:spPr>
        <p:txBody>
          <a:bodyPr rtlCol="0" wrap="none">
            <a:spAutoFit/>
          </a:bodyPr>
          <a:lstStyle/>
          <a:p>
            <a:r>
              <a:rPr altLang="en-US" b="1" lang="zh-CN">
                <a:latin charset="0" panose="020b0503020202020204" pitchFamily="34" typeface="Agency FB"/>
              </a:rPr>
              <a:t>工作完成情况</a:t>
            </a:r>
          </a:p>
        </p:txBody>
      </p:sp>
      <p:sp>
        <p:nvSpPr>
          <p:cNvPr id="16" name="文本框 15">
            <a:extLst>
              <a:ext uri="{FF2B5EF4-FFF2-40B4-BE49-F238E27FC236}">
                <a16:creationId xmlns:a16="http://schemas.microsoft.com/office/drawing/2014/main" id="{4226FC7C-AAAF-4112-B5CF-CBE68D28989E}"/>
              </a:ext>
            </a:extLst>
          </p:cNvPr>
          <p:cNvSpPr txBox="1"/>
          <p:nvPr/>
        </p:nvSpPr>
        <p:spPr>
          <a:xfrm>
            <a:off x="4938835" y="1985730"/>
            <a:ext cx="2672080" cy="213360"/>
          </a:xfrm>
          <a:prstGeom prst="rect">
            <a:avLst/>
          </a:prstGeom>
          <a:noFill/>
        </p:spPr>
        <p:txBody>
          <a:bodyPr rtlCol="0" wrap="none">
            <a:spAutoFit/>
          </a:bodyPr>
          <a:lstStyle/>
          <a:p>
            <a:r>
              <a:rPr altLang="zh-CN" lang="en-US" sz="800">
                <a:solidFill>
                  <a:srgbClr val="19B49B"/>
                </a:solidFill>
                <a:latin charset="-122" panose="02000000000000000000" pitchFamily="2" typeface="方正兰亭准黑_GBK"/>
                <a:ea charset="-122" panose="02000000000000000000" pitchFamily="2" typeface="方正兰亭准黑_GBK"/>
              </a:rPr>
              <a:t>Lorem ipsum dolir sit,consectetur adipiscing elit.</a:t>
            </a:r>
          </a:p>
        </p:txBody>
      </p:sp>
      <p:sp>
        <p:nvSpPr>
          <p:cNvPr id="17" name="矩形 16">
            <a:extLst>
              <a:ext uri="{FF2B5EF4-FFF2-40B4-BE49-F238E27FC236}">
                <a16:creationId xmlns:a16="http://schemas.microsoft.com/office/drawing/2014/main" id="{722BFA7A-C584-46E4-B5FF-A81C9FDEB88B}"/>
              </a:ext>
            </a:extLst>
          </p:cNvPr>
          <p:cNvSpPr/>
          <p:nvPr/>
        </p:nvSpPr>
        <p:spPr>
          <a:xfrm>
            <a:off x="4439264" y="2512143"/>
            <a:ext cx="339213" cy="339213"/>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latin charset="0" panose="020b0503020202020204" pitchFamily="34" typeface="Agency FB"/>
                <a:ea charset="-128" panose="02000600000000000000" pitchFamily="2" typeface="★懐風体"/>
              </a:rPr>
              <a:t>03</a:t>
            </a:r>
          </a:p>
        </p:txBody>
      </p:sp>
      <p:sp>
        <p:nvSpPr>
          <p:cNvPr id="18" name="文本框 17">
            <a:extLst>
              <a:ext uri="{FF2B5EF4-FFF2-40B4-BE49-F238E27FC236}">
                <a16:creationId xmlns:a16="http://schemas.microsoft.com/office/drawing/2014/main" id="{C371297C-948F-4C43-BBAE-81642637A5EC}"/>
              </a:ext>
            </a:extLst>
          </p:cNvPr>
          <p:cNvSpPr txBox="1"/>
          <p:nvPr/>
        </p:nvSpPr>
        <p:spPr>
          <a:xfrm>
            <a:off x="4908606" y="2400358"/>
            <a:ext cx="1554480" cy="365760"/>
          </a:xfrm>
          <a:prstGeom prst="rect">
            <a:avLst/>
          </a:prstGeom>
          <a:noFill/>
        </p:spPr>
        <p:txBody>
          <a:bodyPr rtlCol="0" wrap="none">
            <a:spAutoFit/>
          </a:bodyPr>
          <a:lstStyle/>
          <a:p>
            <a:r>
              <a:rPr altLang="en-US" b="1" lang="zh-CN">
                <a:latin charset="0" panose="020b0503020202020204" pitchFamily="34" typeface="Agency FB"/>
              </a:rPr>
              <a:t>工作成果展示</a:t>
            </a:r>
          </a:p>
        </p:txBody>
      </p:sp>
      <p:sp>
        <p:nvSpPr>
          <p:cNvPr id="19" name="文本框 18">
            <a:extLst>
              <a:ext uri="{FF2B5EF4-FFF2-40B4-BE49-F238E27FC236}">
                <a16:creationId xmlns:a16="http://schemas.microsoft.com/office/drawing/2014/main" id="{564B0C87-6BF5-4CCB-9506-54E36B9E776B}"/>
              </a:ext>
            </a:extLst>
          </p:cNvPr>
          <p:cNvSpPr txBox="1"/>
          <p:nvPr/>
        </p:nvSpPr>
        <p:spPr>
          <a:xfrm>
            <a:off x="4938835" y="2697094"/>
            <a:ext cx="2672080" cy="213360"/>
          </a:xfrm>
          <a:prstGeom prst="rect">
            <a:avLst/>
          </a:prstGeom>
          <a:noFill/>
        </p:spPr>
        <p:txBody>
          <a:bodyPr rtlCol="0" wrap="none">
            <a:spAutoFit/>
          </a:bodyPr>
          <a:lstStyle/>
          <a:p>
            <a:r>
              <a:rPr altLang="zh-CN" lang="en-US" sz="800">
                <a:solidFill>
                  <a:srgbClr val="19B49B"/>
                </a:solidFill>
                <a:latin charset="-122" panose="02000000000000000000" pitchFamily="2" typeface="方正兰亭准黑_GBK"/>
                <a:ea charset="-122" panose="02000000000000000000" pitchFamily="2" typeface="方正兰亭准黑_GBK"/>
              </a:rPr>
              <a:t>Lorem ipsum dolir sit,consectetur adipiscing elit.</a:t>
            </a:r>
          </a:p>
        </p:txBody>
      </p:sp>
      <p:sp>
        <p:nvSpPr>
          <p:cNvPr id="20" name="矩形 19">
            <a:extLst>
              <a:ext uri="{FF2B5EF4-FFF2-40B4-BE49-F238E27FC236}">
                <a16:creationId xmlns:a16="http://schemas.microsoft.com/office/drawing/2014/main" id="{57704740-F10A-4758-B54B-7C2EFFC43123}"/>
              </a:ext>
            </a:extLst>
          </p:cNvPr>
          <p:cNvSpPr/>
          <p:nvPr/>
        </p:nvSpPr>
        <p:spPr>
          <a:xfrm>
            <a:off x="4439264" y="3204989"/>
            <a:ext cx="339213" cy="339213"/>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latin charset="0" panose="020b0503020202020204" pitchFamily="34" typeface="Agency FB"/>
                <a:ea charset="-128" panose="02000600000000000000" pitchFamily="2" typeface="★懐風体"/>
              </a:rPr>
              <a:t>04</a:t>
            </a:r>
          </a:p>
        </p:txBody>
      </p:sp>
      <p:sp>
        <p:nvSpPr>
          <p:cNvPr id="21" name="文本框 20">
            <a:extLst>
              <a:ext uri="{FF2B5EF4-FFF2-40B4-BE49-F238E27FC236}">
                <a16:creationId xmlns:a16="http://schemas.microsoft.com/office/drawing/2014/main" id="{86E87A9A-DD27-4683-9297-BF0EFBDAA8BC}"/>
              </a:ext>
            </a:extLst>
          </p:cNvPr>
          <p:cNvSpPr txBox="1"/>
          <p:nvPr/>
        </p:nvSpPr>
        <p:spPr>
          <a:xfrm>
            <a:off x="4908606" y="3093204"/>
            <a:ext cx="1554480" cy="365760"/>
          </a:xfrm>
          <a:prstGeom prst="rect">
            <a:avLst/>
          </a:prstGeom>
          <a:noFill/>
        </p:spPr>
        <p:txBody>
          <a:bodyPr rtlCol="0" wrap="none">
            <a:spAutoFit/>
          </a:bodyPr>
          <a:lstStyle/>
          <a:p>
            <a:r>
              <a:rPr altLang="en-US" b="1" lang="zh-CN">
                <a:latin charset="0" panose="020b0503020202020204" pitchFamily="34" typeface="Agency FB"/>
              </a:rPr>
              <a:t>工作存在不足</a:t>
            </a:r>
          </a:p>
        </p:txBody>
      </p:sp>
      <p:sp>
        <p:nvSpPr>
          <p:cNvPr id="22" name="文本框 21">
            <a:extLst>
              <a:ext uri="{FF2B5EF4-FFF2-40B4-BE49-F238E27FC236}">
                <a16:creationId xmlns:a16="http://schemas.microsoft.com/office/drawing/2014/main" id="{911699EF-8BF5-4681-B72E-2BE4D9787E01}"/>
              </a:ext>
            </a:extLst>
          </p:cNvPr>
          <p:cNvSpPr txBox="1"/>
          <p:nvPr/>
        </p:nvSpPr>
        <p:spPr>
          <a:xfrm>
            <a:off x="4938835" y="3389940"/>
            <a:ext cx="2672080" cy="213360"/>
          </a:xfrm>
          <a:prstGeom prst="rect">
            <a:avLst/>
          </a:prstGeom>
          <a:noFill/>
        </p:spPr>
        <p:txBody>
          <a:bodyPr rtlCol="0" wrap="none">
            <a:spAutoFit/>
          </a:bodyPr>
          <a:lstStyle/>
          <a:p>
            <a:r>
              <a:rPr altLang="zh-CN" lang="en-US" sz="800">
                <a:solidFill>
                  <a:srgbClr val="19B49B"/>
                </a:solidFill>
                <a:latin charset="-122" panose="02000000000000000000" pitchFamily="2" typeface="方正兰亭准黑_GBK"/>
                <a:ea charset="-122" panose="02000000000000000000" pitchFamily="2" typeface="方正兰亭准黑_GBK"/>
              </a:rPr>
              <a:t>Lorem ipsum dolir sit,consectetur adipiscing elit.</a:t>
            </a:r>
          </a:p>
        </p:txBody>
      </p:sp>
      <p:sp>
        <p:nvSpPr>
          <p:cNvPr id="23" name="文本框 22">
            <a:extLst>
              <a:ext uri="{FF2B5EF4-FFF2-40B4-BE49-F238E27FC236}">
                <a16:creationId xmlns:a16="http://schemas.microsoft.com/office/drawing/2014/main" id="{74C3B1E7-B5C2-4B7B-8419-B234A914BEE2}"/>
              </a:ext>
            </a:extLst>
          </p:cNvPr>
          <p:cNvSpPr txBox="1"/>
          <p:nvPr/>
        </p:nvSpPr>
        <p:spPr>
          <a:xfrm>
            <a:off x="3228158" y="1175339"/>
            <a:ext cx="731520" cy="980984"/>
          </a:xfrm>
          <a:prstGeom prst="rect">
            <a:avLst/>
          </a:prstGeom>
          <a:noFill/>
        </p:spPr>
        <p:txBody>
          <a:bodyPr rtlCol="0" vert="eaVert" wrap="none">
            <a:spAutoFit/>
          </a:bodyPr>
          <a:lstStyle/>
          <a:p>
            <a:r>
              <a:rPr altLang="en-US" b="1" lang="zh-CN" sz="3600">
                <a:latin charset="0" panose="020b0503020202020204" pitchFamily="34" typeface="Agency FB"/>
              </a:rPr>
              <a:t>目录</a:t>
            </a:r>
          </a:p>
        </p:txBody>
      </p:sp>
      <p:cxnSp>
        <p:nvCxnSpPr>
          <p:cNvPr id="24" name="直接连接符 23">
            <a:extLst>
              <a:ext uri="{FF2B5EF4-FFF2-40B4-BE49-F238E27FC236}">
                <a16:creationId xmlns:a16="http://schemas.microsoft.com/office/drawing/2014/main" id="{57EC3321-8540-432D-A06D-FE46EF21CF3C}"/>
              </a:ext>
            </a:extLst>
          </p:cNvPr>
          <p:cNvCxnSpPr/>
          <p:nvPr/>
        </p:nvCxnSpPr>
        <p:spPr>
          <a:xfrm flipH="1">
            <a:off x="3308350" y="1244989"/>
            <a:ext cx="0" cy="47498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847A6697-9A6F-4489-8D91-5C8ACCC04418}"/>
              </a:ext>
            </a:extLst>
          </p:cNvPr>
          <p:cNvSpPr txBox="1"/>
          <p:nvPr/>
        </p:nvSpPr>
        <p:spPr>
          <a:xfrm>
            <a:off x="2777038" y="1195215"/>
            <a:ext cx="426720" cy="2690985"/>
          </a:xfrm>
          <a:prstGeom prst="rect">
            <a:avLst/>
          </a:prstGeom>
          <a:noFill/>
        </p:spPr>
        <p:txBody>
          <a:bodyPr rtlCol="0" vert="eaVert" wrap="square">
            <a:spAutoFit/>
          </a:bodyPr>
          <a:lstStyle/>
          <a:p>
            <a:r>
              <a:rPr altLang="zh-CN" lang="en-US" sz="810">
                <a:solidFill>
                  <a:srgbClr val="19B49B"/>
                </a:solidFill>
                <a:latin charset="-122" panose="02000000000000000000" pitchFamily="2" typeface="方正兰亭准黑_GBK"/>
                <a:ea charset="-122" panose="02000000000000000000" pitchFamily="2" typeface="方正兰亭准黑_GBK"/>
              </a:rPr>
              <a:t>Lorem ipsum dolir sit,consectetur adipiscing elit. Ut eff citur ipsum, vitae tortor accumsan</a:t>
            </a:r>
          </a:p>
        </p:txBody>
      </p:sp>
      <p:sp>
        <p:nvSpPr>
          <p:cNvPr id="27" name="矩形 26">
            <a:extLst>
              <a:ext uri="{FF2B5EF4-FFF2-40B4-BE49-F238E27FC236}">
                <a16:creationId xmlns:a16="http://schemas.microsoft.com/office/drawing/2014/main" id="{32DFAF7B-3F3E-4809-9A00-F0F2DCCD551C}"/>
              </a:ext>
            </a:extLst>
          </p:cNvPr>
          <p:cNvSpPr/>
          <p:nvPr/>
        </p:nvSpPr>
        <p:spPr>
          <a:xfrm>
            <a:off x="4439264" y="3905537"/>
            <a:ext cx="339213" cy="339213"/>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latin charset="0" panose="020b0503020202020204" pitchFamily="34" typeface="Agency FB"/>
                <a:ea charset="-128" panose="02000600000000000000" pitchFamily="2" typeface="★懐風体"/>
              </a:rPr>
              <a:t>05</a:t>
            </a:r>
          </a:p>
        </p:txBody>
      </p:sp>
      <p:sp>
        <p:nvSpPr>
          <p:cNvPr id="28" name="文本框 27">
            <a:extLst>
              <a:ext uri="{FF2B5EF4-FFF2-40B4-BE49-F238E27FC236}">
                <a16:creationId xmlns:a16="http://schemas.microsoft.com/office/drawing/2014/main" id="{BAB7C54D-5062-451D-9AA3-8607892A3831}"/>
              </a:ext>
            </a:extLst>
          </p:cNvPr>
          <p:cNvSpPr txBox="1"/>
          <p:nvPr/>
        </p:nvSpPr>
        <p:spPr>
          <a:xfrm>
            <a:off x="4908606" y="3793752"/>
            <a:ext cx="1554480" cy="365760"/>
          </a:xfrm>
          <a:prstGeom prst="rect">
            <a:avLst/>
          </a:prstGeom>
          <a:noFill/>
        </p:spPr>
        <p:txBody>
          <a:bodyPr rtlCol="0" wrap="none">
            <a:spAutoFit/>
          </a:bodyPr>
          <a:lstStyle/>
          <a:p>
            <a:r>
              <a:rPr altLang="en-US" b="1" lang="zh-CN">
                <a:latin charset="0" panose="020b0503020202020204" pitchFamily="34" typeface="Agency FB"/>
              </a:rPr>
              <a:t>明年工作计划</a:t>
            </a:r>
          </a:p>
        </p:txBody>
      </p:sp>
      <p:sp>
        <p:nvSpPr>
          <p:cNvPr id="29" name="文本框 28">
            <a:extLst>
              <a:ext uri="{FF2B5EF4-FFF2-40B4-BE49-F238E27FC236}">
                <a16:creationId xmlns:a16="http://schemas.microsoft.com/office/drawing/2014/main" id="{64E0238B-9B63-4A6B-94FE-389E6BB1740F}"/>
              </a:ext>
            </a:extLst>
          </p:cNvPr>
          <p:cNvSpPr txBox="1"/>
          <p:nvPr/>
        </p:nvSpPr>
        <p:spPr>
          <a:xfrm>
            <a:off x="4938835" y="4090488"/>
            <a:ext cx="2672080" cy="213360"/>
          </a:xfrm>
          <a:prstGeom prst="rect">
            <a:avLst/>
          </a:prstGeom>
          <a:noFill/>
        </p:spPr>
        <p:txBody>
          <a:bodyPr rtlCol="0" wrap="none">
            <a:spAutoFit/>
          </a:bodyPr>
          <a:lstStyle/>
          <a:p>
            <a:r>
              <a:rPr altLang="zh-CN" lang="en-US" sz="800">
                <a:solidFill>
                  <a:srgbClr val="19B49B"/>
                </a:solidFill>
                <a:latin charset="-122" panose="02000000000000000000" pitchFamily="2" typeface="方正兰亭准黑_GBK"/>
                <a:ea charset="-122" panose="02000000000000000000" pitchFamily="2" typeface="方正兰亭准黑_GBK"/>
              </a:rPr>
              <a:t>Lorem ipsum dolir sit,consectetur adipiscing elit.</a:t>
            </a:r>
          </a:p>
        </p:txBody>
      </p:sp>
    </p:spTree>
    <p:extLst>
      <p:ext uri="{BB962C8B-B14F-4D97-AF65-F5344CB8AC3E}">
        <p14:creationId val="4094483446"/>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3"/>
                                        </p:tgtEl>
                                        <p:attrNameLst>
                                          <p:attrName>style.visibility</p:attrName>
                                        </p:attrNameLst>
                                      </p:cBhvr>
                                      <p:to>
                                        <p:strVal val="visible"/>
                                      </p:to>
                                    </p:set>
                                    <p:animEffect filter="wipe(left)" transition="in">
                                      <p:cBhvr>
                                        <p:cTn dur="500" id="7"/>
                                        <p:tgtEl>
                                          <p:spTgt spid="13"/>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3"/>
                                        </p:tgtEl>
                                        <p:attrNameLst>
                                          <p:attrName>style.visibility</p:attrName>
                                        </p:attrNameLst>
                                      </p:cBhvr>
                                      <p:to>
                                        <p:strVal val="visible"/>
                                      </p:to>
                                    </p:set>
                                    <p:animEffect filter="wipe(right)" transition="in">
                                      <p:cBhvr>
                                        <p:cTn dur="500" id="11"/>
                                        <p:tgtEl>
                                          <p:spTgt spid="3"/>
                                        </p:tgtEl>
                                      </p:cBhvr>
                                    </p:animEffect>
                                  </p:childTnLst>
                                </p:cTn>
                              </p:par>
                            </p:childTnLst>
                          </p:cTn>
                        </p:par>
                        <p:par>
                          <p:cTn fill="hold" id="12" nodeType="afterGroup">
                            <p:stCondLst>
                              <p:cond delay="1000"/>
                            </p:stCondLst>
                            <p:childTnLst>
                              <p:par>
                                <p:cTn fill="hold" grpId="0" id="13" nodeType="afterEffect" presetClass="entr" presetID="2" presetSubtype="1">
                                  <p:stCondLst>
                                    <p:cond delay="0"/>
                                  </p:stCondLst>
                                  <p:iterate type="lt">
                                    <p:tmPct val="10000"/>
                                  </p:iterate>
                                  <p:childTnLst>
                                    <p:set>
                                      <p:cBhvr>
                                        <p:cTn dur="1" fill="hold" id="14">
                                          <p:stCondLst>
                                            <p:cond delay="0"/>
                                          </p:stCondLst>
                                        </p:cTn>
                                        <p:tgtEl>
                                          <p:spTgt spid="23"/>
                                        </p:tgtEl>
                                        <p:attrNameLst>
                                          <p:attrName>style.visibility</p:attrName>
                                        </p:attrNameLst>
                                      </p:cBhvr>
                                      <p:to>
                                        <p:strVal val="visible"/>
                                      </p:to>
                                    </p:set>
                                    <p:anim calcmode="lin" valueType="num">
                                      <p:cBhvr additive="base">
                                        <p:cTn dur="500" fill="hold" id="15"/>
                                        <p:tgtEl>
                                          <p:spTgt spid="23"/>
                                        </p:tgtEl>
                                        <p:attrNameLst>
                                          <p:attrName>ppt_x</p:attrName>
                                        </p:attrNameLst>
                                      </p:cBhvr>
                                      <p:tavLst>
                                        <p:tav tm="0">
                                          <p:val>
                                            <p:strVal val="#ppt_x"/>
                                          </p:val>
                                        </p:tav>
                                        <p:tav tm="100000">
                                          <p:val>
                                            <p:strVal val="#ppt_x"/>
                                          </p:val>
                                        </p:tav>
                                      </p:tavLst>
                                    </p:anim>
                                    <p:anim calcmode="lin" valueType="num">
                                      <p:cBhvr additive="base">
                                        <p:cTn dur="500" fill="hold" id="16"/>
                                        <p:tgtEl>
                                          <p:spTgt spid="23"/>
                                        </p:tgtEl>
                                        <p:attrNameLst>
                                          <p:attrName>ppt_y</p:attrName>
                                        </p:attrNameLst>
                                      </p:cBhvr>
                                      <p:tavLst>
                                        <p:tav tm="0">
                                          <p:val>
                                            <p:strVal val="0-#ppt_h/2"/>
                                          </p:val>
                                        </p:tav>
                                        <p:tav tm="100000">
                                          <p:val>
                                            <p:strVal val="#ppt_y"/>
                                          </p:val>
                                        </p:tav>
                                      </p:tavLst>
                                    </p:anim>
                                  </p:childTnLst>
                                </p:cTn>
                              </p:par>
                            </p:childTnLst>
                          </p:cTn>
                        </p:par>
                        <p:par>
                          <p:cTn fill="hold" id="17" nodeType="afterGroup">
                            <p:stCondLst>
                              <p:cond delay="1500"/>
                            </p:stCondLst>
                            <p:childTnLst>
                              <p:par>
                                <p:cTn fill="hold" id="18" nodeType="afterEffect" presetClass="entr" presetID="10" presetSubtype="0">
                                  <p:stCondLst>
                                    <p:cond delay="0"/>
                                  </p:stCondLst>
                                  <p:childTnLst>
                                    <p:set>
                                      <p:cBhvr>
                                        <p:cTn dur="1" fill="hold" id="19">
                                          <p:stCondLst>
                                            <p:cond delay="0"/>
                                          </p:stCondLst>
                                        </p:cTn>
                                        <p:tgtEl>
                                          <p:spTgt spid="24"/>
                                        </p:tgtEl>
                                        <p:attrNameLst>
                                          <p:attrName>style.visibility</p:attrName>
                                        </p:attrNameLst>
                                      </p:cBhvr>
                                      <p:to>
                                        <p:strVal val="visible"/>
                                      </p:to>
                                    </p:set>
                                    <p:animEffect filter="fade" transition="in">
                                      <p:cBhvr>
                                        <p:cTn dur="100" id="20"/>
                                        <p:tgtEl>
                                          <p:spTgt spid="24"/>
                                        </p:tgtEl>
                                      </p:cBhvr>
                                    </p:animEffect>
                                  </p:childTnLst>
                                </p:cTn>
                              </p:par>
                            </p:childTnLst>
                          </p:cTn>
                        </p:par>
                        <p:par>
                          <p:cTn fill="hold" id="21" nodeType="afterGroup">
                            <p:stCondLst>
                              <p:cond delay="1600"/>
                            </p:stCondLst>
                            <p:childTnLst>
                              <p:par>
                                <p:cTn fill="hold" grpId="0" id="22" nodeType="afterEffect" presetClass="entr" presetID="10" presetSubtype="0">
                                  <p:stCondLst>
                                    <p:cond delay="0"/>
                                  </p:stCondLst>
                                  <p:iterate type="wd">
                                    <p:tmPct val="10000"/>
                                  </p:iterate>
                                  <p:childTnLst>
                                    <p:set>
                                      <p:cBhvr>
                                        <p:cTn dur="1" fill="hold" id="23">
                                          <p:stCondLst>
                                            <p:cond delay="0"/>
                                          </p:stCondLst>
                                        </p:cTn>
                                        <p:tgtEl>
                                          <p:spTgt spid="25"/>
                                        </p:tgtEl>
                                        <p:attrNameLst>
                                          <p:attrName>style.visibility</p:attrName>
                                        </p:attrNameLst>
                                      </p:cBhvr>
                                      <p:to>
                                        <p:strVal val="visible"/>
                                      </p:to>
                                    </p:set>
                                    <p:animEffect filter="fade" transition="in">
                                      <p:cBhvr>
                                        <p:cTn dur="500" id="24"/>
                                        <p:tgtEl>
                                          <p:spTgt spid="25"/>
                                        </p:tgtEl>
                                      </p:cBhvr>
                                    </p:animEffect>
                                  </p:childTnLst>
                                </p:cTn>
                              </p:par>
                            </p:childTnLst>
                          </p:cTn>
                        </p:par>
                        <p:par>
                          <p:cTn fill="hold" id="25" nodeType="afterGroup">
                            <p:stCondLst>
                              <p:cond delay="2100"/>
                            </p:stCondLst>
                            <p:childTnLst>
                              <p:par>
                                <p:cTn fill="hold" grpId="0" id="26" nodeType="afterEffect" presetClass="entr" presetID="53" presetSubtype="0">
                                  <p:stCondLst>
                                    <p:cond delay="0"/>
                                  </p:stCondLst>
                                  <p:childTnLst>
                                    <p:set>
                                      <p:cBhvr>
                                        <p:cTn dur="1" fill="hold" id="27">
                                          <p:stCondLst>
                                            <p:cond delay="0"/>
                                          </p:stCondLst>
                                        </p:cTn>
                                        <p:tgtEl>
                                          <p:spTgt spid="4"/>
                                        </p:tgtEl>
                                        <p:attrNameLst>
                                          <p:attrName>style.visibility</p:attrName>
                                        </p:attrNameLst>
                                      </p:cBhvr>
                                      <p:to>
                                        <p:strVal val="visible"/>
                                      </p:to>
                                    </p:set>
                                    <p:anim calcmode="lin" valueType="num">
                                      <p:cBhvr>
                                        <p:cTn dur="500" fill="hold" id="28"/>
                                        <p:tgtEl>
                                          <p:spTgt spid="4"/>
                                        </p:tgtEl>
                                        <p:attrNameLst>
                                          <p:attrName>ppt_w</p:attrName>
                                        </p:attrNameLst>
                                      </p:cBhvr>
                                      <p:tavLst>
                                        <p:tav tm="0">
                                          <p:val>
                                            <p:fltVal val="0"/>
                                          </p:val>
                                        </p:tav>
                                        <p:tav tm="100000">
                                          <p:val>
                                            <p:strVal val="#ppt_w"/>
                                          </p:val>
                                        </p:tav>
                                      </p:tavLst>
                                    </p:anim>
                                    <p:anim calcmode="lin" valueType="num">
                                      <p:cBhvr>
                                        <p:cTn dur="500" fill="hold" id="29"/>
                                        <p:tgtEl>
                                          <p:spTgt spid="4"/>
                                        </p:tgtEl>
                                        <p:attrNameLst>
                                          <p:attrName>ppt_h</p:attrName>
                                        </p:attrNameLst>
                                      </p:cBhvr>
                                      <p:tavLst>
                                        <p:tav tm="0">
                                          <p:val>
                                            <p:fltVal val="0"/>
                                          </p:val>
                                        </p:tav>
                                        <p:tav tm="100000">
                                          <p:val>
                                            <p:strVal val="#ppt_h"/>
                                          </p:val>
                                        </p:tav>
                                      </p:tavLst>
                                    </p:anim>
                                    <p:animEffect filter="fade" transition="in">
                                      <p:cBhvr>
                                        <p:cTn dur="500" id="30"/>
                                        <p:tgtEl>
                                          <p:spTgt spid="4"/>
                                        </p:tgtEl>
                                      </p:cBhvr>
                                    </p:animEffect>
                                  </p:childTnLst>
                                </p:cTn>
                              </p:par>
                            </p:childTnLst>
                          </p:cTn>
                        </p:par>
                        <p:par>
                          <p:cTn fill="hold" id="31" nodeType="afterGroup">
                            <p:stCondLst>
                              <p:cond delay="2600"/>
                            </p:stCondLst>
                            <p:childTnLst>
                              <p:par>
                                <p:cTn fill="hold" grpId="0" id="32" nodeType="afterEffect" presetClass="entr" presetID="2" presetSubtype="2">
                                  <p:stCondLst>
                                    <p:cond delay="0"/>
                                  </p:stCondLst>
                                  <p:iterate type="wd">
                                    <p:tmPct val="10000"/>
                                  </p:iterate>
                                  <p:childTnLst>
                                    <p:set>
                                      <p:cBhvr>
                                        <p:cTn dur="1" fill="hold" id="33">
                                          <p:stCondLst>
                                            <p:cond delay="0"/>
                                          </p:stCondLst>
                                        </p:cTn>
                                        <p:tgtEl>
                                          <p:spTgt spid="6"/>
                                        </p:tgtEl>
                                        <p:attrNameLst>
                                          <p:attrName>style.visibility</p:attrName>
                                        </p:attrNameLst>
                                      </p:cBhvr>
                                      <p:to>
                                        <p:strVal val="visible"/>
                                      </p:to>
                                    </p:set>
                                    <p:anim calcmode="lin" valueType="num">
                                      <p:cBhvr additive="base">
                                        <p:cTn dur="500" fill="hold" id="34"/>
                                        <p:tgtEl>
                                          <p:spTgt spid="6"/>
                                        </p:tgtEl>
                                        <p:attrNameLst>
                                          <p:attrName>ppt_x</p:attrName>
                                        </p:attrNameLst>
                                      </p:cBhvr>
                                      <p:tavLst>
                                        <p:tav tm="0">
                                          <p:val>
                                            <p:strVal val="1+#ppt_w/2"/>
                                          </p:val>
                                        </p:tav>
                                        <p:tav tm="100000">
                                          <p:val>
                                            <p:strVal val="#ppt_x"/>
                                          </p:val>
                                        </p:tav>
                                      </p:tavLst>
                                    </p:anim>
                                    <p:anim calcmode="lin" valueType="num">
                                      <p:cBhvr additive="base">
                                        <p:cTn dur="500" fill="hold" id="35"/>
                                        <p:tgtEl>
                                          <p:spTgt spid="6"/>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3100"/>
                            </p:stCondLst>
                            <p:childTnLst>
                              <p:par>
                                <p:cTn fill="hold" grpId="0" id="37" nodeType="afterEffect" presetClass="entr" presetID="10" presetSubtype="0">
                                  <p:stCondLst>
                                    <p:cond delay="0"/>
                                  </p:stCondLst>
                                  <p:iterate type="wd">
                                    <p:tmPct val="10000"/>
                                  </p:iterate>
                                  <p:childTnLst>
                                    <p:set>
                                      <p:cBhvr>
                                        <p:cTn dur="1" fill="hold" id="38">
                                          <p:stCondLst>
                                            <p:cond delay="0"/>
                                          </p:stCondLst>
                                        </p:cTn>
                                        <p:tgtEl>
                                          <p:spTgt spid="9"/>
                                        </p:tgtEl>
                                        <p:attrNameLst>
                                          <p:attrName>style.visibility</p:attrName>
                                        </p:attrNameLst>
                                      </p:cBhvr>
                                      <p:to>
                                        <p:strVal val="visible"/>
                                      </p:to>
                                    </p:set>
                                    <p:animEffect filter="fade" transition="in">
                                      <p:cBhvr>
                                        <p:cTn dur="300" id="39"/>
                                        <p:tgtEl>
                                          <p:spTgt spid="9"/>
                                        </p:tgtEl>
                                      </p:cBhvr>
                                    </p:animEffect>
                                  </p:childTnLst>
                                </p:cTn>
                              </p:par>
                            </p:childTnLst>
                          </p:cTn>
                        </p:par>
                        <p:par>
                          <p:cTn fill="hold" id="40" nodeType="afterGroup">
                            <p:stCondLst>
                              <p:cond delay="3400"/>
                            </p:stCondLst>
                            <p:childTnLst>
                              <p:par>
                                <p:cTn fill="hold" grpId="0" id="41" nodeType="afterEffect" presetClass="entr" presetID="53" presetSubtype="0">
                                  <p:stCondLst>
                                    <p:cond delay="0"/>
                                  </p:stCondLst>
                                  <p:childTnLst>
                                    <p:set>
                                      <p:cBhvr>
                                        <p:cTn dur="1" fill="hold" id="42">
                                          <p:stCondLst>
                                            <p:cond delay="0"/>
                                          </p:stCondLst>
                                        </p:cTn>
                                        <p:tgtEl>
                                          <p:spTgt spid="14"/>
                                        </p:tgtEl>
                                        <p:attrNameLst>
                                          <p:attrName>style.visibility</p:attrName>
                                        </p:attrNameLst>
                                      </p:cBhvr>
                                      <p:to>
                                        <p:strVal val="visible"/>
                                      </p:to>
                                    </p:set>
                                    <p:anim calcmode="lin" valueType="num">
                                      <p:cBhvr>
                                        <p:cTn dur="500" fill="hold" id="43"/>
                                        <p:tgtEl>
                                          <p:spTgt spid="14"/>
                                        </p:tgtEl>
                                        <p:attrNameLst>
                                          <p:attrName>ppt_w</p:attrName>
                                        </p:attrNameLst>
                                      </p:cBhvr>
                                      <p:tavLst>
                                        <p:tav tm="0">
                                          <p:val>
                                            <p:fltVal val="0"/>
                                          </p:val>
                                        </p:tav>
                                        <p:tav tm="100000">
                                          <p:val>
                                            <p:strVal val="#ppt_w"/>
                                          </p:val>
                                        </p:tav>
                                      </p:tavLst>
                                    </p:anim>
                                    <p:anim calcmode="lin" valueType="num">
                                      <p:cBhvr>
                                        <p:cTn dur="500" fill="hold" id="44"/>
                                        <p:tgtEl>
                                          <p:spTgt spid="14"/>
                                        </p:tgtEl>
                                        <p:attrNameLst>
                                          <p:attrName>ppt_h</p:attrName>
                                        </p:attrNameLst>
                                      </p:cBhvr>
                                      <p:tavLst>
                                        <p:tav tm="0">
                                          <p:val>
                                            <p:fltVal val="0"/>
                                          </p:val>
                                        </p:tav>
                                        <p:tav tm="100000">
                                          <p:val>
                                            <p:strVal val="#ppt_h"/>
                                          </p:val>
                                        </p:tav>
                                      </p:tavLst>
                                    </p:anim>
                                    <p:animEffect filter="fade" transition="in">
                                      <p:cBhvr>
                                        <p:cTn dur="500" id="45"/>
                                        <p:tgtEl>
                                          <p:spTgt spid="14"/>
                                        </p:tgtEl>
                                      </p:cBhvr>
                                    </p:animEffect>
                                  </p:childTnLst>
                                </p:cTn>
                              </p:par>
                            </p:childTnLst>
                          </p:cTn>
                        </p:par>
                        <p:par>
                          <p:cTn fill="hold" id="46" nodeType="afterGroup">
                            <p:stCondLst>
                              <p:cond delay="3900"/>
                            </p:stCondLst>
                            <p:childTnLst>
                              <p:par>
                                <p:cTn fill="hold" grpId="0" id="47" nodeType="afterEffect" presetClass="entr" presetID="2" presetSubtype="2">
                                  <p:stCondLst>
                                    <p:cond delay="0"/>
                                  </p:stCondLst>
                                  <p:iterate type="wd">
                                    <p:tmPct val="10000"/>
                                  </p:iterate>
                                  <p:childTnLst>
                                    <p:set>
                                      <p:cBhvr>
                                        <p:cTn dur="1" fill="hold" id="48">
                                          <p:stCondLst>
                                            <p:cond delay="0"/>
                                          </p:stCondLst>
                                        </p:cTn>
                                        <p:tgtEl>
                                          <p:spTgt spid="15"/>
                                        </p:tgtEl>
                                        <p:attrNameLst>
                                          <p:attrName>style.visibility</p:attrName>
                                        </p:attrNameLst>
                                      </p:cBhvr>
                                      <p:to>
                                        <p:strVal val="visible"/>
                                      </p:to>
                                    </p:set>
                                    <p:anim calcmode="lin" valueType="num">
                                      <p:cBhvr additive="base">
                                        <p:cTn dur="500" fill="hold" id="49"/>
                                        <p:tgtEl>
                                          <p:spTgt spid="15"/>
                                        </p:tgtEl>
                                        <p:attrNameLst>
                                          <p:attrName>ppt_x</p:attrName>
                                        </p:attrNameLst>
                                      </p:cBhvr>
                                      <p:tavLst>
                                        <p:tav tm="0">
                                          <p:val>
                                            <p:strVal val="1+#ppt_w/2"/>
                                          </p:val>
                                        </p:tav>
                                        <p:tav tm="100000">
                                          <p:val>
                                            <p:strVal val="#ppt_x"/>
                                          </p:val>
                                        </p:tav>
                                      </p:tavLst>
                                    </p:anim>
                                    <p:anim calcmode="lin" valueType="num">
                                      <p:cBhvr additive="base">
                                        <p:cTn dur="500" fill="hold" id="50"/>
                                        <p:tgtEl>
                                          <p:spTgt spid="15"/>
                                        </p:tgtEl>
                                        <p:attrNameLst>
                                          <p:attrName>ppt_y</p:attrName>
                                        </p:attrNameLst>
                                      </p:cBhvr>
                                      <p:tavLst>
                                        <p:tav tm="0">
                                          <p:val>
                                            <p:strVal val="#ppt_y"/>
                                          </p:val>
                                        </p:tav>
                                        <p:tav tm="100000">
                                          <p:val>
                                            <p:strVal val="#ppt_y"/>
                                          </p:val>
                                        </p:tav>
                                      </p:tavLst>
                                    </p:anim>
                                  </p:childTnLst>
                                </p:cTn>
                              </p:par>
                            </p:childTnLst>
                          </p:cTn>
                        </p:par>
                        <p:par>
                          <p:cTn fill="hold" id="51" nodeType="afterGroup">
                            <p:stCondLst>
                              <p:cond delay="4400"/>
                            </p:stCondLst>
                            <p:childTnLst>
                              <p:par>
                                <p:cTn fill="hold" grpId="0" id="52" nodeType="afterEffect" presetClass="entr" presetID="10" presetSubtype="0">
                                  <p:stCondLst>
                                    <p:cond delay="0"/>
                                  </p:stCondLst>
                                  <p:iterate type="wd">
                                    <p:tmPct val="10000"/>
                                  </p:iterate>
                                  <p:childTnLst>
                                    <p:set>
                                      <p:cBhvr>
                                        <p:cTn dur="1" fill="hold" id="53">
                                          <p:stCondLst>
                                            <p:cond delay="0"/>
                                          </p:stCondLst>
                                        </p:cTn>
                                        <p:tgtEl>
                                          <p:spTgt spid="16"/>
                                        </p:tgtEl>
                                        <p:attrNameLst>
                                          <p:attrName>style.visibility</p:attrName>
                                        </p:attrNameLst>
                                      </p:cBhvr>
                                      <p:to>
                                        <p:strVal val="visible"/>
                                      </p:to>
                                    </p:set>
                                    <p:animEffect filter="fade" transition="in">
                                      <p:cBhvr>
                                        <p:cTn dur="300" id="54"/>
                                        <p:tgtEl>
                                          <p:spTgt spid="16"/>
                                        </p:tgtEl>
                                      </p:cBhvr>
                                    </p:animEffect>
                                  </p:childTnLst>
                                </p:cTn>
                              </p:par>
                            </p:childTnLst>
                          </p:cTn>
                        </p:par>
                        <p:par>
                          <p:cTn fill="hold" id="55" nodeType="afterGroup">
                            <p:stCondLst>
                              <p:cond delay="4700"/>
                            </p:stCondLst>
                            <p:childTnLst>
                              <p:par>
                                <p:cTn fill="hold" grpId="0" id="56" nodeType="afterEffect" presetClass="entr" presetID="53" presetSubtype="0">
                                  <p:stCondLst>
                                    <p:cond delay="0"/>
                                  </p:stCondLst>
                                  <p:childTnLst>
                                    <p:set>
                                      <p:cBhvr>
                                        <p:cTn dur="1" fill="hold" id="57">
                                          <p:stCondLst>
                                            <p:cond delay="0"/>
                                          </p:stCondLst>
                                        </p:cTn>
                                        <p:tgtEl>
                                          <p:spTgt spid="17"/>
                                        </p:tgtEl>
                                        <p:attrNameLst>
                                          <p:attrName>style.visibility</p:attrName>
                                        </p:attrNameLst>
                                      </p:cBhvr>
                                      <p:to>
                                        <p:strVal val="visible"/>
                                      </p:to>
                                    </p:set>
                                    <p:anim calcmode="lin" valueType="num">
                                      <p:cBhvr>
                                        <p:cTn dur="500" fill="hold" id="58"/>
                                        <p:tgtEl>
                                          <p:spTgt spid="17"/>
                                        </p:tgtEl>
                                        <p:attrNameLst>
                                          <p:attrName>ppt_w</p:attrName>
                                        </p:attrNameLst>
                                      </p:cBhvr>
                                      <p:tavLst>
                                        <p:tav tm="0">
                                          <p:val>
                                            <p:fltVal val="0"/>
                                          </p:val>
                                        </p:tav>
                                        <p:tav tm="100000">
                                          <p:val>
                                            <p:strVal val="#ppt_w"/>
                                          </p:val>
                                        </p:tav>
                                      </p:tavLst>
                                    </p:anim>
                                    <p:anim calcmode="lin" valueType="num">
                                      <p:cBhvr>
                                        <p:cTn dur="500" fill="hold" id="59"/>
                                        <p:tgtEl>
                                          <p:spTgt spid="17"/>
                                        </p:tgtEl>
                                        <p:attrNameLst>
                                          <p:attrName>ppt_h</p:attrName>
                                        </p:attrNameLst>
                                      </p:cBhvr>
                                      <p:tavLst>
                                        <p:tav tm="0">
                                          <p:val>
                                            <p:fltVal val="0"/>
                                          </p:val>
                                        </p:tav>
                                        <p:tav tm="100000">
                                          <p:val>
                                            <p:strVal val="#ppt_h"/>
                                          </p:val>
                                        </p:tav>
                                      </p:tavLst>
                                    </p:anim>
                                    <p:animEffect filter="fade" transition="in">
                                      <p:cBhvr>
                                        <p:cTn dur="500" id="60"/>
                                        <p:tgtEl>
                                          <p:spTgt spid="17"/>
                                        </p:tgtEl>
                                      </p:cBhvr>
                                    </p:animEffect>
                                  </p:childTnLst>
                                </p:cTn>
                              </p:par>
                            </p:childTnLst>
                          </p:cTn>
                        </p:par>
                        <p:par>
                          <p:cTn fill="hold" id="61" nodeType="afterGroup">
                            <p:stCondLst>
                              <p:cond delay="5200"/>
                            </p:stCondLst>
                            <p:childTnLst>
                              <p:par>
                                <p:cTn fill="hold" grpId="0" id="62" nodeType="afterEffect" presetClass="entr" presetID="2" presetSubtype="2">
                                  <p:stCondLst>
                                    <p:cond delay="0"/>
                                  </p:stCondLst>
                                  <p:iterate type="wd">
                                    <p:tmPct val="10000"/>
                                  </p:iterate>
                                  <p:childTnLst>
                                    <p:set>
                                      <p:cBhvr>
                                        <p:cTn dur="1" fill="hold" id="63">
                                          <p:stCondLst>
                                            <p:cond delay="0"/>
                                          </p:stCondLst>
                                        </p:cTn>
                                        <p:tgtEl>
                                          <p:spTgt spid="18"/>
                                        </p:tgtEl>
                                        <p:attrNameLst>
                                          <p:attrName>style.visibility</p:attrName>
                                        </p:attrNameLst>
                                      </p:cBhvr>
                                      <p:to>
                                        <p:strVal val="visible"/>
                                      </p:to>
                                    </p:set>
                                    <p:anim calcmode="lin" valueType="num">
                                      <p:cBhvr additive="base">
                                        <p:cTn dur="500" fill="hold" id="64"/>
                                        <p:tgtEl>
                                          <p:spTgt spid="18"/>
                                        </p:tgtEl>
                                        <p:attrNameLst>
                                          <p:attrName>ppt_x</p:attrName>
                                        </p:attrNameLst>
                                      </p:cBhvr>
                                      <p:tavLst>
                                        <p:tav tm="0">
                                          <p:val>
                                            <p:strVal val="1+#ppt_w/2"/>
                                          </p:val>
                                        </p:tav>
                                        <p:tav tm="100000">
                                          <p:val>
                                            <p:strVal val="#ppt_x"/>
                                          </p:val>
                                        </p:tav>
                                      </p:tavLst>
                                    </p:anim>
                                    <p:anim calcmode="lin" valueType="num">
                                      <p:cBhvr additive="base">
                                        <p:cTn dur="500" fill="hold" id="65"/>
                                        <p:tgtEl>
                                          <p:spTgt spid="18"/>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5700"/>
                            </p:stCondLst>
                            <p:childTnLst>
                              <p:par>
                                <p:cTn fill="hold" grpId="0" id="67" nodeType="afterEffect" presetClass="entr" presetID="10" presetSubtype="0">
                                  <p:stCondLst>
                                    <p:cond delay="0"/>
                                  </p:stCondLst>
                                  <p:iterate type="wd">
                                    <p:tmPct val="10000"/>
                                  </p:iterate>
                                  <p:childTnLst>
                                    <p:set>
                                      <p:cBhvr>
                                        <p:cTn dur="1" fill="hold" id="68">
                                          <p:stCondLst>
                                            <p:cond delay="0"/>
                                          </p:stCondLst>
                                        </p:cTn>
                                        <p:tgtEl>
                                          <p:spTgt spid="19"/>
                                        </p:tgtEl>
                                        <p:attrNameLst>
                                          <p:attrName>style.visibility</p:attrName>
                                        </p:attrNameLst>
                                      </p:cBhvr>
                                      <p:to>
                                        <p:strVal val="visible"/>
                                      </p:to>
                                    </p:set>
                                    <p:animEffect filter="fade" transition="in">
                                      <p:cBhvr>
                                        <p:cTn dur="300" id="69"/>
                                        <p:tgtEl>
                                          <p:spTgt spid="19"/>
                                        </p:tgtEl>
                                      </p:cBhvr>
                                    </p:animEffect>
                                  </p:childTnLst>
                                </p:cTn>
                              </p:par>
                            </p:childTnLst>
                          </p:cTn>
                        </p:par>
                        <p:par>
                          <p:cTn fill="hold" id="70" nodeType="afterGroup">
                            <p:stCondLst>
                              <p:cond delay="6000"/>
                            </p:stCondLst>
                            <p:childTnLst>
                              <p:par>
                                <p:cTn fill="hold" grpId="0" id="71" nodeType="afterEffect" presetClass="entr" presetID="53" presetSubtype="0">
                                  <p:stCondLst>
                                    <p:cond delay="0"/>
                                  </p:stCondLst>
                                  <p:childTnLst>
                                    <p:set>
                                      <p:cBhvr>
                                        <p:cTn dur="1" fill="hold" id="72">
                                          <p:stCondLst>
                                            <p:cond delay="0"/>
                                          </p:stCondLst>
                                        </p:cTn>
                                        <p:tgtEl>
                                          <p:spTgt spid="20"/>
                                        </p:tgtEl>
                                        <p:attrNameLst>
                                          <p:attrName>style.visibility</p:attrName>
                                        </p:attrNameLst>
                                      </p:cBhvr>
                                      <p:to>
                                        <p:strVal val="visible"/>
                                      </p:to>
                                    </p:set>
                                    <p:anim calcmode="lin" valueType="num">
                                      <p:cBhvr>
                                        <p:cTn dur="500" fill="hold" id="73"/>
                                        <p:tgtEl>
                                          <p:spTgt spid="20"/>
                                        </p:tgtEl>
                                        <p:attrNameLst>
                                          <p:attrName>ppt_w</p:attrName>
                                        </p:attrNameLst>
                                      </p:cBhvr>
                                      <p:tavLst>
                                        <p:tav tm="0">
                                          <p:val>
                                            <p:fltVal val="0"/>
                                          </p:val>
                                        </p:tav>
                                        <p:tav tm="100000">
                                          <p:val>
                                            <p:strVal val="#ppt_w"/>
                                          </p:val>
                                        </p:tav>
                                      </p:tavLst>
                                    </p:anim>
                                    <p:anim calcmode="lin" valueType="num">
                                      <p:cBhvr>
                                        <p:cTn dur="500" fill="hold" id="74"/>
                                        <p:tgtEl>
                                          <p:spTgt spid="20"/>
                                        </p:tgtEl>
                                        <p:attrNameLst>
                                          <p:attrName>ppt_h</p:attrName>
                                        </p:attrNameLst>
                                      </p:cBhvr>
                                      <p:tavLst>
                                        <p:tav tm="0">
                                          <p:val>
                                            <p:fltVal val="0"/>
                                          </p:val>
                                        </p:tav>
                                        <p:tav tm="100000">
                                          <p:val>
                                            <p:strVal val="#ppt_h"/>
                                          </p:val>
                                        </p:tav>
                                      </p:tavLst>
                                    </p:anim>
                                    <p:animEffect filter="fade" transition="in">
                                      <p:cBhvr>
                                        <p:cTn dur="500" id="75"/>
                                        <p:tgtEl>
                                          <p:spTgt spid="20"/>
                                        </p:tgtEl>
                                      </p:cBhvr>
                                    </p:animEffect>
                                  </p:childTnLst>
                                </p:cTn>
                              </p:par>
                            </p:childTnLst>
                          </p:cTn>
                        </p:par>
                        <p:par>
                          <p:cTn fill="hold" id="76" nodeType="afterGroup">
                            <p:stCondLst>
                              <p:cond delay="6500"/>
                            </p:stCondLst>
                            <p:childTnLst>
                              <p:par>
                                <p:cTn fill="hold" grpId="0" id="77" nodeType="afterEffect" presetClass="entr" presetID="2" presetSubtype="2">
                                  <p:stCondLst>
                                    <p:cond delay="0"/>
                                  </p:stCondLst>
                                  <p:iterate type="wd">
                                    <p:tmPct val="10000"/>
                                  </p:iterate>
                                  <p:childTnLst>
                                    <p:set>
                                      <p:cBhvr>
                                        <p:cTn dur="1" fill="hold" id="78">
                                          <p:stCondLst>
                                            <p:cond delay="0"/>
                                          </p:stCondLst>
                                        </p:cTn>
                                        <p:tgtEl>
                                          <p:spTgt spid="21"/>
                                        </p:tgtEl>
                                        <p:attrNameLst>
                                          <p:attrName>style.visibility</p:attrName>
                                        </p:attrNameLst>
                                      </p:cBhvr>
                                      <p:to>
                                        <p:strVal val="visible"/>
                                      </p:to>
                                    </p:set>
                                    <p:anim calcmode="lin" valueType="num">
                                      <p:cBhvr additive="base">
                                        <p:cTn dur="500" fill="hold" id="79"/>
                                        <p:tgtEl>
                                          <p:spTgt spid="21"/>
                                        </p:tgtEl>
                                        <p:attrNameLst>
                                          <p:attrName>ppt_x</p:attrName>
                                        </p:attrNameLst>
                                      </p:cBhvr>
                                      <p:tavLst>
                                        <p:tav tm="0">
                                          <p:val>
                                            <p:strVal val="1+#ppt_w/2"/>
                                          </p:val>
                                        </p:tav>
                                        <p:tav tm="100000">
                                          <p:val>
                                            <p:strVal val="#ppt_x"/>
                                          </p:val>
                                        </p:tav>
                                      </p:tavLst>
                                    </p:anim>
                                    <p:anim calcmode="lin" valueType="num">
                                      <p:cBhvr additive="base">
                                        <p:cTn dur="500" fill="hold" id="80"/>
                                        <p:tgtEl>
                                          <p:spTgt spid="21"/>
                                        </p:tgtEl>
                                        <p:attrNameLst>
                                          <p:attrName>ppt_y</p:attrName>
                                        </p:attrNameLst>
                                      </p:cBhvr>
                                      <p:tavLst>
                                        <p:tav tm="0">
                                          <p:val>
                                            <p:strVal val="#ppt_y"/>
                                          </p:val>
                                        </p:tav>
                                        <p:tav tm="100000">
                                          <p:val>
                                            <p:strVal val="#ppt_y"/>
                                          </p:val>
                                        </p:tav>
                                      </p:tavLst>
                                    </p:anim>
                                  </p:childTnLst>
                                </p:cTn>
                              </p:par>
                            </p:childTnLst>
                          </p:cTn>
                        </p:par>
                        <p:par>
                          <p:cTn fill="hold" id="81" nodeType="afterGroup">
                            <p:stCondLst>
                              <p:cond delay="7000"/>
                            </p:stCondLst>
                            <p:childTnLst>
                              <p:par>
                                <p:cTn fill="hold" grpId="0" id="82" nodeType="afterEffect" presetClass="entr" presetID="10" presetSubtype="0">
                                  <p:stCondLst>
                                    <p:cond delay="0"/>
                                  </p:stCondLst>
                                  <p:iterate type="wd">
                                    <p:tmPct val="10000"/>
                                  </p:iterate>
                                  <p:childTnLst>
                                    <p:set>
                                      <p:cBhvr>
                                        <p:cTn dur="1" fill="hold" id="83">
                                          <p:stCondLst>
                                            <p:cond delay="0"/>
                                          </p:stCondLst>
                                        </p:cTn>
                                        <p:tgtEl>
                                          <p:spTgt spid="22"/>
                                        </p:tgtEl>
                                        <p:attrNameLst>
                                          <p:attrName>style.visibility</p:attrName>
                                        </p:attrNameLst>
                                      </p:cBhvr>
                                      <p:to>
                                        <p:strVal val="visible"/>
                                      </p:to>
                                    </p:set>
                                    <p:animEffect filter="fade" transition="in">
                                      <p:cBhvr>
                                        <p:cTn dur="300" id="84"/>
                                        <p:tgtEl>
                                          <p:spTgt spid="22"/>
                                        </p:tgtEl>
                                      </p:cBhvr>
                                    </p:animEffect>
                                  </p:childTnLst>
                                </p:cTn>
                              </p:par>
                            </p:childTnLst>
                          </p:cTn>
                        </p:par>
                        <p:par>
                          <p:cTn fill="hold" id="85" nodeType="afterGroup">
                            <p:stCondLst>
                              <p:cond delay="7300"/>
                            </p:stCondLst>
                            <p:childTnLst>
                              <p:par>
                                <p:cTn fill="hold" grpId="0" id="86" nodeType="afterEffect" presetClass="entr" presetID="53" presetSubtype="0">
                                  <p:stCondLst>
                                    <p:cond delay="0"/>
                                  </p:stCondLst>
                                  <p:childTnLst>
                                    <p:set>
                                      <p:cBhvr>
                                        <p:cTn dur="1" fill="hold" id="87">
                                          <p:stCondLst>
                                            <p:cond delay="0"/>
                                          </p:stCondLst>
                                        </p:cTn>
                                        <p:tgtEl>
                                          <p:spTgt spid="27"/>
                                        </p:tgtEl>
                                        <p:attrNameLst>
                                          <p:attrName>style.visibility</p:attrName>
                                        </p:attrNameLst>
                                      </p:cBhvr>
                                      <p:to>
                                        <p:strVal val="visible"/>
                                      </p:to>
                                    </p:set>
                                    <p:anim calcmode="lin" valueType="num">
                                      <p:cBhvr>
                                        <p:cTn dur="500" fill="hold" id="88"/>
                                        <p:tgtEl>
                                          <p:spTgt spid="27"/>
                                        </p:tgtEl>
                                        <p:attrNameLst>
                                          <p:attrName>ppt_w</p:attrName>
                                        </p:attrNameLst>
                                      </p:cBhvr>
                                      <p:tavLst>
                                        <p:tav tm="0">
                                          <p:val>
                                            <p:fltVal val="0"/>
                                          </p:val>
                                        </p:tav>
                                        <p:tav tm="100000">
                                          <p:val>
                                            <p:strVal val="#ppt_w"/>
                                          </p:val>
                                        </p:tav>
                                      </p:tavLst>
                                    </p:anim>
                                    <p:anim calcmode="lin" valueType="num">
                                      <p:cBhvr>
                                        <p:cTn dur="500" fill="hold" id="89"/>
                                        <p:tgtEl>
                                          <p:spTgt spid="27"/>
                                        </p:tgtEl>
                                        <p:attrNameLst>
                                          <p:attrName>ppt_h</p:attrName>
                                        </p:attrNameLst>
                                      </p:cBhvr>
                                      <p:tavLst>
                                        <p:tav tm="0">
                                          <p:val>
                                            <p:fltVal val="0"/>
                                          </p:val>
                                        </p:tav>
                                        <p:tav tm="100000">
                                          <p:val>
                                            <p:strVal val="#ppt_h"/>
                                          </p:val>
                                        </p:tav>
                                      </p:tavLst>
                                    </p:anim>
                                    <p:animEffect filter="fade" transition="in">
                                      <p:cBhvr>
                                        <p:cTn dur="500" id="90"/>
                                        <p:tgtEl>
                                          <p:spTgt spid="27"/>
                                        </p:tgtEl>
                                      </p:cBhvr>
                                    </p:animEffect>
                                  </p:childTnLst>
                                </p:cTn>
                              </p:par>
                            </p:childTnLst>
                          </p:cTn>
                        </p:par>
                        <p:par>
                          <p:cTn fill="hold" id="91" nodeType="afterGroup">
                            <p:stCondLst>
                              <p:cond delay="7800"/>
                            </p:stCondLst>
                            <p:childTnLst>
                              <p:par>
                                <p:cTn fill="hold" grpId="0" id="92" nodeType="afterEffect" presetClass="entr" presetID="2" presetSubtype="2">
                                  <p:stCondLst>
                                    <p:cond delay="0"/>
                                  </p:stCondLst>
                                  <p:iterate type="wd">
                                    <p:tmPct val="10000"/>
                                  </p:iterate>
                                  <p:childTnLst>
                                    <p:set>
                                      <p:cBhvr>
                                        <p:cTn dur="1" fill="hold" id="93">
                                          <p:stCondLst>
                                            <p:cond delay="0"/>
                                          </p:stCondLst>
                                        </p:cTn>
                                        <p:tgtEl>
                                          <p:spTgt spid="28"/>
                                        </p:tgtEl>
                                        <p:attrNameLst>
                                          <p:attrName>style.visibility</p:attrName>
                                        </p:attrNameLst>
                                      </p:cBhvr>
                                      <p:to>
                                        <p:strVal val="visible"/>
                                      </p:to>
                                    </p:set>
                                    <p:anim calcmode="lin" valueType="num">
                                      <p:cBhvr additive="base">
                                        <p:cTn dur="500" fill="hold" id="94"/>
                                        <p:tgtEl>
                                          <p:spTgt spid="28"/>
                                        </p:tgtEl>
                                        <p:attrNameLst>
                                          <p:attrName>ppt_x</p:attrName>
                                        </p:attrNameLst>
                                      </p:cBhvr>
                                      <p:tavLst>
                                        <p:tav tm="0">
                                          <p:val>
                                            <p:strVal val="1+#ppt_w/2"/>
                                          </p:val>
                                        </p:tav>
                                        <p:tav tm="100000">
                                          <p:val>
                                            <p:strVal val="#ppt_x"/>
                                          </p:val>
                                        </p:tav>
                                      </p:tavLst>
                                    </p:anim>
                                    <p:anim calcmode="lin" valueType="num">
                                      <p:cBhvr additive="base">
                                        <p:cTn dur="500" fill="hold" id="95"/>
                                        <p:tgtEl>
                                          <p:spTgt spid="28"/>
                                        </p:tgtEl>
                                        <p:attrNameLst>
                                          <p:attrName>ppt_y</p:attrName>
                                        </p:attrNameLst>
                                      </p:cBhvr>
                                      <p:tavLst>
                                        <p:tav tm="0">
                                          <p:val>
                                            <p:strVal val="#ppt_y"/>
                                          </p:val>
                                        </p:tav>
                                        <p:tav tm="100000">
                                          <p:val>
                                            <p:strVal val="#ppt_y"/>
                                          </p:val>
                                        </p:tav>
                                      </p:tavLst>
                                    </p:anim>
                                  </p:childTnLst>
                                </p:cTn>
                              </p:par>
                            </p:childTnLst>
                          </p:cTn>
                        </p:par>
                        <p:par>
                          <p:cTn fill="hold" id="96" nodeType="afterGroup">
                            <p:stCondLst>
                              <p:cond delay="8300"/>
                            </p:stCondLst>
                            <p:childTnLst>
                              <p:par>
                                <p:cTn fill="hold" grpId="0" id="97" nodeType="afterEffect" presetClass="entr" presetID="10" presetSubtype="0">
                                  <p:stCondLst>
                                    <p:cond delay="0"/>
                                  </p:stCondLst>
                                  <p:iterate type="wd">
                                    <p:tmPct val="10000"/>
                                  </p:iterate>
                                  <p:childTnLst>
                                    <p:set>
                                      <p:cBhvr>
                                        <p:cTn dur="1" fill="hold" id="98">
                                          <p:stCondLst>
                                            <p:cond delay="0"/>
                                          </p:stCondLst>
                                        </p:cTn>
                                        <p:tgtEl>
                                          <p:spTgt spid="29"/>
                                        </p:tgtEl>
                                        <p:attrNameLst>
                                          <p:attrName>style.visibility</p:attrName>
                                        </p:attrNameLst>
                                      </p:cBhvr>
                                      <p:to>
                                        <p:strVal val="visible"/>
                                      </p:to>
                                    </p:set>
                                    <p:animEffect filter="fade" transition="in">
                                      <p:cBhvr>
                                        <p:cTn dur="300" id="99"/>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
      <p:bldP grpId="0" spid="6"/>
      <p:bldP grpId="0" spid="9"/>
      <p:bldP grpId="0" spid="14"/>
      <p:bldP grpId="0" spid="15"/>
      <p:bldP grpId="0" spid="16"/>
      <p:bldP grpId="0" spid="17"/>
      <p:bldP grpId="0" spid="18"/>
      <p:bldP grpId="0" spid="19"/>
      <p:bldP grpId="0" spid="20"/>
      <p:bldP grpId="0" spid="21"/>
      <p:bldP grpId="0" spid="22"/>
      <p:bldP grpId="0" spid="23"/>
      <p:bldP grpId="0" spid="25"/>
      <p:bldP grpId="0" spid="27"/>
      <p:bldP grpId="0" spid="28"/>
      <p:bldP grpId="0" spid="29"/>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3" name="图片 12">
            <a:extLst>
              <a:ext uri="{FF2B5EF4-FFF2-40B4-BE49-F238E27FC236}">
                <a16:creationId xmlns:a16="http://schemas.microsoft.com/office/drawing/2014/main" id="{AD3E8EB2-3FE7-4B4C-859C-E3C0C25D18F3}"/>
              </a:ext>
            </a:extLst>
          </p:cNvPr>
          <p:cNvPicPr>
            <a:picLocks noChangeAspect="1"/>
          </p:cNvPicPr>
          <p:nvPr/>
        </p:nvPicPr>
        <p:blipFill>
          <a:blip r:embed="rId3">
            <a:extLst>
              <a:ext uri="{28A0092B-C50C-407E-A947-70E740481C1C}">
                <a14:useLocalDpi val="0"/>
              </a:ext>
            </a:extLst>
          </a:blip>
          <a:stretch>
            <a:fillRect/>
          </a:stretch>
        </p:blipFill>
        <p:spPr>
          <a:xfrm>
            <a:off x="0" y="0"/>
            <a:ext cx="2682240" cy="5040313"/>
          </a:xfrm>
          <a:prstGeom prst="rect">
            <a:avLst/>
          </a:prstGeom>
        </p:spPr>
      </p:pic>
      <p:sp>
        <p:nvSpPr>
          <p:cNvPr id="30" name="矩形 29">
            <a:extLst>
              <a:ext uri="{FF2B5EF4-FFF2-40B4-BE49-F238E27FC236}">
                <a16:creationId xmlns:a16="http://schemas.microsoft.com/office/drawing/2014/main" id="{F29DE7B2-CFDA-472F-B4C3-2869833D80AB}"/>
              </a:ext>
            </a:extLst>
          </p:cNvPr>
          <p:cNvSpPr/>
          <p:nvPr/>
        </p:nvSpPr>
        <p:spPr>
          <a:xfrm>
            <a:off x="1040849" y="1469706"/>
            <a:ext cx="7334632" cy="2901612"/>
          </a:xfrm>
          <a:prstGeom prst="rect">
            <a:avLst/>
          </a:prstGeom>
          <a:solidFill>
            <a:srgbClr val="19B49B"/>
          </a:solidFill>
          <a:ln>
            <a:solidFill>
              <a:srgbClr val="19B49B"/>
            </a:solidFill>
          </a:ln>
          <a:effectLst>
            <a:outerShdw algn="t" blurRad="50800" dir="5400000" dist="38100" rotWithShape="0">
              <a:prstClr val="black">
                <a:alpha val="20000"/>
              </a:prstClr>
            </a:outerShdw>
          </a:effectLst>
        </p:spPr>
        <p:txBody>
          <a:bodyPr anchor="t" anchorCtr="0" bIns="36005" compatLnSpc="1" lIns="72009" numCol="1" rIns="72009" tIns="36005" vert="horz" wrap="square">
            <a:prstTxWarp prst="textNoShape">
              <a:avLst/>
            </a:prstTxWarp>
          </a:bodyPr>
          <a:lstStyle/>
          <a:p>
            <a:endParaRPr altLang="en-US" lang="zh-CN" sz="1890">
              <a:ea charset="-122" panose="020b0503020204020204" pitchFamily="34" typeface="微软雅黑"/>
              <a:sym charset="0" panose="020b0604020202020204" pitchFamily="34" typeface="Arial"/>
            </a:endParaRPr>
          </a:p>
        </p:txBody>
      </p:sp>
      <p:sp>
        <p:nvSpPr>
          <p:cNvPr id="31" name="TextBox 18">
            <a:extLst>
              <a:ext uri="{FF2B5EF4-FFF2-40B4-BE49-F238E27FC236}">
                <a16:creationId xmlns:a16="http://schemas.microsoft.com/office/drawing/2014/main" id="{94FF14A2-CE2F-45FB-BEEE-39A3D9487F8E}"/>
              </a:ext>
            </a:extLst>
          </p:cNvPr>
          <p:cNvSpPr>
            <a:spLocks noChangeArrowheads="1"/>
          </p:cNvSpPr>
          <p:nvPr/>
        </p:nvSpPr>
        <p:spPr bwMode="auto">
          <a:xfrm>
            <a:off x="845824" y="687644"/>
            <a:ext cx="1792180" cy="736068"/>
          </a:xfrm>
          <a:prstGeom prst="rect">
            <a:avLst/>
          </a:prstGeom>
          <a:noFill/>
          <a:ln w="9525">
            <a:noFill/>
            <a:bevel/>
          </a:ln>
        </p:spPr>
        <p:txBody>
          <a:bodyPr bIns="47994" lIns="95990" rIns="95990" tIns="47994" wrap="none">
            <a:spAutoFit/>
          </a:bodyPr>
          <a:lstStyle/>
          <a:p>
            <a:pPr defTabSz="959808">
              <a:defRPr/>
            </a:pPr>
            <a:r>
              <a:rPr altLang="en-US" kern="0" lang="zh-CN" sz="4200">
                <a:solidFill>
                  <a:schemeClr val="bg1"/>
                </a:solidFill>
                <a:ea charset="-122" panose="020b0503020204020204" pitchFamily="34" typeface="微软雅黑"/>
                <a:sym charset="0" panose="020b0604020202020204" pitchFamily="34" typeface="Arial"/>
              </a:rPr>
              <a:t>结束语</a:t>
            </a:r>
          </a:p>
        </p:txBody>
      </p:sp>
      <p:sp>
        <p:nvSpPr>
          <p:cNvPr id="32" name="前言">
            <a:extLst>
              <a:ext uri="{FF2B5EF4-FFF2-40B4-BE49-F238E27FC236}">
                <a16:creationId xmlns:a16="http://schemas.microsoft.com/office/drawing/2014/main" id="{BA93F75E-72DE-4967-8C51-3718B29D0CBF}"/>
              </a:ext>
            </a:extLst>
          </p:cNvPr>
          <p:cNvSpPr>
            <a:spLocks noChangeArrowheads="1"/>
          </p:cNvSpPr>
          <p:nvPr/>
        </p:nvSpPr>
        <p:spPr bwMode="auto">
          <a:xfrm>
            <a:off x="2696380" y="944699"/>
            <a:ext cx="2547590" cy="448032"/>
          </a:xfrm>
          <a:prstGeom prst="rect">
            <a:avLst/>
          </a:prstGeom>
          <a:noFill/>
          <a:ln w="9525">
            <a:noFill/>
            <a:bevel/>
          </a:ln>
        </p:spPr>
        <p:txBody>
          <a:bodyPr bIns="47994" lIns="95990" rIns="95990" tIns="47994" wrap="none">
            <a:spAutoFit/>
          </a:bodyPr>
          <a:lstStyle/>
          <a:p>
            <a:pPr algn="ctr"/>
            <a:r>
              <a:rPr altLang="zh-CN" lang="en-US" sz="2310">
                <a:solidFill>
                  <a:srgbClr val="19B49B"/>
                </a:solidFill>
                <a:ea charset="-122" panose="020b0503020204020204" pitchFamily="34" typeface="微软雅黑"/>
                <a:sym charset="0" panose="020b0604020202020204" pitchFamily="34" typeface="Arial"/>
              </a:rPr>
              <a:t>Concluding remarks</a:t>
            </a:r>
          </a:p>
        </p:txBody>
      </p:sp>
      <p:sp>
        <p:nvSpPr>
          <p:cNvPr id="33" name="矩形 5">
            <a:extLst>
              <a:ext uri="{FF2B5EF4-FFF2-40B4-BE49-F238E27FC236}">
                <a16:creationId xmlns:a16="http://schemas.microsoft.com/office/drawing/2014/main" id="{1DBB4F63-823F-4CD1-B28D-6137EE9A0EDB}"/>
              </a:ext>
            </a:extLst>
          </p:cNvPr>
          <p:cNvSpPr>
            <a:spLocks noChangeArrowheads="1"/>
          </p:cNvSpPr>
          <p:nvPr/>
        </p:nvSpPr>
        <p:spPr bwMode="auto">
          <a:xfrm>
            <a:off x="1001338" y="1476851"/>
            <a:ext cx="7418762" cy="2901612"/>
          </a:xfrm>
          <a:prstGeom prst="rect">
            <a:avLst/>
          </a:prstGeom>
          <a:noFill/>
          <a:ln w="19050">
            <a:solidFill>
              <a:srgbClr val="19B49B"/>
            </a:solidFill>
            <a:bevel/>
          </a:ln>
        </p:spPr>
        <p:txBody>
          <a:bodyPr anchor="ctr" bIns="35999" lIns="71996" rIns="71996" tIns="35999"/>
          <a:lstStyle/>
          <a:p>
            <a:pPr algn="ctr"/>
            <a:endParaRPr altLang="zh-CN" lang="zh-CN" sz="1890">
              <a:solidFill>
                <a:srgbClr val="FFFFFF"/>
              </a:solidFill>
              <a:ea charset="-122" panose="020b0503020204020204" pitchFamily="34" typeface="微软雅黑"/>
              <a:sym charset="0" panose="020b0604020202020204" pitchFamily="34" typeface="Arial"/>
            </a:endParaRPr>
          </a:p>
        </p:txBody>
      </p:sp>
      <p:sp>
        <p:nvSpPr>
          <p:cNvPr id="34" name="Rectangle 11">
            <a:extLst>
              <a:ext uri="{FF2B5EF4-FFF2-40B4-BE49-F238E27FC236}">
                <a16:creationId xmlns:a16="http://schemas.microsoft.com/office/drawing/2014/main" id="{83DECBB3-1705-4DE7-80BD-85A6F5827BCB}"/>
              </a:ext>
            </a:extLst>
          </p:cNvPr>
          <p:cNvSpPr>
            <a:spLocks noChangeArrowheads="1"/>
          </p:cNvSpPr>
          <p:nvPr/>
        </p:nvSpPr>
        <p:spPr bwMode="auto">
          <a:xfrm>
            <a:off x="1238214" y="1713184"/>
            <a:ext cx="6730162" cy="2476480"/>
          </a:xfrm>
          <a:prstGeom prst="rect">
            <a:avLst/>
          </a:prstGeom>
          <a:noFill/>
          <a:ln cap="flat" cmpd="sng" w="9525">
            <a:noFill/>
            <a:bevel/>
          </a:ln>
          <a:effectLst/>
          <a:extLst>
            <a:ext uri="{AF507438-7753-43E0-B8FC-AC1667EBCBE1}">
              <a14:hiddenEffects>
                <a:effectLst>
                  <a:outerShdw algn="ctr" dir="2700000" dist="35921" rotWithShape="0">
                    <a:srgbClr val="808080"/>
                  </a:outerShdw>
                </a:effectLst>
              </a14:hiddenEffects>
            </a:ext>
          </a:extLst>
        </p:spPr>
        <p:txBody>
          <a:bodyPr bIns="38090" lIns="76180" rIns="76180" tIns="38090" wrap="square">
            <a:spAutoFit/>
          </a:bodyPr>
          <a:lstStyle>
            <a:defPPr>
              <a:defRPr lang="zh-CN"/>
            </a:defPPr>
            <a:lvl1pPr algn="l" fontAlgn="base"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1pPr>
            <a:lvl2pPr algn="l" fontAlgn="base" marL="4572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2pPr>
            <a:lvl3pPr algn="l" fontAlgn="base" marL="9144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3pPr>
            <a:lvl4pPr algn="l" fontAlgn="base" marL="13716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4pPr>
            <a:lvl5pPr algn="l" fontAlgn="base" marL="18288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5pPr>
            <a:lvl6pPr algn="l" defTabSz="914400" eaLnBrk="1" hangingPunct="1" latinLnBrk="0" marL="2286000" rtl="0">
              <a:defRPr kern="1200" sz="1500">
                <a:solidFill>
                  <a:schemeClr val="tx1"/>
                </a:solidFill>
                <a:latin charset="0" panose="020b0604020202020204" pitchFamily="34" typeface="Arial"/>
                <a:ea charset="-122" pitchFamily="2" typeface="宋体"/>
                <a:cs typeface="+mn-cs"/>
              </a:defRPr>
            </a:lvl6pPr>
            <a:lvl7pPr algn="l" defTabSz="914400" eaLnBrk="1" hangingPunct="1" latinLnBrk="0" marL="2743200" rtl="0">
              <a:defRPr kern="1200" sz="1500">
                <a:solidFill>
                  <a:schemeClr val="tx1"/>
                </a:solidFill>
                <a:latin charset="0" panose="020b0604020202020204" pitchFamily="34" typeface="Arial"/>
                <a:ea charset="-122" pitchFamily="2" typeface="宋体"/>
                <a:cs typeface="+mn-cs"/>
              </a:defRPr>
            </a:lvl7pPr>
            <a:lvl8pPr algn="l" defTabSz="914400" eaLnBrk="1" hangingPunct="1" latinLnBrk="0" marL="3200400" rtl="0">
              <a:defRPr kern="1200" sz="1500">
                <a:solidFill>
                  <a:schemeClr val="tx1"/>
                </a:solidFill>
                <a:latin charset="0" panose="020b0604020202020204" pitchFamily="34" typeface="Arial"/>
                <a:ea charset="-122" pitchFamily="2" typeface="宋体"/>
                <a:cs typeface="+mn-cs"/>
              </a:defRPr>
            </a:lvl8pPr>
            <a:lvl9pPr algn="l" defTabSz="914400" eaLnBrk="1" hangingPunct="1" latinLnBrk="0" marL="3657600" rtl="0">
              <a:defRPr kern="1200" sz="1500">
                <a:solidFill>
                  <a:schemeClr val="tx1"/>
                </a:solidFill>
                <a:latin charset="0" panose="020b0604020202020204" pitchFamily="34" typeface="Arial"/>
                <a:ea charset="-122" pitchFamily="2" typeface="宋体"/>
                <a:cs typeface="+mn-cs"/>
              </a:defRPr>
            </a:lvl9pPr>
          </a:lstStyle>
          <a:p>
            <a:pPr eaLnBrk="0" hangingPunct="0" indent="457200">
              <a:lnSpc>
                <a:spcPct val="150000"/>
              </a:lnSpc>
            </a:pPr>
            <a:r>
              <a:rPr altLang="en-US" lang="zh-CN">
                <a:solidFill>
                  <a:schemeClr val="bg1"/>
                </a:solidFill>
                <a:latin charset="-122" pitchFamily="34" typeface="微软雅黑"/>
                <a:ea charset="-122" panose="020b0503020204020204" pitchFamily="34" typeface="微软雅黑"/>
              </a:rPr>
              <a:t>总结一年的工作，尽管有了一定的进步和成绩，但在一些方面还存在着不足。比如有创造性的工作思路还不是很多，个别工作做的还不够完善，这有待于在今后的工作中加以改进。在新的一年里，我将认真学习各项政策规章制度，努力使思想觉悟和工作效率全面进入一个新水平，为公司的发展做出更大更多的贡献!</a:t>
            </a:r>
            <a:br>
              <a:rPr altLang="en-US" lang="zh-CN">
                <a:solidFill>
                  <a:schemeClr val="bg1"/>
                </a:solidFill>
                <a:latin charset="-122" pitchFamily="34" typeface="微软雅黑"/>
                <a:ea charset="-122" panose="020b0503020204020204" pitchFamily="34" typeface="微软雅黑"/>
              </a:rPr>
            </a:br>
            <a:br>
              <a:rPr altLang="en-US" lang="zh-CN">
                <a:solidFill>
                  <a:schemeClr val="bg1"/>
                </a:solidFill>
                <a:latin charset="-122" pitchFamily="34" typeface="微软雅黑"/>
                <a:ea charset="-122" panose="020b0503020204020204" pitchFamily="34" typeface="微软雅黑"/>
              </a:rPr>
            </a:br>
          </a:p>
        </p:txBody>
      </p:sp>
      <p:sp>
        <p:nvSpPr>
          <p:cNvPr id="9" name="Rectangle 11">
            <a:extLst>
              <a:ext uri="{FF2B5EF4-FFF2-40B4-BE49-F238E27FC236}">
                <a16:creationId xmlns:a16="http://schemas.microsoft.com/office/drawing/2014/main" id="{D97D8C3B-0983-460D-9111-9A4C9C1EC9EC}"/>
              </a:ext>
            </a:extLst>
          </p:cNvPr>
          <p:cNvSpPr>
            <a:spLocks noChangeArrowheads="1"/>
          </p:cNvSpPr>
          <p:nvPr/>
        </p:nvSpPr>
        <p:spPr bwMode="auto">
          <a:xfrm>
            <a:off x="2979332" y="3504406"/>
            <a:ext cx="6730162" cy="2270740"/>
          </a:xfrm>
          <a:prstGeom prst="rect">
            <a:avLst/>
          </a:prstGeom>
          <a:noFill/>
          <a:ln cap="flat" cmpd="sng" w="9525">
            <a:noFill/>
            <a:bevel/>
          </a:ln>
          <a:effectLst/>
          <a:extLst>
            <a:ext uri="{AF507438-7753-43E0-B8FC-AC1667EBCBE1}">
              <a14:hiddenEffects>
                <a:effectLst>
                  <a:outerShdw algn="ctr" dir="2700000" dist="35921" rotWithShape="0">
                    <a:srgbClr val="808080"/>
                  </a:outerShdw>
                </a:effectLst>
              </a14:hiddenEffects>
            </a:ext>
          </a:extLst>
        </p:spPr>
        <p:txBody>
          <a:bodyPr bIns="38090" lIns="76180" rIns="76180" tIns="38090" wrap="square">
            <a:spAutoFit/>
          </a:bodyPr>
          <a:lstStyle>
            <a:defPPr>
              <a:defRPr lang="zh-CN"/>
            </a:defPPr>
            <a:lvl1pPr algn="l" fontAlgn="base"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1pPr>
            <a:lvl2pPr algn="l" fontAlgn="base" marL="4572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2pPr>
            <a:lvl3pPr algn="l" fontAlgn="base" marL="9144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3pPr>
            <a:lvl4pPr algn="l" fontAlgn="base" marL="13716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4pPr>
            <a:lvl5pPr algn="l" fontAlgn="base" marL="1828800" rtl="0">
              <a:spcBef>
                <a:spcPct val="0"/>
              </a:spcBef>
              <a:spcAft>
                <a:spcPct val="0"/>
              </a:spcAft>
              <a:buFont charset="0" panose="020b0604020202020204" pitchFamily="34" typeface="Arial"/>
              <a:defRPr kern="1200" sz="1500">
                <a:solidFill>
                  <a:schemeClr val="tx1"/>
                </a:solidFill>
                <a:latin charset="0" panose="020b0604020202020204" pitchFamily="34" typeface="Arial"/>
                <a:ea charset="-122" pitchFamily="2" typeface="宋体"/>
                <a:cs typeface="+mn-cs"/>
              </a:defRPr>
            </a:lvl5pPr>
            <a:lvl6pPr algn="l" defTabSz="914400" eaLnBrk="1" hangingPunct="1" latinLnBrk="0" marL="2286000" rtl="0">
              <a:defRPr kern="1200" sz="1500">
                <a:solidFill>
                  <a:schemeClr val="tx1"/>
                </a:solidFill>
                <a:latin charset="0" panose="020b0604020202020204" pitchFamily="34" typeface="Arial"/>
                <a:ea charset="-122" pitchFamily="2" typeface="宋体"/>
                <a:cs typeface="+mn-cs"/>
              </a:defRPr>
            </a:lvl6pPr>
            <a:lvl7pPr algn="l" defTabSz="914400" eaLnBrk="1" hangingPunct="1" latinLnBrk="0" marL="2743200" rtl="0">
              <a:defRPr kern="1200" sz="1500">
                <a:solidFill>
                  <a:schemeClr val="tx1"/>
                </a:solidFill>
                <a:latin charset="0" panose="020b0604020202020204" pitchFamily="34" typeface="Arial"/>
                <a:ea charset="-122" pitchFamily="2" typeface="宋体"/>
                <a:cs typeface="+mn-cs"/>
              </a:defRPr>
            </a:lvl7pPr>
            <a:lvl8pPr algn="l" defTabSz="914400" eaLnBrk="1" hangingPunct="1" latinLnBrk="0" marL="3200400" rtl="0">
              <a:defRPr kern="1200" sz="1500">
                <a:solidFill>
                  <a:schemeClr val="tx1"/>
                </a:solidFill>
                <a:latin charset="0" panose="020b0604020202020204" pitchFamily="34" typeface="Arial"/>
                <a:ea charset="-122" pitchFamily="2" typeface="宋体"/>
                <a:cs typeface="+mn-cs"/>
              </a:defRPr>
            </a:lvl8pPr>
            <a:lvl9pPr algn="l" defTabSz="914400" eaLnBrk="1" hangingPunct="1" latinLnBrk="0" marL="3657600" rtl="0">
              <a:defRPr kern="1200" sz="1500">
                <a:solidFill>
                  <a:schemeClr val="tx1"/>
                </a:solidFill>
                <a:latin charset="0" panose="020b0604020202020204" pitchFamily="34" typeface="Arial"/>
                <a:ea charset="-122" pitchFamily="2" typeface="宋体"/>
                <a:cs typeface="+mn-cs"/>
              </a:defRPr>
            </a:lvl9pPr>
          </a:lstStyle>
          <a:p>
            <a:pPr eaLnBrk="0" hangingPunct="0" indent="457200">
              <a:lnSpc>
                <a:spcPct val="150000"/>
              </a:lnSpc>
            </a:pPr>
            <a:r>
              <a:rPr altLang="en-US" lang="zh-CN" spc="-150" sz="3200">
                <a:solidFill>
                  <a:srgbClr val="FFFF00"/>
                </a:solidFill>
                <a:latin charset="-122" panose="02000000000000000000" pitchFamily="2" typeface="方正兰亭中黑_GBK"/>
                <a:ea charset="-122" panose="02000000000000000000" pitchFamily="2" typeface="方正兰亭中黑_GBK"/>
              </a:rPr>
              <a:t>为梦想，我们携手共进！</a:t>
            </a:r>
            <a:br>
              <a:rPr altLang="en-US" lang="zh-CN" spc="-150" sz="3200">
                <a:solidFill>
                  <a:srgbClr val="FFFF00"/>
                </a:solidFill>
                <a:latin charset="-122" panose="02000000000000000000" pitchFamily="2" typeface="方正兰亭中黑_GBK"/>
                <a:ea charset="-122" panose="02000000000000000000" pitchFamily="2" typeface="方正兰亭中黑_GBK"/>
              </a:rPr>
            </a:br>
            <a:br>
              <a:rPr altLang="en-US" lang="zh-CN" spc="-150" sz="3200">
                <a:solidFill>
                  <a:srgbClr val="FFFF00"/>
                </a:solidFill>
                <a:latin charset="-122" panose="02000000000000000000" pitchFamily="2" typeface="方正兰亭中黑_GBK"/>
                <a:ea charset="-122" panose="02000000000000000000" pitchFamily="2" typeface="方正兰亭中黑_GBK"/>
              </a:rPr>
            </a:br>
          </a:p>
        </p:txBody>
      </p:sp>
    </p:spTree>
    <p:extLst>
      <p:ext uri="{BB962C8B-B14F-4D97-AF65-F5344CB8AC3E}">
        <p14:creationId val="426400572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3"/>
                                        </p:tgtEl>
                                        <p:attrNameLst>
                                          <p:attrName>style.visibility</p:attrName>
                                        </p:attrNameLst>
                                      </p:cBhvr>
                                      <p:to>
                                        <p:strVal val="visible"/>
                                      </p:to>
                                    </p:set>
                                    <p:animEffect filter="wipe(left)" transition="in">
                                      <p:cBhvr>
                                        <p:cTn dur="500" id="7"/>
                                        <p:tgtEl>
                                          <p:spTgt spid="13"/>
                                        </p:tgtEl>
                                      </p:cBhvr>
                                    </p:animEffect>
                                  </p:childTnLst>
                                </p:cTn>
                              </p:par>
                            </p:childTnLst>
                          </p:cTn>
                        </p:par>
                        <p:par>
                          <p:cTn fill="hold" id="8" nodeType="afterGroup">
                            <p:stCondLst>
                              <p:cond delay="500"/>
                            </p:stCondLst>
                            <p:childTnLst>
                              <p:par>
                                <p:cTn fill="hold" grpId="0" id="9" nodeType="afterEffect" presetClass="entr" presetID="2" presetSubtype="12">
                                  <p:stCondLst>
                                    <p:cond delay="0"/>
                                  </p:stCondLst>
                                  <p:childTnLst>
                                    <p:set>
                                      <p:cBhvr>
                                        <p:cTn dur="1" fill="hold" id="10">
                                          <p:stCondLst>
                                            <p:cond delay="0"/>
                                          </p:stCondLst>
                                        </p:cTn>
                                        <p:tgtEl>
                                          <p:spTgt spid="30"/>
                                        </p:tgtEl>
                                        <p:attrNameLst>
                                          <p:attrName>style.visibility</p:attrName>
                                        </p:attrNameLst>
                                      </p:cBhvr>
                                      <p:to>
                                        <p:strVal val="visible"/>
                                      </p:to>
                                    </p:set>
                                    <p:anim calcmode="lin" valueType="num">
                                      <p:cBhvr additive="base">
                                        <p:cTn dur="500" fill="hold" id="11"/>
                                        <p:tgtEl>
                                          <p:spTgt spid="30"/>
                                        </p:tgtEl>
                                        <p:attrNameLst>
                                          <p:attrName>ppt_x</p:attrName>
                                        </p:attrNameLst>
                                      </p:cBhvr>
                                      <p:tavLst>
                                        <p:tav tm="0">
                                          <p:val>
                                            <p:strVal val="0-#ppt_w/2"/>
                                          </p:val>
                                        </p:tav>
                                        <p:tav tm="100000">
                                          <p:val>
                                            <p:strVal val="#ppt_x"/>
                                          </p:val>
                                        </p:tav>
                                      </p:tavLst>
                                    </p:anim>
                                    <p:anim calcmode="lin" valueType="num">
                                      <p:cBhvr additive="base">
                                        <p:cTn dur="500" fill="hold" id="12"/>
                                        <p:tgtEl>
                                          <p:spTgt spid="30"/>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000"/>
                            </p:stCondLst>
                            <p:childTnLst>
                              <p:par>
                                <p:cTn fill="hold" grpId="0" id="14" nodeType="afterEffect" presetClass="entr" presetID="53" presetSubtype="0">
                                  <p:stCondLst>
                                    <p:cond delay="0"/>
                                  </p:stCondLst>
                                  <p:childTnLst>
                                    <p:set>
                                      <p:cBhvr>
                                        <p:cTn dur="1" fill="hold" id="15">
                                          <p:stCondLst>
                                            <p:cond delay="0"/>
                                          </p:stCondLst>
                                        </p:cTn>
                                        <p:tgtEl>
                                          <p:spTgt spid="31"/>
                                        </p:tgtEl>
                                        <p:attrNameLst>
                                          <p:attrName>style.visibility</p:attrName>
                                        </p:attrNameLst>
                                      </p:cBhvr>
                                      <p:to>
                                        <p:strVal val="visible"/>
                                      </p:to>
                                    </p:set>
                                    <p:anim calcmode="lin" valueType="num">
                                      <p:cBhvr>
                                        <p:cTn dur="500" fill="hold" id="16"/>
                                        <p:tgtEl>
                                          <p:spTgt spid="31"/>
                                        </p:tgtEl>
                                        <p:attrNameLst>
                                          <p:attrName>ppt_w</p:attrName>
                                        </p:attrNameLst>
                                      </p:cBhvr>
                                      <p:tavLst>
                                        <p:tav tm="0">
                                          <p:val>
                                            <p:fltVal val="0"/>
                                          </p:val>
                                        </p:tav>
                                        <p:tav tm="100000">
                                          <p:val>
                                            <p:strVal val="#ppt_w"/>
                                          </p:val>
                                        </p:tav>
                                      </p:tavLst>
                                    </p:anim>
                                    <p:anim calcmode="lin" valueType="num">
                                      <p:cBhvr>
                                        <p:cTn dur="500" fill="hold" id="17"/>
                                        <p:tgtEl>
                                          <p:spTgt spid="31"/>
                                        </p:tgtEl>
                                        <p:attrNameLst>
                                          <p:attrName>ppt_h</p:attrName>
                                        </p:attrNameLst>
                                      </p:cBhvr>
                                      <p:tavLst>
                                        <p:tav tm="0">
                                          <p:val>
                                            <p:fltVal val="0"/>
                                          </p:val>
                                        </p:tav>
                                        <p:tav tm="100000">
                                          <p:val>
                                            <p:strVal val="#ppt_h"/>
                                          </p:val>
                                        </p:tav>
                                      </p:tavLst>
                                    </p:anim>
                                    <p:animEffect filter="fade" transition="in">
                                      <p:cBhvr>
                                        <p:cTn dur="500" id="18"/>
                                        <p:tgtEl>
                                          <p:spTgt spid="31"/>
                                        </p:tgtEl>
                                      </p:cBhvr>
                                    </p:animEffect>
                                  </p:childTnLst>
                                </p:cTn>
                              </p:par>
                            </p:childTnLst>
                          </p:cTn>
                        </p:par>
                        <p:par>
                          <p:cTn fill="hold" id="19" nodeType="afterGroup">
                            <p:stCondLst>
                              <p:cond delay="1500"/>
                            </p:stCondLst>
                            <p:childTnLst>
                              <p:par>
                                <p:cTn fill="hold" grpId="0" id="20" nodeType="afterEffect" presetClass="entr" presetID="10" presetSubtype="0">
                                  <p:stCondLst>
                                    <p:cond delay="0"/>
                                  </p:stCondLst>
                                  <p:iterate type="lt">
                                    <p:tmPct val="10000"/>
                                  </p:iterate>
                                  <p:childTnLst>
                                    <p:set>
                                      <p:cBhvr>
                                        <p:cTn dur="1" fill="hold" id="21">
                                          <p:stCondLst>
                                            <p:cond delay="0"/>
                                          </p:stCondLst>
                                        </p:cTn>
                                        <p:tgtEl>
                                          <p:spTgt spid="32"/>
                                        </p:tgtEl>
                                        <p:attrNameLst>
                                          <p:attrName>style.visibility</p:attrName>
                                        </p:attrNameLst>
                                      </p:cBhvr>
                                      <p:to>
                                        <p:strVal val="visible"/>
                                      </p:to>
                                    </p:set>
                                    <p:animEffect filter="fade" transition="in">
                                      <p:cBhvr>
                                        <p:cTn dur="500" id="22"/>
                                        <p:tgtEl>
                                          <p:spTgt spid="32"/>
                                        </p:tgtEl>
                                      </p:cBhvr>
                                    </p:animEffect>
                                  </p:childTnLst>
                                </p:cTn>
                              </p:par>
                            </p:childTnLst>
                          </p:cTn>
                        </p:par>
                        <p:par>
                          <p:cTn fill="hold" id="23" nodeType="afterGroup">
                            <p:stCondLst>
                              <p:cond delay="2000"/>
                            </p:stCondLst>
                            <p:childTnLst>
                              <p:par>
                                <p:cTn fill="hold" grpId="0" id="24" nodeType="afterEffect" presetClass="entr" presetID="10" presetSubtype="0">
                                  <p:stCondLst>
                                    <p:cond delay="0"/>
                                  </p:stCondLst>
                                  <p:iterate type="lt">
                                    <p:tmPct val="10000"/>
                                  </p:iterate>
                                  <p:childTnLst>
                                    <p:set>
                                      <p:cBhvr>
                                        <p:cTn dur="1" fill="hold" id="25">
                                          <p:stCondLst>
                                            <p:cond delay="0"/>
                                          </p:stCondLst>
                                        </p:cTn>
                                        <p:tgtEl>
                                          <p:spTgt spid="34"/>
                                        </p:tgtEl>
                                        <p:attrNameLst>
                                          <p:attrName>style.visibility</p:attrName>
                                        </p:attrNameLst>
                                      </p:cBhvr>
                                      <p:to>
                                        <p:strVal val="visible"/>
                                      </p:to>
                                    </p:set>
                                    <p:animEffect filter="fade" transition="in">
                                      <p:cBhvr>
                                        <p:cTn dur="300" id="26"/>
                                        <p:tgtEl>
                                          <p:spTgt spid="34"/>
                                        </p:tgtEl>
                                      </p:cBhvr>
                                    </p:animEffect>
                                  </p:childTnLst>
                                </p:cTn>
                              </p:par>
                              <p:par>
                                <p:cTn fill="hold" grpId="0" id="27" nodeType="withEffect" presetClass="entr" presetID="21" presetSubtype="1">
                                  <p:stCondLst>
                                    <p:cond delay="0"/>
                                  </p:stCondLst>
                                  <p:childTnLst>
                                    <p:set>
                                      <p:cBhvr>
                                        <p:cTn dur="1" fill="hold" id="28">
                                          <p:stCondLst>
                                            <p:cond delay="0"/>
                                          </p:stCondLst>
                                        </p:cTn>
                                        <p:tgtEl>
                                          <p:spTgt spid="33"/>
                                        </p:tgtEl>
                                        <p:attrNameLst>
                                          <p:attrName>style.visibility</p:attrName>
                                        </p:attrNameLst>
                                      </p:cBhvr>
                                      <p:to>
                                        <p:strVal val="visible"/>
                                      </p:to>
                                    </p:set>
                                    <p:animEffect filter="wheel(1)" transition="in">
                                      <p:cBhvr>
                                        <p:cTn dur="2000" id="29"/>
                                        <p:tgtEl>
                                          <p:spTgt spid="33"/>
                                        </p:tgtEl>
                                      </p:cBhvr>
                                    </p:animEffect>
                                  </p:childTnLst>
                                </p:cTn>
                              </p:par>
                            </p:childTnLst>
                          </p:cTn>
                        </p:par>
                        <p:par>
                          <p:cTn fill="hold" id="30" nodeType="afterGroup">
                            <p:stCondLst>
                              <p:cond delay="4000"/>
                            </p:stCondLst>
                            <p:childTnLst>
                              <p:par>
                                <p:cTn fill="hold" grpId="0" id="31" nodeType="afterEffect" presetClass="entr" presetID="2" presetSubtype="2">
                                  <p:stCondLst>
                                    <p:cond delay="0"/>
                                  </p:stCondLst>
                                  <p:iterate type="lt">
                                    <p:tmPct val="10000"/>
                                  </p:iterate>
                                  <p:childTnLst>
                                    <p:set>
                                      <p:cBhvr>
                                        <p:cTn dur="1" fill="hold" id="32">
                                          <p:stCondLst>
                                            <p:cond delay="0"/>
                                          </p:stCondLst>
                                        </p:cTn>
                                        <p:tgtEl>
                                          <p:spTgt spid="9"/>
                                        </p:tgtEl>
                                        <p:attrNameLst>
                                          <p:attrName>style.visibility</p:attrName>
                                        </p:attrNameLst>
                                      </p:cBhvr>
                                      <p:to>
                                        <p:strVal val="visible"/>
                                      </p:to>
                                    </p:set>
                                    <p:anim calcmode="lin" valueType="num">
                                      <p:cBhvr additive="base">
                                        <p:cTn dur="500" fill="hold" id="33"/>
                                        <p:tgtEl>
                                          <p:spTgt spid="9"/>
                                        </p:tgtEl>
                                        <p:attrNameLst>
                                          <p:attrName>ppt_x</p:attrName>
                                        </p:attrNameLst>
                                      </p:cBhvr>
                                      <p:tavLst>
                                        <p:tav tm="0">
                                          <p:val>
                                            <p:strVal val="1+#ppt_w/2"/>
                                          </p:val>
                                        </p:tav>
                                        <p:tav tm="100000">
                                          <p:val>
                                            <p:strVal val="#ppt_x"/>
                                          </p:val>
                                        </p:tav>
                                      </p:tavLst>
                                    </p:anim>
                                    <p:anim calcmode="lin" valueType="num">
                                      <p:cBhvr additive="base">
                                        <p:cTn dur="500" fill="hold" id="34"/>
                                        <p:tgtEl>
                                          <p:spTgt spid="9"/>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4500"/>
                            </p:stCondLst>
                            <p:childTnLst>
                              <p:par>
                                <p:cTn fill="remove" grpId="1" id="36" nodeType="afterEffect" presetClass="emph" presetID="27" presetSubtype="0">
                                  <p:stCondLst>
                                    <p:cond delay="0"/>
                                  </p:stCondLst>
                                  <p:iterate type="lt">
                                    <p:tmPct val="10000"/>
                                  </p:iterate>
                                  <p:childTnLst>
                                    <p:animClr clrSpc="rgb" dir="cw">
                                      <p:cBhvr override="childStyle">
                                        <p:cTn autoRev="1" dur="250" fill="remove" id="37"/>
                                        <p:tgtEl>
                                          <p:spTgt spid="9"/>
                                        </p:tgtEl>
                                        <p:attrNameLst>
                                          <p:attrName>style.color</p:attrName>
                                        </p:attrNameLst>
                                      </p:cBhvr>
                                      <p:to>
                                        <a:schemeClr val="bg1"/>
                                      </p:to>
                                    </p:animClr>
                                    <p:animClr clrSpc="rgb" dir="cw">
                                      <p:cBhvr>
                                        <p:cTn autoRev="1" dur="250" fill="remove" id="38"/>
                                        <p:tgtEl>
                                          <p:spTgt spid="9"/>
                                        </p:tgtEl>
                                        <p:attrNameLst>
                                          <p:attrName>fillcolor</p:attrName>
                                        </p:attrNameLst>
                                      </p:cBhvr>
                                      <p:to>
                                        <a:schemeClr val="bg1"/>
                                      </p:to>
                                    </p:animClr>
                                    <p:set>
                                      <p:cBhvr>
                                        <p:cTn autoRev="1" dur="250" fill="remove" id="39"/>
                                        <p:tgtEl>
                                          <p:spTgt spid="9"/>
                                        </p:tgtEl>
                                        <p:attrNameLst>
                                          <p:attrName>fill.type</p:attrName>
                                        </p:attrNameLst>
                                      </p:cBhvr>
                                      <p:to>
                                        <p:strVal val="solid"/>
                                      </p:to>
                                    </p:set>
                                    <p:set>
                                      <p:cBhvr>
                                        <p:cTn autoRev="1" dur="250" fill="remove" id="40"/>
                                        <p:tgtEl>
                                          <p:spTgt spid="9"/>
                                        </p:tgtEl>
                                        <p:attrNameLst>
                                          <p:attrName>fill.on</p:attrName>
                                        </p:attrNameLst>
                                      </p:cBhvr>
                                      <p:to>
                                        <p:strVal val="tru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P grpId="0" spid="32"/>
      <p:bldP grpId="0" spid="33"/>
      <p:bldP grpId="0" spid="34"/>
      <p:bldP grpId="0" spid="9"/>
      <p:bldP grpId="1" spid="9"/>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90EACA00-6FF0-4BAA-8D34-F10560AA718B}"/>
              </a:ext>
            </a:extLst>
          </p:cNvPr>
          <p:cNvGrpSpPr/>
          <p:nvPr/>
        </p:nvGrpSpPr>
        <p:grpSpPr>
          <a:xfrm>
            <a:off x="798653" y="0"/>
            <a:ext cx="10797892" cy="5416952"/>
            <a:chOff x="798653" y="0"/>
            <a:chExt cx="10797892" cy="5416952"/>
          </a:xfrm>
        </p:grpSpPr>
        <p:pic>
          <p:nvPicPr>
            <p:cNvPr id="3" name="图片 2">
              <a:extLst>
                <a:ext uri="{FF2B5EF4-FFF2-40B4-BE49-F238E27FC236}">
                  <a16:creationId xmlns:a16="http://schemas.microsoft.com/office/drawing/2014/main" id="{C1D9B0E8-C194-46F2-A391-E279E06686AC}"/>
                </a:ext>
              </a:extLst>
            </p:cNvPr>
            <p:cNvPicPr>
              <a:picLocks noChangeAspect="1"/>
            </p:cNvPicPr>
            <p:nvPr/>
          </p:nvPicPr>
          <p:blipFill>
            <a:blip r:embed="rId3">
              <a:extLst>
                <a:ext uri="{28A0092B-C50C-407E-A947-70E740481C1C}">
                  <a14:useLocalDpi val="0"/>
                </a:ext>
              </a:extLst>
            </a:blip>
            <a:stretch>
              <a:fillRect/>
            </a:stretch>
          </p:blipFill>
          <p:spPr>
            <a:xfrm>
              <a:off x="1357773" y="0"/>
              <a:ext cx="7641765" cy="5040313"/>
            </a:xfrm>
            <a:prstGeom prst="rect">
              <a:avLst/>
            </a:prstGeom>
          </p:spPr>
        </p:pic>
        <p:sp>
          <p:nvSpPr>
            <p:cNvPr id="27" name="矩形 26">
              <a:extLst>
                <a:ext uri="{FF2B5EF4-FFF2-40B4-BE49-F238E27FC236}">
                  <a16:creationId xmlns:a16="http://schemas.microsoft.com/office/drawing/2014/main" id="{F25AED5C-AAC9-4210-B394-DCA8A40B9276}"/>
                </a:ext>
              </a:extLst>
            </p:cNvPr>
            <p:cNvSpPr/>
            <p:nvPr/>
          </p:nvSpPr>
          <p:spPr>
            <a:xfrm>
              <a:off x="798653" y="0"/>
              <a:ext cx="10797892" cy="5416952"/>
            </a:xfrm>
            <a:prstGeom prst="rect">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 name="矩形 1">
            <a:extLst>
              <a:ext uri="{FF2B5EF4-FFF2-40B4-BE49-F238E27FC236}">
                <a16:creationId xmlns:a16="http://schemas.microsoft.com/office/drawing/2014/main" id="{43ACF4B5-3196-48FE-B2C6-0A6EBBFF1433}"/>
              </a:ext>
            </a:extLst>
          </p:cNvPr>
          <p:cNvSpPr/>
          <p:nvPr/>
        </p:nvSpPr>
        <p:spPr>
          <a:xfrm>
            <a:off x="0" y="0"/>
            <a:ext cx="6193742" cy="50403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63729F32-B1CF-409D-9D40-DCF83FEB4112}"/>
              </a:ext>
            </a:extLst>
          </p:cNvPr>
          <p:cNvSpPr/>
          <p:nvPr/>
        </p:nvSpPr>
        <p:spPr>
          <a:xfrm>
            <a:off x="769053" y="1112394"/>
            <a:ext cx="7112000" cy="2834640"/>
          </a:xfrm>
          <a:prstGeom prst="rect">
            <a:avLst/>
          </a:prstGeom>
          <a:noFill/>
          <a:ln w="381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a:extLst>
              <a:ext uri="{FF2B5EF4-FFF2-40B4-BE49-F238E27FC236}">
                <a16:creationId xmlns:a16="http://schemas.microsoft.com/office/drawing/2014/main" id="{BA49E199-73FA-4DCD-95C0-785846948B65}"/>
              </a:ext>
            </a:extLst>
          </p:cNvPr>
          <p:cNvSpPr txBox="1"/>
          <p:nvPr/>
        </p:nvSpPr>
        <p:spPr>
          <a:xfrm>
            <a:off x="1201360" y="1327143"/>
            <a:ext cx="1725930" cy="1005840"/>
          </a:xfrm>
          <a:prstGeom prst="rect">
            <a:avLst/>
          </a:prstGeom>
          <a:noFill/>
        </p:spPr>
        <p:txBody>
          <a:bodyPr rtlCol="0" wrap="none">
            <a:spAutoFit/>
          </a:bodyPr>
          <a:lstStyle/>
          <a:p>
            <a:r>
              <a:rPr altLang="zh-CN" lang="en-US" smtClean="0" sz="6000">
                <a:solidFill>
                  <a:srgbClr val="19B49B"/>
                </a:solidFill>
                <a:latin charset="0" panose="020b0503020202020204" pitchFamily="34" typeface="Agency FB"/>
              </a:rPr>
              <a:t>2019</a:t>
            </a:r>
          </a:p>
        </p:txBody>
      </p:sp>
      <p:sp>
        <p:nvSpPr>
          <p:cNvPr id="11" name="文本框 10">
            <a:extLst>
              <a:ext uri="{FF2B5EF4-FFF2-40B4-BE49-F238E27FC236}">
                <a16:creationId xmlns:a16="http://schemas.microsoft.com/office/drawing/2014/main" id="{3FC2A3FB-BDB8-45AD-9ABC-C9725D1D4C64}"/>
              </a:ext>
            </a:extLst>
          </p:cNvPr>
          <p:cNvSpPr txBox="1"/>
          <p:nvPr/>
        </p:nvSpPr>
        <p:spPr>
          <a:xfrm>
            <a:off x="1140438" y="2213235"/>
            <a:ext cx="4069080" cy="640080"/>
          </a:xfrm>
          <a:prstGeom prst="rect">
            <a:avLst/>
          </a:prstGeom>
          <a:noFill/>
        </p:spPr>
        <p:txBody>
          <a:bodyPr rtlCol="0" wrap="none">
            <a:spAutoFit/>
          </a:bodyPr>
          <a:lstStyle/>
          <a:p>
            <a:r>
              <a:rPr altLang="en-US" b="1" lang="zh-CN" sz="3600">
                <a:latin charset="-122" panose="02000000000000000000" pitchFamily="2" typeface="方正兰亭中粗黑_GBK"/>
                <a:ea charset="-122" panose="02000000000000000000" pitchFamily="2" typeface="方正兰亭中粗黑_GBK"/>
              </a:rPr>
              <a:t>汇报完毕 感谢聆听</a:t>
            </a:r>
          </a:p>
        </p:txBody>
      </p:sp>
      <p:cxnSp>
        <p:nvCxnSpPr>
          <p:cNvPr id="7" name="直接连接符 6">
            <a:extLst>
              <a:ext uri="{FF2B5EF4-FFF2-40B4-BE49-F238E27FC236}">
                <a16:creationId xmlns:a16="http://schemas.microsoft.com/office/drawing/2014/main" id="{C1C37B0F-00A9-4F73-BAAA-5F3EA4C5E53C}"/>
              </a:ext>
            </a:extLst>
          </p:cNvPr>
          <p:cNvCxnSpPr/>
          <p:nvPr/>
        </p:nvCxnSpPr>
        <p:spPr>
          <a:xfrm>
            <a:off x="1335940" y="2877385"/>
            <a:ext cx="521435" cy="0"/>
          </a:xfrm>
          <a:prstGeom prst="line">
            <a:avLst/>
          </a:prstGeom>
          <a:ln w="25400">
            <a:solidFill>
              <a:srgbClr val="19B49B"/>
            </a:solidFill>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D87ABEDF-3EB7-4AB0-9219-2AACC2C0AD59}"/>
              </a:ext>
            </a:extLst>
          </p:cNvPr>
          <p:cNvSpPr txBox="1"/>
          <p:nvPr/>
        </p:nvSpPr>
        <p:spPr>
          <a:xfrm>
            <a:off x="1252198" y="2959416"/>
            <a:ext cx="4927622" cy="381000"/>
          </a:xfrm>
          <a:prstGeom prst="rect">
            <a:avLst/>
          </a:prstGeom>
          <a:noFill/>
        </p:spPr>
        <p:txBody>
          <a:bodyPr rtlCol="0" wrap="square">
            <a:spAutoFit/>
          </a:bodyPr>
          <a:lstStyle/>
          <a:p>
            <a:r>
              <a:rPr altLang="zh-CN" lang="en-US" sz="950">
                <a:solidFill>
                  <a:srgbClr val="53585F"/>
                </a:solidFill>
                <a:latin charset="-122" panose="02000000000000000000" pitchFamily="2" typeface="方正兰亭准黑_GBK"/>
                <a:ea charset="-122" panose="02000000000000000000" pitchFamily="2" typeface="方正兰亭准黑_GBK"/>
              </a:rPr>
              <a:t>Lorem ipsum dolir sit,consectetur adipiscing elit. Ut eff citur ipsum vitae </a:t>
            </a:r>
          </a:p>
          <a:p>
            <a:r>
              <a:rPr altLang="zh-CN" lang="en-US" sz="950">
                <a:solidFill>
                  <a:srgbClr val="53585F"/>
                </a:solidFill>
                <a:latin charset="-122" panose="02000000000000000000" pitchFamily="2" typeface="方正兰亭准黑_GBK"/>
                <a:ea charset="-122" panose="02000000000000000000" pitchFamily="2" typeface="方正兰亭准黑_GBK"/>
              </a:rPr>
              <a:t>tortor accumsan,a pulvinar lorem lacinina.</a:t>
            </a:r>
          </a:p>
        </p:txBody>
      </p:sp>
      <p:sp>
        <p:nvSpPr>
          <p:cNvPr id="18" name="文本框 17">
            <a:extLst>
              <a:ext uri="{FF2B5EF4-FFF2-40B4-BE49-F238E27FC236}">
                <a16:creationId xmlns:a16="http://schemas.microsoft.com/office/drawing/2014/main" id="{19659316-C0C2-483E-B258-EEAE627FFF18}"/>
              </a:ext>
            </a:extLst>
          </p:cNvPr>
          <p:cNvSpPr txBox="1"/>
          <p:nvPr/>
        </p:nvSpPr>
        <p:spPr>
          <a:xfrm>
            <a:off x="1214098" y="3439476"/>
            <a:ext cx="4927622" cy="266700"/>
          </a:xfrm>
          <a:prstGeom prst="rect">
            <a:avLst/>
          </a:prstGeom>
          <a:noFill/>
        </p:spPr>
        <p:txBody>
          <a:bodyPr rtlCol="0" wrap="square">
            <a:spAutoFit/>
          </a:bodyPr>
          <a:lstStyle/>
          <a:p>
            <a:r>
              <a:rPr altLang="en-US" lang="zh-CN" sz="1150">
                <a:solidFill>
                  <a:srgbClr val="19B49B"/>
                </a:solidFill>
                <a:latin charset="-122" panose="02000000000000000000" pitchFamily="2" typeface="方正兰亭准黑_GBK"/>
                <a:ea charset="-122" panose="02000000000000000000" pitchFamily="2" typeface="方正兰亭准黑_GBK"/>
              </a:rPr>
              <a:t>汇报人：优页PPT    日期：201X.xx.xx</a:t>
            </a:r>
          </a:p>
        </p:txBody>
      </p:sp>
      <p:sp>
        <p:nvSpPr>
          <p:cNvPr id="19" name="文本框 18">
            <a:extLst>
              <a:ext uri="{FF2B5EF4-FFF2-40B4-BE49-F238E27FC236}">
                <a16:creationId xmlns:a16="http://schemas.microsoft.com/office/drawing/2014/main" id="{2D755E95-D042-44B7-B921-A79CDD1A70E2}"/>
              </a:ext>
            </a:extLst>
          </p:cNvPr>
          <p:cNvSpPr txBox="1"/>
          <p:nvPr/>
        </p:nvSpPr>
        <p:spPr>
          <a:xfrm>
            <a:off x="7983320" y="1095313"/>
            <a:ext cx="487680" cy="1869440"/>
          </a:xfrm>
          <a:prstGeom prst="rect">
            <a:avLst/>
          </a:prstGeom>
          <a:noFill/>
        </p:spPr>
        <p:txBody>
          <a:bodyPr rtlCol="0" vert="eaVert" wrap="none">
            <a:spAutoFit/>
          </a:bodyPr>
          <a:lstStyle/>
          <a:p>
            <a:r>
              <a:rPr altLang="zh-CN" lang="en-US" sz="2000">
                <a:solidFill>
                  <a:srgbClr val="19B49B"/>
                </a:solidFill>
                <a:latin charset="-122" panose="02000000000000000000" pitchFamily="2" typeface="方正兰亭准黑_GBK"/>
                <a:ea charset="-122" panose="02000000000000000000" pitchFamily="2" typeface="方正兰亭准黑_GBK"/>
              </a:rPr>
              <a:t>WWW.ibaotu.COM</a:t>
            </a:r>
          </a:p>
        </p:txBody>
      </p:sp>
      <p:cxnSp>
        <p:nvCxnSpPr>
          <p:cNvPr id="23" name="直接连接符 22">
            <a:extLst>
              <a:ext uri="{FF2B5EF4-FFF2-40B4-BE49-F238E27FC236}">
                <a16:creationId xmlns:a16="http://schemas.microsoft.com/office/drawing/2014/main" id="{FA563EAC-806F-49B4-AE8E-B9FB7A39A99A}"/>
              </a:ext>
            </a:extLst>
          </p:cNvPr>
          <p:cNvCxnSpPr/>
          <p:nvPr/>
        </p:nvCxnSpPr>
        <p:spPr>
          <a:xfrm flipH="1">
            <a:off x="8627239" y="1119224"/>
            <a:ext cx="0" cy="54193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38502447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500" fill="hold" id="7"/>
                                        <p:tgtEl>
                                          <p:spTgt spid="6"/>
                                        </p:tgtEl>
                                        <p:attrNameLst>
                                          <p:attrName>ppt_x</p:attrName>
                                        </p:attrNameLst>
                                      </p:cBhvr>
                                      <p:tavLst>
                                        <p:tav tm="0">
                                          <p:val>
                                            <p:strVal val="1+#ppt_w/2"/>
                                          </p:val>
                                        </p:tav>
                                        <p:tav tm="100000">
                                          <p:val>
                                            <p:strVal val="#ppt_x"/>
                                          </p:val>
                                        </p:tav>
                                      </p:tavLst>
                                    </p:anim>
                                    <p:anim calcmode="lin" valueType="num">
                                      <p:cBhvr additive="base">
                                        <p:cTn dur="500" fill="hold" id="8"/>
                                        <p:tgtEl>
                                          <p:spTgt spid="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22" presetSubtype="8">
                                  <p:stCondLst>
                                    <p:cond delay="0"/>
                                  </p:stCondLst>
                                  <p:childTnLst>
                                    <p:set>
                                      <p:cBhvr>
                                        <p:cTn dur="1" fill="hold" id="11">
                                          <p:stCondLst>
                                            <p:cond delay="0"/>
                                          </p:stCondLst>
                                        </p:cTn>
                                        <p:tgtEl>
                                          <p:spTgt spid="8"/>
                                        </p:tgtEl>
                                        <p:attrNameLst>
                                          <p:attrName>style.visibility</p:attrName>
                                        </p:attrNameLst>
                                      </p:cBhvr>
                                      <p:to>
                                        <p:strVal val="visible"/>
                                      </p:to>
                                    </p:set>
                                    <p:animEffect filter="wipe(left)" transition="in">
                                      <p:cBhvr>
                                        <p:cTn dur="500" id="12"/>
                                        <p:tgtEl>
                                          <p:spTgt spid="8"/>
                                        </p:tgtEl>
                                      </p:cBhvr>
                                    </p:animEffect>
                                  </p:childTnLst>
                                </p:cTn>
                              </p:par>
                            </p:childTnLst>
                          </p:cTn>
                        </p:par>
                        <p:par>
                          <p:cTn fill="hold" id="13" nodeType="afterGroup">
                            <p:stCondLst>
                              <p:cond delay="1000"/>
                            </p:stCondLst>
                            <p:childTnLst>
                              <p:par>
                                <p:cTn fill="hold" grpId="0" id="14" nodeType="afterEffect" presetClass="entr" presetID="25" presetSubtype="0">
                                  <p:stCondLst>
                                    <p:cond delay="0"/>
                                  </p:stCondLst>
                                  <p:childTnLst>
                                    <p:set>
                                      <p:cBhvr>
                                        <p:cTn dur="1" fill="hold" id="15">
                                          <p:stCondLst>
                                            <p:cond delay="0"/>
                                          </p:stCondLst>
                                        </p:cTn>
                                        <p:tgtEl>
                                          <p:spTgt spid="9"/>
                                        </p:tgtEl>
                                        <p:attrNameLst>
                                          <p:attrName>style.visibility</p:attrName>
                                        </p:attrNameLst>
                                      </p:cBhvr>
                                      <p:to>
                                        <p:strVal val="visible"/>
                                      </p:to>
                                    </p:set>
                                    <p:anim calcmode="lin" valueType="num">
                                      <p:cBhvr>
                                        <p:cTn decel="50000" dur="500" fill="hold" id="16">
                                          <p:stCondLst>
                                            <p:cond delay="0"/>
                                          </p:stCondLst>
                                        </p:cTn>
                                        <p:tgtEl>
                                          <p:spTgt spid="9"/>
                                        </p:tgtEl>
                                        <p:attrNameLst>
                                          <p:attrName>style.rotation</p:attrName>
                                        </p:attrNameLst>
                                      </p:cBhvr>
                                      <p:tavLst>
                                        <p:tav tm="0">
                                          <p:val>
                                            <p:fltVal val="-90"/>
                                          </p:val>
                                        </p:tav>
                                        <p:tav tm="100000">
                                          <p:val>
                                            <p:fltVal val="0"/>
                                          </p:val>
                                        </p:tav>
                                      </p:tavLst>
                                    </p:anim>
                                    <p:anim calcmode="lin" valueType="num">
                                      <p:cBhvr>
                                        <p:cTn decel="50000" dur="500" fill="hold" id="17">
                                          <p:stCondLst>
                                            <p:cond delay="0"/>
                                          </p:stCondLst>
                                        </p:cTn>
                                        <p:tgtEl>
                                          <p:spTgt spid="9"/>
                                        </p:tgtEl>
                                        <p:attrNameLst>
                                          <p:attrName>ppt_w</p:attrName>
                                        </p:attrNameLst>
                                      </p:cBhvr>
                                      <p:tavLst>
                                        <p:tav tm="0">
                                          <p:val>
                                            <p:strVal val="#ppt_w"/>
                                          </p:val>
                                        </p:tav>
                                        <p:tav tm="100000">
                                          <p:val>
                                            <p:strVal val="#ppt_w*.05"/>
                                          </p:val>
                                        </p:tav>
                                      </p:tavLst>
                                    </p:anim>
                                    <p:anim calcmode="lin" valueType="num">
                                      <p:cBhvr>
                                        <p:cTn accel="50000" dur="500" fill="hold" id="18">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dur="1000" fill="hold" id="19"/>
                                        <p:tgtEl>
                                          <p:spTgt spid="9"/>
                                        </p:tgtEl>
                                        <p:attrNameLst>
                                          <p:attrName>ppt_h</p:attrName>
                                        </p:attrNameLst>
                                      </p:cBhvr>
                                      <p:tavLst>
                                        <p:tav tm="0">
                                          <p:val>
                                            <p:strVal val="#ppt_h"/>
                                          </p:val>
                                        </p:tav>
                                        <p:tav tm="100000">
                                          <p:val>
                                            <p:strVal val="#ppt_h"/>
                                          </p:val>
                                        </p:tav>
                                      </p:tavLst>
                                    </p:anim>
                                    <p:anim calcmode="lin" valueType="num">
                                      <p:cBhvr>
                                        <p:cTn decel="50000" dur="500" fill="hold" id="20">
                                          <p:stCondLst>
                                            <p:cond delay="0"/>
                                          </p:stCondLst>
                                        </p:cTn>
                                        <p:tgtEl>
                                          <p:spTgt spid="9"/>
                                        </p:tgtEl>
                                        <p:attrNameLst>
                                          <p:attrName>ppt_x</p:attrName>
                                        </p:attrNameLst>
                                      </p:cBhvr>
                                      <p:tavLst>
                                        <p:tav tm="0">
                                          <p:val>
                                            <p:strVal val="#ppt_x+.4"/>
                                          </p:val>
                                        </p:tav>
                                        <p:tav tm="100000">
                                          <p:val>
                                            <p:strVal val="#ppt_x"/>
                                          </p:val>
                                        </p:tav>
                                      </p:tavLst>
                                    </p:anim>
                                    <p:anim calcmode="lin" valueType="num">
                                      <p:cBhvr>
                                        <p:cTn decel="50000" dur="500" fill="hold" id="21">
                                          <p:stCondLst>
                                            <p:cond delay="0"/>
                                          </p:stCondLst>
                                        </p:cTn>
                                        <p:tgtEl>
                                          <p:spTgt spid="9"/>
                                        </p:tgtEl>
                                        <p:attrNameLst>
                                          <p:attrName>ppt_y</p:attrName>
                                        </p:attrNameLst>
                                      </p:cBhvr>
                                      <p:tavLst>
                                        <p:tav tm="0">
                                          <p:val>
                                            <p:strVal val="#ppt_y-.2"/>
                                          </p:val>
                                        </p:tav>
                                        <p:tav tm="100000">
                                          <p:val>
                                            <p:strVal val="#ppt_y+.1"/>
                                          </p:val>
                                        </p:tav>
                                      </p:tavLst>
                                    </p:anim>
                                    <p:anim calcmode="lin" valueType="num">
                                      <p:cBhvr>
                                        <p:cTn accel="50000" dur="500" fill="hold" id="22">
                                          <p:stCondLst>
                                            <p:cond delay="500"/>
                                          </p:stCondLst>
                                        </p:cTn>
                                        <p:tgtEl>
                                          <p:spTgt spid="9"/>
                                        </p:tgtEl>
                                        <p:attrNameLst>
                                          <p:attrName>ppt_y</p:attrName>
                                        </p:attrNameLst>
                                      </p:cBhvr>
                                      <p:tavLst>
                                        <p:tav tm="0">
                                          <p:val>
                                            <p:strVal val="#ppt_y+.1"/>
                                          </p:val>
                                        </p:tav>
                                        <p:tav tm="100000">
                                          <p:val>
                                            <p:strVal val="#ppt_y"/>
                                          </p:val>
                                        </p:tav>
                                      </p:tavLst>
                                    </p:anim>
                                    <p:animEffect filter="fade" transition="in">
                                      <p:cBhvr>
                                        <p:cTn decel="50000" dur="1000" id="23">
                                          <p:stCondLst>
                                            <p:cond delay="0"/>
                                          </p:stCondLst>
                                        </p:cTn>
                                        <p:tgtEl>
                                          <p:spTgt spid="9"/>
                                        </p:tgtEl>
                                      </p:cBhvr>
                                    </p:animEffect>
                                  </p:childTnLst>
                                </p:cTn>
                              </p:par>
                            </p:childTnLst>
                          </p:cTn>
                        </p:par>
                        <p:par>
                          <p:cTn fill="hold" id="24" nodeType="afterGroup">
                            <p:stCondLst>
                              <p:cond delay="2000"/>
                            </p:stCondLst>
                            <p:childTnLst>
                              <p:par>
                                <p:cTn fill="hold" grpId="0" id="25" nodeType="afterEffect" presetClass="entr" presetID="22" presetSubtype="8">
                                  <p:stCondLst>
                                    <p:cond delay="0"/>
                                  </p:stCondLst>
                                  <p:iterate type="lt">
                                    <p:tmPct val="10000"/>
                                  </p:iterate>
                                  <p:childTnLst>
                                    <p:set>
                                      <p:cBhvr>
                                        <p:cTn dur="1" fill="hold" id="26">
                                          <p:stCondLst>
                                            <p:cond delay="0"/>
                                          </p:stCondLst>
                                        </p:cTn>
                                        <p:tgtEl>
                                          <p:spTgt spid="11"/>
                                        </p:tgtEl>
                                        <p:attrNameLst>
                                          <p:attrName>style.visibility</p:attrName>
                                        </p:attrNameLst>
                                      </p:cBhvr>
                                      <p:to>
                                        <p:strVal val="visible"/>
                                      </p:to>
                                    </p:set>
                                    <p:animEffect filter="wipe(left)" transition="in">
                                      <p:cBhvr>
                                        <p:cTn dur="500" id="27"/>
                                        <p:tgtEl>
                                          <p:spTgt spid="11"/>
                                        </p:tgtEl>
                                      </p:cBhvr>
                                    </p:animEffect>
                                  </p:childTnLst>
                                </p:cTn>
                              </p:par>
                            </p:childTnLst>
                          </p:cTn>
                        </p:par>
                        <p:par>
                          <p:cTn fill="hold" id="28" nodeType="afterGroup">
                            <p:stCondLst>
                              <p:cond delay="2500"/>
                            </p:stCondLst>
                            <p:childTnLst>
                              <p:par>
                                <p:cTn fill="hold" id="29" nodeType="afterEffect" presetClass="entr" presetID="10" presetSubtype="0">
                                  <p:stCondLst>
                                    <p:cond delay="0"/>
                                  </p:stCondLst>
                                  <p:childTnLst>
                                    <p:set>
                                      <p:cBhvr>
                                        <p:cTn dur="1" fill="hold" id="30">
                                          <p:stCondLst>
                                            <p:cond delay="0"/>
                                          </p:stCondLst>
                                        </p:cTn>
                                        <p:tgtEl>
                                          <p:spTgt spid="7"/>
                                        </p:tgtEl>
                                        <p:attrNameLst>
                                          <p:attrName>style.visibility</p:attrName>
                                        </p:attrNameLst>
                                      </p:cBhvr>
                                      <p:to>
                                        <p:strVal val="visible"/>
                                      </p:to>
                                    </p:set>
                                    <p:animEffect filter="fade" transition="in">
                                      <p:cBhvr>
                                        <p:cTn dur="200" id="31"/>
                                        <p:tgtEl>
                                          <p:spTgt spid="7"/>
                                        </p:tgtEl>
                                      </p:cBhvr>
                                    </p:animEffect>
                                  </p:childTnLst>
                                </p:cTn>
                              </p:par>
                            </p:childTnLst>
                          </p:cTn>
                        </p:par>
                        <p:par>
                          <p:cTn fill="hold" id="32" nodeType="afterGroup">
                            <p:stCondLst>
                              <p:cond delay="2700"/>
                            </p:stCondLst>
                            <p:childTnLst>
                              <p:par>
                                <p:cTn fill="hold" grpId="0" id="33" nodeType="afterEffect" presetClass="entr" presetID="10" presetSubtype="0">
                                  <p:stCondLst>
                                    <p:cond delay="0"/>
                                  </p:stCondLst>
                                  <p:iterate type="lt">
                                    <p:tmPct val="10000"/>
                                  </p:iterate>
                                  <p:childTnLst>
                                    <p:set>
                                      <p:cBhvr>
                                        <p:cTn dur="1" fill="hold" id="34">
                                          <p:stCondLst>
                                            <p:cond delay="0"/>
                                          </p:stCondLst>
                                        </p:cTn>
                                        <p:tgtEl>
                                          <p:spTgt spid="17"/>
                                        </p:tgtEl>
                                        <p:attrNameLst>
                                          <p:attrName>style.visibility</p:attrName>
                                        </p:attrNameLst>
                                      </p:cBhvr>
                                      <p:to>
                                        <p:strVal val="visible"/>
                                      </p:to>
                                    </p:set>
                                    <p:animEffect filter="fade" transition="in">
                                      <p:cBhvr>
                                        <p:cTn dur="300" id="35"/>
                                        <p:tgtEl>
                                          <p:spTgt spid="17"/>
                                        </p:tgtEl>
                                      </p:cBhvr>
                                    </p:animEffect>
                                  </p:childTnLst>
                                </p:cTn>
                              </p:par>
                            </p:childTnLst>
                          </p:cTn>
                        </p:par>
                        <p:par>
                          <p:cTn fill="hold" id="36" nodeType="afterGroup">
                            <p:stCondLst>
                              <p:cond delay="3000"/>
                            </p:stCondLst>
                            <p:childTnLst>
                              <p:par>
                                <p:cTn fill="hold" grpId="0" id="37" nodeType="afterEffect" presetClass="entr" presetID="42" presetSubtype="0">
                                  <p:stCondLst>
                                    <p:cond delay="0"/>
                                  </p:stCondLst>
                                  <p:iterate type="lt">
                                    <p:tmPct val="10000"/>
                                  </p:iterate>
                                  <p:childTnLst>
                                    <p:set>
                                      <p:cBhvr>
                                        <p:cTn dur="1" fill="hold" id="38">
                                          <p:stCondLst>
                                            <p:cond delay="0"/>
                                          </p:stCondLst>
                                        </p:cTn>
                                        <p:tgtEl>
                                          <p:spTgt spid="18"/>
                                        </p:tgtEl>
                                        <p:attrNameLst>
                                          <p:attrName>style.visibility</p:attrName>
                                        </p:attrNameLst>
                                      </p:cBhvr>
                                      <p:to>
                                        <p:strVal val="visible"/>
                                      </p:to>
                                    </p:set>
                                    <p:animEffect filter="fade" transition="in">
                                      <p:cBhvr>
                                        <p:cTn dur="500" id="39"/>
                                        <p:tgtEl>
                                          <p:spTgt spid="18"/>
                                        </p:tgtEl>
                                      </p:cBhvr>
                                    </p:animEffect>
                                    <p:anim calcmode="lin" valueType="num">
                                      <p:cBhvr>
                                        <p:cTn dur="500" fill="hold" id="40"/>
                                        <p:tgtEl>
                                          <p:spTgt spid="18"/>
                                        </p:tgtEl>
                                        <p:attrNameLst>
                                          <p:attrName>ppt_x</p:attrName>
                                        </p:attrNameLst>
                                      </p:cBhvr>
                                      <p:tavLst>
                                        <p:tav tm="0">
                                          <p:val>
                                            <p:strVal val="#ppt_x"/>
                                          </p:val>
                                        </p:tav>
                                        <p:tav tm="100000">
                                          <p:val>
                                            <p:strVal val="#ppt_x"/>
                                          </p:val>
                                        </p:tav>
                                      </p:tavLst>
                                    </p:anim>
                                    <p:anim calcmode="lin" valueType="num">
                                      <p:cBhvr>
                                        <p:cTn dur="500" fill="hold" id="41"/>
                                        <p:tgtEl>
                                          <p:spTgt spid="18"/>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3500"/>
                            </p:stCondLst>
                            <p:childTnLst>
                              <p:par>
                                <p:cTn fill="hold" grpId="0" id="43" nodeType="afterEffect" presetClass="entr" presetID="2" presetSubtype="4">
                                  <p:stCondLst>
                                    <p:cond delay="0"/>
                                  </p:stCondLst>
                                  <p:iterate type="wd">
                                    <p:tmPct val="10000"/>
                                  </p:iterate>
                                  <p:childTnLst>
                                    <p:set>
                                      <p:cBhvr>
                                        <p:cTn dur="1" fill="hold" id="44">
                                          <p:stCondLst>
                                            <p:cond delay="0"/>
                                          </p:stCondLst>
                                        </p:cTn>
                                        <p:tgtEl>
                                          <p:spTgt spid="19"/>
                                        </p:tgtEl>
                                        <p:attrNameLst>
                                          <p:attrName>style.visibility</p:attrName>
                                        </p:attrNameLst>
                                      </p:cBhvr>
                                      <p:to>
                                        <p:strVal val="visible"/>
                                      </p:to>
                                    </p:set>
                                    <p:anim calcmode="lin" valueType="num">
                                      <p:cBhvr additive="base">
                                        <p:cTn dur="500" fill="hold" id="45"/>
                                        <p:tgtEl>
                                          <p:spTgt spid="19"/>
                                        </p:tgtEl>
                                        <p:attrNameLst>
                                          <p:attrName>ppt_x</p:attrName>
                                        </p:attrNameLst>
                                      </p:cBhvr>
                                      <p:tavLst>
                                        <p:tav tm="0">
                                          <p:val>
                                            <p:strVal val="#ppt_x"/>
                                          </p:val>
                                        </p:tav>
                                        <p:tav tm="100000">
                                          <p:val>
                                            <p:strVal val="#ppt_x"/>
                                          </p:val>
                                        </p:tav>
                                      </p:tavLst>
                                    </p:anim>
                                    <p:anim calcmode="lin" valueType="num">
                                      <p:cBhvr additive="base">
                                        <p:cTn dur="500" fill="hold" id="46"/>
                                        <p:tgtEl>
                                          <p:spTgt spid="19"/>
                                        </p:tgtEl>
                                        <p:attrNameLst>
                                          <p:attrName>ppt_y</p:attrName>
                                        </p:attrNameLst>
                                      </p:cBhvr>
                                      <p:tavLst>
                                        <p:tav tm="0">
                                          <p:val>
                                            <p:strVal val="1+#ppt_h/2"/>
                                          </p:val>
                                        </p:tav>
                                        <p:tav tm="100000">
                                          <p:val>
                                            <p:strVal val="#ppt_y"/>
                                          </p:val>
                                        </p:tav>
                                      </p:tavLst>
                                    </p:anim>
                                  </p:childTnLst>
                                </p:cTn>
                              </p:par>
                            </p:childTnLst>
                          </p:cTn>
                        </p:par>
                        <p:par>
                          <p:cTn fill="hold" id="47" nodeType="afterGroup">
                            <p:stCondLst>
                              <p:cond delay="4000"/>
                            </p:stCondLst>
                            <p:childTnLst>
                              <p:par>
                                <p:cTn fill="hold" id="48" nodeType="afterEffect" presetClass="entr" presetID="22" presetSubtype="1">
                                  <p:stCondLst>
                                    <p:cond delay="0"/>
                                  </p:stCondLst>
                                  <p:childTnLst>
                                    <p:set>
                                      <p:cBhvr>
                                        <p:cTn dur="1" fill="hold" id="49">
                                          <p:stCondLst>
                                            <p:cond delay="0"/>
                                          </p:stCondLst>
                                        </p:cTn>
                                        <p:tgtEl>
                                          <p:spTgt spid="23"/>
                                        </p:tgtEl>
                                        <p:attrNameLst>
                                          <p:attrName>style.visibility</p:attrName>
                                        </p:attrNameLst>
                                      </p:cBhvr>
                                      <p:to>
                                        <p:strVal val="visible"/>
                                      </p:to>
                                    </p:set>
                                    <p:animEffect filter="wipe(up)" transition="in">
                                      <p:cBhvr>
                                        <p:cTn dur="500" id="50"/>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1"/>
      <p:bldP grpId="0" spid="17"/>
      <p:bldP grpId="0" spid="18"/>
      <p:bldP grpId="0" spid="1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CC7A9CE3-1FDC-42FD-A308-7B5155066D26}"/>
              </a:ext>
            </a:extLst>
          </p:cNvPr>
          <p:cNvPicPr>
            <a:picLocks noChangeAspect="1"/>
          </p:cNvPicPr>
          <p:nvPr/>
        </p:nvPicPr>
        <p:blipFill>
          <a:blip r:embed="rId3">
            <a:extLst>
              <a:ext uri="{28A0092B-C50C-407E-A947-70E740481C1C}">
                <a14:useLocalDpi val="0"/>
              </a:ext>
            </a:extLst>
          </a:blip>
          <a:stretch>
            <a:fillRect/>
          </a:stretch>
        </p:blipFill>
        <p:spPr>
          <a:xfrm>
            <a:off x="0" y="0"/>
            <a:ext cx="3048000" cy="5040313"/>
          </a:xfrm>
          <a:prstGeom prst="rect">
            <a:avLst/>
          </a:prstGeom>
        </p:spPr>
      </p:pic>
      <p:sp>
        <p:nvSpPr>
          <p:cNvPr id="5" name="矩形 4">
            <a:extLst>
              <a:ext uri="{FF2B5EF4-FFF2-40B4-BE49-F238E27FC236}">
                <a16:creationId xmlns:a16="http://schemas.microsoft.com/office/drawing/2014/main" id="{F3B94BB8-4D86-4415-A018-2BFD8161DF7B}"/>
              </a:ext>
            </a:extLst>
          </p:cNvPr>
          <p:cNvSpPr/>
          <p:nvPr/>
        </p:nvSpPr>
        <p:spPr>
          <a:xfrm>
            <a:off x="1341119" y="1092074"/>
            <a:ext cx="6489133" cy="2834640"/>
          </a:xfrm>
          <a:prstGeom prst="rect">
            <a:avLst/>
          </a:prstGeom>
          <a:noFill/>
          <a:ln w="381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a:extLst>
              <a:ext uri="{FF2B5EF4-FFF2-40B4-BE49-F238E27FC236}">
                <a16:creationId xmlns:a16="http://schemas.microsoft.com/office/drawing/2014/main" id="{135B5C36-48B5-4EA8-9CCA-3579AA626F9C}"/>
              </a:ext>
            </a:extLst>
          </p:cNvPr>
          <p:cNvSpPr txBox="1"/>
          <p:nvPr/>
        </p:nvSpPr>
        <p:spPr>
          <a:xfrm>
            <a:off x="6132070" y="1362890"/>
            <a:ext cx="1949693" cy="640080"/>
          </a:xfrm>
          <a:prstGeom prst="rect">
            <a:avLst/>
          </a:prstGeom>
          <a:noFill/>
        </p:spPr>
        <p:txBody>
          <a:bodyPr rtlCol="0" wrap="none">
            <a:spAutoFit/>
          </a:bodyPr>
          <a:lstStyle/>
          <a:p>
            <a:r>
              <a:rPr altLang="zh-CN" lang="en-US" spc="300" sz="3600">
                <a:solidFill>
                  <a:srgbClr val="19B49B"/>
                </a:solidFill>
                <a:latin charset="0" panose="020b0503020202020204" pitchFamily="34" typeface="Agency FB"/>
              </a:rPr>
              <a:t>PART 01</a:t>
            </a:r>
          </a:p>
        </p:txBody>
      </p:sp>
      <p:sp>
        <p:nvSpPr>
          <p:cNvPr id="7" name="文本框 6">
            <a:extLst>
              <a:ext uri="{FF2B5EF4-FFF2-40B4-BE49-F238E27FC236}">
                <a16:creationId xmlns:a16="http://schemas.microsoft.com/office/drawing/2014/main" id="{3077A60F-6437-4A52-A98E-3DFF5A667757}"/>
              </a:ext>
            </a:extLst>
          </p:cNvPr>
          <p:cNvSpPr txBox="1"/>
          <p:nvPr/>
        </p:nvSpPr>
        <p:spPr>
          <a:xfrm>
            <a:off x="4753793" y="2051003"/>
            <a:ext cx="2926080" cy="640080"/>
          </a:xfrm>
          <a:prstGeom prst="rect">
            <a:avLst/>
          </a:prstGeom>
          <a:noFill/>
        </p:spPr>
        <p:txBody>
          <a:bodyPr rtlCol="0" wrap="none">
            <a:spAutoFit/>
          </a:bodyPr>
          <a:lstStyle/>
          <a:p>
            <a:r>
              <a:rPr altLang="en-US" b="1" lang="zh-CN" sz="3600">
                <a:latin charset="0" panose="020b0503020202020204" pitchFamily="34" typeface="Agency FB"/>
              </a:rPr>
              <a:t>年度工作概述</a:t>
            </a:r>
          </a:p>
        </p:txBody>
      </p:sp>
      <p:cxnSp>
        <p:nvCxnSpPr>
          <p:cNvPr id="8" name="直接连接符 7">
            <a:extLst>
              <a:ext uri="{FF2B5EF4-FFF2-40B4-BE49-F238E27FC236}">
                <a16:creationId xmlns:a16="http://schemas.microsoft.com/office/drawing/2014/main" id="{596361AE-2C38-46F2-B75E-C04B645FB4E1}"/>
              </a:ext>
            </a:extLst>
          </p:cNvPr>
          <p:cNvCxnSpPr/>
          <p:nvPr/>
        </p:nvCxnSpPr>
        <p:spPr>
          <a:xfrm>
            <a:off x="7093974" y="2781520"/>
            <a:ext cx="412034" cy="0"/>
          </a:xfrm>
          <a:prstGeom prst="line">
            <a:avLst/>
          </a:prstGeom>
          <a:ln w="31750">
            <a:solidFill>
              <a:srgbClr val="19B49B"/>
            </a:solidFill>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2B3BAA15-3D05-40A3-8206-787FBDA2B6E6}"/>
              </a:ext>
            </a:extLst>
          </p:cNvPr>
          <p:cNvSpPr txBox="1"/>
          <p:nvPr/>
        </p:nvSpPr>
        <p:spPr>
          <a:xfrm>
            <a:off x="2712289" y="2929919"/>
            <a:ext cx="4927622" cy="365760"/>
          </a:xfrm>
          <a:prstGeom prst="rect">
            <a:avLst/>
          </a:prstGeom>
          <a:noFill/>
        </p:spPr>
        <p:txBody>
          <a:bodyPr rtlCol="0" wrap="square">
            <a:spAutoFit/>
          </a:bodyPr>
          <a:lstStyle/>
          <a:p>
            <a:pPr algn="r"/>
            <a:r>
              <a:rPr altLang="zh-CN" lang="en-US" sz="900">
                <a:solidFill>
                  <a:srgbClr val="19B49B"/>
                </a:solidFill>
                <a:latin charset="-122" panose="02000000000000000000" pitchFamily="2" typeface="方正兰亭准黑_GBK"/>
                <a:ea charset="-122" panose="02000000000000000000" pitchFamily="2" typeface="方正兰亭准黑_GBK"/>
              </a:rPr>
              <a:t>Lorem ipsum dolir sit,consectetur adipiscing elit. Ut eff citur ipsum vitae </a:t>
            </a:r>
          </a:p>
          <a:p>
            <a:pPr algn="r"/>
            <a:r>
              <a:rPr altLang="zh-CN" lang="en-US" sz="900">
                <a:solidFill>
                  <a:srgbClr val="19B49B"/>
                </a:solidFill>
                <a:latin charset="-122" panose="02000000000000000000" pitchFamily="2" typeface="方正兰亭准黑_GBK"/>
                <a:ea charset="-122" panose="02000000000000000000" pitchFamily="2" typeface="方正兰亭准黑_GBK"/>
              </a:rPr>
              <a:t>tortor accumsan,a pulvinar lorem lacinina.</a:t>
            </a:r>
          </a:p>
        </p:txBody>
      </p:sp>
    </p:spTree>
    <p:extLst>
      <p:ext uri="{BB962C8B-B14F-4D97-AF65-F5344CB8AC3E}">
        <p14:creationId val="118617114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5"/>
                                        </p:tgtEl>
                                        <p:attrNameLst>
                                          <p:attrName>style.visibility</p:attrName>
                                        </p:attrNameLst>
                                      </p:cBhvr>
                                      <p:to>
                                        <p:strVal val="visible"/>
                                      </p:to>
                                    </p:set>
                                    <p:animEffect filter="wipe(right)"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53" presetSubtype="0">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p:cTn dur="500" fill="hold" id="15"/>
                                        <p:tgtEl>
                                          <p:spTgt spid="6"/>
                                        </p:tgtEl>
                                        <p:attrNameLst>
                                          <p:attrName>ppt_w</p:attrName>
                                        </p:attrNameLst>
                                      </p:cBhvr>
                                      <p:tavLst>
                                        <p:tav tm="0">
                                          <p:val>
                                            <p:fltVal val="0"/>
                                          </p:val>
                                        </p:tav>
                                        <p:tav tm="100000">
                                          <p:val>
                                            <p:strVal val="#ppt_w"/>
                                          </p:val>
                                        </p:tav>
                                      </p:tavLst>
                                    </p:anim>
                                    <p:anim calcmode="lin" valueType="num">
                                      <p:cBhvr>
                                        <p:cTn dur="500" fill="hold" id="16"/>
                                        <p:tgtEl>
                                          <p:spTgt spid="6"/>
                                        </p:tgtEl>
                                        <p:attrNameLst>
                                          <p:attrName>ppt_h</p:attrName>
                                        </p:attrNameLst>
                                      </p:cBhvr>
                                      <p:tavLst>
                                        <p:tav tm="0">
                                          <p:val>
                                            <p:fltVal val="0"/>
                                          </p:val>
                                        </p:tav>
                                        <p:tav tm="100000">
                                          <p:val>
                                            <p:strVal val="#ppt_h"/>
                                          </p:val>
                                        </p:tav>
                                      </p:tavLst>
                                    </p:anim>
                                    <p:animEffect filter="fade" transition="in">
                                      <p:cBhvr>
                                        <p:cTn dur="500" id="17"/>
                                        <p:tgtEl>
                                          <p:spTgt spid="6"/>
                                        </p:tgtEl>
                                      </p:cBhvr>
                                    </p:animEffect>
                                  </p:childTnLst>
                                </p:cTn>
                              </p:par>
                            </p:childTnLst>
                          </p:cTn>
                        </p:par>
                        <p:par>
                          <p:cTn fill="hold" id="18" nodeType="afterGroup">
                            <p:stCondLst>
                              <p:cond delay="1500"/>
                            </p:stCondLst>
                            <p:childTnLst>
                              <p:par>
                                <p:cTn fill="hold" grpId="0" id="19" nodeType="afterEffect" presetClass="entr" presetID="2" presetSubtype="2">
                                  <p:stCondLst>
                                    <p:cond delay="0"/>
                                  </p:stCondLst>
                                  <p:iterate type="wd">
                                    <p:tmPct val="20000"/>
                                  </p:iterate>
                                  <p:childTnLst>
                                    <p:set>
                                      <p:cBhvr>
                                        <p:cTn dur="1" fill="hold" id="20">
                                          <p:stCondLst>
                                            <p:cond delay="0"/>
                                          </p:stCondLst>
                                        </p:cTn>
                                        <p:tgtEl>
                                          <p:spTgt spid="7"/>
                                        </p:tgtEl>
                                        <p:attrNameLst>
                                          <p:attrName>style.visibility</p:attrName>
                                        </p:attrNameLst>
                                      </p:cBhvr>
                                      <p:to>
                                        <p:strVal val="visible"/>
                                      </p:to>
                                    </p:set>
                                    <p:anim calcmode="lin" valueType="num">
                                      <p:cBhvr additive="base">
                                        <p:cTn dur="500" fill="hold" id="21"/>
                                        <p:tgtEl>
                                          <p:spTgt spid="7"/>
                                        </p:tgtEl>
                                        <p:attrNameLst>
                                          <p:attrName>ppt_x</p:attrName>
                                        </p:attrNameLst>
                                      </p:cBhvr>
                                      <p:tavLst>
                                        <p:tav tm="0">
                                          <p:val>
                                            <p:strVal val="1+#ppt_w/2"/>
                                          </p:val>
                                        </p:tav>
                                        <p:tav tm="100000">
                                          <p:val>
                                            <p:strVal val="#ppt_x"/>
                                          </p:val>
                                        </p:tav>
                                      </p:tavLst>
                                    </p:anim>
                                    <p:anim calcmode="lin" valueType="num">
                                      <p:cBhvr additive="base">
                                        <p:cTn dur="500" fill="hold" id="22"/>
                                        <p:tgtEl>
                                          <p:spTgt spid="7"/>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000"/>
                            </p:stCondLst>
                            <p:childTnLst>
                              <p:par>
                                <p:cTn fill="hold" id="24" nodeType="afterEffect" presetClass="entr" presetID="10" presetSubtype="0">
                                  <p:stCondLst>
                                    <p:cond delay="0"/>
                                  </p:stCondLst>
                                  <p:childTnLst>
                                    <p:set>
                                      <p:cBhvr>
                                        <p:cTn dur="1" fill="hold" id="25">
                                          <p:stCondLst>
                                            <p:cond delay="0"/>
                                          </p:stCondLst>
                                        </p:cTn>
                                        <p:tgtEl>
                                          <p:spTgt spid="8"/>
                                        </p:tgtEl>
                                        <p:attrNameLst>
                                          <p:attrName>style.visibility</p:attrName>
                                        </p:attrNameLst>
                                      </p:cBhvr>
                                      <p:to>
                                        <p:strVal val="visible"/>
                                      </p:to>
                                    </p:set>
                                    <p:animEffect filter="fade" transition="in">
                                      <p:cBhvr>
                                        <p:cTn dur="100" id="26"/>
                                        <p:tgtEl>
                                          <p:spTgt spid="8"/>
                                        </p:tgtEl>
                                      </p:cBhvr>
                                    </p:animEffect>
                                  </p:childTnLst>
                                </p:cTn>
                              </p:par>
                            </p:childTnLst>
                          </p:cTn>
                        </p:par>
                        <p:par>
                          <p:cTn fill="hold" id="27" nodeType="afterGroup">
                            <p:stCondLst>
                              <p:cond delay="2100"/>
                            </p:stCondLst>
                            <p:childTnLst>
                              <p:par>
                                <p:cTn fill="hold" grpId="0" id="28" nodeType="afterEffect" presetClass="entr" presetID="10" presetSubtype="0">
                                  <p:stCondLst>
                                    <p:cond delay="0"/>
                                  </p:stCondLst>
                                  <p:iterate type="lt">
                                    <p:tmPct val="10000"/>
                                  </p:iterate>
                                  <p:childTnLst>
                                    <p:set>
                                      <p:cBhvr>
                                        <p:cTn dur="1" fill="hold" id="29">
                                          <p:stCondLst>
                                            <p:cond delay="0"/>
                                          </p:stCondLst>
                                        </p:cTn>
                                        <p:tgtEl>
                                          <p:spTgt spid="9"/>
                                        </p:tgtEl>
                                        <p:attrNameLst>
                                          <p:attrName>style.visibility</p:attrName>
                                        </p:attrNameLst>
                                      </p:cBhvr>
                                      <p:to>
                                        <p:strVal val="visible"/>
                                      </p:to>
                                    </p:set>
                                    <p:animEffect filter="fade" transition="in">
                                      <p:cBhvr>
                                        <p:cTn dur="100" id="3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02_Meet Our Offices.jpg">
            <a:extLst>
              <a:ext uri="{FF2B5EF4-FFF2-40B4-BE49-F238E27FC236}">
                <a16:creationId xmlns:a16="http://schemas.microsoft.com/office/drawing/2014/main" id="{CA366E4D-54D7-454C-9992-9FA1D69FD644}"/>
              </a:ext>
            </a:extLst>
          </p:cNvPr>
          <p:cNvPicPr/>
          <p:nvPr/>
        </p:nvPicPr>
        <p:blipFill>
          <a:blip r:embed="rId3">
            <a:extLst>
              <a:ext uri="{28A0092B-C50C-407E-A947-70E740481C1C}">
                <a14:useLocalDpi val="0"/>
              </a:ext>
            </a:extLst>
          </a:blip>
          <a:stretch>
            <a:fillRect/>
          </a:stretch>
        </p:blipFill>
        <p:spPr>
          <a:xfrm>
            <a:off x="4469583" y="1318019"/>
            <a:ext cx="4139865" cy="1684496"/>
          </a:xfrm>
          <a:prstGeom prst="rect">
            <a:avLst/>
          </a:prstGeom>
          <a:ln w="12700">
            <a:miter lim="400000"/>
          </a:ln>
        </p:spPr>
      </p:pic>
      <p:pic>
        <p:nvPicPr>
          <p:cNvPr id="3" name="Picture 2">
            <a:extLst>
              <a:ext uri="{FF2B5EF4-FFF2-40B4-BE49-F238E27FC236}">
                <a16:creationId xmlns:a16="http://schemas.microsoft.com/office/drawing/2014/main" id="{81A742BB-3F0B-4271-B368-5A83520A8C17}"/>
              </a:ext>
            </a:extLst>
          </p:cNvPr>
          <p:cNvPicPr>
            <a:picLocks noChangeArrowheads="1" noChangeAspect="1"/>
          </p:cNvPicPr>
          <p:nvPr/>
        </p:nvPicPr>
        <p:blipFill>
          <a:blip r:embed="rId4">
            <a:extLst>
              <a:ext uri="{28A0092B-C50C-407E-A947-70E740481C1C}">
                <a14:useLocalDpi val="0"/>
              </a:ext>
            </a:extLst>
          </a:blip>
          <a:stretch>
            <a:fillRect/>
          </a:stretch>
        </p:blipFill>
        <p:spPr bwMode="auto">
          <a:xfrm>
            <a:off x="6566311" y="3070334"/>
            <a:ext cx="2030114" cy="1463145"/>
          </a:xfrm>
          <a:prstGeom prst="rect">
            <a:avLst/>
          </a:prstGeom>
          <a:noFill/>
          <a:extLst>
            <a:ext uri="{909E8E84-426E-40DD-AFC4-6F175D3DCCD1}">
              <a14:hiddenFill>
                <a:solidFill>
                  <a:srgbClr val="FFFFFF"/>
                </a:solidFill>
              </a14:hiddenFill>
            </a:ext>
          </a:extLst>
        </p:spPr>
      </p:pic>
      <p:pic>
        <p:nvPicPr>
          <p:cNvPr id="4" name="Picture 3">
            <a:extLst>
              <a:ext uri="{FF2B5EF4-FFF2-40B4-BE49-F238E27FC236}">
                <a16:creationId xmlns:a16="http://schemas.microsoft.com/office/drawing/2014/main" id="{28625201-53F6-4BB6-B47D-37A8552E84D2}"/>
              </a:ext>
            </a:extLst>
          </p:cNvPr>
          <p:cNvPicPr>
            <a:picLocks noChangeArrowheads="1" noChangeAspect="1"/>
          </p:cNvPicPr>
          <p:nvPr/>
        </p:nvPicPr>
        <p:blipFill>
          <a:blip r:embed="rId5">
            <a:extLst>
              <a:ext uri="{28A0092B-C50C-407E-A947-70E740481C1C}">
                <a14:useLocalDpi val="0"/>
              </a:ext>
            </a:extLst>
          </a:blip>
          <a:stretch>
            <a:fillRect/>
          </a:stretch>
        </p:blipFill>
        <p:spPr bwMode="auto">
          <a:xfrm>
            <a:off x="4471417" y="3069203"/>
            <a:ext cx="2017314" cy="1465407"/>
          </a:xfrm>
          <a:prstGeom prst="rect">
            <a:avLst/>
          </a:prstGeom>
          <a:noFill/>
          <a:extLst>
            <a:ext uri="{909E8E84-426E-40DD-AFC4-6F175D3DCCD1}">
              <a14:hiddenFill>
                <a:solidFill>
                  <a:srgbClr val="FFFFFF"/>
                </a:solidFill>
              </a14:hiddenFill>
            </a:ext>
          </a:extLst>
        </p:spPr>
      </p:pic>
      <p:grpSp>
        <p:nvGrpSpPr>
          <p:cNvPr id="5" name="组合 4">
            <a:extLst>
              <a:ext uri="{FF2B5EF4-FFF2-40B4-BE49-F238E27FC236}">
                <a16:creationId xmlns:a16="http://schemas.microsoft.com/office/drawing/2014/main" id="{5E846D39-B300-4DD0-879A-D599F81391E2}"/>
              </a:ext>
            </a:extLst>
          </p:cNvPr>
          <p:cNvGrpSpPr/>
          <p:nvPr/>
        </p:nvGrpSpPr>
        <p:grpSpPr>
          <a:xfrm>
            <a:off x="869476" y="1347311"/>
            <a:ext cx="1171610" cy="569667"/>
            <a:chOff x="4065694" y="3960217"/>
            <a:chExt cx="2811555" cy="1338958"/>
          </a:xfrm>
        </p:grpSpPr>
        <p:sp>
          <p:nvSpPr>
            <p:cNvPr id="6" name="Rounded Rectangle 43">
              <a:extLst>
                <a:ext uri="{FF2B5EF4-FFF2-40B4-BE49-F238E27FC236}">
                  <a16:creationId xmlns:a16="http://schemas.microsoft.com/office/drawing/2014/main" id="{0D29A195-C400-4082-B4BF-BCEEF9A6A24B}"/>
                </a:ext>
              </a:extLst>
            </p:cNvPr>
            <p:cNvSpPr/>
            <p:nvPr/>
          </p:nvSpPr>
          <p:spPr>
            <a:xfrm>
              <a:off x="4081294" y="3961259"/>
              <a:ext cx="2230265" cy="557566"/>
            </a:xfrm>
            <a:prstGeom prst="roundRect">
              <a:avLst>
                <a:gd fmla="val 46832" name="adj"/>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975"/>
            </a:p>
          </p:txBody>
        </p:sp>
        <p:sp>
          <p:nvSpPr>
            <p:cNvPr id="7" name="TextBox 52">
              <a:extLst>
                <a:ext uri="{FF2B5EF4-FFF2-40B4-BE49-F238E27FC236}">
                  <a16:creationId xmlns:a16="http://schemas.microsoft.com/office/drawing/2014/main" id="{63EB6070-2596-41A9-A2F4-502D179CA9AF}"/>
                </a:ext>
              </a:extLst>
            </p:cNvPr>
            <p:cNvSpPr txBox="1"/>
            <p:nvPr/>
          </p:nvSpPr>
          <p:spPr>
            <a:xfrm>
              <a:off x="4306124" y="3960217"/>
              <a:ext cx="2005436" cy="609664"/>
            </a:xfrm>
            <a:prstGeom prst="rect">
              <a:avLst/>
            </a:prstGeom>
            <a:noFill/>
          </p:spPr>
          <p:txBody>
            <a:bodyPr rtlCol="0" wrap="square">
              <a:spAutoFit/>
            </a:bodyPr>
            <a:lstStyle/>
            <a:p>
              <a:r>
                <a:rPr altLang="en-US" lang="zh-CN" sz="1102">
                  <a:solidFill>
                    <a:schemeClr val="bg1"/>
                  </a:solidFill>
                  <a:latin charset="-122" pitchFamily="34" typeface="思源黑体 CN Medium"/>
                  <a:ea charset="-122" pitchFamily="34" typeface="思源黑体 CN Medium"/>
                </a:rPr>
                <a:t>项目名称</a:t>
              </a:r>
            </a:p>
          </p:txBody>
        </p:sp>
        <p:sp>
          <p:nvSpPr>
            <p:cNvPr id="8" name="TextBox 53">
              <a:extLst>
                <a:ext uri="{FF2B5EF4-FFF2-40B4-BE49-F238E27FC236}">
                  <a16:creationId xmlns:a16="http://schemas.microsoft.com/office/drawing/2014/main" id="{B65E0BAE-07C2-4CE4-A4EF-02EE83908714}"/>
                </a:ext>
              </a:extLst>
            </p:cNvPr>
            <p:cNvSpPr txBox="1"/>
            <p:nvPr/>
          </p:nvSpPr>
          <p:spPr>
            <a:xfrm>
              <a:off x="4065694" y="4630327"/>
              <a:ext cx="2811555" cy="662320"/>
            </a:xfrm>
            <a:prstGeom prst="rect">
              <a:avLst/>
            </a:prstGeom>
            <a:noFill/>
          </p:spPr>
          <p:txBody>
            <a:bodyPr rtlCol="0" wrap="square">
              <a:spAutoFit/>
            </a:bodyPr>
            <a:lstStyle/>
            <a:p>
              <a:r>
                <a:rPr altLang="zh-CN" lang="en-US" sz="1249">
                  <a:solidFill>
                    <a:schemeClr val="tx1">
                      <a:lumMod val="75000"/>
                      <a:lumOff val="25000"/>
                    </a:schemeClr>
                  </a:solidFill>
                  <a:latin charset="-122" panose="02000000000000000000" pitchFamily="2" typeface="方正兰亭纤黑_GBK"/>
                  <a:ea charset="-122" panose="02000000000000000000" pitchFamily="2" typeface="方正兰亭纤黑_GBK"/>
                </a:rPr>
                <a:t>Add Content</a:t>
              </a:r>
            </a:p>
          </p:txBody>
        </p:sp>
      </p:grpSp>
      <p:sp>
        <p:nvSpPr>
          <p:cNvPr id="9" name="TextBox 54">
            <a:extLst>
              <a:ext uri="{FF2B5EF4-FFF2-40B4-BE49-F238E27FC236}">
                <a16:creationId xmlns:a16="http://schemas.microsoft.com/office/drawing/2014/main" id="{BFA585DF-48A5-4BFE-8457-627BCE941E49}"/>
              </a:ext>
            </a:extLst>
          </p:cNvPr>
          <p:cNvSpPr txBox="1"/>
          <p:nvPr/>
        </p:nvSpPr>
        <p:spPr>
          <a:xfrm>
            <a:off x="640468" y="1962167"/>
            <a:ext cx="406799" cy="518054"/>
          </a:xfrm>
          <a:prstGeom prst="rect">
            <a:avLst/>
          </a:prstGeom>
          <a:noFill/>
        </p:spPr>
        <p:txBody>
          <a:bodyPr bIns="18235" lIns="36470" rIns="36470" rtlCol="0" tIns="18235" wrap="square">
            <a:spAutoFit/>
          </a:bodyPr>
          <a:lstStyle/>
          <a:p>
            <a:r>
              <a:rPr lang="id-ID" sz="3160">
                <a:solidFill>
                  <a:schemeClr val="bg1">
                    <a:lumMod val="50000"/>
                  </a:schemeClr>
                </a:solidFill>
                <a:latin typeface="+mj-lt"/>
              </a:rPr>
              <a:t>1.</a:t>
            </a:r>
          </a:p>
        </p:txBody>
      </p:sp>
      <p:sp>
        <p:nvSpPr>
          <p:cNvPr id="10" name="Rectangle 19">
            <a:extLst>
              <a:ext uri="{FF2B5EF4-FFF2-40B4-BE49-F238E27FC236}">
                <a16:creationId xmlns:a16="http://schemas.microsoft.com/office/drawing/2014/main" id="{DBDF0D2E-9BB9-4724-9CE8-881B24B9159A}"/>
              </a:ext>
            </a:extLst>
          </p:cNvPr>
          <p:cNvSpPr/>
          <p:nvPr/>
        </p:nvSpPr>
        <p:spPr>
          <a:xfrm>
            <a:off x="993964" y="2022731"/>
            <a:ext cx="2884106" cy="641346"/>
          </a:xfrm>
          <a:prstGeom prst="rect">
            <a:avLst/>
          </a:prstGeom>
        </p:spPr>
        <p:txBody>
          <a:bodyPr bIns="18235" lIns="36470" rIns="36470" tIns="18235" wrap="square">
            <a:spAutoFit/>
          </a:bodyPr>
          <a:lstStyle/>
          <a:p>
            <a:pPr>
              <a:lnSpc>
                <a:spcPct val="150000"/>
              </a:lnSpc>
            </a:pPr>
            <a:r>
              <a:rPr altLang="en-US" lang="zh-CN" sz="882">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a:t>
            </a:r>
          </a:p>
        </p:txBody>
      </p:sp>
      <p:sp>
        <p:nvSpPr>
          <p:cNvPr id="11" name="TextBox 56">
            <a:extLst>
              <a:ext uri="{FF2B5EF4-FFF2-40B4-BE49-F238E27FC236}">
                <a16:creationId xmlns:a16="http://schemas.microsoft.com/office/drawing/2014/main" id="{1B287061-4108-40EE-9EA4-5135AAA948A3}"/>
              </a:ext>
            </a:extLst>
          </p:cNvPr>
          <p:cNvSpPr txBox="1"/>
          <p:nvPr/>
        </p:nvSpPr>
        <p:spPr>
          <a:xfrm>
            <a:off x="640468" y="2850012"/>
            <a:ext cx="406799" cy="518054"/>
          </a:xfrm>
          <a:prstGeom prst="rect">
            <a:avLst/>
          </a:prstGeom>
          <a:noFill/>
        </p:spPr>
        <p:txBody>
          <a:bodyPr bIns="18235" lIns="36470" rIns="36470" rtlCol="0" tIns="18235" wrap="square">
            <a:spAutoFit/>
          </a:bodyPr>
          <a:lstStyle/>
          <a:p>
            <a:r>
              <a:rPr lang="en-US" sz="3160">
                <a:solidFill>
                  <a:schemeClr val="bg1">
                    <a:lumMod val="50000"/>
                  </a:schemeClr>
                </a:solidFill>
                <a:latin typeface="+mj-lt"/>
              </a:rPr>
              <a:t>2.</a:t>
            </a:r>
          </a:p>
        </p:txBody>
      </p:sp>
      <p:sp>
        <p:nvSpPr>
          <p:cNvPr id="12" name="Rectangle 19">
            <a:extLst>
              <a:ext uri="{FF2B5EF4-FFF2-40B4-BE49-F238E27FC236}">
                <a16:creationId xmlns:a16="http://schemas.microsoft.com/office/drawing/2014/main" id="{79A07081-59C3-41CE-8800-18EA218F9093}"/>
              </a:ext>
            </a:extLst>
          </p:cNvPr>
          <p:cNvSpPr/>
          <p:nvPr/>
        </p:nvSpPr>
        <p:spPr>
          <a:xfrm>
            <a:off x="993964" y="2910578"/>
            <a:ext cx="2884106" cy="641346"/>
          </a:xfrm>
          <a:prstGeom prst="rect">
            <a:avLst/>
          </a:prstGeom>
        </p:spPr>
        <p:txBody>
          <a:bodyPr bIns="18235" lIns="36470" rIns="36470" tIns="18235" wrap="square">
            <a:spAutoFit/>
          </a:bodyPr>
          <a:lstStyle/>
          <a:p>
            <a:pPr>
              <a:lnSpc>
                <a:spcPct val="150000"/>
              </a:lnSpc>
            </a:pPr>
            <a:r>
              <a:rPr altLang="en-US" lang="zh-CN" sz="882">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a:t>
            </a:r>
          </a:p>
        </p:txBody>
      </p:sp>
      <p:sp>
        <p:nvSpPr>
          <p:cNvPr id="13" name="TextBox 58">
            <a:extLst>
              <a:ext uri="{FF2B5EF4-FFF2-40B4-BE49-F238E27FC236}">
                <a16:creationId xmlns:a16="http://schemas.microsoft.com/office/drawing/2014/main" id="{8B37B62B-66B9-4853-B6AB-5A6C8CF8FB96}"/>
              </a:ext>
            </a:extLst>
          </p:cNvPr>
          <p:cNvSpPr txBox="1"/>
          <p:nvPr/>
        </p:nvSpPr>
        <p:spPr>
          <a:xfrm>
            <a:off x="640468" y="3738461"/>
            <a:ext cx="406799" cy="518054"/>
          </a:xfrm>
          <a:prstGeom prst="rect">
            <a:avLst/>
          </a:prstGeom>
          <a:noFill/>
        </p:spPr>
        <p:txBody>
          <a:bodyPr bIns="18235" lIns="36470" rIns="36470" rtlCol="0" tIns="18235" wrap="square">
            <a:spAutoFit/>
          </a:bodyPr>
          <a:lstStyle/>
          <a:p>
            <a:r>
              <a:rPr lang="en-US" sz="3160">
                <a:solidFill>
                  <a:schemeClr val="bg1">
                    <a:lumMod val="50000"/>
                  </a:schemeClr>
                </a:solidFill>
                <a:latin typeface="+mj-lt"/>
              </a:rPr>
              <a:t>3.</a:t>
            </a:r>
          </a:p>
        </p:txBody>
      </p:sp>
      <p:sp>
        <p:nvSpPr>
          <p:cNvPr id="14" name="Rectangle 19">
            <a:extLst>
              <a:ext uri="{FF2B5EF4-FFF2-40B4-BE49-F238E27FC236}">
                <a16:creationId xmlns:a16="http://schemas.microsoft.com/office/drawing/2014/main" id="{C313B497-4160-4586-80C3-F95A3F9F9F7C}"/>
              </a:ext>
            </a:extLst>
          </p:cNvPr>
          <p:cNvSpPr/>
          <p:nvPr/>
        </p:nvSpPr>
        <p:spPr>
          <a:xfrm>
            <a:off x="993964" y="3799026"/>
            <a:ext cx="2884106" cy="641346"/>
          </a:xfrm>
          <a:prstGeom prst="rect">
            <a:avLst/>
          </a:prstGeom>
        </p:spPr>
        <p:txBody>
          <a:bodyPr bIns="18235" lIns="36470" rIns="36470" tIns="18235" wrap="square">
            <a:spAutoFit/>
          </a:bodyPr>
          <a:lstStyle/>
          <a:p>
            <a:pPr>
              <a:lnSpc>
                <a:spcPct val="150000"/>
              </a:lnSpc>
            </a:pPr>
            <a:r>
              <a:rPr altLang="en-US" lang="zh-CN" sz="882">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a:t>
            </a:r>
          </a:p>
        </p:txBody>
      </p:sp>
      <p:cxnSp>
        <p:nvCxnSpPr>
          <p:cNvPr id="15" name="直接连接符 14">
            <a:extLst>
              <a:ext uri="{FF2B5EF4-FFF2-40B4-BE49-F238E27FC236}">
                <a16:creationId xmlns:a16="http://schemas.microsoft.com/office/drawing/2014/main" id="{8ADA5FD4-525E-4B83-9EAE-9208AF474D84}"/>
              </a:ext>
            </a:extLst>
          </p:cNvPr>
          <p:cNvCxnSpPr/>
          <p:nvPr/>
        </p:nvCxnSpPr>
        <p:spPr>
          <a:xfrm>
            <a:off x="748760" y="2788350"/>
            <a:ext cx="3129308" cy="0"/>
          </a:xfrm>
          <a:prstGeom prst="line">
            <a:avLst/>
          </a:prstGeom>
          <a:ln>
            <a:solidFill>
              <a:srgbClr val="19B49B"/>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0177FE6E-ECF5-464D-91AD-659357E55CF4}"/>
              </a:ext>
            </a:extLst>
          </p:cNvPr>
          <p:cNvCxnSpPr/>
          <p:nvPr/>
        </p:nvCxnSpPr>
        <p:spPr>
          <a:xfrm>
            <a:off x="748760" y="3695096"/>
            <a:ext cx="3129308" cy="0"/>
          </a:xfrm>
          <a:prstGeom prst="line">
            <a:avLst/>
          </a:prstGeom>
          <a:ln>
            <a:solidFill>
              <a:srgbClr val="19B49B"/>
            </a:solidFill>
          </a:ln>
        </p:spPr>
        <p:style>
          <a:lnRef idx="1">
            <a:schemeClr val="accent1"/>
          </a:lnRef>
          <a:fillRef idx="0">
            <a:schemeClr val="accent1"/>
          </a:fillRef>
          <a:effectRef idx="0">
            <a:schemeClr val="accent1"/>
          </a:effectRef>
          <a:fontRef idx="minor">
            <a:schemeClr val="tx1"/>
          </a:fontRef>
        </p:style>
      </p:cxnSp>
      <p:sp>
        <p:nvSpPr>
          <p:cNvPr id="31" name="TextBox 20">
            <a:extLst>
              <a:ext uri="{FF2B5EF4-FFF2-40B4-BE49-F238E27FC236}">
                <a16:creationId xmlns:a16="http://schemas.microsoft.com/office/drawing/2014/main" id="{B7A94F03-CA4A-45FF-9A31-E0C7D01D35AB}"/>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年度工作概述</a:t>
            </a:r>
          </a:p>
        </p:txBody>
      </p:sp>
      <p:sp>
        <p:nvSpPr>
          <p:cNvPr id="32" name="矩形 31">
            <a:extLst>
              <a:ext uri="{FF2B5EF4-FFF2-40B4-BE49-F238E27FC236}">
                <a16:creationId xmlns:a16="http://schemas.microsoft.com/office/drawing/2014/main" id="{5276257D-2914-43D7-8600-89915A0532FB}"/>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latin charset="0" panose="020b0503020202020204" pitchFamily="34" typeface="Agency FB"/>
              </a:rPr>
              <a:t>01</a:t>
            </a:r>
          </a:p>
        </p:txBody>
      </p:sp>
      <p:cxnSp>
        <p:nvCxnSpPr>
          <p:cNvPr id="33" name="直接连接符 32">
            <a:extLst>
              <a:ext uri="{FF2B5EF4-FFF2-40B4-BE49-F238E27FC236}">
                <a16:creationId xmlns:a16="http://schemas.microsoft.com/office/drawing/2014/main" id="{0548DA11-A247-4FC5-93CD-0BA4FB19AA15}"/>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34" name="组合 33">
            <a:extLst>
              <a:ext uri="{FF2B5EF4-FFF2-40B4-BE49-F238E27FC236}">
                <a16:creationId xmlns:a16="http://schemas.microsoft.com/office/drawing/2014/main" id="{A833E3C2-001F-42A4-A036-004121AE5E7D}"/>
              </a:ext>
            </a:extLst>
          </p:cNvPr>
          <p:cNvGrpSpPr/>
          <p:nvPr/>
        </p:nvGrpSpPr>
        <p:grpSpPr>
          <a:xfrm>
            <a:off x="6836829" y="219003"/>
            <a:ext cx="2812751" cy="584775"/>
            <a:chOff x="6836829" y="219003"/>
            <a:chExt cx="2812751" cy="584775"/>
          </a:xfrm>
        </p:grpSpPr>
        <p:sp>
          <p:nvSpPr>
            <p:cNvPr id="35" name="TextBox 20">
              <a:extLst>
                <a:ext uri="{FF2B5EF4-FFF2-40B4-BE49-F238E27FC236}">
                  <a16:creationId xmlns:a16="http://schemas.microsoft.com/office/drawing/2014/main" id="{1E319373-0849-487D-AE7B-779B1A9AFEA2}"/>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36" name="TextBox 20">
              <a:extLst>
                <a:ext uri="{FF2B5EF4-FFF2-40B4-BE49-F238E27FC236}">
                  <a16:creationId xmlns:a16="http://schemas.microsoft.com/office/drawing/2014/main" id="{9D61F5D3-E67C-4296-9B5D-0AAA9B8BA94F}"/>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37" name="TextBox 20">
              <a:extLst>
                <a:ext uri="{FF2B5EF4-FFF2-40B4-BE49-F238E27FC236}">
                  <a16:creationId xmlns:a16="http://schemas.microsoft.com/office/drawing/2014/main" id="{FDF9E504-1A2F-44E4-B92A-1F5F84F8EB45}"/>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38" name="任意多边形: 形状 37">
            <a:extLst>
              <a:ext uri="{FF2B5EF4-FFF2-40B4-BE49-F238E27FC236}">
                <a16:creationId xmlns:a16="http://schemas.microsoft.com/office/drawing/2014/main" id="{121219CF-7D58-4A2B-A4C4-B5326F9CFE09}"/>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187265825"/>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8"/>
                                        </p:tgtEl>
                                        <p:attrNameLst>
                                          <p:attrName>style.visibility</p:attrName>
                                        </p:attrNameLst>
                                      </p:cBhvr>
                                      <p:to>
                                        <p:strVal val="visible"/>
                                      </p:to>
                                    </p:set>
                                    <p:animEffect filter="fade" transition="in">
                                      <p:cBhvr>
                                        <p:cTn dur="100" id="7"/>
                                        <p:tgtEl>
                                          <p:spTgt spid="38"/>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33"/>
                                        </p:tgtEl>
                                        <p:attrNameLst>
                                          <p:attrName>style.visibility</p:attrName>
                                        </p:attrNameLst>
                                      </p:cBhvr>
                                      <p:to>
                                        <p:strVal val="visible"/>
                                      </p:to>
                                    </p:set>
                                    <p:animEffect filter="wipe(left)" transition="in">
                                      <p:cBhvr>
                                        <p:cTn dur="300" id="11"/>
                                        <p:tgtEl>
                                          <p:spTgt spid="33"/>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32"/>
                                        </p:tgtEl>
                                        <p:attrNameLst>
                                          <p:attrName>style.visibility</p:attrName>
                                        </p:attrNameLst>
                                      </p:cBhvr>
                                      <p:to>
                                        <p:strVal val="visible"/>
                                      </p:to>
                                    </p:set>
                                    <p:anim calcmode="lin" valueType="num">
                                      <p:cBhvr additive="base">
                                        <p:cTn dur="400" fill="hold" id="14"/>
                                        <p:tgtEl>
                                          <p:spTgt spid="32"/>
                                        </p:tgtEl>
                                        <p:attrNameLst>
                                          <p:attrName>ppt_x</p:attrName>
                                        </p:attrNameLst>
                                      </p:cBhvr>
                                      <p:tavLst>
                                        <p:tav tm="0">
                                          <p:val>
                                            <p:strVal val="0-#ppt_w/2"/>
                                          </p:val>
                                        </p:tav>
                                        <p:tav tm="100000">
                                          <p:val>
                                            <p:strVal val="#ppt_x"/>
                                          </p:val>
                                        </p:tav>
                                      </p:tavLst>
                                    </p:anim>
                                    <p:anim calcmode="lin" valueType="num">
                                      <p:cBhvr additive="base">
                                        <p:cTn dur="400" fill="hold" id="15"/>
                                        <p:tgtEl>
                                          <p:spTgt spid="32"/>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31"/>
                                        </p:tgtEl>
                                        <p:attrNameLst>
                                          <p:attrName>style.visibility</p:attrName>
                                        </p:attrNameLst>
                                      </p:cBhvr>
                                      <p:to>
                                        <p:strVal val="visible"/>
                                      </p:to>
                                    </p:set>
                                    <p:anim calcmode="lin" valueType="num">
                                      <p:cBhvr additive="base">
                                        <p:cTn dur="400" fill="hold" id="19"/>
                                        <p:tgtEl>
                                          <p:spTgt spid="31"/>
                                        </p:tgtEl>
                                        <p:attrNameLst>
                                          <p:attrName>ppt_x</p:attrName>
                                        </p:attrNameLst>
                                      </p:cBhvr>
                                      <p:tavLst>
                                        <p:tav tm="0">
                                          <p:val>
                                            <p:strVal val="0-#ppt_w/2"/>
                                          </p:val>
                                        </p:tav>
                                        <p:tav tm="100000">
                                          <p:val>
                                            <p:strVal val="#ppt_x"/>
                                          </p:val>
                                        </p:tav>
                                      </p:tavLst>
                                    </p:anim>
                                    <p:anim calcmode="lin" valueType="num">
                                      <p:cBhvr additive="base">
                                        <p:cTn dur="400" fill="hold" id="20"/>
                                        <p:tgtEl>
                                          <p:spTgt spid="31"/>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34"/>
                                        </p:tgtEl>
                                        <p:attrNameLst>
                                          <p:attrName>style.visibility</p:attrName>
                                        </p:attrNameLst>
                                      </p:cBhvr>
                                      <p:to>
                                        <p:strVal val="visible"/>
                                      </p:to>
                                    </p:set>
                                    <p:animEffect filter="randombar(horizontal)" transition="in">
                                      <p:cBhvr>
                                        <p:cTn dur="400" id="23"/>
                                        <p:tgtEl>
                                          <p:spTgt spid="34"/>
                                        </p:tgtEl>
                                      </p:cBhvr>
                                    </p:animEffect>
                                  </p:childTnLst>
                                </p:cTn>
                              </p:par>
                            </p:childTnLst>
                          </p:cTn>
                        </p:par>
                        <p:par>
                          <p:cTn fill="hold" id="24" nodeType="afterGroup">
                            <p:stCondLst>
                              <p:cond delay="900"/>
                            </p:stCondLst>
                            <p:childTnLst>
                              <p:par>
                                <p:cTn fill="hold" id="25" nodeType="afterEffect" presetClass="entr" presetID="23" presetSubtype="16">
                                  <p:stCondLst>
                                    <p:cond delay="0"/>
                                  </p:stCondLst>
                                  <p:childTnLst>
                                    <p:set>
                                      <p:cBhvr>
                                        <p:cTn dur="1" fill="hold" id="26">
                                          <p:stCondLst>
                                            <p:cond delay="0"/>
                                          </p:stCondLst>
                                        </p:cTn>
                                        <p:tgtEl>
                                          <p:spTgt spid="2"/>
                                        </p:tgtEl>
                                        <p:attrNameLst>
                                          <p:attrName>style.visibility</p:attrName>
                                        </p:attrNameLst>
                                      </p:cBhvr>
                                      <p:to>
                                        <p:strVal val="visible"/>
                                      </p:to>
                                    </p:set>
                                    <p:anim calcmode="lin" valueType="num">
                                      <p:cBhvr>
                                        <p:cTn dur="500" fill="hold" id="27"/>
                                        <p:tgtEl>
                                          <p:spTgt spid="2"/>
                                        </p:tgtEl>
                                        <p:attrNameLst>
                                          <p:attrName>ppt_w</p:attrName>
                                        </p:attrNameLst>
                                      </p:cBhvr>
                                      <p:tavLst>
                                        <p:tav tm="0">
                                          <p:val>
                                            <p:fltVal val="0"/>
                                          </p:val>
                                        </p:tav>
                                        <p:tav tm="100000">
                                          <p:val>
                                            <p:strVal val="#ppt_w"/>
                                          </p:val>
                                        </p:tav>
                                      </p:tavLst>
                                    </p:anim>
                                    <p:anim calcmode="lin" valueType="num">
                                      <p:cBhvr>
                                        <p:cTn dur="500" fill="hold" id="28"/>
                                        <p:tgtEl>
                                          <p:spTgt spid="2"/>
                                        </p:tgtEl>
                                        <p:attrNameLst>
                                          <p:attrName>ppt_h</p:attrName>
                                        </p:attrNameLst>
                                      </p:cBhvr>
                                      <p:tavLst>
                                        <p:tav tm="0">
                                          <p:val>
                                            <p:fltVal val="0"/>
                                          </p:val>
                                        </p:tav>
                                        <p:tav tm="100000">
                                          <p:val>
                                            <p:strVal val="#ppt_h"/>
                                          </p:val>
                                        </p:tav>
                                      </p:tavLst>
                                    </p:anim>
                                  </p:childTnLst>
                                </p:cTn>
                              </p:par>
                              <p:par>
                                <p:cTn fill="hold" id="29" nodeType="withEffect" presetClass="entr" presetID="23" presetSubtype="16">
                                  <p:stCondLst>
                                    <p:cond delay="0"/>
                                  </p:stCondLst>
                                  <p:childTnLst>
                                    <p:set>
                                      <p:cBhvr>
                                        <p:cTn dur="1" fill="hold" id="30">
                                          <p:stCondLst>
                                            <p:cond delay="0"/>
                                          </p:stCondLst>
                                        </p:cTn>
                                        <p:tgtEl>
                                          <p:spTgt spid="4"/>
                                        </p:tgtEl>
                                        <p:attrNameLst>
                                          <p:attrName>style.visibility</p:attrName>
                                        </p:attrNameLst>
                                      </p:cBhvr>
                                      <p:to>
                                        <p:strVal val="visible"/>
                                      </p:to>
                                    </p:set>
                                    <p:anim calcmode="lin" valueType="num">
                                      <p:cBhvr>
                                        <p:cTn dur="500" fill="hold" id="31"/>
                                        <p:tgtEl>
                                          <p:spTgt spid="4"/>
                                        </p:tgtEl>
                                        <p:attrNameLst>
                                          <p:attrName>ppt_w</p:attrName>
                                        </p:attrNameLst>
                                      </p:cBhvr>
                                      <p:tavLst>
                                        <p:tav tm="0">
                                          <p:val>
                                            <p:fltVal val="0"/>
                                          </p:val>
                                        </p:tav>
                                        <p:tav tm="100000">
                                          <p:val>
                                            <p:strVal val="#ppt_w"/>
                                          </p:val>
                                        </p:tav>
                                      </p:tavLst>
                                    </p:anim>
                                    <p:anim calcmode="lin" valueType="num">
                                      <p:cBhvr>
                                        <p:cTn dur="500" fill="hold" id="32"/>
                                        <p:tgtEl>
                                          <p:spTgt spid="4"/>
                                        </p:tgtEl>
                                        <p:attrNameLst>
                                          <p:attrName>ppt_h</p:attrName>
                                        </p:attrNameLst>
                                      </p:cBhvr>
                                      <p:tavLst>
                                        <p:tav tm="0">
                                          <p:val>
                                            <p:fltVal val="0"/>
                                          </p:val>
                                        </p:tav>
                                        <p:tav tm="100000">
                                          <p:val>
                                            <p:strVal val="#ppt_h"/>
                                          </p:val>
                                        </p:tav>
                                      </p:tavLst>
                                    </p:anim>
                                  </p:childTnLst>
                                </p:cTn>
                              </p:par>
                              <p:par>
                                <p:cTn fill="hold" id="33" nodeType="withEffect" presetClass="entr" presetID="23" presetSubtype="16">
                                  <p:stCondLst>
                                    <p:cond delay="0"/>
                                  </p:stCondLst>
                                  <p:childTnLst>
                                    <p:set>
                                      <p:cBhvr>
                                        <p:cTn dur="1" fill="hold" id="34">
                                          <p:stCondLst>
                                            <p:cond delay="0"/>
                                          </p:stCondLst>
                                        </p:cTn>
                                        <p:tgtEl>
                                          <p:spTgt spid="3"/>
                                        </p:tgtEl>
                                        <p:attrNameLst>
                                          <p:attrName>style.visibility</p:attrName>
                                        </p:attrNameLst>
                                      </p:cBhvr>
                                      <p:to>
                                        <p:strVal val="visible"/>
                                      </p:to>
                                    </p:set>
                                    <p:anim calcmode="lin" valueType="num">
                                      <p:cBhvr>
                                        <p:cTn dur="500" fill="hold" id="35"/>
                                        <p:tgtEl>
                                          <p:spTgt spid="3"/>
                                        </p:tgtEl>
                                        <p:attrNameLst>
                                          <p:attrName>ppt_w</p:attrName>
                                        </p:attrNameLst>
                                      </p:cBhvr>
                                      <p:tavLst>
                                        <p:tav tm="0">
                                          <p:val>
                                            <p:fltVal val="0"/>
                                          </p:val>
                                        </p:tav>
                                        <p:tav tm="100000">
                                          <p:val>
                                            <p:strVal val="#ppt_w"/>
                                          </p:val>
                                        </p:tav>
                                      </p:tavLst>
                                    </p:anim>
                                    <p:anim calcmode="lin" valueType="num">
                                      <p:cBhvr>
                                        <p:cTn dur="500" fill="hold" id="36"/>
                                        <p:tgtEl>
                                          <p:spTgt spid="3"/>
                                        </p:tgtEl>
                                        <p:attrNameLst>
                                          <p:attrName>ppt_h</p:attrName>
                                        </p:attrNameLst>
                                      </p:cBhvr>
                                      <p:tavLst>
                                        <p:tav tm="0">
                                          <p:val>
                                            <p:fltVal val="0"/>
                                          </p:val>
                                        </p:tav>
                                        <p:tav tm="100000">
                                          <p:val>
                                            <p:strVal val="#ppt_h"/>
                                          </p:val>
                                        </p:tav>
                                      </p:tavLst>
                                    </p:anim>
                                  </p:childTnLst>
                                </p:cTn>
                              </p:par>
                            </p:childTnLst>
                          </p:cTn>
                        </p:par>
                        <p:par>
                          <p:cTn fill="hold" id="37" nodeType="afterGroup">
                            <p:stCondLst>
                              <p:cond delay="1400"/>
                            </p:stCondLst>
                            <p:childTnLst>
                              <p:par>
                                <p:cTn fill="hold" id="38" nodeType="afterEffect" presetClass="entr" presetID="14" presetSubtype="10">
                                  <p:stCondLst>
                                    <p:cond delay="0"/>
                                  </p:stCondLst>
                                  <p:childTnLst>
                                    <p:set>
                                      <p:cBhvr>
                                        <p:cTn dur="1" fill="hold" id="39">
                                          <p:stCondLst>
                                            <p:cond delay="0"/>
                                          </p:stCondLst>
                                        </p:cTn>
                                        <p:tgtEl>
                                          <p:spTgt spid="5"/>
                                        </p:tgtEl>
                                        <p:attrNameLst>
                                          <p:attrName>style.visibility</p:attrName>
                                        </p:attrNameLst>
                                      </p:cBhvr>
                                      <p:to>
                                        <p:strVal val="visible"/>
                                      </p:to>
                                    </p:set>
                                    <p:animEffect filter="randombar(horizontal)" transition="in">
                                      <p:cBhvr>
                                        <p:cTn dur="500" id="40"/>
                                        <p:tgtEl>
                                          <p:spTgt spid="5"/>
                                        </p:tgtEl>
                                      </p:cBhvr>
                                    </p:animEffect>
                                  </p:childTnLst>
                                </p:cTn>
                              </p:par>
                            </p:childTnLst>
                          </p:cTn>
                        </p:par>
                        <p:par>
                          <p:cTn fill="hold" id="41" nodeType="afterGroup">
                            <p:stCondLst>
                              <p:cond delay="1900"/>
                            </p:stCondLst>
                            <p:childTnLst>
                              <p:par>
                                <p:cTn fill="hold" grpId="0" id="42" nodeType="afterEffect" presetClass="entr" presetID="14" presetSubtype="10">
                                  <p:stCondLst>
                                    <p:cond delay="0"/>
                                  </p:stCondLst>
                                  <p:childTnLst>
                                    <p:set>
                                      <p:cBhvr>
                                        <p:cTn dur="1" fill="hold" id="43">
                                          <p:stCondLst>
                                            <p:cond delay="0"/>
                                          </p:stCondLst>
                                        </p:cTn>
                                        <p:tgtEl>
                                          <p:spTgt spid="9"/>
                                        </p:tgtEl>
                                        <p:attrNameLst>
                                          <p:attrName>style.visibility</p:attrName>
                                        </p:attrNameLst>
                                      </p:cBhvr>
                                      <p:to>
                                        <p:strVal val="visible"/>
                                      </p:to>
                                    </p:set>
                                    <p:animEffect filter="randombar(horizontal)" transition="in">
                                      <p:cBhvr>
                                        <p:cTn dur="500" id="44"/>
                                        <p:tgtEl>
                                          <p:spTgt spid="9"/>
                                        </p:tgtEl>
                                      </p:cBhvr>
                                    </p:animEffect>
                                  </p:childTnLst>
                                </p:cTn>
                              </p:par>
                            </p:childTnLst>
                          </p:cTn>
                        </p:par>
                        <p:par>
                          <p:cTn fill="hold" id="45" nodeType="afterGroup">
                            <p:stCondLst>
                              <p:cond delay="2400"/>
                            </p:stCondLst>
                            <p:childTnLst>
                              <p:par>
                                <p:cTn fill="hold" grpId="0" id="46" nodeType="afterEffect" presetClass="entr" presetID="12" presetSubtype="4">
                                  <p:stCondLst>
                                    <p:cond delay="0"/>
                                  </p:stCondLst>
                                  <p:childTnLst>
                                    <p:set>
                                      <p:cBhvr>
                                        <p:cTn dur="1" fill="hold" id="47">
                                          <p:stCondLst>
                                            <p:cond delay="0"/>
                                          </p:stCondLst>
                                        </p:cTn>
                                        <p:tgtEl>
                                          <p:spTgt spid="10"/>
                                        </p:tgtEl>
                                        <p:attrNameLst>
                                          <p:attrName>style.visibility</p:attrName>
                                        </p:attrNameLst>
                                      </p:cBhvr>
                                      <p:to>
                                        <p:strVal val="visible"/>
                                      </p:to>
                                    </p:set>
                                    <p:anim calcmode="lin" valueType="num">
                                      <p:cBhvr additive="base">
                                        <p:cTn dur="500" id="48"/>
                                        <p:tgtEl>
                                          <p:spTgt spid="10"/>
                                        </p:tgtEl>
                                        <p:attrNameLst>
                                          <p:attrName>ppt_y</p:attrName>
                                        </p:attrNameLst>
                                      </p:cBhvr>
                                      <p:tavLst>
                                        <p:tav tm="0">
                                          <p:val>
                                            <p:strVal val="#ppt_y+#ppt_h*1.125000"/>
                                          </p:val>
                                        </p:tav>
                                        <p:tav tm="100000">
                                          <p:val>
                                            <p:strVal val="#ppt_y"/>
                                          </p:val>
                                        </p:tav>
                                      </p:tavLst>
                                    </p:anim>
                                    <p:animEffect filter="wipe(up)" transition="in">
                                      <p:cBhvr>
                                        <p:cTn dur="500" id="49"/>
                                        <p:tgtEl>
                                          <p:spTgt spid="10"/>
                                        </p:tgtEl>
                                      </p:cBhvr>
                                    </p:animEffect>
                                  </p:childTnLst>
                                </p:cTn>
                              </p:par>
                            </p:childTnLst>
                          </p:cTn>
                        </p:par>
                        <p:par>
                          <p:cTn fill="hold" id="50" nodeType="afterGroup">
                            <p:stCondLst>
                              <p:cond delay="2900"/>
                            </p:stCondLst>
                            <p:childTnLst>
                              <p:par>
                                <p:cTn fill="hold" id="51" nodeType="afterEffect" presetClass="entr" presetID="12" presetSubtype="4">
                                  <p:stCondLst>
                                    <p:cond delay="0"/>
                                  </p:stCondLst>
                                  <p:childTnLst>
                                    <p:set>
                                      <p:cBhvr>
                                        <p:cTn dur="1" fill="hold" id="52">
                                          <p:stCondLst>
                                            <p:cond delay="0"/>
                                          </p:stCondLst>
                                        </p:cTn>
                                        <p:tgtEl>
                                          <p:spTgt spid="15"/>
                                        </p:tgtEl>
                                        <p:attrNameLst>
                                          <p:attrName>style.visibility</p:attrName>
                                        </p:attrNameLst>
                                      </p:cBhvr>
                                      <p:to>
                                        <p:strVal val="visible"/>
                                      </p:to>
                                    </p:set>
                                    <p:anim calcmode="lin" valueType="num">
                                      <p:cBhvr additive="base">
                                        <p:cTn dur="500" id="53"/>
                                        <p:tgtEl>
                                          <p:spTgt spid="15"/>
                                        </p:tgtEl>
                                        <p:attrNameLst>
                                          <p:attrName>ppt_y</p:attrName>
                                        </p:attrNameLst>
                                      </p:cBhvr>
                                      <p:tavLst>
                                        <p:tav tm="0">
                                          <p:val>
                                            <p:strVal val="#ppt_y+#ppt_h*1.125000"/>
                                          </p:val>
                                        </p:tav>
                                        <p:tav tm="100000">
                                          <p:val>
                                            <p:strVal val="#ppt_y"/>
                                          </p:val>
                                        </p:tav>
                                      </p:tavLst>
                                    </p:anim>
                                    <p:animEffect filter="wipe(up)" transition="in">
                                      <p:cBhvr>
                                        <p:cTn dur="500" id="54"/>
                                        <p:tgtEl>
                                          <p:spTgt spid="15"/>
                                        </p:tgtEl>
                                      </p:cBhvr>
                                    </p:animEffect>
                                  </p:childTnLst>
                                </p:cTn>
                              </p:par>
                            </p:childTnLst>
                          </p:cTn>
                        </p:par>
                        <p:par>
                          <p:cTn fill="hold" id="55" nodeType="afterGroup">
                            <p:stCondLst>
                              <p:cond delay="3400"/>
                            </p:stCondLst>
                            <p:childTnLst>
                              <p:par>
                                <p:cTn fill="hold" grpId="0" id="56" nodeType="afterEffect" presetClass="entr" presetID="14" presetSubtype="10">
                                  <p:stCondLst>
                                    <p:cond delay="0"/>
                                  </p:stCondLst>
                                  <p:childTnLst>
                                    <p:set>
                                      <p:cBhvr>
                                        <p:cTn dur="1" fill="hold" id="57">
                                          <p:stCondLst>
                                            <p:cond delay="0"/>
                                          </p:stCondLst>
                                        </p:cTn>
                                        <p:tgtEl>
                                          <p:spTgt spid="11"/>
                                        </p:tgtEl>
                                        <p:attrNameLst>
                                          <p:attrName>style.visibility</p:attrName>
                                        </p:attrNameLst>
                                      </p:cBhvr>
                                      <p:to>
                                        <p:strVal val="visible"/>
                                      </p:to>
                                    </p:set>
                                    <p:animEffect filter="randombar(horizontal)" transition="in">
                                      <p:cBhvr>
                                        <p:cTn dur="500" id="58"/>
                                        <p:tgtEl>
                                          <p:spTgt spid="11"/>
                                        </p:tgtEl>
                                      </p:cBhvr>
                                    </p:animEffect>
                                  </p:childTnLst>
                                </p:cTn>
                              </p:par>
                            </p:childTnLst>
                          </p:cTn>
                        </p:par>
                        <p:par>
                          <p:cTn fill="hold" id="59" nodeType="afterGroup">
                            <p:stCondLst>
                              <p:cond delay="3900"/>
                            </p:stCondLst>
                            <p:childTnLst>
                              <p:par>
                                <p:cTn fill="hold" grpId="0" id="60" nodeType="afterEffect" presetClass="entr" presetID="12" presetSubtype="4">
                                  <p:stCondLst>
                                    <p:cond delay="0"/>
                                  </p:stCondLst>
                                  <p:childTnLst>
                                    <p:set>
                                      <p:cBhvr>
                                        <p:cTn dur="1" fill="hold" id="61">
                                          <p:stCondLst>
                                            <p:cond delay="0"/>
                                          </p:stCondLst>
                                        </p:cTn>
                                        <p:tgtEl>
                                          <p:spTgt spid="12"/>
                                        </p:tgtEl>
                                        <p:attrNameLst>
                                          <p:attrName>style.visibility</p:attrName>
                                        </p:attrNameLst>
                                      </p:cBhvr>
                                      <p:to>
                                        <p:strVal val="visible"/>
                                      </p:to>
                                    </p:set>
                                    <p:anim calcmode="lin" valueType="num">
                                      <p:cBhvr additive="base">
                                        <p:cTn dur="500" id="62"/>
                                        <p:tgtEl>
                                          <p:spTgt spid="12"/>
                                        </p:tgtEl>
                                        <p:attrNameLst>
                                          <p:attrName>ppt_y</p:attrName>
                                        </p:attrNameLst>
                                      </p:cBhvr>
                                      <p:tavLst>
                                        <p:tav tm="0">
                                          <p:val>
                                            <p:strVal val="#ppt_y+#ppt_h*1.125000"/>
                                          </p:val>
                                        </p:tav>
                                        <p:tav tm="100000">
                                          <p:val>
                                            <p:strVal val="#ppt_y"/>
                                          </p:val>
                                        </p:tav>
                                      </p:tavLst>
                                    </p:anim>
                                    <p:animEffect filter="wipe(up)" transition="in">
                                      <p:cBhvr>
                                        <p:cTn dur="500" id="63"/>
                                        <p:tgtEl>
                                          <p:spTgt spid="12"/>
                                        </p:tgtEl>
                                      </p:cBhvr>
                                    </p:animEffect>
                                  </p:childTnLst>
                                </p:cTn>
                              </p:par>
                            </p:childTnLst>
                          </p:cTn>
                        </p:par>
                        <p:par>
                          <p:cTn fill="hold" id="64" nodeType="afterGroup">
                            <p:stCondLst>
                              <p:cond delay="4400"/>
                            </p:stCondLst>
                            <p:childTnLst>
                              <p:par>
                                <p:cTn fill="hold" id="65" nodeType="afterEffect" presetClass="entr" presetID="12" presetSubtype="4">
                                  <p:stCondLst>
                                    <p:cond delay="0"/>
                                  </p:stCondLst>
                                  <p:childTnLst>
                                    <p:set>
                                      <p:cBhvr>
                                        <p:cTn dur="1" fill="hold" id="66">
                                          <p:stCondLst>
                                            <p:cond delay="0"/>
                                          </p:stCondLst>
                                        </p:cTn>
                                        <p:tgtEl>
                                          <p:spTgt spid="16"/>
                                        </p:tgtEl>
                                        <p:attrNameLst>
                                          <p:attrName>style.visibility</p:attrName>
                                        </p:attrNameLst>
                                      </p:cBhvr>
                                      <p:to>
                                        <p:strVal val="visible"/>
                                      </p:to>
                                    </p:set>
                                    <p:anim calcmode="lin" valueType="num">
                                      <p:cBhvr additive="base">
                                        <p:cTn dur="500" id="67"/>
                                        <p:tgtEl>
                                          <p:spTgt spid="16"/>
                                        </p:tgtEl>
                                        <p:attrNameLst>
                                          <p:attrName>ppt_y</p:attrName>
                                        </p:attrNameLst>
                                      </p:cBhvr>
                                      <p:tavLst>
                                        <p:tav tm="0">
                                          <p:val>
                                            <p:strVal val="#ppt_y+#ppt_h*1.125000"/>
                                          </p:val>
                                        </p:tav>
                                        <p:tav tm="100000">
                                          <p:val>
                                            <p:strVal val="#ppt_y"/>
                                          </p:val>
                                        </p:tav>
                                      </p:tavLst>
                                    </p:anim>
                                    <p:animEffect filter="wipe(up)" transition="in">
                                      <p:cBhvr>
                                        <p:cTn dur="500" id="68"/>
                                        <p:tgtEl>
                                          <p:spTgt spid="16"/>
                                        </p:tgtEl>
                                      </p:cBhvr>
                                    </p:animEffect>
                                  </p:childTnLst>
                                </p:cTn>
                              </p:par>
                            </p:childTnLst>
                          </p:cTn>
                        </p:par>
                        <p:par>
                          <p:cTn fill="hold" id="69" nodeType="afterGroup">
                            <p:stCondLst>
                              <p:cond delay="4900"/>
                            </p:stCondLst>
                            <p:childTnLst>
                              <p:par>
                                <p:cTn fill="hold" grpId="0" id="70" nodeType="afterEffect" presetClass="entr" presetID="14" presetSubtype="10">
                                  <p:stCondLst>
                                    <p:cond delay="0"/>
                                  </p:stCondLst>
                                  <p:childTnLst>
                                    <p:set>
                                      <p:cBhvr>
                                        <p:cTn dur="1" fill="hold" id="71">
                                          <p:stCondLst>
                                            <p:cond delay="0"/>
                                          </p:stCondLst>
                                        </p:cTn>
                                        <p:tgtEl>
                                          <p:spTgt spid="13"/>
                                        </p:tgtEl>
                                        <p:attrNameLst>
                                          <p:attrName>style.visibility</p:attrName>
                                        </p:attrNameLst>
                                      </p:cBhvr>
                                      <p:to>
                                        <p:strVal val="visible"/>
                                      </p:to>
                                    </p:set>
                                    <p:animEffect filter="randombar(horizontal)" transition="in">
                                      <p:cBhvr>
                                        <p:cTn dur="500" id="72"/>
                                        <p:tgtEl>
                                          <p:spTgt spid="13"/>
                                        </p:tgtEl>
                                      </p:cBhvr>
                                    </p:animEffect>
                                  </p:childTnLst>
                                </p:cTn>
                              </p:par>
                            </p:childTnLst>
                          </p:cTn>
                        </p:par>
                        <p:par>
                          <p:cTn fill="hold" id="73" nodeType="afterGroup">
                            <p:stCondLst>
                              <p:cond delay="5400"/>
                            </p:stCondLst>
                            <p:childTnLst>
                              <p:par>
                                <p:cTn fill="hold" grpId="0" id="74" nodeType="afterEffect" presetClass="entr" presetID="12" presetSubtype="4">
                                  <p:stCondLst>
                                    <p:cond delay="0"/>
                                  </p:stCondLst>
                                  <p:childTnLst>
                                    <p:set>
                                      <p:cBhvr>
                                        <p:cTn dur="1" fill="hold" id="75">
                                          <p:stCondLst>
                                            <p:cond delay="0"/>
                                          </p:stCondLst>
                                        </p:cTn>
                                        <p:tgtEl>
                                          <p:spTgt spid="14"/>
                                        </p:tgtEl>
                                        <p:attrNameLst>
                                          <p:attrName>style.visibility</p:attrName>
                                        </p:attrNameLst>
                                      </p:cBhvr>
                                      <p:to>
                                        <p:strVal val="visible"/>
                                      </p:to>
                                    </p:set>
                                    <p:anim calcmode="lin" valueType="num">
                                      <p:cBhvr additive="base">
                                        <p:cTn dur="500" id="76"/>
                                        <p:tgtEl>
                                          <p:spTgt spid="14"/>
                                        </p:tgtEl>
                                        <p:attrNameLst>
                                          <p:attrName>ppt_y</p:attrName>
                                        </p:attrNameLst>
                                      </p:cBhvr>
                                      <p:tavLst>
                                        <p:tav tm="0">
                                          <p:val>
                                            <p:strVal val="#ppt_y+#ppt_h*1.125000"/>
                                          </p:val>
                                        </p:tav>
                                        <p:tav tm="100000">
                                          <p:val>
                                            <p:strVal val="#ppt_y"/>
                                          </p:val>
                                        </p:tav>
                                      </p:tavLst>
                                    </p:anim>
                                    <p:animEffect filter="wipe(up)" transition="in">
                                      <p:cBhvr>
                                        <p:cTn dur="500" id="77"/>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1"/>
      <p:bldP grpId="0" spid="12"/>
      <p:bldP grpId="0" spid="13"/>
      <p:bldP grpId="0" spid="14"/>
      <p:bldP grpId="0" spid="31"/>
      <p:bldP grpId="0" spid="32"/>
      <p:bldP grpId="0" spid="3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11">
            <a:extLst>
              <a:ext uri="{FF2B5EF4-FFF2-40B4-BE49-F238E27FC236}">
                <a16:creationId xmlns:a16="http://schemas.microsoft.com/office/drawing/2014/main" id="{7F7F94F3-C506-4894-A385-E8AE3D7CFC10}"/>
              </a:ext>
            </a:extLst>
          </p:cNvPr>
          <p:cNvSpPr/>
          <p:nvPr/>
        </p:nvSpPr>
        <p:spPr bwMode="auto">
          <a:xfrm>
            <a:off x="4296937" y="1300029"/>
            <a:ext cx="731376" cy="3117971"/>
          </a:xfrm>
          <a:custGeom>
            <a:gdLst>
              <a:gd fmla="*/ 0 w 1412" name="T0"/>
              <a:gd fmla="*/ 82 h 6009" name="T1"/>
              <a:gd fmla="*/ 0 w 1412" name="T2"/>
              <a:gd fmla="*/ 0 h 6009" name="T3"/>
              <a:gd fmla="*/ 283 w 1412" name="T4"/>
              <a:gd fmla="*/ 71 h 6009" name="T5"/>
              <a:gd fmla="*/ 518 w 1412" name="T6"/>
              <a:gd fmla="*/ 182 h 6009" name="T7"/>
              <a:gd fmla="*/ 723 w 1412" name="T8"/>
              <a:gd fmla="*/ 367 h 6009" name="T9"/>
              <a:gd fmla="*/ 863 w 1412" name="T10"/>
              <a:gd fmla="*/ 597 h 6009" name="T11"/>
              <a:gd fmla="*/ 935 w 1412" name="T12"/>
              <a:gd fmla="*/ 848 h 6009" name="T13"/>
              <a:gd fmla="*/ 966 w 1412" name="T14"/>
              <a:gd fmla="*/ 1141 h 6009" name="T15"/>
              <a:gd fmla="*/ 931 w 1412" name="T16"/>
              <a:gd fmla="*/ 1500 h 6009" name="T17"/>
              <a:gd fmla="*/ 856 w 1412" name="T18"/>
              <a:gd fmla="*/ 1831 h 6009" name="T19"/>
              <a:gd fmla="*/ 828 w 1412" name="T20"/>
              <a:gd fmla="*/ 2176 h 6009" name="T21"/>
              <a:gd fmla="*/ 869 w 1412" name="T22"/>
              <a:gd fmla="*/ 2502 h 6009" name="T23"/>
              <a:gd fmla="*/ 961 w 1412" name="T24"/>
              <a:gd fmla="*/ 2687 h 6009" name="T25"/>
              <a:gd fmla="*/ 1110 w 1412" name="T26"/>
              <a:gd fmla="*/ 2815 h 6009" name="T27"/>
              <a:gd fmla="*/ 1244 w 1412" name="T28"/>
              <a:gd fmla="*/ 2889 h 6009" name="T29"/>
              <a:gd fmla="*/ 1412 w 1412" name="T30"/>
              <a:gd fmla="*/ 2920 h 6009" name="T31"/>
              <a:gd fmla="*/ 1412 w 1412" name="T32"/>
              <a:gd fmla="*/ 3079 h 6009" name="T33"/>
              <a:gd fmla="*/ 1156 w 1412" name="T34"/>
              <a:gd fmla="*/ 3164 h 6009" name="T35"/>
              <a:gd fmla="*/ 999 w 1412" name="T36"/>
              <a:gd fmla="*/ 3291 h 6009" name="T37"/>
              <a:gd fmla="*/ 880 w 1412" name="T38"/>
              <a:gd fmla="*/ 3508 h 6009" name="T39"/>
              <a:gd fmla="*/ 826 w 1412" name="T40"/>
              <a:gd fmla="*/ 3804 h 6009" name="T41"/>
              <a:gd fmla="*/ 850 w 1412" name="T42"/>
              <a:gd fmla="*/ 4193 h 6009" name="T43"/>
              <a:gd fmla="*/ 884 w 1412" name="T44"/>
              <a:gd fmla="*/ 4452 h 6009" name="T45"/>
              <a:gd fmla="*/ 935 w 1412" name="T46"/>
              <a:gd fmla="*/ 4752 h 6009" name="T47"/>
              <a:gd fmla="*/ 944 w 1412" name="T48"/>
              <a:gd fmla="*/ 5046 h 6009" name="T49"/>
              <a:gd fmla="*/ 893 w 1412" name="T50"/>
              <a:gd fmla="*/ 5331 h 6009" name="T51"/>
              <a:gd fmla="*/ 792 w 1412" name="T52"/>
              <a:gd fmla="*/ 5553 h 6009" name="T53"/>
              <a:gd fmla="*/ 639 w 1412" name="T54"/>
              <a:gd fmla="*/ 5737 h 6009" name="T55"/>
              <a:gd fmla="*/ 458 w 1412" name="T56"/>
              <a:gd fmla="*/ 5879 h 6009" name="T57"/>
              <a:gd fmla="*/ 310 w 1412" name="T58"/>
              <a:gd fmla="*/ 5967 h 6009" name="T59"/>
              <a:gd fmla="*/ 212 w 1412" name="T60"/>
              <a:gd fmla="*/ 6005 h 6009" name="T61"/>
              <a:gd fmla="*/ 171 w 1412" name="T62"/>
              <a:gd fmla="*/ 5973 h 6009" name="T63"/>
              <a:gd fmla="*/ 208 w 1412" name="T64"/>
              <a:gd fmla="*/ 5905 h 6009" name="T65"/>
              <a:gd fmla="*/ 300 w 1412" name="T66"/>
              <a:gd fmla="*/ 5840 h 6009" name="T67"/>
              <a:gd fmla="*/ 445 w 1412" name="T68"/>
              <a:gd fmla="*/ 5705 h 6009" name="T69"/>
              <a:gd fmla="*/ 564 w 1412" name="T70"/>
              <a:gd fmla="*/ 5512 h 6009" name="T71"/>
              <a:gd fmla="*/ 625 w 1412" name="T72"/>
              <a:gd fmla="*/ 5315 h 6009" name="T73"/>
              <a:gd fmla="*/ 638 w 1412" name="T74"/>
              <a:gd fmla="*/ 5121 h 6009" name="T75"/>
              <a:gd fmla="*/ 618 w 1412" name="T76"/>
              <a:gd fmla="*/ 4825 h 6009" name="T77"/>
              <a:gd fmla="*/ 584 w 1412" name="T78"/>
              <a:gd fmla="*/ 4415 h 6009" name="T79"/>
              <a:gd fmla="*/ 578 w 1412" name="T80"/>
              <a:gd fmla="*/ 4048 h 6009" name="T81"/>
              <a:gd fmla="*/ 632 w 1412" name="T82"/>
              <a:gd fmla="*/ 3704 h 6009" name="T83"/>
              <a:gd fmla="*/ 772 w 1412" name="T84"/>
              <a:gd fmla="*/ 3412 h 6009" name="T85"/>
              <a:gd fmla="*/ 941 w 1412" name="T86"/>
              <a:gd fmla="*/ 3215 h 6009" name="T87"/>
              <a:gd fmla="*/ 1273 w 1412" name="T88"/>
              <a:gd fmla="*/ 3012 h 6009" name="T89"/>
              <a:gd fmla="*/ 1034 w 1412" name="T90"/>
              <a:gd fmla="*/ 2880 h 6009" name="T91"/>
              <a:gd fmla="*/ 884 w 1412" name="T92"/>
              <a:gd fmla="*/ 2767 h 6009" name="T93"/>
              <a:gd fmla="*/ 739 w 1412" name="T94"/>
              <a:gd fmla="*/ 2564 h 6009" name="T95"/>
              <a:gd fmla="*/ 611 w 1412" name="T96"/>
              <a:gd fmla="*/ 2279 h 6009" name="T97"/>
              <a:gd fmla="*/ 558 w 1412" name="T98"/>
              <a:gd fmla="*/ 1973 h 6009" name="T99"/>
              <a:gd fmla="*/ 562 w 1412" name="T100"/>
              <a:gd fmla="*/ 1648 h 6009" name="T101"/>
              <a:gd fmla="*/ 605 w 1412" name="T102"/>
              <a:gd fmla="*/ 1308 h 6009" name="T103"/>
              <a:gd fmla="*/ 646 w 1412" name="T104"/>
              <a:gd fmla="*/ 904 h 6009" name="T105"/>
              <a:gd fmla="*/ 619 w 1412" name="T106"/>
              <a:gd fmla="*/ 644 h 6009" name="T107"/>
              <a:gd fmla="*/ 520 w 1412" name="T108"/>
              <a:gd fmla="*/ 441 h 6009" name="T109"/>
              <a:gd fmla="*/ 341 w 1412" name="T110"/>
              <a:gd fmla="*/ 240 h 6009" name="T111"/>
              <a:gd fmla="*/ 152 w 1412" name="T112"/>
              <a:gd fmla="*/ 132 h 6009" name="T113"/>
              <a:gd fmla="*/ 0 w 1412" name="T114"/>
              <a:gd fmla="*/ 82 h 6009"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6009" w="1412">
                <a:moveTo>
                  <a:pt x="0" y="82"/>
                </a:moveTo>
                <a:lnTo>
                  <a:pt x="0" y="0"/>
                </a:lnTo>
                <a:cubicBezTo>
                  <a:pt x="108" y="24"/>
                  <a:pt x="202" y="47"/>
                  <a:pt x="283" y="71"/>
                </a:cubicBezTo>
                <a:cubicBezTo>
                  <a:pt x="364" y="95"/>
                  <a:pt x="442" y="132"/>
                  <a:pt x="518" y="182"/>
                </a:cubicBezTo>
                <a:cubicBezTo>
                  <a:pt x="594" y="231"/>
                  <a:pt x="662" y="293"/>
                  <a:pt x="723" y="367"/>
                </a:cubicBezTo>
                <a:cubicBezTo>
                  <a:pt x="784" y="443"/>
                  <a:pt x="830" y="519"/>
                  <a:pt x="863" y="597"/>
                </a:cubicBezTo>
                <a:cubicBezTo>
                  <a:pt x="894" y="675"/>
                  <a:pt x="917" y="759"/>
                  <a:pt x="935" y="848"/>
                </a:cubicBezTo>
                <a:cubicBezTo>
                  <a:pt x="952" y="937"/>
                  <a:pt x="963" y="1036"/>
                  <a:pt x="966" y="1141"/>
                </a:cubicBezTo>
                <a:cubicBezTo>
                  <a:pt x="970" y="1248"/>
                  <a:pt x="959" y="1368"/>
                  <a:pt x="931" y="1500"/>
                </a:cubicBezTo>
                <a:lnTo>
                  <a:pt x="856" y="1831"/>
                </a:lnTo>
                <a:cubicBezTo>
                  <a:pt x="834" y="1941"/>
                  <a:pt x="826" y="2055"/>
                  <a:pt x="828" y="2176"/>
                </a:cubicBezTo>
                <a:cubicBezTo>
                  <a:pt x="828" y="2308"/>
                  <a:pt x="841" y="2417"/>
                  <a:pt x="869" y="2502"/>
                </a:cubicBezTo>
                <a:cubicBezTo>
                  <a:pt x="896" y="2587"/>
                  <a:pt x="926" y="2649"/>
                  <a:pt x="961" y="2687"/>
                </a:cubicBezTo>
                <a:cubicBezTo>
                  <a:pt x="994" y="2724"/>
                  <a:pt x="1044" y="2767"/>
                  <a:pt x="1110" y="2815"/>
                </a:cubicBezTo>
                <a:cubicBezTo>
                  <a:pt x="1176" y="2862"/>
                  <a:pt x="1221" y="2887"/>
                  <a:pt x="1244" y="2889"/>
                </a:cubicBezTo>
                <a:lnTo>
                  <a:pt x="1412" y="2920"/>
                </a:lnTo>
                <a:lnTo>
                  <a:pt x="1412" y="3079"/>
                </a:lnTo>
                <a:cubicBezTo>
                  <a:pt x="1298" y="3106"/>
                  <a:pt x="1213" y="3134"/>
                  <a:pt x="1156" y="3164"/>
                </a:cubicBezTo>
                <a:cubicBezTo>
                  <a:pt x="1099" y="3193"/>
                  <a:pt x="1047" y="3236"/>
                  <a:pt x="999" y="3291"/>
                </a:cubicBezTo>
                <a:cubicBezTo>
                  <a:pt x="952" y="3347"/>
                  <a:pt x="912" y="3419"/>
                  <a:pt x="880" y="3508"/>
                </a:cubicBezTo>
                <a:cubicBezTo>
                  <a:pt x="847" y="3596"/>
                  <a:pt x="829" y="3695"/>
                  <a:pt x="826" y="3804"/>
                </a:cubicBezTo>
                <a:cubicBezTo>
                  <a:pt x="823" y="3914"/>
                  <a:pt x="830" y="4043"/>
                  <a:pt x="850" y="4193"/>
                </a:cubicBezTo>
                <a:cubicBezTo>
                  <a:pt x="860" y="4296"/>
                  <a:pt x="872" y="4383"/>
                  <a:pt x="884" y="4452"/>
                </a:cubicBezTo>
                <a:lnTo>
                  <a:pt x="935" y="4752"/>
                </a:lnTo>
                <a:cubicBezTo>
                  <a:pt x="948" y="4855"/>
                  <a:pt x="951" y="4953"/>
                  <a:pt x="944" y="5046"/>
                </a:cubicBezTo>
                <a:cubicBezTo>
                  <a:pt x="936" y="5150"/>
                  <a:pt x="919" y="5246"/>
                  <a:pt x="893" y="5331"/>
                </a:cubicBezTo>
                <a:cubicBezTo>
                  <a:pt x="866" y="5416"/>
                  <a:pt x="832" y="5491"/>
                  <a:pt x="792" y="5553"/>
                </a:cubicBezTo>
                <a:cubicBezTo>
                  <a:pt x="753" y="5617"/>
                  <a:pt x="702" y="5678"/>
                  <a:pt x="639" y="5737"/>
                </a:cubicBezTo>
                <a:cubicBezTo>
                  <a:pt x="578" y="5796"/>
                  <a:pt x="517" y="5843"/>
                  <a:pt x="458" y="5879"/>
                </a:cubicBezTo>
                <a:lnTo>
                  <a:pt x="310" y="5967"/>
                </a:lnTo>
                <a:cubicBezTo>
                  <a:pt x="268" y="5997"/>
                  <a:pt x="235" y="6009"/>
                  <a:pt x="212" y="6005"/>
                </a:cubicBezTo>
                <a:cubicBezTo>
                  <a:pt x="189" y="6001"/>
                  <a:pt x="175" y="5990"/>
                  <a:pt x="171" y="5973"/>
                </a:cubicBezTo>
                <a:cubicBezTo>
                  <a:pt x="166" y="5954"/>
                  <a:pt x="179" y="5932"/>
                  <a:pt x="208" y="5905"/>
                </a:cubicBezTo>
                <a:cubicBezTo>
                  <a:pt x="219" y="5896"/>
                  <a:pt x="249" y="5874"/>
                  <a:pt x="300" y="5840"/>
                </a:cubicBezTo>
                <a:cubicBezTo>
                  <a:pt x="351" y="5804"/>
                  <a:pt x="399" y="5760"/>
                  <a:pt x="445" y="5705"/>
                </a:cubicBezTo>
                <a:cubicBezTo>
                  <a:pt x="492" y="5650"/>
                  <a:pt x="532" y="5587"/>
                  <a:pt x="564" y="5512"/>
                </a:cubicBezTo>
                <a:cubicBezTo>
                  <a:pt x="596" y="5439"/>
                  <a:pt x="617" y="5373"/>
                  <a:pt x="625" y="5315"/>
                </a:cubicBezTo>
                <a:cubicBezTo>
                  <a:pt x="634" y="5258"/>
                  <a:pt x="638" y="5192"/>
                  <a:pt x="638" y="5121"/>
                </a:cubicBezTo>
                <a:cubicBezTo>
                  <a:pt x="636" y="5058"/>
                  <a:pt x="629" y="4960"/>
                  <a:pt x="618" y="4825"/>
                </a:cubicBezTo>
                <a:cubicBezTo>
                  <a:pt x="606" y="4690"/>
                  <a:pt x="595" y="4553"/>
                  <a:pt x="584" y="4415"/>
                </a:cubicBezTo>
                <a:cubicBezTo>
                  <a:pt x="574" y="4277"/>
                  <a:pt x="572" y="4156"/>
                  <a:pt x="578" y="4048"/>
                </a:cubicBezTo>
                <a:cubicBezTo>
                  <a:pt x="584" y="3907"/>
                  <a:pt x="603" y="3792"/>
                  <a:pt x="632" y="3704"/>
                </a:cubicBezTo>
                <a:cubicBezTo>
                  <a:pt x="661" y="3616"/>
                  <a:pt x="708" y="3518"/>
                  <a:pt x="772" y="3412"/>
                </a:cubicBezTo>
                <a:cubicBezTo>
                  <a:pt x="837" y="3305"/>
                  <a:pt x="893" y="3239"/>
                  <a:pt x="941" y="3215"/>
                </a:cubicBezTo>
                <a:lnTo>
                  <a:pt x="1273" y="3012"/>
                </a:lnTo>
                <a:cubicBezTo>
                  <a:pt x="1174" y="2959"/>
                  <a:pt x="1094" y="2915"/>
                  <a:pt x="1034" y="2880"/>
                </a:cubicBezTo>
                <a:cubicBezTo>
                  <a:pt x="975" y="2844"/>
                  <a:pt x="924" y="2806"/>
                  <a:pt x="884" y="2767"/>
                </a:cubicBezTo>
                <a:cubicBezTo>
                  <a:pt x="844" y="2729"/>
                  <a:pt x="796" y="2661"/>
                  <a:pt x="739" y="2564"/>
                </a:cubicBezTo>
                <a:cubicBezTo>
                  <a:pt x="683" y="2467"/>
                  <a:pt x="639" y="2372"/>
                  <a:pt x="611" y="2279"/>
                </a:cubicBezTo>
                <a:cubicBezTo>
                  <a:pt x="582" y="2187"/>
                  <a:pt x="565" y="2085"/>
                  <a:pt x="558" y="1973"/>
                </a:cubicBezTo>
                <a:cubicBezTo>
                  <a:pt x="550" y="1862"/>
                  <a:pt x="552" y="1753"/>
                  <a:pt x="562" y="1648"/>
                </a:cubicBezTo>
                <a:cubicBezTo>
                  <a:pt x="566" y="1592"/>
                  <a:pt x="580" y="1478"/>
                  <a:pt x="605" y="1308"/>
                </a:cubicBezTo>
                <a:cubicBezTo>
                  <a:pt x="629" y="1139"/>
                  <a:pt x="643" y="1004"/>
                  <a:pt x="646" y="904"/>
                </a:cubicBezTo>
                <a:cubicBezTo>
                  <a:pt x="649" y="805"/>
                  <a:pt x="641" y="718"/>
                  <a:pt x="619" y="644"/>
                </a:cubicBezTo>
                <a:cubicBezTo>
                  <a:pt x="603" y="589"/>
                  <a:pt x="569" y="522"/>
                  <a:pt x="520" y="441"/>
                </a:cubicBezTo>
                <a:cubicBezTo>
                  <a:pt x="470" y="360"/>
                  <a:pt x="411" y="293"/>
                  <a:pt x="341" y="240"/>
                </a:cubicBezTo>
                <a:cubicBezTo>
                  <a:pt x="272" y="187"/>
                  <a:pt x="208" y="152"/>
                  <a:pt x="152" y="132"/>
                </a:cubicBezTo>
                <a:lnTo>
                  <a:pt x="0" y="82"/>
                </a:lnTo>
                <a:close/>
              </a:path>
            </a:pathLst>
          </a:custGeom>
          <a:solidFill>
            <a:srgbClr val="959AA2"/>
          </a:solidFill>
          <a:ln>
            <a:noFill/>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ysClr lastClr="000000" val="windowText"/>
              </a:solidFill>
            </a:endParaRPr>
          </a:p>
        </p:txBody>
      </p:sp>
      <p:grpSp>
        <p:nvGrpSpPr>
          <p:cNvPr id="3" name="组合 2">
            <a:extLst>
              <a:ext uri="{FF2B5EF4-FFF2-40B4-BE49-F238E27FC236}">
                <a16:creationId xmlns:a16="http://schemas.microsoft.com/office/drawing/2014/main" id="{2291596B-CF74-4EFE-BD23-09B828A36BA5}"/>
              </a:ext>
            </a:extLst>
          </p:cNvPr>
          <p:cNvGrpSpPr/>
          <p:nvPr/>
        </p:nvGrpSpPr>
        <p:grpSpPr>
          <a:xfrm>
            <a:off x="1816529" y="1022992"/>
            <a:ext cx="2376098" cy="512080"/>
            <a:chOff x="1800275" y="1490663"/>
            <a:chExt cx="3233739" cy="696912"/>
          </a:xfrm>
          <a:noFill/>
        </p:grpSpPr>
        <p:sp>
          <p:nvSpPr>
            <p:cNvPr id="4" name="Freeform 5">
              <a:extLst>
                <a:ext uri="{FF2B5EF4-FFF2-40B4-BE49-F238E27FC236}">
                  <a16:creationId xmlns:a16="http://schemas.microsoft.com/office/drawing/2014/main" id="{9223F49B-CCDA-4612-BC23-9FDCB9818D42}"/>
                </a:ext>
              </a:extLst>
            </p:cNvPr>
            <p:cNvSpPr/>
            <p:nvPr/>
          </p:nvSpPr>
          <p:spPr bwMode="auto">
            <a:xfrm>
              <a:off x="1800275" y="1490663"/>
              <a:ext cx="3233738" cy="696912"/>
            </a:xfrm>
            <a:custGeom>
              <a:gdLst>
                <a:gd fmla="*/ 156 w 4587" name="T0"/>
                <a:gd fmla="*/ 0 h 986" name="T1"/>
                <a:gd fmla="*/ 4432 w 4587" name="T2"/>
                <a:gd fmla="*/ 0 h 986" name="T3"/>
                <a:gd fmla="*/ 4587 w 4587" name="T4"/>
                <a:gd fmla="*/ 156 h 986" name="T5"/>
                <a:gd fmla="*/ 4587 w 4587" name="T6"/>
                <a:gd fmla="*/ 830 h 986" name="T7"/>
                <a:gd fmla="*/ 4432 w 4587" name="T8"/>
                <a:gd fmla="*/ 986 h 986" name="T9"/>
                <a:gd fmla="*/ 156 w 4587" name="T10"/>
                <a:gd fmla="*/ 986 h 986" name="T11"/>
                <a:gd fmla="*/ 0 w 4587" name="T12"/>
                <a:gd fmla="*/ 830 h 986" name="T13"/>
                <a:gd fmla="*/ 0 w 4587" name="T14"/>
                <a:gd fmla="*/ 156 h 986" name="T15"/>
                <a:gd fmla="*/ 156 w 4587" name="T16"/>
                <a:gd fmla="*/ 0 h 9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5" w="4587">
                  <a:moveTo>
                    <a:pt x="156" y="0"/>
                  </a:moveTo>
                  <a:lnTo>
                    <a:pt x="4432" y="0"/>
                  </a:lnTo>
                  <a:cubicBezTo>
                    <a:pt x="4517" y="0"/>
                    <a:pt x="4587" y="70"/>
                    <a:pt x="4587" y="156"/>
                  </a:cubicBezTo>
                  <a:lnTo>
                    <a:pt x="4587" y="830"/>
                  </a:lnTo>
                  <a:cubicBezTo>
                    <a:pt x="4587" y="916"/>
                    <a:pt x="4517" y="986"/>
                    <a:pt x="4432" y="986"/>
                  </a:cubicBezTo>
                  <a:lnTo>
                    <a:pt x="156" y="986"/>
                  </a:lnTo>
                  <a:cubicBezTo>
                    <a:pt x="70" y="986"/>
                    <a:pt x="0" y="916"/>
                    <a:pt x="0" y="830"/>
                  </a:cubicBezTo>
                  <a:lnTo>
                    <a:pt x="0" y="156"/>
                  </a:lnTo>
                  <a:cubicBezTo>
                    <a:pt x="0" y="70"/>
                    <a:pt x="70" y="0"/>
                    <a:pt x="156" y="0"/>
                  </a:cubicBezTo>
                  <a:close/>
                </a:path>
              </a:pathLst>
            </a:custGeom>
            <a:grpFill/>
            <a:ln cap="flat" w="10">
              <a:solidFill>
                <a:srgbClr val="19B49B"/>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chemeClr val="bg1">
                    <a:lumMod val="50000"/>
                  </a:schemeClr>
                </a:solidFill>
              </a:endParaRPr>
            </a:p>
          </p:txBody>
        </p:sp>
        <p:sp>
          <p:nvSpPr>
            <p:cNvPr id="5" name="TextBox 32">
              <a:extLst>
                <a:ext uri="{FF2B5EF4-FFF2-40B4-BE49-F238E27FC236}">
                  <a16:creationId xmlns:a16="http://schemas.microsoft.com/office/drawing/2014/main" id="{02B2BBF4-CA7D-480F-BE6B-C93F4809479B}"/>
                </a:ext>
              </a:extLst>
            </p:cNvPr>
            <p:cNvSpPr txBox="1"/>
            <p:nvPr/>
          </p:nvSpPr>
          <p:spPr>
            <a:xfrm>
              <a:off x="1812153" y="1657036"/>
              <a:ext cx="3221861" cy="490312"/>
            </a:xfrm>
            <a:prstGeom prst="rect">
              <a:avLst/>
            </a:prstGeom>
            <a:grpFill/>
          </p:spPr>
          <p:txBody>
            <a:bodyPr rtlCol="0" wrap="square">
              <a:spAutoFit/>
            </a:bodyPr>
            <a:lstStyle>
              <a:defPPr>
                <a:defRPr lang="zh-CN"/>
              </a:defPPr>
              <a:lvl1pPr>
                <a:defRPr b="1" sz="2800">
                  <a:solidFill>
                    <a:schemeClr val="bg1"/>
                  </a:solidFill>
                  <a:latin typeface="+mn-ea"/>
                  <a:ea typeface="+mn-ea"/>
                </a:defRPr>
              </a:lvl1pPr>
            </a:lstStyle>
            <a:p>
              <a:pPr algn="ctr" defTabSz="671901">
                <a:defRPr/>
              </a:pPr>
              <a:r>
                <a:rPr altLang="en-US" kern="0" lang="zh-CN" sz="1764">
                  <a:solidFill>
                    <a:schemeClr val="bg1">
                      <a:lumMod val="50000"/>
                    </a:schemeClr>
                  </a:solidFill>
                  <a:latin typeface="微软雅黑"/>
                  <a:ea typeface="微软雅黑"/>
                </a:rPr>
                <a:t>加入你的标题</a:t>
              </a:r>
            </a:p>
          </p:txBody>
        </p:sp>
      </p:grpSp>
      <p:grpSp>
        <p:nvGrpSpPr>
          <p:cNvPr id="6" name="组合 5">
            <a:extLst>
              <a:ext uri="{FF2B5EF4-FFF2-40B4-BE49-F238E27FC236}">
                <a16:creationId xmlns:a16="http://schemas.microsoft.com/office/drawing/2014/main" id="{80B5BC72-21F0-47AC-A7F4-8C454CC25FEF}"/>
              </a:ext>
            </a:extLst>
          </p:cNvPr>
          <p:cNvGrpSpPr/>
          <p:nvPr/>
        </p:nvGrpSpPr>
        <p:grpSpPr>
          <a:xfrm>
            <a:off x="1816529" y="1635389"/>
            <a:ext cx="2376098" cy="510913"/>
            <a:chOff x="1800275" y="2324100"/>
            <a:chExt cx="3233739" cy="695325"/>
          </a:xfrm>
          <a:noFill/>
        </p:grpSpPr>
        <p:sp>
          <p:nvSpPr>
            <p:cNvPr id="7" name="Freeform 6">
              <a:extLst>
                <a:ext uri="{FF2B5EF4-FFF2-40B4-BE49-F238E27FC236}">
                  <a16:creationId xmlns:a16="http://schemas.microsoft.com/office/drawing/2014/main" id="{C6E29DF9-3813-45B9-8F49-3024F06F7DDD}"/>
                </a:ext>
              </a:extLst>
            </p:cNvPr>
            <p:cNvSpPr/>
            <p:nvPr/>
          </p:nvSpPr>
          <p:spPr bwMode="auto">
            <a:xfrm>
              <a:off x="1800275" y="2324100"/>
              <a:ext cx="3233738" cy="695325"/>
            </a:xfrm>
            <a:custGeom>
              <a:gdLst>
                <a:gd fmla="*/ 156 w 4587" name="T0"/>
                <a:gd fmla="*/ 0 h 986" name="T1"/>
                <a:gd fmla="*/ 4432 w 4587" name="T2"/>
                <a:gd fmla="*/ 0 h 986" name="T3"/>
                <a:gd fmla="*/ 4587 w 4587" name="T4"/>
                <a:gd fmla="*/ 156 h 986" name="T5"/>
                <a:gd fmla="*/ 4587 w 4587" name="T6"/>
                <a:gd fmla="*/ 830 h 986" name="T7"/>
                <a:gd fmla="*/ 4432 w 4587" name="T8"/>
                <a:gd fmla="*/ 986 h 986" name="T9"/>
                <a:gd fmla="*/ 156 w 4587" name="T10"/>
                <a:gd fmla="*/ 986 h 986" name="T11"/>
                <a:gd fmla="*/ 0 w 4587" name="T12"/>
                <a:gd fmla="*/ 830 h 986" name="T13"/>
                <a:gd fmla="*/ 0 w 4587" name="T14"/>
                <a:gd fmla="*/ 156 h 986" name="T15"/>
                <a:gd fmla="*/ 156 w 4587" name="T16"/>
                <a:gd fmla="*/ 0 h 9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5" w="4587">
                  <a:moveTo>
                    <a:pt x="156" y="0"/>
                  </a:moveTo>
                  <a:lnTo>
                    <a:pt x="4432" y="0"/>
                  </a:lnTo>
                  <a:cubicBezTo>
                    <a:pt x="4517" y="0"/>
                    <a:pt x="4587" y="70"/>
                    <a:pt x="4587" y="156"/>
                  </a:cubicBezTo>
                  <a:lnTo>
                    <a:pt x="4587" y="830"/>
                  </a:lnTo>
                  <a:cubicBezTo>
                    <a:pt x="4587" y="916"/>
                    <a:pt x="4517" y="986"/>
                    <a:pt x="4432" y="986"/>
                  </a:cubicBezTo>
                  <a:lnTo>
                    <a:pt x="156" y="986"/>
                  </a:lnTo>
                  <a:cubicBezTo>
                    <a:pt x="70" y="986"/>
                    <a:pt x="0" y="916"/>
                    <a:pt x="0" y="830"/>
                  </a:cubicBezTo>
                  <a:lnTo>
                    <a:pt x="0" y="156"/>
                  </a:lnTo>
                  <a:cubicBezTo>
                    <a:pt x="0" y="70"/>
                    <a:pt x="70" y="0"/>
                    <a:pt x="156" y="0"/>
                  </a:cubicBezTo>
                  <a:close/>
                </a:path>
              </a:pathLst>
            </a:custGeom>
            <a:grpFill/>
            <a:ln cap="flat" w="10">
              <a:solidFill>
                <a:srgbClr val="19B49B"/>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chemeClr val="bg1">
                    <a:lumMod val="50000"/>
                  </a:schemeClr>
                </a:solidFill>
              </a:endParaRPr>
            </a:p>
          </p:txBody>
        </p:sp>
        <p:sp>
          <p:nvSpPr>
            <p:cNvPr id="8" name="TextBox 35">
              <a:extLst>
                <a:ext uri="{FF2B5EF4-FFF2-40B4-BE49-F238E27FC236}">
                  <a16:creationId xmlns:a16="http://schemas.microsoft.com/office/drawing/2014/main" id="{8CBEC4BE-99B6-4169-A276-ADDEE58E5941}"/>
                </a:ext>
              </a:extLst>
            </p:cNvPr>
            <p:cNvSpPr txBox="1"/>
            <p:nvPr/>
          </p:nvSpPr>
          <p:spPr>
            <a:xfrm>
              <a:off x="1812153" y="2440929"/>
              <a:ext cx="3221861" cy="490313"/>
            </a:xfrm>
            <a:prstGeom prst="rect">
              <a:avLst/>
            </a:prstGeom>
            <a:grpFill/>
          </p:spPr>
          <p:txBody>
            <a:bodyPr rtlCol="0" wrap="square">
              <a:spAutoFit/>
            </a:bodyPr>
            <a:lstStyle>
              <a:defPPr>
                <a:defRPr lang="zh-CN"/>
              </a:defPPr>
              <a:lvl1pPr>
                <a:defRPr b="1" sz="2800">
                  <a:solidFill>
                    <a:schemeClr val="bg1"/>
                  </a:solidFill>
                  <a:latin typeface="+mn-ea"/>
                  <a:ea typeface="+mn-ea"/>
                </a:defRPr>
              </a:lvl1pPr>
            </a:lstStyle>
            <a:p>
              <a:pPr algn="ctr" lvl="0">
                <a:defRPr/>
              </a:pPr>
              <a:r>
                <a:rPr altLang="en-US" kern="0" lang="zh-CN" sz="1764">
                  <a:solidFill>
                    <a:schemeClr val="bg1">
                      <a:lumMod val="50000"/>
                    </a:schemeClr>
                  </a:solidFill>
                  <a:latin typeface="微软雅黑"/>
                  <a:ea typeface="微软雅黑"/>
                </a:rPr>
                <a:t>加入你的标题</a:t>
              </a:r>
            </a:p>
          </p:txBody>
        </p:sp>
      </p:grpSp>
      <p:grpSp>
        <p:nvGrpSpPr>
          <p:cNvPr id="9" name="组合 8">
            <a:extLst>
              <a:ext uri="{FF2B5EF4-FFF2-40B4-BE49-F238E27FC236}">
                <a16:creationId xmlns:a16="http://schemas.microsoft.com/office/drawing/2014/main" id="{6CE8329B-5815-4BBF-884B-C851967E649A}"/>
              </a:ext>
            </a:extLst>
          </p:cNvPr>
          <p:cNvGrpSpPr/>
          <p:nvPr/>
        </p:nvGrpSpPr>
        <p:grpSpPr>
          <a:xfrm>
            <a:off x="1816529" y="2246618"/>
            <a:ext cx="2376098" cy="512080"/>
            <a:chOff x="1800275" y="3155950"/>
            <a:chExt cx="3233739" cy="696912"/>
          </a:xfrm>
          <a:noFill/>
        </p:grpSpPr>
        <p:sp>
          <p:nvSpPr>
            <p:cNvPr id="10" name="Freeform 7">
              <a:extLst>
                <a:ext uri="{FF2B5EF4-FFF2-40B4-BE49-F238E27FC236}">
                  <a16:creationId xmlns:a16="http://schemas.microsoft.com/office/drawing/2014/main" id="{1434530F-14E1-42FA-9B84-0095D7FB6C1B}"/>
                </a:ext>
              </a:extLst>
            </p:cNvPr>
            <p:cNvSpPr/>
            <p:nvPr/>
          </p:nvSpPr>
          <p:spPr bwMode="auto">
            <a:xfrm>
              <a:off x="1800275" y="3155950"/>
              <a:ext cx="3233738" cy="696912"/>
            </a:xfrm>
            <a:custGeom>
              <a:gdLst>
                <a:gd fmla="*/ 156 w 4587" name="T0"/>
                <a:gd fmla="*/ 0 h 986" name="T1"/>
                <a:gd fmla="*/ 4432 w 4587" name="T2"/>
                <a:gd fmla="*/ 0 h 986" name="T3"/>
                <a:gd fmla="*/ 4587 w 4587" name="T4"/>
                <a:gd fmla="*/ 156 h 986" name="T5"/>
                <a:gd fmla="*/ 4587 w 4587" name="T6"/>
                <a:gd fmla="*/ 830 h 986" name="T7"/>
                <a:gd fmla="*/ 4432 w 4587" name="T8"/>
                <a:gd fmla="*/ 986 h 986" name="T9"/>
                <a:gd fmla="*/ 156 w 4587" name="T10"/>
                <a:gd fmla="*/ 986 h 986" name="T11"/>
                <a:gd fmla="*/ 0 w 4587" name="T12"/>
                <a:gd fmla="*/ 830 h 986" name="T13"/>
                <a:gd fmla="*/ 0 w 4587" name="T14"/>
                <a:gd fmla="*/ 156 h 986" name="T15"/>
                <a:gd fmla="*/ 156 w 4587" name="T16"/>
                <a:gd fmla="*/ 0 h 9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5" w="4587">
                  <a:moveTo>
                    <a:pt x="156" y="0"/>
                  </a:moveTo>
                  <a:lnTo>
                    <a:pt x="4432" y="0"/>
                  </a:lnTo>
                  <a:cubicBezTo>
                    <a:pt x="4517" y="0"/>
                    <a:pt x="4587" y="70"/>
                    <a:pt x="4587" y="156"/>
                  </a:cubicBezTo>
                  <a:lnTo>
                    <a:pt x="4587" y="830"/>
                  </a:lnTo>
                  <a:cubicBezTo>
                    <a:pt x="4587" y="916"/>
                    <a:pt x="4517" y="986"/>
                    <a:pt x="4432" y="986"/>
                  </a:cubicBezTo>
                  <a:lnTo>
                    <a:pt x="156" y="986"/>
                  </a:lnTo>
                  <a:cubicBezTo>
                    <a:pt x="70" y="986"/>
                    <a:pt x="0" y="916"/>
                    <a:pt x="0" y="830"/>
                  </a:cubicBezTo>
                  <a:lnTo>
                    <a:pt x="0" y="156"/>
                  </a:lnTo>
                  <a:cubicBezTo>
                    <a:pt x="0" y="70"/>
                    <a:pt x="70" y="0"/>
                    <a:pt x="156" y="0"/>
                  </a:cubicBezTo>
                  <a:close/>
                </a:path>
              </a:pathLst>
            </a:custGeom>
            <a:grpFill/>
            <a:ln cap="flat" w="10">
              <a:solidFill>
                <a:srgbClr val="19B49B"/>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chemeClr val="bg1">
                    <a:lumMod val="50000"/>
                  </a:schemeClr>
                </a:solidFill>
              </a:endParaRPr>
            </a:p>
          </p:txBody>
        </p:sp>
        <p:sp>
          <p:nvSpPr>
            <p:cNvPr id="11" name="TextBox 39">
              <a:extLst>
                <a:ext uri="{FF2B5EF4-FFF2-40B4-BE49-F238E27FC236}">
                  <a16:creationId xmlns:a16="http://schemas.microsoft.com/office/drawing/2014/main" id="{48E818A7-8E15-4D08-9225-53E66A335619}"/>
                </a:ext>
              </a:extLst>
            </p:cNvPr>
            <p:cNvSpPr txBox="1"/>
            <p:nvPr/>
          </p:nvSpPr>
          <p:spPr>
            <a:xfrm>
              <a:off x="1812153" y="3273574"/>
              <a:ext cx="3221861" cy="490312"/>
            </a:xfrm>
            <a:prstGeom prst="rect">
              <a:avLst/>
            </a:prstGeom>
            <a:grpFill/>
          </p:spPr>
          <p:txBody>
            <a:bodyPr rtlCol="0" wrap="square">
              <a:spAutoFit/>
            </a:bodyPr>
            <a:lstStyle>
              <a:defPPr>
                <a:defRPr lang="zh-CN"/>
              </a:defPPr>
              <a:lvl1pPr>
                <a:defRPr b="1" sz="2800">
                  <a:solidFill>
                    <a:schemeClr val="bg1"/>
                  </a:solidFill>
                  <a:latin typeface="+mn-ea"/>
                  <a:ea typeface="+mn-ea"/>
                </a:defRPr>
              </a:lvl1pPr>
            </a:lstStyle>
            <a:p>
              <a:pPr algn="ctr" lvl="0">
                <a:defRPr/>
              </a:pPr>
              <a:r>
                <a:rPr altLang="en-US" kern="0" lang="zh-CN" sz="1764">
                  <a:solidFill>
                    <a:schemeClr val="bg1">
                      <a:lumMod val="50000"/>
                    </a:schemeClr>
                  </a:solidFill>
                  <a:latin typeface="微软雅黑"/>
                  <a:ea typeface="微软雅黑"/>
                </a:rPr>
                <a:t>加入你的标题</a:t>
              </a:r>
            </a:p>
          </p:txBody>
        </p:sp>
      </p:grpSp>
      <p:grpSp>
        <p:nvGrpSpPr>
          <p:cNvPr id="12" name="组合 11">
            <a:extLst>
              <a:ext uri="{FF2B5EF4-FFF2-40B4-BE49-F238E27FC236}">
                <a16:creationId xmlns:a16="http://schemas.microsoft.com/office/drawing/2014/main" id="{88524059-6263-4AA1-9309-640A65F1D018}"/>
              </a:ext>
            </a:extLst>
          </p:cNvPr>
          <p:cNvGrpSpPr/>
          <p:nvPr/>
        </p:nvGrpSpPr>
        <p:grpSpPr>
          <a:xfrm>
            <a:off x="1816529" y="2859015"/>
            <a:ext cx="2376098" cy="510913"/>
            <a:chOff x="1800275" y="3989388"/>
            <a:chExt cx="3233739" cy="695325"/>
          </a:xfrm>
          <a:noFill/>
        </p:grpSpPr>
        <p:sp>
          <p:nvSpPr>
            <p:cNvPr id="13" name="Freeform 8">
              <a:extLst>
                <a:ext uri="{FF2B5EF4-FFF2-40B4-BE49-F238E27FC236}">
                  <a16:creationId xmlns:a16="http://schemas.microsoft.com/office/drawing/2014/main" id="{65FBC61F-BB8F-4171-BB79-092BCAF2D39A}"/>
                </a:ext>
              </a:extLst>
            </p:cNvPr>
            <p:cNvSpPr/>
            <p:nvPr/>
          </p:nvSpPr>
          <p:spPr bwMode="auto">
            <a:xfrm>
              <a:off x="1800275" y="3989388"/>
              <a:ext cx="3233738" cy="695325"/>
            </a:xfrm>
            <a:custGeom>
              <a:gdLst>
                <a:gd fmla="*/ 156 w 4587" name="T0"/>
                <a:gd fmla="*/ 0 h 985" name="T1"/>
                <a:gd fmla="*/ 4432 w 4587" name="T2"/>
                <a:gd fmla="*/ 0 h 985" name="T3"/>
                <a:gd fmla="*/ 4587 w 4587" name="T4"/>
                <a:gd fmla="*/ 155 h 985" name="T5"/>
                <a:gd fmla="*/ 4587 w 4587" name="T6"/>
                <a:gd fmla="*/ 830 h 985" name="T7"/>
                <a:gd fmla="*/ 4432 w 4587" name="T8"/>
                <a:gd fmla="*/ 985 h 985" name="T9"/>
                <a:gd fmla="*/ 156 w 4587" name="T10"/>
                <a:gd fmla="*/ 985 h 985" name="T11"/>
                <a:gd fmla="*/ 0 w 4587" name="T12"/>
                <a:gd fmla="*/ 830 h 985" name="T13"/>
                <a:gd fmla="*/ 0 w 4587" name="T14"/>
                <a:gd fmla="*/ 155 h 985" name="T15"/>
                <a:gd fmla="*/ 156 w 4587" name="T16"/>
                <a:gd fmla="*/ 0 h 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4" w="4587">
                  <a:moveTo>
                    <a:pt x="156" y="0"/>
                  </a:moveTo>
                  <a:lnTo>
                    <a:pt x="4432" y="0"/>
                  </a:lnTo>
                  <a:cubicBezTo>
                    <a:pt x="4517" y="0"/>
                    <a:pt x="4587" y="70"/>
                    <a:pt x="4587" y="155"/>
                  </a:cubicBezTo>
                  <a:lnTo>
                    <a:pt x="4587" y="830"/>
                  </a:lnTo>
                  <a:cubicBezTo>
                    <a:pt x="4587" y="915"/>
                    <a:pt x="4517" y="985"/>
                    <a:pt x="4432" y="985"/>
                  </a:cubicBezTo>
                  <a:lnTo>
                    <a:pt x="156" y="985"/>
                  </a:lnTo>
                  <a:cubicBezTo>
                    <a:pt x="70" y="985"/>
                    <a:pt x="0" y="915"/>
                    <a:pt x="0" y="830"/>
                  </a:cubicBezTo>
                  <a:lnTo>
                    <a:pt x="0" y="155"/>
                  </a:lnTo>
                  <a:cubicBezTo>
                    <a:pt x="0" y="70"/>
                    <a:pt x="70" y="0"/>
                    <a:pt x="156" y="0"/>
                  </a:cubicBezTo>
                  <a:close/>
                </a:path>
              </a:pathLst>
            </a:custGeom>
            <a:grpFill/>
            <a:ln cap="flat" w="10">
              <a:solidFill>
                <a:srgbClr val="19B49B"/>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chemeClr val="bg1">
                    <a:lumMod val="50000"/>
                  </a:schemeClr>
                </a:solidFill>
              </a:endParaRPr>
            </a:p>
          </p:txBody>
        </p:sp>
        <p:sp>
          <p:nvSpPr>
            <p:cNvPr id="14" name="TextBox 42">
              <a:extLst>
                <a:ext uri="{FF2B5EF4-FFF2-40B4-BE49-F238E27FC236}">
                  <a16:creationId xmlns:a16="http://schemas.microsoft.com/office/drawing/2014/main" id="{E754C740-8718-47B6-A1F6-7B4C7B5CB03F}"/>
                </a:ext>
              </a:extLst>
            </p:cNvPr>
            <p:cNvSpPr txBox="1"/>
            <p:nvPr/>
          </p:nvSpPr>
          <p:spPr>
            <a:xfrm>
              <a:off x="1812153" y="4106218"/>
              <a:ext cx="3221861" cy="490313"/>
            </a:xfrm>
            <a:prstGeom prst="rect">
              <a:avLst/>
            </a:prstGeom>
            <a:grpFill/>
          </p:spPr>
          <p:txBody>
            <a:bodyPr rtlCol="0" wrap="square">
              <a:spAutoFit/>
            </a:bodyPr>
            <a:lstStyle>
              <a:defPPr>
                <a:defRPr lang="zh-CN"/>
              </a:defPPr>
              <a:lvl1pPr>
                <a:defRPr b="1" sz="2800">
                  <a:solidFill>
                    <a:schemeClr val="bg1"/>
                  </a:solidFill>
                  <a:latin typeface="+mn-ea"/>
                  <a:ea typeface="+mn-ea"/>
                </a:defRPr>
              </a:lvl1pPr>
            </a:lstStyle>
            <a:p>
              <a:pPr algn="ctr" lvl="0">
                <a:defRPr/>
              </a:pPr>
              <a:r>
                <a:rPr altLang="en-US" kern="0" lang="zh-CN" sz="1764">
                  <a:solidFill>
                    <a:schemeClr val="bg1">
                      <a:lumMod val="50000"/>
                    </a:schemeClr>
                  </a:solidFill>
                  <a:latin typeface="微软雅黑"/>
                  <a:ea typeface="微软雅黑"/>
                </a:rPr>
                <a:t>加入你的标题</a:t>
              </a:r>
            </a:p>
          </p:txBody>
        </p:sp>
      </p:grpSp>
      <p:grpSp>
        <p:nvGrpSpPr>
          <p:cNvPr id="15" name="组合 14">
            <a:extLst>
              <a:ext uri="{FF2B5EF4-FFF2-40B4-BE49-F238E27FC236}">
                <a16:creationId xmlns:a16="http://schemas.microsoft.com/office/drawing/2014/main" id="{5108661A-DCBE-4C12-83D6-F4408713087C}"/>
              </a:ext>
            </a:extLst>
          </p:cNvPr>
          <p:cNvGrpSpPr/>
          <p:nvPr/>
        </p:nvGrpSpPr>
        <p:grpSpPr>
          <a:xfrm>
            <a:off x="1816529" y="3471411"/>
            <a:ext cx="2376098" cy="510913"/>
            <a:chOff x="1800275" y="4822825"/>
            <a:chExt cx="3233738" cy="695325"/>
          </a:xfrm>
          <a:noFill/>
        </p:grpSpPr>
        <p:sp>
          <p:nvSpPr>
            <p:cNvPr id="16" name="Freeform 9">
              <a:extLst>
                <a:ext uri="{FF2B5EF4-FFF2-40B4-BE49-F238E27FC236}">
                  <a16:creationId xmlns:a16="http://schemas.microsoft.com/office/drawing/2014/main" id="{A45147D7-0583-4650-A58C-41EA34F86009}"/>
                </a:ext>
              </a:extLst>
            </p:cNvPr>
            <p:cNvSpPr/>
            <p:nvPr/>
          </p:nvSpPr>
          <p:spPr bwMode="auto">
            <a:xfrm>
              <a:off x="1800275" y="4822825"/>
              <a:ext cx="3233738" cy="695325"/>
            </a:xfrm>
            <a:custGeom>
              <a:gdLst>
                <a:gd fmla="*/ 156 w 4587" name="T0"/>
                <a:gd fmla="*/ 0 h 985" name="T1"/>
                <a:gd fmla="*/ 4432 w 4587" name="T2"/>
                <a:gd fmla="*/ 0 h 985" name="T3"/>
                <a:gd fmla="*/ 4587 w 4587" name="T4"/>
                <a:gd fmla="*/ 155 h 985" name="T5"/>
                <a:gd fmla="*/ 4587 w 4587" name="T6"/>
                <a:gd fmla="*/ 830 h 985" name="T7"/>
                <a:gd fmla="*/ 4432 w 4587" name="T8"/>
                <a:gd fmla="*/ 985 h 985" name="T9"/>
                <a:gd fmla="*/ 156 w 4587" name="T10"/>
                <a:gd fmla="*/ 985 h 985" name="T11"/>
                <a:gd fmla="*/ 0 w 4587" name="T12"/>
                <a:gd fmla="*/ 830 h 985" name="T13"/>
                <a:gd fmla="*/ 0 w 4587" name="T14"/>
                <a:gd fmla="*/ 155 h 985" name="T15"/>
                <a:gd fmla="*/ 156 w 4587" name="T16"/>
                <a:gd fmla="*/ 0 h 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4" w="4587">
                  <a:moveTo>
                    <a:pt x="156" y="0"/>
                  </a:moveTo>
                  <a:lnTo>
                    <a:pt x="4432" y="0"/>
                  </a:lnTo>
                  <a:cubicBezTo>
                    <a:pt x="4517" y="0"/>
                    <a:pt x="4587" y="70"/>
                    <a:pt x="4587" y="155"/>
                  </a:cubicBezTo>
                  <a:lnTo>
                    <a:pt x="4587" y="830"/>
                  </a:lnTo>
                  <a:cubicBezTo>
                    <a:pt x="4587" y="915"/>
                    <a:pt x="4517" y="985"/>
                    <a:pt x="4432" y="985"/>
                  </a:cubicBezTo>
                  <a:lnTo>
                    <a:pt x="156" y="985"/>
                  </a:lnTo>
                  <a:cubicBezTo>
                    <a:pt x="70" y="985"/>
                    <a:pt x="0" y="915"/>
                    <a:pt x="0" y="830"/>
                  </a:cubicBezTo>
                  <a:lnTo>
                    <a:pt x="0" y="155"/>
                  </a:lnTo>
                  <a:cubicBezTo>
                    <a:pt x="0" y="70"/>
                    <a:pt x="70" y="0"/>
                    <a:pt x="156" y="0"/>
                  </a:cubicBezTo>
                  <a:close/>
                </a:path>
              </a:pathLst>
            </a:custGeom>
            <a:grpFill/>
            <a:ln cap="flat" w="10">
              <a:solidFill>
                <a:srgbClr val="19B49B"/>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chemeClr val="bg1">
                    <a:lumMod val="50000"/>
                  </a:schemeClr>
                </a:solidFill>
              </a:endParaRPr>
            </a:p>
          </p:txBody>
        </p:sp>
        <p:sp>
          <p:nvSpPr>
            <p:cNvPr id="17" name="TextBox 45">
              <a:extLst>
                <a:ext uri="{FF2B5EF4-FFF2-40B4-BE49-F238E27FC236}">
                  <a16:creationId xmlns:a16="http://schemas.microsoft.com/office/drawing/2014/main" id="{AB8B90C1-E07D-4956-B569-633FF2472645}"/>
                </a:ext>
              </a:extLst>
            </p:cNvPr>
            <p:cNvSpPr txBox="1"/>
            <p:nvPr/>
          </p:nvSpPr>
          <p:spPr>
            <a:xfrm>
              <a:off x="1812153" y="4939653"/>
              <a:ext cx="3221860" cy="490313"/>
            </a:xfrm>
            <a:prstGeom prst="rect">
              <a:avLst/>
            </a:prstGeom>
            <a:grpFill/>
          </p:spPr>
          <p:txBody>
            <a:bodyPr rtlCol="0" wrap="square">
              <a:spAutoFit/>
            </a:bodyPr>
            <a:lstStyle>
              <a:defPPr>
                <a:defRPr lang="zh-CN"/>
              </a:defPPr>
              <a:lvl1pPr>
                <a:defRPr b="1" sz="2800">
                  <a:solidFill>
                    <a:schemeClr val="bg1"/>
                  </a:solidFill>
                  <a:latin typeface="+mn-ea"/>
                  <a:ea typeface="+mn-ea"/>
                </a:defRPr>
              </a:lvl1pPr>
            </a:lstStyle>
            <a:p>
              <a:pPr algn="ctr" lvl="0">
                <a:defRPr/>
              </a:pPr>
              <a:r>
                <a:rPr altLang="en-US" kern="0" lang="zh-CN" sz="1764">
                  <a:solidFill>
                    <a:schemeClr val="bg1">
                      <a:lumMod val="50000"/>
                    </a:schemeClr>
                  </a:solidFill>
                  <a:latin typeface="微软雅黑"/>
                  <a:ea typeface="微软雅黑"/>
                </a:rPr>
                <a:t>加入你的标题</a:t>
              </a:r>
            </a:p>
          </p:txBody>
        </p:sp>
      </p:grpSp>
      <p:grpSp>
        <p:nvGrpSpPr>
          <p:cNvPr id="18" name="组合 17">
            <a:extLst>
              <a:ext uri="{FF2B5EF4-FFF2-40B4-BE49-F238E27FC236}">
                <a16:creationId xmlns:a16="http://schemas.microsoft.com/office/drawing/2014/main" id="{C1377AC0-E459-4377-9D9E-0563C026CBB4}"/>
              </a:ext>
            </a:extLst>
          </p:cNvPr>
          <p:cNvGrpSpPr/>
          <p:nvPr/>
        </p:nvGrpSpPr>
        <p:grpSpPr>
          <a:xfrm>
            <a:off x="1816529" y="4082640"/>
            <a:ext cx="2376098" cy="512080"/>
            <a:chOff x="1800275" y="5654675"/>
            <a:chExt cx="3233738" cy="696912"/>
          </a:xfrm>
          <a:noFill/>
        </p:grpSpPr>
        <p:sp>
          <p:nvSpPr>
            <p:cNvPr id="19" name="Freeform 10">
              <a:extLst>
                <a:ext uri="{FF2B5EF4-FFF2-40B4-BE49-F238E27FC236}">
                  <a16:creationId xmlns:a16="http://schemas.microsoft.com/office/drawing/2014/main" id="{352BE92F-79A6-406B-AEDE-306B0061A899}"/>
                </a:ext>
              </a:extLst>
            </p:cNvPr>
            <p:cNvSpPr/>
            <p:nvPr/>
          </p:nvSpPr>
          <p:spPr bwMode="auto">
            <a:xfrm>
              <a:off x="1800275" y="5654675"/>
              <a:ext cx="3233738" cy="696912"/>
            </a:xfrm>
            <a:custGeom>
              <a:gdLst>
                <a:gd fmla="*/ 156 w 4587" name="T0"/>
                <a:gd fmla="*/ 0 h 986" name="T1"/>
                <a:gd fmla="*/ 4432 w 4587" name="T2"/>
                <a:gd fmla="*/ 0 h 986" name="T3"/>
                <a:gd fmla="*/ 4587 w 4587" name="T4"/>
                <a:gd fmla="*/ 156 h 986" name="T5"/>
                <a:gd fmla="*/ 4587 w 4587" name="T6"/>
                <a:gd fmla="*/ 830 h 986" name="T7"/>
                <a:gd fmla="*/ 4432 w 4587" name="T8"/>
                <a:gd fmla="*/ 986 h 986" name="T9"/>
                <a:gd fmla="*/ 156 w 4587" name="T10"/>
                <a:gd fmla="*/ 986 h 986" name="T11"/>
                <a:gd fmla="*/ 0 w 4587" name="T12"/>
                <a:gd fmla="*/ 830 h 986" name="T13"/>
                <a:gd fmla="*/ 0 w 4587" name="T14"/>
                <a:gd fmla="*/ 156 h 986" name="T15"/>
                <a:gd fmla="*/ 156 w 4587" name="T16"/>
                <a:gd fmla="*/ 0 h 9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5" w="4587">
                  <a:moveTo>
                    <a:pt x="156" y="0"/>
                  </a:moveTo>
                  <a:lnTo>
                    <a:pt x="4432" y="0"/>
                  </a:lnTo>
                  <a:cubicBezTo>
                    <a:pt x="4517" y="0"/>
                    <a:pt x="4587" y="70"/>
                    <a:pt x="4587" y="156"/>
                  </a:cubicBezTo>
                  <a:lnTo>
                    <a:pt x="4587" y="830"/>
                  </a:lnTo>
                  <a:cubicBezTo>
                    <a:pt x="4587" y="916"/>
                    <a:pt x="4517" y="986"/>
                    <a:pt x="4432" y="986"/>
                  </a:cubicBezTo>
                  <a:lnTo>
                    <a:pt x="156" y="986"/>
                  </a:lnTo>
                  <a:cubicBezTo>
                    <a:pt x="70" y="986"/>
                    <a:pt x="0" y="916"/>
                    <a:pt x="0" y="830"/>
                  </a:cubicBezTo>
                  <a:lnTo>
                    <a:pt x="0" y="156"/>
                  </a:lnTo>
                  <a:cubicBezTo>
                    <a:pt x="0" y="70"/>
                    <a:pt x="70" y="0"/>
                    <a:pt x="156" y="0"/>
                  </a:cubicBezTo>
                  <a:close/>
                </a:path>
              </a:pathLst>
            </a:custGeom>
            <a:grpFill/>
            <a:ln cap="flat" w="10">
              <a:solidFill>
                <a:srgbClr val="19B49B"/>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chemeClr val="bg1">
                    <a:lumMod val="50000"/>
                  </a:schemeClr>
                </a:solidFill>
              </a:endParaRPr>
            </a:p>
          </p:txBody>
        </p:sp>
        <p:sp>
          <p:nvSpPr>
            <p:cNvPr id="20" name="TextBox 48">
              <a:extLst>
                <a:ext uri="{FF2B5EF4-FFF2-40B4-BE49-F238E27FC236}">
                  <a16:creationId xmlns:a16="http://schemas.microsoft.com/office/drawing/2014/main" id="{EAC45FBE-F0B3-4A69-85D9-28FDA257FED7}"/>
                </a:ext>
              </a:extLst>
            </p:cNvPr>
            <p:cNvSpPr txBox="1"/>
            <p:nvPr/>
          </p:nvSpPr>
          <p:spPr>
            <a:xfrm>
              <a:off x="1813126" y="5654675"/>
              <a:ext cx="3220887" cy="551083"/>
            </a:xfrm>
            <a:prstGeom prst="rect">
              <a:avLst/>
            </a:prstGeom>
            <a:grpFill/>
          </p:spPr>
          <p:txBody>
            <a:bodyPr rtlCol="0" wrap="square">
              <a:spAutoFit/>
            </a:bodyPr>
            <a:lstStyle>
              <a:defPPr>
                <a:defRPr lang="zh-CN"/>
              </a:defPPr>
              <a:lvl1pPr>
                <a:defRPr b="1" sz="2800">
                  <a:solidFill>
                    <a:schemeClr val="bg1"/>
                  </a:solidFill>
                  <a:latin typeface="+mn-ea"/>
                  <a:ea typeface="+mn-ea"/>
                </a:defRPr>
              </a:lvl1pPr>
            </a:lstStyle>
            <a:p>
              <a:pPr algn="ctr" defTabSz="671901">
                <a:defRPr/>
              </a:pPr>
              <a:r>
                <a:rPr altLang="zh-CN" kern="0" lang="en-US" sz="2057">
                  <a:solidFill>
                    <a:schemeClr val="bg1">
                      <a:lumMod val="50000"/>
                    </a:schemeClr>
                  </a:solidFill>
                  <a:latin typeface="微软雅黑"/>
                  <a:ea typeface="微软雅黑"/>
                </a:rPr>
                <a:t>……</a:t>
              </a:r>
            </a:p>
          </p:txBody>
        </p:sp>
      </p:grpSp>
      <p:grpSp>
        <p:nvGrpSpPr>
          <p:cNvPr id="21" name="组合 20">
            <a:extLst>
              <a:ext uri="{FF2B5EF4-FFF2-40B4-BE49-F238E27FC236}">
                <a16:creationId xmlns:a16="http://schemas.microsoft.com/office/drawing/2014/main" id="{5EDBAAB7-46E1-43D6-B764-31989FD9091E}"/>
              </a:ext>
            </a:extLst>
          </p:cNvPr>
          <p:cNvGrpSpPr/>
          <p:nvPr/>
        </p:nvGrpSpPr>
        <p:grpSpPr>
          <a:xfrm>
            <a:off x="5186348" y="1650839"/>
            <a:ext cx="2281788" cy="2284647"/>
            <a:chOff x="6386413" y="2345128"/>
            <a:chExt cx="3105388" cy="3109278"/>
          </a:xfrm>
        </p:grpSpPr>
        <p:sp>
          <p:nvSpPr>
            <p:cNvPr id="22" name="Oval 15">
              <a:extLst>
                <a:ext uri="{FF2B5EF4-FFF2-40B4-BE49-F238E27FC236}">
                  <a16:creationId xmlns:a16="http://schemas.microsoft.com/office/drawing/2014/main" id="{E5B1AABD-E34D-41CF-841B-E997F521803A}"/>
                </a:ext>
              </a:extLst>
            </p:cNvPr>
            <p:cNvSpPr>
              <a:spLocks noChangeArrowheads="1"/>
            </p:cNvSpPr>
            <p:nvPr/>
          </p:nvSpPr>
          <p:spPr bwMode="auto">
            <a:xfrm>
              <a:off x="6386413" y="2345128"/>
              <a:ext cx="3105388" cy="3109278"/>
            </a:xfrm>
            <a:prstGeom prst="ellipse">
              <a:avLst/>
            </a:prstGeom>
            <a:solidFill>
              <a:srgbClr val="19B49B"/>
            </a:solidFill>
            <a:ln cap="flat" w="10">
              <a:solidFill>
                <a:srgbClr val="FFFFFF"/>
              </a:solidFill>
              <a:prstDash val="solid"/>
              <a:miter lim="800000"/>
            </a:ln>
          </p:spPr>
          <p:txBody>
            <a:bodyPr anchor="t" anchorCtr="0" bIns="33594" compatLnSpc="1" lIns="67189" numCol="1" rIns="67189" tIns="33594" vert="horz" wrap="square">
              <a:prstTxWarp prst="textNoShape">
                <a:avLst/>
              </a:prstTxWarp>
            </a:bodyPr>
            <a:lstStyle/>
            <a:p>
              <a:pPr defTabSz="671901">
                <a:defRPr/>
              </a:pPr>
              <a:endParaRPr altLang="en-US" kern="0" lang="zh-CN" sz="1323">
                <a:solidFill>
                  <a:schemeClr val="bg1"/>
                </a:solidFill>
              </a:endParaRPr>
            </a:p>
          </p:txBody>
        </p:sp>
        <p:sp>
          <p:nvSpPr>
            <p:cNvPr id="23" name="TextBox 51">
              <a:extLst>
                <a:ext uri="{FF2B5EF4-FFF2-40B4-BE49-F238E27FC236}">
                  <a16:creationId xmlns:a16="http://schemas.microsoft.com/office/drawing/2014/main" id="{44238085-9EDD-48A2-8E02-E683781CE103}"/>
                </a:ext>
              </a:extLst>
            </p:cNvPr>
            <p:cNvSpPr txBox="1"/>
            <p:nvPr/>
          </p:nvSpPr>
          <p:spPr>
            <a:xfrm>
              <a:off x="6941269" y="2712116"/>
              <a:ext cx="2446876" cy="2319236"/>
            </a:xfrm>
            <a:prstGeom prst="rect">
              <a:avLst/>
            </a:prstGeom>
            <a:noFill/>
          </p:spPr>
          <p:txBody>
            <a:bodyPr rtlCol="0" wrap="square">
              <a:spAutoFit/>
            </a:bodyPr>
            <a:lstStyle/>
            <a:p>
              <a:pPr defTabSz="671901">
                <a:defRPr/>
              </a:pPr>
              <a:r>
                <a:rPr altLang="en-US" b="1" kern="0" lang="zh-CN" sz="5291">
                  <a:solidFill>
                    <a:schemeClr val="bg1"/>
                  </a:solidFill>
                  <a:latin typeface="微软雅黑"/>
                  <a:ea typeface="微软雅黑"/>
                </a:rPr>
                <a:t>加入标题</a:t>
              </a:r>
            </a:p>
          </p:txBody>
        </p:sp>
      </p:grpSp>
      <p:sp>
        <p:nvSpPr>
          <p:cNvPr id="24" name="TextBox 20">
            <a:extLst>
              <a:ext uri="{FF2B5EF4-FFF2-40B4-BE49-F238E27FC236}">
                <a16:creationId xmlns:a16="http://schemas.microsoft.com/office/drawing/2014/main" id="{B267E090-4579-4EB2-9A01-AF72F021F744}"/>
              </a:ext>
            </a:extLst>
          </p:cNvPr>
          <p:cNvSpPr txBox="1"/>
          <p:nvPr/>
        </p:nvSpPr>
        <p:spPr>
          <a:xfrm>
            <a:off x="907976" y="292746"/>
            <a:ext cx="2067957" cy="457200"/>
          </a:xfrm>
          <a:prstGeom prst="rect">
            <a:avLst/>
          </a:prstGeom>
          <a:noFill/>
        </p:spPr>
        <p:txBody>
          <a:bodyPr rtlCol="0" wrap="square">
            <a:spAutoFit/>
          </a:bodyPr>
          <a:lstStyle/>
          <a:p>
            <a:r>
              <a:rPr altLang="en-US" b="1" lang="zh-CN" sz="2400">
                <a:latin charset="-122" panose="02000000000000000000" pitchFamily="2" typeface="方正兰亭准黑_GBK"/>
                <a:ea charset="-122" panose="02000000000000000000" pitchFamily="2" typeface="方正兰亭准黑_GBK"/>
              </a:rPr>
              <a:t>具体工作明细</a:t>
            </a:r>
          </a:p>
        </p:txBody>
      </p:sp>
      <p:sp>
        <p:nvSpPr>
          <p:cNvPr id="25" name="矩形 24">
            <a:extLst>
              <a:ext uri="{FF2B5EF4-FFF2-40B4-BE49-F238E27FC236}">
                <a16:creationId xmlns:a16="http://schemas.microsoft.com/office/drawing/2014/main" id="{6976FFEF-D1AD-45AC-AB64-022C42DD4ED3}"/>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latin charset="0" panose="020b0503020202020204" pitchFamily="34" typeface="Agency FB"/>
              </a:rPr>
              <a:t>01</a:t>
            </a:r>
          </a:p>
        </p:txBody>
      </p:sp>
      <p:cxnSp>
        <p:nvCxnSpPr>
          <p:cNvPr id="26" name="直接连接符 25">
            <a:extLst>
              <a:ext uri="{FF2B5EF4-FFF2-40B4-BE49-F238E27FC236}">
                <a16:creationId xmlns:a16="http://schemas.microsoft.com/office/drawing/2014/main" id="{416BDB12-F74C-4240-936D-529A513B2C38}"/>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7" name="组合 26">
            <a:extLst>
              <a:ext uri="{FF2B5EF4-FFF2-40B4-BE49-F238E27FC236}">
                <a16:creationId xmlns:a16="http://schemas.microsoft.com/office/drawing/2014/main" id="{AA133D34-A5E7-480F-8731-7E29E603DCDC}"/>
              </a:ext>
            </a:extLst>
          </p:cNvPr>
          <p:cNvGrpSpPr/>
          <p:nvPr/>
        </p:nvGrpSpPr>
        <p:grpSpPr>
          <a:xfrm>
            <a:off x="6836829" y="219003"/>
            <a:ext cx="2812751" cy="584775"/>
            <a:chOff x="6836829" y="219003"/>
            <a:chExt cx="2812751" cy="584775"/>
          </a:xfrm>
        </p:grpSpPr>
        <p:sp>
          <p:nvSpPr>
            <p:cNvPr id="28" name="TextBox 20">
              <a:extLst>
                <a:ext uri="{FF2B5EF4-FFF2-40B4-BE49-F238E27FC236}">
                  <a16:creationId xmlns:a16="http://schemas.microsoft.com/office/drawing/2014/main" id="{7935508F-746C-473E-8125-76C36ACA905B}"/>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9" name="TextBox 20">
              <a:extLst>
                <a:ext uri="{FF2B5EF4-FFF2-40B4-BE49-F238E27FC236}">
                  <a16:creationId xmlns:a16="http://schemas.microsoft.com/office/drawing/2014/main" id="{A90FB6F7-4A7F-4B53-85EE-EA654295931E}"/>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30" name="TextBox 20">
              <a:extLst>
                <a:ext uri="{FF2B5EF4-FFF2-40B4-BE49-F238E27FC236}">
                  <a16:creationId xmlns:a16="http://schemas.microsoft.com/office/drawing/2014/main" id="{AD4A6149-4E93-4F4D-BBF9-1CDDBC6F706F}"/>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31" name="任意多边形: 形状 30">
            <a:extLst>
              <a:ext uri="{FF2B5EF4-FFF2-40B4-BE49-F238E27FC236}">
                <a16:creationId xmlns:a16="http://schemas.microsoft.com/office/drawing/2014/main" id="{9E4D0EF5-6C4A-4568-AF54-DCDD8D4D9174}"/>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27906481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100" id="7"/>
                                        <p:tgtEl>
                                          <p:spTgt spid="31"/>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6"/>
                                        </p:tgtEl>
                                        <p:attrNameLst>
                                          <p:attrName>style.visibility</p:attrName>
                                        </p:attrNameLst>
                                      </p:cBhvr>
                                      <p:to>
                                        <p:strVal val="visible"/>
                                      </p:to>
                                    </p:set>
                                    <p:animEffect filter="wipe(left)" transition="in">
                                      <p:cBhvr>
                                        <p:cTn dur="300" id="11"/>
                                        <p:tgtEl>
                                          <p:spTgt spid="26"/>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5"/>
                                        </p:tgtEl>
                                        <p:attrNameLst>
                                          <p:attrName>style.visibility</p:attrName>
                                        </p:attrNameLst>
                                      </p:cBhvr>
                                      <p:to>
                                        <p:strVal val="visible"/>
                                      </p:to>
                                    </p:set>
                                    <p:anim calcmode="lin" valueType="num">
                                      <p:cBhvr additive="base">
                                        <p:cTn dur="400" fill="hold" id="14"/>
                                        <p:tgtEl>
                                          <p:spTgt spid="25"/>
                                        </p:tgtEl>
                                        <p:attrNameLst>
                                          <p:attrName>ppt_x</p:attrName>
                                        </p:attrNameLst>
                                      </p:cBhvr>
                                      <p:tavLst>
                                        <p:tav tm="0">
                                          <p:val>
                                            <p:strVal val="0-#ppt_w/2"/>
                                          </p:val>
                                        </p:tav>
                                        <p:tav tm="100000">
                                          <p:val>
                                            <p:strVal val="#ppt_x"/>
                                          </p:val>
                                        </p:tav>
                                      </p:tavLst>
                                    </p:anim>
                                    <p:anim calcmode="lin" valueType="num">
                                      <p:cBhvr additive="base">
                                        <p:cTn dur="400" fill="hold" id="15"/>
                                        <p:tgtEl>
                                          <p:spTgt spid="25"/>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24"/>
                                        </p:tgtEl>
                                        <p:attrNameLst>
                                          <p:attrName>style.visibility</p:attrName>
                                        </p:attrNameLst>
                                      </p:cBhvr>
                                      <p:to>
                                        <p:strVal val="visible"/>
                                      </p:to>
                                    </p:set>
                                    <p:anim calcmode="lin" valueType="num">
                                      <p:cBhvr additive="base">
                                        <p:cTn dur="400" fill="hold" id="19"/>
                                        <p:tgtEl>
                                          <p:spTgt spid="24"/>
                                        </p:tgtEl>
                                        <p:attrNameLst>
                                          <p:attrName>ppt_x</p:attrName>
                                        </p:attrNameLst>
                                      </p:cBhvr>
                                      <p:tavLst>
                                        <p:tav tm="0">
                                          <p:val>
                                            <p:strVal val="0-#ppt_w/2"/>
                                          </p:val>
                                        </p:tav>
                                        <p:tav tm="100000">
                                          <p:val>
                                            <p:strVal val="#ppt_x"/>
                                          </p:val>
                                        </p:tav>
                                      </p:tavLst>
                                    </p:anim>
                                    <p:anim calcmode="lin" valueType="num">
                                      <p:cBhvr additive="base">
                                        <p:cTn dur="400" fill="hold" id="20"/>
                                        <p:tgtEl>
                                          <p:spTgt spid="24"/>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7"/>
                                        </p:tgtEl>
                                        <p:attrNameLst>
                                          <p:attrName>style.visibility</p:attrName>
                                        </p:attrNameLst>
                                      </p:cBhvr>
                                      <p:to>
                                        <p:strVal val="visible"/>
                                      </p:to>
                                    </p:set>
                                    <p:animEffect filter="randombar(horizontal)" transition="in">
                                      <p:cBhvr>
                                        <p:cTn dur="400" id="23"/>
                                        <p:tgtEl>
                                          <p:spTgt spid="27"/>
                                        </p:tgtEl>
                                      </p:cBhvr>
                                    </p:animEffect>
                                  </p:childTnLst>
                                </p:cTn>
                              </p:par>
                            </p:childTnLst>
                          </p:cTn>
                        </p:par>
                        <p:par>
                          <p:cTn fill="hold" id="24" nodeType="afterGroup">
                            <p:stCondLst>
                              <p:cond delay="900"/>
                            </p:stCondLst>
                            <p:childTnLst>
                              <p:par>
                                <p:cTn fill="hold" id="25" nodeType="afterEffect" presetClass="entr" presetID="2" presetSubtype="12">
                                  <p:stCondLst>
                                    <p:cond delay="0"/>
                                  </p:stCondLst>
                                  <p:childTnLst>
                                    <p:set>
                                      <p:cBhvr>
                                        <p:cTn dur="1" fill="hold" id="26">
                                          <p:stCondLst>
                                            <p:cond delay="0"/>
                                          </p:stCondLst>
                                        </p:cTn>
                                        <p:tgtEl>
                                          <p:spTgt spid="3"/>
                                        </p:tgtEl>
                                        <p:attrNameLst>
                                          <p:attrName>style.visibility</p:attrName>
                                        </p:attrNameLst>
                                      </p:cBhvr>
                                      <p:to>
                                        <p:strVal val="visible"/>
                                      </p:to>
                                    </p:set>
                                    <p:anim calcmode="lin" valueType="num">
                                      <p:cBhvr additive="base">
                                        <p:cTn dur="500" fill="hold" id="27"/>
                                        <p:tgtEl>
                                          <p:spTgt spid="3"/>
                                        </p:tgtEl>
                                        <p:attrNameLst>
                                          <p:attrName>ppt_x</p:attrName>
                                        </p:attrNameLst>
                                      </p:cBhvr>
                                      <p:tavLst>
                                        <p:tav tm="0">
                                          <p:val>
                                            <p:strVal val="0-#ppt_w/2"/>
                                          </p:val>
                                        </p:tav>
                                        <p:tav tm="100000">
                                          <p:val>
                                            <p:strVal val="#ppt_x"/>
                                          </p:val>
                                        </p:tav>
                                      </p:tavLst>
                                    </p:anim>
                                    <p:anim calcmode="lin" valueType="num">
                                      <p:cBhvr additive="base">
                                        <p:cTn dur="500" fill="hold" id="28"/>
                                        <p:tgtEl>
                                          <p:spTgt spid="3"/>
                                        </p:tgtEl>
                                        <p:attrNameLst>
                                          <p:attrName>ppt_y</p:attrName>
                                        </p:attrNameLst>
                                      </p:cBhvr>
                                      <p:tavLst>
                                        <p:tav tm="0">
                                          <p:val>
                                            <p:strVal val="1+#ppt_h/2"/>
                                          </p:val>
                                        </p:tav>
                                        <p:tav tm="100000">
                                          <p:val>
                                            <p:strVal val="#ppt_y"/>
                                          </p:val>
                                        </p:tav>
                                      </p:tavLst>
                                    </p:anim>
                                  </p:childTnLst>
                                </p:cTn>
                              </p:par>
                              <p:par>
                                <p:cTn fill="hold" id="29" nodeType="withEffect" presetClass="entr" presetID="2" presetSubtype="12">
                                  <p:stCondLst>
                                    <p:cond delay="100"/>
                                  </p:stCondLst>
                                  <p:childTnLst>
                                    <p:set>
                                      <p:cBhvr>
                                        <p:cTn dur="1" fill="hold" id="30">
                                          <p:stCondLst>
                                            <p:cond delay="0"/>
                                          </p:stCondLst>
                                        </p:cTn>
                                        <p:tgtEl>
                                          <p:spTgt spid="6"/>
                                        </p:tgtEl>
                                        <p:attrNameLst>
                                          <p:attrName>style.visibility</p:attrName>
                                        </p:attrNameLst>
                                      </p:cBhvr>
                                      <p:to>
                                        <p:strVal val="visible"/>
                                      </p:to>
                                    </p:set>
                                    <p:anim calcmode="lin" valueType="num">
                                      <p:cBhvr additive="base">
                                        <p:cTn dur="500" fill="hold" id="31"/>
                                        <p:tgtEl>
                                          <p:spTgt spid="6"/>
                                        </p:tgtEl>
                                        <p:attrNameLst>
                                          <p:attrName>ppt_x</p:attrName>
                                        </p:attrNameLst>
                                      </p:cBhvr>
                                      <p:tavLst>
                                        <p:tav tm="0">
                                          <p:val>
                                            <p:strVal val="0-#ppt_w/2"/>
                                          </p:val>
                                        </p:tav>
                                        <p:tav tm="100000">
                                          <p:val>
                                            <p:strVal val="#ppt_x"/>
                                          </p:val>
                                        </p:tav>
                                      </p:tavLst>
                                    </p:anim>
                                    <p:anim calcmode="lin" valueType="num">
                                      <p:cBhvr additive="base">
                                        <p:cTn dur="500" fill="hold" id="32"/>
                                        <p:tgtEl>
                                          <p:spTgt spid="6"/>
                                        </p:tgtEl>
                                        <p:attrNameLst>
                                          <p:attrName>ppt_y</p:attrName>
                                        </p:attrNameLst>
                                      </p:cBhvr>
                                      <p:tavLst>
                                        <p:tav tm="0">
                                          <p:val>
                                            <p:strVal val="1+#ppt_h/2"/>
                                          </p:val>
                                        </p:tav>
                                        <p:tav tm="100000">
                                          <p:val>
                                            <p:strVal val="#ppt_y"/>
                                          </p:val>
                                        </p:tav>
                                      </p:tavLst>
                                    </p:anim>
                                  </p:childTnLst>
                                </p:cTn>
                              </p:par>
                              <p:par>
                                <p:cTn fill="hold" id="33" nodeType="withEffect" presetClass="entr" presetID="2" presetSubtype="12">
                                  <p:stCondLst>
                                    <p:cond delay="200"/>
                                  </p:stCondLst>
                                  <p:childTnLst>
                                    <p:set>
                                      <p:cBhvr>
                                        <p:cTn dur="1" fill="hold" id="34">
                                          <p:stCondLst>
                                            <p:cond delay="0"/>
                                          </p:stCondLst>
                                        </p:cTn>
                                        <p:tgtEl>
                                          <p:spTgt spid="9"/>
                                        </p:tgtEl>
                                        <p:attrNameLst>
                                          <p:attrName>style.visibility</p:attrName>
                                        </p:attrNameLst>
                                      </p:cBhvr>
                                      <p:to>
                                        <p:strVal val="visible"/>
                                      </p:to>
                                    </p:set>
                                    <p:anim calcmode="lin" valueType="num">
                                      <p:cBhvr additive="base">
                                        <p:cTn dur="500" fill="hold" id="35"/>
                                        <p:tgtEl>
                                          <p:spTgt spid="9"/>
                                        </p:tgtEl>
                                        <p:attrNameLst>
                                          <p:attrName>ppt_x</p:attrName>
                                        </p:attrNameLst>
                                      </p:cBhvr>
                                      <p:tavLst>
                                        <p:tav tm="0">
                                          <p:val>
                                            <p:strVal val="0-#ppt_w/2"/>
                                          </p:val>
                                        </p:tav>
                                        <p:tav tm="100000">
                                          <p:val>
                                            <p:strVal val="#ppt_x"/>
                                          </p:val>
                                        </p:tav>
                                      </p:tavLst>
                                    </p:anim>
                                    <p:anim calcmode="lin" valueType="num">
                                      <p:cBhvr additive="base">
                                        <p:cTn dur="500" fill="hold" id="36"/>
                                        <p:tgtEl>
                                          <p:spTgt spid="9"/>
                                        </p:tgtEl>
                                        <p:attrNameLst>
                                          <p:attrName>ppt_y</p:attrName>
                                        </p:attrNameLst>
                                      </p:cBhvr>
                                      <p:tavLst>
                                        <p:tav tm="0">
                                          <p:val>
                                            <p:strVal val="1+#ppt_h/2"/>
                                          </p:val>
                                        </p:tav>
                                        <p:tav tm="100000">
                                          <p:val>
                                            <p:strVal val="#ppt_y"/>
                                          </p:val>
                                        </p:tav>
                                      </p:tavLst>
                                    </p:anim>
                                  </p:childTnLst>
                                </p:cTn>
                              </p:par>
                              <p:par>
                                <p:cTn fill="hold" id="37" nodeType="withEffect" presetClass="entr" presetID="2" presetSubtype="12">
                                  <p:stCondLst>
                                    <p:cond delay="300"/>
                                  </p:stCondLst>
                                  <p:childTnLst>
                                    <p:set>
                                      <p:cBhvr>
                                        <p:cTn dur="1" fill="hold" id="38">
                                          <p:stCondLst>
                                            <p:cond delay="0"/>
                                          </p:stCondLst>
                                        </p:cTn>
                                        <p:tgtEl>
                                          <p:spTgt spid="12"/>
                                        </p:tgtEl>
                                        <p:attrNameLst>
                                          <p:attrName>style.visibility</p:attrName>
                                        </p:attrNameLst>
                                      </p:cBhvr>
                                      <p:to>
                                        <p:strVal val="visible"/>
                                      </p:to>
                                    </p:set>
                                    <p:anim calcmode="lin" valueType="num">
                                      <p:cBhvr additive="base">
                                        <p:cTn dur="500" fill="hold" id="39"/>
                                        <p:tgtEl>
                                          <p:spTgt spid="12"/>
                                        </p:tgtEl>
                                        <p:attrNameLst>
                                          <p:attrName>ppt_x</p:attrName>
                                        </p:attrNameLst>
                                      </p:cBhvr>
                                      <p:tavLst>
                                        <p:tav tm="0">
                                          <p:val>
                                            <p:strVal val="0-#ppt_w/2"/>
                                          </p:val>
                                        </p:tav>
                                        <p:tav tm="100000">
                                          <p:val>
                                            <p:strVal val="#ppt_x"/>
                                          </p:val>
                                        </p:tav>
                                      </p:tavLst>
                                    </p:anim>
                                    <p:anim calcmode="lin" valueType="num">
                                      <p:cBhvr additive="base">
                                        <p:cTn dur="500" fill="hold" id="40"/>
                                        <p:tgtEl>
                                          <p:spTgt spid="12"/>
                                        </p:tgtEl>
                                        <p:attrNameLst>
                                          <p:attrName>ppt_y</p:attrName>
                                        </p:attrNameLst>
                                      </p:cBhvr>
                                      <p:tavLst>
                                        <p:tav tm="0">
                                          <p:val>
                                            <p:strVal val="1+#ppt_h/2"/>
                                          </p:val>
                                        </p:tav>
                                        <p:tav tm="100000">
                                          <p:val>
                                            <p:strVal val="#ppt_y"/>
                                          </p:val>
                                        </p:tav>
                                      </p:tavLst>
                                    </p:anim>
                                  </p:childTnLst>
                                </p:cTn>
                              </p:par>
                              <p:par>
                                <p:cTn fill="hold" id="41" nodeType="withEffect" presetClass="entr" presetID="2" presetSubtype="12">
                                  <p:stCondLst>
                                    <p:cond delay="400"/>
                                  </p:stCondLst>
                                  <p:childTnLst>
                                    <p:set>
                                      <p:cBhvr>
                                        <p:cTn dur="1" fill="hold" id="42">
                                          <p:stCondLst>
                                            <p:cond delay="0"/>
                                          </p:stCondLst>
                                        </p:cTn>
                                        <p:tgtEl>
                                          <p:spTgt spid="15"/>
                                        </p:tgtEl>
                                        <p:attrNameLst>
                                          <p:attrName>style.visibility</p:attrName>
                                        </p:attrNameLst>
                                      </p:cBhvr>
                                      <p:to>
                                        <p:strVal val="visible"/>
                                      </p:to>
                                    </p:set>
                                    <p:anim calcmode="lin" valueType="num">
                                      <p:cBhvr additive="base">
                                        <p:cTn dur="500" fill="hold" id="43"/>
                                        <p:tgtEl>
                                          <p:spTgt spid="15"/>
                                        </p:tgtEl>
                                        <p:attrNameLst>
                                          <p:attrName>ppt_x</p:attrName>
                                        </p:attrNameLst>
                                      </p:cBhvr>
                                      <p:tavLst>
                                        <p:tav tm="0">
                                          <p:val>
                                            <p:strVal val="0-#ppt_w/2"/>
                                          </p:val>
                                        </p:tav>
                                        <p:tav tm="100000">
                                          <p:val>
                                            <p:strVal val="#ppt_x"/>
                                          </p:val>
                                        </p:tav>
                                      </p:tavLst>
                                    </p:anim>
                                    <p:anim calcmode="lin" valueType="num">
                                      <p:cBhvr additive="base">
                                        <p:cTn dur="500" fill="hold" id="44"/>
                                        <p:tgtEl>
                                          <p:spTgt spid="15"/>
                                        </p:tgtEl>
                                        <p:attrNameLst>
                                          <p:attrName>ppt_y</p:attrName>
                                        </p:attrNameLst>
                                      </p:cBhvr>
                                      <p:tavLst>
                                        <p:tav tm="0">
                                          <p:val>
                                            <p:strVal val="1+#ppt_h/2"/>
                                          </p:val>
                                        </p:tav>
                                        <p:tav tm="100000">
                                          <p:val>
                                            <p:strVal val="#ppt_y"/>
                                          </p:val>
                                        </p:tav>
                                      </p:tavLst>
                                    </p:anim>
                                  </p:childTnLst>
                                </p:cTn>
                              </p:par>
                              <p:par>
                                <p:cTn fill="hold" id="45" nodeType="withEffect" presetClass="entr" presetID="2" presetSubtype="12">
                                  <p:stCondLst>
                                    <p:cond delay="500"/>
                                  </p:stCondLst>
                                  <p:childTnLst>
                                    <p:set>
                                      <p:cBhvr>
                                        <p:cTn dur="1" fill="hold" id="46">
                                          <p:stCondLst>
                                            <p:cond delay="0"/>
                                          </p:stCondLst>
                                        </p:cTn>
                                        <p:tgtEl>
                                          <p:spTgt spid="18"/>
                                        </p:tgtEl>
                                        <p:attrNameLst>
                                          <p:attrName>style.visibility</p:attrName>
                                        </p:attrNameLst>
                                      </p:cBhvr>
                                      <p:to>
                                        <p:strVal val="visible"/>
                                      </p:to>
                                    </p:set>
                                    <p:anim calcmode="lin" valueType="num">
                                      <p:cBhvr additive="base">
                                        <p:cTn dur="500" fill="hold" id="47"/>
                                        <p:tgtEl>
                                          <p:spTgt spid="18"/>
                                        </p:tgtEl>
                                        <p:attrNameLst>
                                          <p:attrName>ppt_x</p:attrName>
                                        </p:attrNameLst>
                                      </p:cBhvr>
                                      <p:tavLst>
                                        <p:tav tm="0">
                                          <p:val>
                                            <p:strVal val="0-#ppt_w/2"/>
                                          </p:val>
                                        </p:tav>
                                        <p:tav tm="100000">
                                          <p:val>
                                            <p:strVal val="#ppt_x"/>
                                          </p:val>
                                        </p:tav>
                                      </p:tavLst>
                                    </p:anim>
                                    <p:anim calcmode="lin" valueType="num">
                                      <p:cBhvr additive="base">
                                        <p:cTn dur="500" fill="hold" id="48"/>
                                        <p:tgtEl>
                                          <p:spTgt spid="18"/>
                                        </p:tgtEl>
                                        <p:attrNameLst>
                                          <p:attrName>ppt_y</p:attrName>
                                        </p:attrNameLst>
                                      </p:cBhvr>
                                      <p:tavLst>
                                        <p:tav tm="0">
                                          <p:val>
                                            <p:strVal val="1+#ppt_h/2"/>
                                          </p:val>
                                        </p:tav>
                                        <p:tav tm="100000">
                                          <p:val>
                                            <p:strVal val="#ppt_y"/>
                                          </p:val>
                                        </p:tav>
                                      </p:tavLst>
                                    </p:anim>
                                  </p:childTnLst>
                                </p:cTn>
                              </p:par>
                            </p:childTnLst>
                          </p:cTn>
                        </p:par>
                        <p:par>
                          <p:cTn fill="hold" id="49" nodeType="afterGroup">
                            <p:stCondLst>
                              <p:cond delay="1900"/>
                            </p:stCondLst>
                            <p:childTnLst>
                              <p:par>
                                <p:cTn fill="hold" grpId="0" id="50" nodeType="afterEffect" presetClass="entr" presetID="16" presetSubtype="26">
                                  <p:stCondLst>
                                    <p:cond delay="0"/>
                                  </p:stCondLst>
                                  <p:childTnLst>
                                    <p:set>
                                      <p:cBhvr>
                                        <p:cTn dur="1" fill="hold" id="51">
                                          <p:stCondLst>
                                            <p:cond delay="0"/>
                                          </p:stCondLst>
                                        </p:cTn>
                                        <p:tgtEl>
                                          <p:spTgt spid="2"/>
                                        </p:tgtEl>
                                        <p:attrNameLst>
                                          <p:attrName>style.visibility</p:attrName>
                                        </p:attrNameLst>
                                      </p:cBhvr>
                                      <p:to>
                                        <p:strVal val="visible"/>
                                      </p:to>
                                    </p:set>
                                    <p:animEffect filter="barn(inHorizontal)" transition="in">
                                      <p:cBhvr>
                                        <p:cTn dur="500" id="52"/>
                                        <p:tgtEl>
                                          <p:spTgt spid="2"/>
                                        </p:tgtEl>
                                      </p:cBhvr>
                                    </p:animEffect>
                                  </p:childTnLst>
                                </p:cTn>
                              </p:par>
                            </p:childTnLst>
                          </p:cTn>
                        </p:par>
                        <p:par>
                          <p:cTn fill="hold" id="53" nodeType="afterGroup">
                            <p:stCondLst>
                              <p:cond delay="2400"/>
                            </p:stCondLst>
                            <p:childTnLst>
                              <p:par>
                                <p:cTn fill="hold" id="54" nodeType="afterEffect" presetClass="entr" presetID="42" presetSubtype="0">
                                  <p:stCondLst>
                                    <p:cond delay="0"/>
                                  </p:stCondLst>
                                  <p:childTnLst>
                                    <p:set>
                                      <p:cBhvr>
                                        <p:cTn dur="1" fill="hold" id="55">
                                          <p:stCondLst>
                                            <p:cond delay="0"/>
                                          </p:stCondLst>
                                        </p:cTn>
                                        <p:tgtEl>
                                          <p:spTgt spid="21"/>
                                        </p:tgtEl>
                                        <p:attrNameLst>
                                          <p:attrName>style.visibility</p:attrName>
                                        </p:attrNameLst>
                                      </p:cBhvr>
                                      <p:to>
                                        <p:strVal val="visible"/>
                                      </p:to>
                                    </p:set>
                                    <p:animEffect filter="fade" transition="in">
                                      <p:cBhvr>
                                        <p:cTn dur="1000" id="56"/>
                                        <p:tgtEl>
                                          <p:spTgt spid="21"/>
                                        </p:tgtEl>
                                      </p:cBhvr>
                                    </p:animEffect>
                                    <p:anim calcmode="lin" valueType="num">
                                      <p:cBhvr>
                                        <p:cTn dur="1000" fill="hold" id="57"/>
                                        <p:tgtEl>
                                          <p:spTgt spid="21"/>
                                        </p:tgtEl>
                                        <p:attrNameLst>
                                          <p:attrName>ppt_x</p:attrName>
                                        </p:attrNameLst>
                                      </p:cBhvr>
                                      <p:tavLst>
                                        <p:tav tm="0">
                                          <p:val>
                                            <p:strVal val="#ppt_x"/>
                                          </p:val>
                                        </p:tav>
                                        <p:tav tm="100000">
                                          <p:val>
                                            <p:strVal val="#ppt_x"/>
                                          </p:val>
                                        </p:tav>
                                      </p:tavLst>
                                    </p:anim>
                                    <p:anim calcmode="lin" valueType="num">
                                      <p:cBhvr>
                                        <p:cTn dur="1000" fill="hold" id="58"/>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4"/>
      <p:bldP grpId="0" spid="25"/>
      <p:bldP grpId="0" spid="31"/>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3">
            <a:extLst>
              <a:ext uri="{FF2B5EF4-FFF2-40B4-BE49-F238E27FC236}">
                <a16:creationId xmlns:a16="http://schemas.microsoft.com/office/drawing/2014/main" id="{AA3AF6F0-1960-46EB-8041-EC2E9438CA89}"/>
              </a:ext>
            </a:extLst>
          </p:cNvPr>
          <p:cNvGrpSpPr/>
          <p:nvPr/>
        </p:nvGrpSpPr>
        <p:grpSpPr>
          <a:xfrm>
            <a:off x="3200112" y="1447597"/>
            <a:ext cx="2599316" cy="1567989"/>
            <a:chExt cx="3536515" cy="2133600"/>
          </a:xfrm>
        </p:grpSpPr>
        <p:pic>
          <p:nvPicPr>
            <p:cNvPr id="3" name="Picture 4">
              <a:extLst>
                <a:ext uri="{FF2B5EF4-FFF2-40B4-BE49-F238E27FC236}">
                  <a16:creationId xmlns:a16="http://schemas.microsoft.com/office/drawing/2014/main" id="{4A9622EC-FDA3-4F23-A145-A648B98B52F2}"/>
                </a:ext>
              </a:extLst>
            </p:cNvPr>
            <p:cNvPicPr>
              <a:picLocks noChangeArrowheads="1" noChangeAspect="1"/>
            </p:cNvPicPr>
            <p:nvPr/>
          </p:nvPicPr>
          <p:blipFill>
            <a:blip r:embed="rId3">
              <a:extLst>
                <a:ext uri="{28A0092B-C50C-407E-A947-70E740481C1C}">
                  <a14:useLocalDpi val="0"/>
                </a:ext>
              </a:extLst>
            </a:blip>
            <a:stretch>
              <a:fillRect/>
            </a:stretch>
          </p:blipFill>
          <p:spPr bwMode="auto">
            <a:xfrm>
              <a:off x="0" y="0"/>
              <a:ext cx="3536515" cy="2133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4" name="Rectangle 18">
              <a:extLst>
                <a:ext uri="{FF2B5EF4-FFF2-40B4-BE49-F238E27FC236}">
                  <a16:creationId xmlns:a16="http://schemas.microsoft.com/office/drawing/2014/main" id="{CE58174C-A7EC-42C0-BE4F-08A85D3340FA}"/>
                </a:ext>
              </a:extLst>
            </p:cNvPr>
            <p:cNvSpPr>
              <a:spLocks noChangeArrowheads="1"/>
            </p:cNvSpPr>
            <p:nvPr/>
          </p:nvSpPr>
          <p:spPr bwMode="auto">
            <a:xfrm>
              <a:off x="519687" y="255892"/>
              <a:ext cx="2450592" cy="1530000"/>
            </a:xfrm>
            <a:prstGeom prst="rect">
              <a:avLst/>
            </a:prstGeom>
            <a:blipFill dpi="0" rotWithShape="1">
              <a:blip r:embed="rId4">
                <a:extLst>
                  <a:ext uri="{28A0092B-C50C-407E-A947-70E740481C1C}">
                    <a14:useLocalDpi val="0"/>
                  </a:ext>
                </a:extLst>
              </a:blip>
              <a:stretch>
                <a:fillRect/>
              </a:stretch>
            </a:blipFill>
            <a:ln>
              <a:noFill/>
            </a:ln>
            <a:extLst>
              <a:ext uri="{91240B29-F687-4F45-9708-019B960494DF}">
                <a14:hiddenLine w="12700">
                  <a:solidFill>
                    <a:srgbClr val="000000"/>
                  </a:solidFill>
                  <a:bevel/>
                  <a:headEnd/>
                  <a:tailEnd/>
                </a14:hiddenLine>
              </a:ext>
            </a:extLst>
          </p:spPr>
          <p:txBody>
            <a:bodyPr anchor="ctr"/>
            <a:lstStyle/>
            <a:p>
              <a:pPr algn="ctr"/>
              <a:endParaRPr altLang="zh-CN" lang="zh-CN" sz="2352">
                <a:latin charset="0" panose="020b0604020202020204" pitchFamily="34" typeface="Arial"/>
                <a:ea charset="-122" panose="020b0503020204020204" pitchFamily="34" typeface="微软雅黑"/>
                <a:cs charset="0" pitchFamily="34" typeface="Calibri"/>
                <a:sym charset="0" pitchFamily="34" typeface="Calibri"/>
              </a:endParaRPr>
            </a:p>
          </p:txBody>
        </p:sp>
      </p:grpSp>
      <p:grpSp>
        <p:nvGrpSpPr>
          <p:cNvPr id="5" name="组合 2">
            <a:extLst>
              <a:ext uri="{FF2B5EF4-FFF2-40B4-BE49-F238E27FC236}">
                <a16:creationId xmlns:a16="http://schemas.microsoft.com/office/drawing/2014/main" id="{F7047A92-69D2-4021-873E-09DCA161E9F9}"/>
              </a:ext>
            </a:extLst>
          </p:cNvPr>
          <p:cNvGrpSpPr/>
          <p:nvPr/>
        </p:nvGrpSpPr>
        <p:grpSpPr>
          <a:xfrm>
            <a:off x="661461" y="1447597"/>
            <a:ext cx="2599316" cy="1567989"/>
            <a:chExt cx="3536515" cy="2133600"/>
          </a:xfrm>
        </p:grpSpPr>
        <p:pic>
          <p:nvPicPr>
            <p:cNvPr id="6" name="Picture 3">
              <a:extLst>
                <a:ext uri="{FF2B5EF4-FFF2-40B4-BE49-F238E27FC236}">
                  <a16:creationId xmlns:a16="http://schemas.microsoft.com/office/drawing/2014/main" id="{46AE80CD-E1C4-431E-B781-0344171776B1}"/>
                </a:ext>
              </a:extLst>
            </p:cNvPr>
            <p:cNvPicPr>
              <a:picLocks noChangeArrowheads="1" noChangeAspect="1"/>
            </p:cNvPicPr>
            <p:nvPr/>
          </p:nvPicPr>
          <p:blipFill>
            <a:blip r:embed="rId3">
              <a:extLst>
                <a:ext uri="{28A0092B-C50C-407E-A947-70E740481C1C}">
                  <a14:useLocalDpi val="0"/>
                </a:ext>
              </a:extLst>
            </a:blip>
            <a:stretch>
              <a:fillRect/>
            </a:stretch>
          </p:blipFill>
          <p:spPr bwMode="auto">
            <a:xfrm>
              <a:off x="0" y="0"/>
              <a:ext cx="3536515" cy="2133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Rectangle 19">
              <a:extLst>
                <a:ext uri="{FF2B5EF4-FFF2-40B4-BE49-F238E27FC236}">
                  <a16:creationId xmlns:a16="http://schemas.microsoft.com/office/drawing/2014/main" id="{E1FD67DE-4D09-49EF-87F4-4902C678325F}"/>
                </a:ext>
              </a:extLst>
            </p:cNvPr>
            <p:cNvSpPr>
              <a:spLocks noChangeArrowheads="1"/>
            </p:cNvSpPr>
            <p:nvPr/>
          </p:nvSpPr>
          <p:spPr bwMode="auto">
            <a:xfrm>
              <a:off x="524581" y="255892"/>
              <a:ext cx="2450592" cy="1530000"/>
            </a:xfrm>
            <a:prstGeom prst="rect">
              <a:avLst/>
            </a:prstGeom>
            <a:blipFill dpi="0" rotWithShape="1">
              <a:blip r:embed="rId5">
                <a:extLst>
                  <a:ext uri="{28A0092B-C50C-407E-A947-70E740481C1C}">
                    <a14:useLocalDpi val="0"/>
                  </a:ext>
                </a:extLst>
              </a:blip>
              <a:stretch>
                <a:fillRect/>
              </a:stretch>
            </a:blipFill>
            <a:ln>
              <a:noFill/>
            </a:ln>
            <a:extLst>
              <a:ext uri="{91240B29-F687-4F45-9708-019B960494DF}">
                <a14:hiddenLine w="12700">
                  <a:solidFill>
                    <a:srgbClr val="000000"/>
                  </a:solidFill>
                  <a:bevel/>
                  <a:headEnd/>
                  <a:tailEnd/>
                </a14:hiddenLine>
              </a:ext>
            </a:extLst>
          </p:spPr>
          <p:txBody>
            <a:bodyPr anchor="ctr"/>
            <a:lstStyle/>
            <a:p>
              <a:pPr algn="ctr"/>
              <a:endParaRPr altLang="zh-CN" lang="zh-CN" sz="2352">
                <a:latin charset="0" panose="020b0604020202020204" pitchFamily="34" typeface="Arial"/>
                <a:ea charset="-122" panose="020b0503020204020204" pitchFamily="34" typeface="微软雅黑"/>
                <a:cs charset="0" pitchFamily="34" typeface="Calibri"/>
                <a:sym charset="0" pitchFamily="34" typeface="Calibri"/>
              </a:endParaRPr>
            </a:p>
          </p:txBody>
        </p:sp>
      </p:grpSp>
      <p:grpSp>
        <p:nvGrpSpPr>
          <p:cNvPr id="8" name="组合 7">
            <a:extLst>
              <a:ext uri="{FF2B5EF4-FFF2-40B4-BE49-F238E27FC236}">
                <a16:creationId xmlns:a16="http://schemas.microsoft.com/office/drawing/2014/main" id="{0630270C-612A-440D-B5E9-B585C0EFC469}"/>
              </a:ext>
            </a:extLst>
          </p:cNvPr>
          <p:cNvGrpSpPr/>
          <p:nvPr/>
        </p:nvGrpSpPr>
        <p:grpSpPr>
          <a:xfrm>
            <a:off x="5738763" y="1447597"/>
            <a:ext cx="2598150" cy="1567989"/>
            <a:chExt cx="3536515" cy="2133600"/>
          </a:xfrm>
        </p:grpSpPr>
        <p:pic>
          <p:nvPicPr>
            <p:cNvPr id="9" name="Picture 5">
              <a:extLst>
                <a:ext uri="{FF2B5EF4-FFF2-40B4-BE49-F238E27FC236}">
                  <a16:creationId xmlns:a16="http://schemas.microsoft.com/office/drawing/2014/main" id="{A9A8E922-193A-4A03-A6DA-18DB27961B1B}"/>
                </a:ext>
              </a:extLst>
            </p:cNvPr>
            <p:cNvPicPr>
              <a:picLocks noChangeArrowheads="1" noChangeAspect="1"/>
            </p:cNvPicPr>
            <p:nvPr/>
          </p:nvPicPr>
          <p:blipFill>
            <a:blip r:embed="rId6">
              <a:extLst>
                <a:ext uri="{28A0092B-C50C-407E-A947-70E740481C1C}">
                  <a14:useLocalDpi val="0"/>
                </a:ext>
              </a:extLst>
            </a:blip>
            <a:stretch>
              <a:fillRect/>
            </a:stretch>
          </p:blipFill>
          <p:spPr bwMode="auto">
            <a:xfrm>
              <a:off x="0" y="0"/>
              <a:ext cx="3536515" cy="2133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0" name="Rectangle 20">
              <a:extLst>
                <a:ext uri="{FF2B5EF4-FFF2-40B4-BE49-F238E27FC236}">
                  <a16:creationId xmlns:a16="http://schemas.microsoft.com/office/drawing/2014/main" id="{49983524-26E1-49D9-890E-6A7BBEA74407}"/>
                </a:ext>
              </a:extLst>
            </p:cNvPr>
            <p:cNvSpPr>
              <a:spLocks noChangeArrowheads="1"/>
            </p:cNvSpPr>
            <p:nvPr/>
          </p:nvSpPr>
          <p:spPr bwMode="auto">
            <a:xfrm>
              <a:off x="515715" y="255890"/>
              <a:ext cx="2450592" cy="1530000"/>
            </a:xfrm>
            <a:prstGeom prst="rect">
              <a:avLst/>
            </a:prstGeom>
            <a:blipFill dpi="0" rotWithShape="1">
              <a:blip r:embed="rId7">
                <a:extLst>
                  <a:ext uri="{28A0092B-C50C-407E-A947-70E740481C1C}">
                    <a14:useLocalDpi val="0"/>
                  </a:ext>
                </a:extLst>
              </a:blip>
              <a:stretch>
                <a:fillRect/>
              </a:stretch>
            </a:blipFill>
            <a:ln>
              <a:noFill/>
            </a:ln>
            <a:extLst>
              <a:ext uri="{91240B29-F687-4F45-9708-019B960494DF}">
                <a14:hiddenLine w="12700">
                  <a:solidFill>
                    <a:srgbClr val="000000"/>
                  </a:solidFill>
                  <a:bevel/>
                  <a:headEnd/>
                  <a:tailEnd/>
                </a14:hiddenLine>
              </a:ext>
            </a:extLst>
          </p:spPr>
          <p:txBody>
            <a:bodyPr anchor="ctr"/>
            <a:lstStyle/>
            <a:p>
              <a:pPr algn="ctr"/>
              <a:endParaRPr altLang="zh-CN" lang="zh-CN" sz="2352">
                <a:latin charset="0" panose="020b0604020202020204" pitchFamily="34" typeface="Arial"/>
                <a:ea charset="-122" panose="020b0503020204020204" pitchFamily="34" typeface="微软雅黑"/>
                <a:cs charset="0" pitchFamily="34" typeface="Calibri"/>
                <a:sym charset="0" pitchFamily="34" typeface="Calibri"/>
              </a:endParaRPr>
            </a:p>
          </p:txBody>
        </p:sp>
      </p:grpSp>
      <p:sp>
        <p:nvSpPr>
          <p:cNvPr id="11" name="矩形 37">
            <a:extLst>
              <a:ext uri="{FF2B5EF4-FFF2-40B4-BE49-F238E27FC236}">
                <a16:creationId xmlns:a16="http://schemas.microsoft.com/office/drawing/2014/main" id="{02F3ADE3-0684-44C0-9FC9-A75EA9EF6527}"/>
              </a:ext>
            </a:extLst>
          </p:cNvPr>
          <p:cNvSpPr>
            <a:spLocks noChangeArrowheads="1"/>
          </p:cNvSpPr>
          <p:nvPr/>
        </p:nvSpPr>
        <p:spPr bwMode="auto">
          <a:xfrm>
            <a:off x="986958" y="941266"/>
            <a:ext cx="7050120" cy="3841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33597" lIns="67193" rIns="67193" tIns="33597">
            <a:spAutoFit/>
          </a:bodyPr>
          <a:lstStyle/>
          <a:p>
            <a:pP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您的内容打在这里，或者通过复制文本后，在此狂中选择粘贴。您的内容打在这里，或者通过复制文本后，在此狂中选择粘贴。您的内容打在这里，或者通过复制文本后，在此狂中选择粘贴。</a:t>
            </a:r>
          </a:p>
        </p:txBody>
      </p:sp>
      <p:sp>
        <p:nvSpPr>
          <p:cNvPr id="12" name="矩形 38">
            <a:extLst>
              <a:ext uri="{FF2B5EF4-FFF2-40B4-BE49-F238E27FC236}">
                <a16:creationId xmlns:a16="http://schemas.microsoft.com/office/drawing/2014/main" id="{06B2B988-5941-488A-80DE-45192149F4A9}"/>
              </a:ext>
            </a:extLst>
          </p:cNvPr>
          <p:cNvSpPr>
            <a:spLocks noChangeArrowheads="1"/>
          </p:cNvSpPr>
          <p:nvPr/>
        </p:nvSpPr>
        <p:spPr bwMode="auto">
          <a:xfrm>
            <a:off x="1382309" y="3241446"/>
            <a:ext cx="1201186" cy="279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3597" lIns="67193" rIns="67193" tIns="33597" wrap="none">
            <a:spAutoFit/>
          </a:bodyPr>
          <a:lstStyle/>
          <a:p>
            <a:pPr algn="ctr">
              <a:defRPr/>
            </a:pPr>
            <a:r>
              <a:rPr altLang="en-US" lang="zh-CN" sz="1394">
                <a:solidFill>
                  <a:schemeClr val="tx1">
                    <a:lumMod val="65000"/>
                    <a:lumOff val="35000"/>
                  </a:schemeClr>
                </a:solidFill>
                <a:latin charset="0" panose="020b0604020202020204" pitchFamily="34" typeface="Arial"/>
                <a:ea charset="-122" panose="020b0503020204020204" pitchFamily="34" typeface="微软雅黑"/>
              </a:rPr>
              <a:t>第一重点工作</a:t>
            </a:r>
          </a:p>
        </p:txBody>
      </p:sp>
      <p:sp>
        <p:nvSpPr>
          <p:cNvPr id="13" name="矩形 47">
            <a:extLst>
              <a:ext uri="{FF2B5EF4-FFF2-40B4-BE49-F238E27FC236}">
                <a16:creationId xmlns:a16="http://schemas.microsoft.com/office/drawing/2014/main" id="{F2D80C9B-CFE1-43FB-BEB1-036567972CE0}"/>
              </a:ext>
            </a:extLst>
          </p:cNvPr>
          <p:cNvSpPr>
            <a:spLocks noChangeArrowheads="1"/>
          </p:cNvSpPr>
          <p:nvPr/>
        </p:nvSpPr>
        <p:spPr bwMode="auto">
          <a:xfrm>
            <a:off x="1105959" y="3639748"/>
            <a:ext cx="1711488" cy="3841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33597" lIns="67193" rIns="67193" tIns="33597">
            <a:spAutoFit/>
          </a:bodyPr>
          <a:lstStyle/>
          <a:p>
            <a:pPr algn="ct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4" name="矩形 51">
            <a:extLst>
              <a:ext uri="{FF2B5EF4-FFF2-40B4-BE49-F238E27FC236}">
                <a16:creationId xmlns:a16="http://schemas.microsoft.com/office/drawing/2014/main" id="{E853EF97-BD1E-48AC-90DB-DA5354C33CD2}"/>
              </a:ext>
            </a:extLst>
          </p:cNvPr>
          <p:cNvSpPr>
            <a:spLocks noChangeArrowheads="1"/>
          </p:cNvSpPr>
          <p:nvPr/>
        </p:nvSpPr>
        <p:spPr bwMode="auto">
          <a:xfrm>
            <a:off x="3920958" y="3241446"/>
            <a:ext cx="1201186" cy="279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3597" lIns="67193" rIns="67193" tIns="33597" wrap="none">
            <a:spAutoFit/>
          </a:bodyPr>
          <a:lstStyle/>
          <a:p>
            <a:pPr algn="ctr">
              <a:defRPr/>
            </a:pPr>
            <a:r>
              <a:rPr altLang="en-US" lang="zh-CN" sz="1394">
                <a:solidFill>
                  <a:schemeClr val="tx1">
                    <a:lumMod val="65000"/>
                    <a:lumOff val="35000"/>
                  </a:schemeClr>
                </a:solidFill>
                <a:latin charset="0" panose="020b0604020202020204" pitchFamily="34" typeface="Arial"/>
                <a:ea charset="-122" panose="020b0503020204020204" pitchFamily="34" typeface="微软雅黑"/>
              </a:rPr>
              <a:t>第一重点工作</a:t>
            </a:r>
          </a:p>
        </p:txBody>
      </p:sp>
      <p:sp>
        <p:nvSpPr>
          <p:cNvPr id="15" name="矩形 47">
            <a:extLst>
              <a:ext uri="{FF2B5EF4-FFF2-40B4-BE49-F238E27FC236}">
                <a16:creationId xmlns:a16="http://schemas.microsoft.com/office/drawing/2014/main" id="{7F92C7C0-69BA-475E-A663-3C70904A53A2}"/>
              </a:ext>
            </a:extLst>
          </p:cNvPr>
          <p:cNvSpPr>
            <a:spLocks noChangeArrowheads="1"/>
          </p:cNvSpPr>
          <p:nvPr/>
        </p:nvSpPr>
        <p:spPr bwMode="auto">
          <a:xfrm>
            <a:off x="3643443" y="3639748"/>
            <a:ext cx="1711489" cy="3841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33597" lIns="67193" rIns="67193" tIns="33597">
            <a:spAutoFit/>
          </a:bodyPr>
          <a:lstStyle/>
          <a:p>
            <a:pPr algn="ct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6" name="矩形 53">
            <a:extLst>
              <a:ext uri="{FF2B5EF4-FFF2-40B4-BE49-F238E27FC236}">
                <a16:creationId xmlns:a16="http://schemas.microsoft.com/office/drawing/2014/main" id="{9DCB4B92-A24C-45DF-BC63-AB9AB27F51A2}"/>
              </a:ext>
            </a:extLst>
          </p:cNvPr>
          <p:cNvSpPr>
            <a:spLocks noChangeArrowheads="1"/>
          </p:cNvSpPr>
          <p:nvPr/>
        </p:nvSpPr>
        <p:spPr bwMode="auto">
          <a:xfrm>
            <a:off x="6458441" y="3241446"/>
            <a:ext cx="1201186" cy="279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3597" lIns="67193" rIns="67193" tIns="33597" wrap="none">
            <a:spAutoFit/>
          </a:bodyPr>
          <a:lstStyle/>
          <a:p>
            <a:pPr algn="ctr">
              <a:defRPr/>
            </a:pPr>
            <a:r>
              <a:rPr altLang="en-US" lang="zh-CN" sz="1394">
                <a:solidFill>
                  <a:schemeClr val="tx1">
                    <a:lumMod val="65000"/>
                    <a:lumOff val="35000"/>
                  </a:schemeClr>
                </a:solidFill>
                <a:latin charset="0" panose="020b0604020202020204" pitchFamily="34" typeface="Arial"/>
                <a:ea charset="-122" panose="020b0503020204020204" pitchFamily="34" typeface="微软雅黑"/>
              </a:rPr>
              <a:t>第一重点工作</a:t>
            </a:r>
          </a:p>
        </p:txBody>
      </p:sp>
      <p:sp>
        <p:nvSpPr>
          <p:cNvPr id="17" name="矩形 47">
            <a:extLst>
              <a:ext uri="{FF2B5EF4-FFF2-40B4-BE49-F238E27FC236}">
                <a16:creationId xmlns:a16="http://schemas.microsoft.com/office/drawing/2014/main" id="{2817BF07-C491-4CA0-8A76-4B231FF25566}"/>
              </a:ext>
            </a:extLst>
          </p:cNvPr>
          <p:cNvSpPr>
            <a:spLocks noChangeArrowheads="1"/>
          </p:cNvSpPr>
          <p:nvPr/>
        </p:nvSpPr>
        <p:spPr bwMode="auto">
          <a:xfrm>
            <a:off x="6182092" y="3639748"/>
            <a:ext cx="1711489" cy="3841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33597" lIns="67193" rIns="67193" tIns="33597">
            <a:spAutoFit/>
          </a:bodyPr>
          <a:lstStyle/>
          <a:p>
            <a:pPr algn="ctr">
              <a:lnSpc>
                <a:spcPct val="130000"/>
              </a:lnSpc>
            </a:pPr>
            <a:r>
              <a:rPr altLang="en-US" lang="zh-CN" sz="8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8" name="矩形 36">
            <a:extLst>
              <a:ext uri="{FF2B5EF4-FFF2-40B4-BE49-F238E27FC236}">
                <a16:creationId xmlns:a16="http://schemas.microsoft.com/office/drawing/2014/main" id="{BE0F13B2-D56B-46A1-B4EA-C03413124C3F}"/>
              </a:ext>
            </a:extLst>
          </p:cNvPr>
          <p:cNvSpPr>
            <a:spLocks noChangeArrowheads="1"/>
          </p:cNvSpPr>
          <p:nvPr/>
        </p:nvSpPr>
        <p:spPr bwMode="auto">
          <a:xfrm>
            <a:off x="1328791" y="3525617"/>
            <a:ext cx="1322991" cy="33599"/>
          </a:xfrm>
          <a:prstGeom prst="rect">
            <a:avLst/>
          </a:prstGeom>
          <a:solidFill>
            <a:srgbClr val="19B49B"/>
          </a:solidFill>
          <a:ln>
            <a:noFill/>
          </a:ln>
        </p:spPr>
        <p:txBody>
          <a:bodyPr anchor="ctr"/>
          <a:lstStyle/>
          <a:p>
            <a:pPr algn="ctr"/>
            <a:endParaRPr altLang="zh-CN" lang="zh-CN" sz="1470">
              <a:latin charset="0" panose="020b0604020202020204" pitchFamily="34" typeface="Arial"/>
              <a:ea charset="-122" panose="020b0503020204020204" pitchFamily="34" typeface="微软雅黑"/>
            </a:endParaRPr>
          </a:p>
        </p:txBody>
      </p:sp>
      <p:sp>
        <p:nvSpPr>
          <p:cNvPr id="19" name="矩形 36">
            <a:extLst>
              <a:ext uri="{FF2B5EF4-FFF2-40B4-BE49-F238E27FC236}">
                <a16:creationId xmlns:a16="http://schemas.microsoft.com/office/drawing/2014/main" id="{D506F6E9-CA1B-41FE-B162-775C08E54A76}"/>
              </a:ext>
            </a:extLst>
          </p:cNvPr>
          <p:cNvSpPr>
            <a:spLocks noChangeArrowheads="1"/>
          </p:cNvSpPr>
          <p:nvPr/>
        </p:nvSpPr>
        <p:spPr bwMode="auto">
          <a:xfrm>
            <a:off x="3872836" y="3525617"/>
            <a:ext cx="1322991" cy="33599"/>
          </a:xfrm>
          <a:prstGeom prst="rect">
            <a:avLst/>
          </a:prstGeom>
          <a:solidFill>
            <a:srgbClr val="19B49B"/>
          </a:solidFill>
          <a:ln>
            <a:noFill/>
          </a:ln>
        </p:spPr>
        <p:txBody>
          <a:bodyPr anchor="ctr"/>
          <a:lstStyle/>
          <a:p>
            <a:pPr algn="ctr"/>
            <a:endParaRPr altLang="zh-CN" lang="zh-CN" sz="1470">
              <a:latin charset="0" panose="020b0604020202020204" pitchFamily="34" typeface="Arial"/>
              <a:ea charset="-122" panose="020b0503020204020204" pitchFamily="34" typeface="微软雅黑"/>
            </a:endParaRPr>
          </a:p>
        </p:txBody>
      </p:sp>
      <p:sp>
        <p:nvSpPr>
          <p:cNvPr id="20" name="矩形 36">
            <a:extLst>
              <a:ext uri="{FF2B5EF4-FFF2-40B4-BE49-F238E27FC236}">
                <a16:creationId xmlns:a16="http://schemas.microsoft.com/office/drawing/2014/main" id="{37A93871-82D4-437E-B9F4-585007217C50}"/>
              </a:ext>
            </a:extLst>
          </p:cNvPr>
          <p:cNvSpPr>
            <a:spLocks noChangeArrowheads="1"/>
          </p:cNvSpPr>
          <p:nvPr/>
        </p:nvSpPr>
        <p:spPr bwMode="auto">
          <a:xfrm>
            <a:off x="6404924" y="3525617"/>
            <a:ext cx="1322991" cy="33599"/>
          </a:xfrm>
          <a:prstGeom prst="rect">
            <a:avLst/>
          </a:prstGeom>
          <a:solidFill>
            <a:srgbClr val="19B49B"/>
          </a:solidFill>
          <a:ln>
            <a:noFill/>
          </a:ln>
        </p:spPr>
        <p:txBody>
          <a:bodyPr anchor="ctr"/>
          <a:lstStyle/>
          <a:p>
            <a:pPr algn="ctr"/>
            <a:endParaRPr altLang="zh-CN" lang="zh-CN" sz="1470">
              <a:latin charset="0" panose="020b0604020202020204" pitchFamily="34" typeface="Arial"/>
              <a:ea charset="-122" panose="020b0503020204020204" pitchFamily="34" typeface="微软雅黑"/>
            </a:endParaRPr>
          </a:p>
        </p:txBody>
      </p:sp>
      <p:sp>
        <p:nvSpPr>
          <p:cNvPr id="21" name="TextBox 20">
            <a:extLst>
              <a:ext uri="{FF2B5EF4-FFF2-40B4-BE49-F238E27FC236}">
                <a16:creationId xmlns:a16="http://schemas.microsoft.com/office/drawing/2014/main" id="{2D259A2F-7821-42CA-898C-7EB9EA6EF0F9}"/>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重点工作回顾</a:t>
            </a:r>
          </a:p>
        </p:txBody>
      </p:sp>
      <p:sp>
        <p:nvSpPr>
          <p:cNvPr id="22" name="矩形 21">
            <a:extLst>
              <a:ext uri="{FF2B5EF4-FFF2-40B4-BE49-F238E27FC236}">
                <a16:creationId xmlns:a16="http://schemas.microsoft.com/office/drawing/2014/main" id="{D680D95C-5D96-44AF-B68F-072FECF6068D}"/>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latin charset="0" panose="020b0503020202020204" pitchFamily="34" typeface="Agency FB"/>
              </a:rPr>
              <a:t>01</a:t>
            </a:r>
          </a:p>
        </p:txBody>
      </p:sp>
      <p:cxnSp>
        <p:nvCxnSpPr>
          <p:cNvPr id="23" name="直接连接符 22">
            <a:extLst>
              <a:ext uri="{FF2B5EF4-FFF2-40B4-BE49-F238E27FC236}">
                <a16:creationId xmlns:a16="http://schemas.microsoft.com/office/drawing/2014/main" id="{E6CA392E-7272-411F-8D64-FF875CF2162F}"/>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4" name="组合 23">
            <a:extLst>
              <a:ext uri="{FF2B5EF4-FFF2-40B4-BE49-F238E27FC236}">
                <a16:creationId xmlns:a16="http://schemas.microsoft.com/office/drawing/2014/main" id="{B4FB132F-2B1B-407D-A25D-290E4057C2EB}"/>
              </a:ext>
            </a:extLst>
          </p:cNvPr>
          <p:cNvGrpSpPr/>
          <p:nvPr/>
        </p:nvGrpSpPr>
        <p:grpSpPr>
          <a:xfrm>
            <a:off x="6836829" y="219003"/>
            <a:ext cx="2812751" cy="584775"/>
            <a:chOff x="6836829" y="219003"/>
            <a:chExt cx="2812751" cy="584775"/>
          </a:xfrm>
        </p:grpSpPr>
        <p:sp>
          <p:nvSpPr>
            <p:cNvPr id="25" name="TextBox 20">
              <a:extLst>
                <a:ext uri="{FF2B5EF4-FFF2-40B4-BE49-F238E27FC236}">
                  <a16:creationId xmlns:a16="http://schemas.microsoft.com/office/drawing/2014/main" id="{D72FA25B-BE17-473A-BD2F-6982E7861876}"/>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6" name="TextBox 20">
              <a:extLst>
                <a:ext uri="{FF2B5EF4-FFF2-40B4-BE49-F238E27FC236}">
                  <a16:creationId xmlns:a16="http://schemas.microsoft.com/office/drawing/2014/main" id="{88C8368A-CE9B-48F7-A04C-F6AFFE3FEF4C}"/>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27" name="TextBox 20">
              <a:extLst>
                <a:ext uri="{FF2B5EF4-FFF2-40B4-BE49-F238E27FC236}">
                  <a16:creationId xmlns:a16="http://schemas.microsoft.com/office/drawing/2014/main" id="{8E9592D0-C488-4B00-9E00-2C099BF4DD22}"/>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28" name="任意多边形: 形状 27">
            <a:extLst>
              <a:ext uri="{FF2B5EF4-FFF2-40B4-BE49-F238E27FC236}">
                <a16:creationId xmlns:a16="http://schemas.microsoft.com/office/drawing/2014/main" id="{E2B46693-3EE7-4822-8596-02C75487C3C0}"/>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59864781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fade" transition="in">
                                      <p:cBhvr>
                                        <p:cTn dur="100" id="7"/>
                                        <p:tgtEl>
                                          <p:spTgt spid="28"/>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3"/>
                                        </p:tgtEl>
                                        <p:attrNameLst>
                                          <p:attrName>style.visibility</p:attrName>
                                        </p:attrNameLst>
                                      </p:cBhvr>
                                      <p:to>
                                        <p:strVal val="visible"/>
                                      </p:to>
                                    </p:set>
                                    <p:animEffect filter="wipe(left)" transition="in">
                                      <p:cBhvr>
                                        <p:cTn dur="300" id="11"/>
                                        <p:tgtEl>
                                          <p:spTgt spid="23"/>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2"/>
                                        </p:tgtEl>
                                        <p:attrNameLst>
                                          <p:attrName>style.visibility</p:attrName>
                                        </p:attrNameLst>
                                      </p:cBhvr>
                                      <p:to>
                                        <p:strVal val="visible"/>
                                      </p:to>
                                    </p:set>
                                    <p:anim calcmode="lin" valueType="num">
                                      <p:cBhvr additive="base">
                                        <p:cTn dur="400" fill="hold" id="14"/>
                                        <p:tgtEl>
                                          <p:spTgt spid="22"/>
                                        </p:tgtEl>
                                        <p:attrNameLst>
                                          <p:attrName>ppt_x</p:attrName>
                                        </p:attrNameLst>
                                      </p:cBhvr>
                                      <p:tavLst>
                                        <p:tav tm="0">
                                          <p:val>
                                            <p:strVal val="0-#ppt_w/2"/>
                                          </p:val>
                                        </p:tav>
                                        <p:tav tm="100000">
                                          <p:val>
                                            <p:strVal val="#ppt_x"/>
                                          </p:val>
                                        </p:tav>
                                      </p:tavLst>
                                    </p:anim>
                                    <p:anim calcmode="lin" valueType="num">
                                      <p:cBhvr additive="base">
                                        <p:cTn dur="400" fill="hold" id="15"/>
                                        <p:tgtEl>
                                          <p:spTgt spid="22"/>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21"/>
                                        </p:tgtEl>
                                        <p:attrNameLst>
                                          <p:attrName>style.visibility</p:attrName>
                                        </p:attrNameLst>
                                      </p:cBhvr>
                                      <p:to>
                                        <p:strVal val="visible"/>
                                      </p:to>
                                    </p:set>
                                    <p:anim calcmode="lin" valueType="num">
                                      <p:cBhvr additive="base">
                                        <p:cTn dur="400" fill="hold" id="19"/>
                                        <p:tgtEl>
                                          <p:spTgt spid="21"/>
                                        </p:tgtEl>
                                        <p:attrNameLst>
                                          <p:attrName>ppt_x</p:attrName>
                                        </p:attrNameLst>
                                      </p:cBhvr>
                                      <p:tavLst>
                                        <p:tav tm="0">
                                          <p:val>
                                            <p:strVal val="0-#ppt_w/2"/>
                                          </p:val>
                                        </p:tav>
                                        <p:tav tm="100000">
                                          <p:val>
                                            <p:strVal val="#ppt_x"/>
                                          </p:val>
                                        </p:tav>
                                      </p:tavLst>
                                    </p:anim>
                                    <p:anim calcmode="lin" valueType="num">
                                      <p:cBhvr additive="base">
                                        <p:cTn dur="400" fill="hold" id="20"/>
                                        <p:tgtEl>
                                          <p:spTgt spid="21"/>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4"/>
                                        </p:tgtEl>
                                        <p:attrNameLst>
                                          <p:attrName>style.visibility</p:attrName>
                                        </p:attrNameLst>
                                      </p:cBhvr>
                                      <p:to>
                                        <p:strVal val="visible"/>
                                      </p:to>
                                    </p:set>
                                    <p:animEffect filter="randombar(horizontal)" transition="in">
                                      <p:cBhvr>
                                        <p:cTn dur="400" id="23"/>
                                        <p:tgtEl>
                                          <p:spTgt spid="24"/>
                                        </p:tgtEl>
                                      </p:cBhvr>
                                    </p:animEffect>
                                  </p:childTnLst>
                                </p:cTn>
                              </p:par>
                            </p:childTnLst>
                          </p:cTn>
                        </p:par>
                        <p:par>
                          <p:cTn fill="hold" id="24" nodeType="afterGroup">
                            <p:stCondLst>
                              <p:cond delay="900"/>
                            </p:stCondLst>
                            <p:childTnLst>
                              <p:par>
                                <p:cTn fill="hold" grpId="0" id="25" nodeType="afterEffect" presetClass="entr" presetID="16" presetSubtype="21">
                                  <p:stCondLst>
                                    <p:cond delay="0"/>
                                  </p:stCondLst>
                                  <p:childTnLst>
                                    <p:set>
                                      <p:cBhvr>
                                        <p:cTn dur="1" fill="hold" id="26">
                                          <p:stCondLst>
                                            <p:cond delay="0"/>
                                          </p:stCondLst>
                                        </p:cTn>
                                        <p:tgtEl>
                                          <p:spTgt spid="11"/>
                                        </p:tgtEl>
                                        <p:attrNameLst>
                                          <p:attrName>style.visibility</p:attrName>
                                        </p:attrNameLst>
                                      </p:cBhvr>
                                      <p:to>
                                        <p:strVal val="visible"/>
                                      </p:to>
                                    </p:set>
                                    <p:animEffect filter="barn(inVertical)" transition="in">
                                      <p:cBhvr>
                                        <p:cTn dur="500" id="27"/>
                                        <p:tgtEl>
                                          <p:spTgt spid="11"/>
                                        </p:tgtEl>
                                      </p:cBhvr>
                                    </p:animEffect>
                                  </p:childTnLst>
                                </p:cTn>
                              </p:par>
                            </p:childTnLst>
                          </p:cTn>
                        </p:par>
                        <p:par>
                          <p:cTn fill="hold" id="28" nodeType="afterGroup">
                            <p:stCondLst>
                              <p:cond delay="1400"/>
                            </p:stCondLst>
                            <p:childTnLst>
                              <p:par>
                                <p:cTn fill="hold" id="29" nodeType="afterEffect" presetClass="entr" presetID="12" presetSubtype="1">
                                  <p:stCondLst>
                                    <p:cond delay="0"/>
                                  </p:stCondLst>
                                  <p:childTnLst>
                                    <p:set>
                                      <p:cBhvr>
                                        <p:cTn dur="1" fill="hold" id="30">
                                          <p:stCondLst>
                                            <p:cond delay="0"/>
                                          </p:stCondLst>
                                        </p:cTn>
                                        <p:tgtEl>
                                          <p:spTgt spid="2"/>
                                        </p:tgtEl>
                                        <p:attrNameLst>
                                          <p:attrName>style.visibility</p:attrName>
                                        </p:attrNameLst>
                                      </p:cBhvr>
                                      <p:to>
                                        <p:strVal val="visible"/>
                                      </p:to>
                                    </p:set>
                                    <p:anim calcmode="lin" valueType="num">
                                      <p:cBhvr>
                                        <p:cTn dur="500" id="31"/>
                                        <p:tgtEl>
                                          <p:spTgt spid="2"/>
                                        </p:tgtEl>
                                        <p:attrNameLst>
                                          <p:attrName>ppt_y</p:attrName>
                                        </p:attrNameLst>
                                      </p:cBhvr>
                                      <p:tavLst>
                                        <p:tav tm="0">
                                          <p:val>
                                            <p:strVal val="#ppt_y-#ppt_h*1.125000"/>
                                          </p:val>
                                        </p:tav>
                                        <p:tav tm="100000">
                                          <p:val>
                                            <p:strVal val="#ppt_y"/>
                                          </p:val>
                                        </p:tav>
                                      </p:tavLst>
                                    </p:anim>
                                    <p:animEffect filter="">
                                      <p:cBhvr>
                                        <p:cTn dur="500" id="32"/>
                                        <p:tgtEl>
                                          <p:spTgt spid="2"/>
                                        </p:tgtEl>
                                      </p:cBhvr>
                                    </p:animEffect>
                                  </p:childTnLst>
                                </p:cTn>
                              </p:par>
                            </p:childTnLst>
                          </p:cTn>
                        </p:par>
                        <p:par>
                          <p:cTn fill="hold" id="33" nodeType="afterGroup">
                            <p:stCondLst>
                              <p:cond delay="1900"/>
                            </p:stCondLst>
                            <p:childTnLst>
                              <p:par>
                                <p:cTn fill="hold" id="34" nodeType="afterEffect" presetClass="entr" presetID="12" presetSubtype="2">
                                  <p:stCondLst>
                                    <p:cond delay="0"/>
                                  </p:stCondLst>
                                  <p:childTnLst>
                                    <p:set>
                                      <p:cBhvr>
                                        <p:cTn dur="1" fill="hold" id="35">
                                          <p:stCondLst>
                                            <p:cond delay="0"/>
                                          </p:stCondLst>
                                        </p:cTn>
                                        <p:tgtEl>
                                          <p:spTgt spid="5"/>
                                        </p:tgtEl>
                                        <p:attrNameLst>
                                          <p:attrName>style.visibility</p:attrName>
                                        </p:attrNameLst>
                                      </p:cBhvr>
                                      <p:to>
                                        <p:strVal val="visible"/>
                                      </p:to>
                                    </p:set>
                                    <p:anim calcmode="lin" valueType="num">
                                      <p:cBhvr>
                                        <p:cTn dur="500" id="36"/>
                                        <p:tgtEl>
                                          <p:spTgt spid="5"/>
                                        </p:tgtEl>
                                        <p:attrNameLst>
                                          <p:attrName>ppt_x</p:attrName>
                                        </p:attrNameLst>
                                      </p:cBhvr>
                                      <p:tavLst>
                                        <p:tav tm="0">
                                          <p:val>
                                            <p:strVal val="#ppt_x+#ppt_w*1.125000"/>
                                          </p:val>
                                        </p:tav>
                                        <p:tav tm="100000">
                                          <p:val>
                                            <p:strVal val="#ppt_x"/>
                                          </p:val>
                                        </p:tav>
                                      </p:tavLst>
                                    </p:anim>
                                    <p:animEffect filter="">
                                      <p:cBhvr>
                                        <p:cTn dur="500" id="37"/>
                                        <p:tgtEl>
                                          <p:spTgt spid="5"/>
                                        </p:tgtEl>
                                      </p:cBhvr>
                                    </p:animEffect>
                                  </p:childTnLst>
                                </p:cTn>
                              </p:par>
                            </p:childTnLst>
                          </p:cTn>
                        </p:par>
                        <p:par>
                          <p:cTn fill="hold" id="38" nodeType="afterGroup">
                            <p:stCondLst>
                              <p:cond delay="2400"/>
                            </p:stCondLst>
                            <p:childTnLst>
                              <p:par>
                                <p:cTn fill="hold" id="39" nodeType="afterEffect" presetClass="entr" presetID="12" presetSubtype="8">
                                  <p:stCondLst>
                                    <p:cond delay="0"/>
                                  </p:stCondLst>
                                  <p:childTnLst>
                                    <p:set>
                                      <p:cBhvr>
                                        <p:cTn dur="1" fill="hold" id="40">
                                          <p:stCondLst>
                                            <p:cond delay="0"/>
                                          </p:stCondLst>
                                        </p:cTn>
                                        <p:tgtEl>
                                          <p:spTgt spid="8"/>
                                        </p:tgtEl>
                                        <p:attrNameLst>
                                          <p:attrName>style.visibility</p:attrName>
                                        </p:attrNameLst>
                                      </p:cBhvr>
                                      <p:to>
                                        <p:strVal val="visible"/>
                                      </p:to>
                                    </p:set>
                                    <p:anim calcmode="lin" valueType="num">
                                      <p:cBhvr>
                                        <p:cTn dur="500" id="41"/>
                                        <p:tgtEl>
                                          <p:spTgt spid="8"/>
                                        </p:tgtEl>
                                        <p:attrNameLst>
                                          <p:attrName>ppt_x</p:attrName>
                                        </p:attrNameLst>
                                      </p:cBhvr>
                                      <p:tavLst>
                                        <p:tav tm="0">
                                          <p:val>
                                            <p:strVal val="#ppt_x-#ppt_w*1.125000"/>
                                          </p:val>
                                        </p:tav>
                                        <p:tav tm="100000">
                                          <p:val>
                                            <p:strVal val="#ppt_x"/>
                                          </p:val>
                                        </p:tav>
                                      </p:tavLst>
                                    </p:anim>
                                    <p:animEffect filter="">
                                      <p:cBhvr>
                                        <p:cTn dur="500" id="42"/>
                                        <p:tgtEl>
                                          <p:spTgt spid="8"/>
                                        </p:tgtEl>
                                      </p:cBhvr>
                                    </p:animEffect>
                                  </p:childTnLst>
                                </p:cTn>
                              </p:par>
                            </p:childTnLst>
                          </p:cTn>
                        </p:par>
                        <p:par>
                          <p:cTn fill="hold" id="43" nodeType="afterGroup">
                            <p:stCondLst>
                              <p:cond delay="2900"/>
                            </p:stCondLst>
                            <p:childTnLst>
                              <p:par>
                                <p:cTn fill="hold" grpId="0" id="44" nodeType="afterEffect" presetClass="entr" presetID="23" presetSubtype="16">
                                  <p:stCondLst>
                                    <p:cond delay="0"/>
                                  </p:stCondLst>
                                  <p:childTnLst>
                                    <p:set>
                                      <p:cBhvr>
                                        <p:cTn dur="1" fill="hold" id="45">
                                          <p:stCondLst>
                                            <p:cond delay="0"/>
                                          </p:stCondLst>
                                        </p:cTn>
                                        <p:tgtEl>
                                          <p:spTgt spid="14"/>
                                        </p:tgtEl>
                                        <p:attrNameLst>
                                          <p:attrName>style.visibility</p:attrName>
                                        </p:attrNameLst>
                                      </p:cBhvr>
                                      <p:to>
                                        <p:strVal val="visible"/>
                                      </p:to>
                                    </p:set>
                                    <p:anim calcmode="lin" valueType="num">
                                      <p:cBhvr>
                                        <p:cTn dur="500" fill="hold" id="46"/>
                                        <p:tgtEl>
                                          <p:spTgt spid="14"/>
                                        </p:tgtEl>
                                        <p:attrNameLst>
                                          <p:attrName>ppt_w</p:attrName>
                                        </p:attrNameLst>
                                      </p:cBhvr>
                                      <p:tavLst>
                                        <p:tav tm="0">
                                          <p:val>
                                            <p:fltVal val="0"/>
                                          </p:val>
                                        </p:tav>
                                        <p:tav tm="100000">
                                          <p:val>
                                            <p:strVal val="#ppt_w"/>
                                          </p:val>
                                        </p:tav>
                                      </p:tavLst>
                                    </p:anim>
                                    <p:anim calcmode="lin" valueType="num">
                                      <p:cBhvr>
                                        <p:cTn dur="500" fill="hold" id="47"/>
                                        <p:tgtEl>
                                          <p:spTgt spid="14"/>
                                        </p:tgtEl>
                                        <p:attrNameLst>
                                          <p:attrName>ppt_h</p:attrName>
                                        </p:attrNameLst>
                                      </p:cBhvr>
                                      <p:tavLst>
                                        <p:tav tm="0">
                                          <p:val>
                                            <p:fltVal val="0"/>
                                          </p:val>
                                        </p:tav>
                                        <p:tav tm="100000">
                                          <p:val>
                                            <p:strVal val="#ppt_h"/>
                                          </p:val>
                                        </p:tav>
                                      </p:tavLst>
                                    </p:anim>
                                  </p:childTnLst>
                                </p:cTn>
                              </p:par>
                            </p:childTnLst>
                          </p:cTn>
                        </p:par>
                        <p:par>
                          <p:cTn fill="hold" id="48" nodeType="afterGroup">
                            <p:stCondLst>
                              <p:cond delay="3400"/>
                            </p:stCondLst>
                            <p:childTnLst>
                              <p:par>
                                <p:cTn fill="hold" grpId="0" id="49" nodeType="afterEffect" presetClass="entr" presetID="29" presetSubtype="0">
                                  <p:stCondLst>
                                    <p:cond delay="0"/>
                                  </p:stCondLst>
                                  <p:childTnLst>
                                    <p:set>
                                      <p:cBhvr>
                                        <p:cTn dur="1" fill="hold" id="50">
                                          <p:stCondLst>
                                            <p:cond delay="0"/>
                                          </p:stCondLst>
                                        </p:cTn>
                                        <p:tgtEl>
                                          <p:spTgt spid="19"/>
                                        </p:tgtEl>
                                        <p:attrNameLst>
                                          <p:attrName>style.visibility</p:attrName>
                                        </p:attrNameLst>
                                      </p:cBhvr>
                                      <p:to>
                                        <p:strVal val="visible"/>
                                      </p:to>
                                    </p:set>
                                    <p:anim calcmode="lin" valueType="num">
                                      <p:cBhvr>
                                        <p:cTn dur="500" fill="hold" id="51"/>
                                        <p:tgtEl>
                                          <p:spTgt spid="19"/>
                                        </p:tgtEl>
                                        <p:attrNameLst>
                                          <p:attrName>ppt_x</p:attrName>
                                        </p:attrNameLst>
                                      </p:cBhvr>
                                      <p:tavLst>
                                        <p:tav tm="0">
                                          <p:val>
                                            <p:strVal val="#ppt_x-.2"/>
                                          </p:val>
                                        </p:tav>
                                        <p:tav tm="100000">
                                          <p:val>
                                            <p:strVal val="#ppt_x"/>
                                          </p:val>
                                        </p:tav>
                                      </p:tavLst>
                                    </p:anim>
                                    <p:anim calcmode="lin" valueType="num">
                                      <p:cBhvr>
                                        <p:cTn dur="500" fill="hold" id="52"/>
                                        <p:tgtEl>
                                          <p:spTgt spid="19"/>
                                        </p:tgtEl>
                                        <p:attrNameLst>
                                          <p:attrName>ppt_y</p:attrName>
                                        </p:attrNameLst>
                                      </p:cBhvr>
                                      <p:tavLst>
                                        <p:tav tm="0">
                                          <p:val>
                                            <p:strVal val="#ppt_y"/>
                                          </p:val>
                                        </p:tav>
                                        <p:tav tm="100000">
                                          <p:val>
                                            <p:strVal val="#ppt_y"/>
                                          </p:val>
                                        </p:tav>
                                      </p:tavLst>
                                    </p:anim>
                                    <p:animEffect filter="wipe(right)" prLst="gradientSize: 0.1" transition="in">
                                      <p:cBhvr>
                                        <p:cTn dur="500" id="53"/>
                                        <p:tgtEl>
                                          <p:spTgt spid="19"/>
                                        </p:tgtEl>
                                      </p:cBhvr>
                                    </p:animEffect>
                                  </p:childTnLst>
                                </p:cTn>
                              </p:par>
                            </p:childTnLst>
                          </p:cTn>
                        </p:par>
                        <p:par>
                          <p:cTn fill="hold" id="54" nodeType="afterGroup">
                            <p:stCondLst>
                              <p:cond delay="3900"/>
                            </p:stCondLst>
                            <p:childTnLst>
                              <p:par>
                                <p:cTn fill="hold" grpId="0" id="55" nodeType="afterEffect" presetClass="entr" presetID="23" presetSubtype="16">
                                  <p:stCondLst>
                                    <p:cond delay="0"/>
                                  </p:stCondLst>
                                  <p:childTnLst>
                                    <p:set>
                                      <p:cBhvr>
                                        <p:cTn dur="1" fill="hold" id="56">
                                          <p:stCondLst>
                                            <p:cond delay="0"/>
                                          </p:stCondLst>
                                        </p:cTn>
                                        <p:tgtEl>
                                          <p:spTgt spid="12"/>
                                        </p:tgtEl>
                                        <p:attrNameLst>
                                          <p:attrName>style.visibility</p:attrName>
                                        </p:attrNameLst>
                                      </p:cBhvr>
                                      <p:to>
                                        <p:strVal val="visible"/>
                                      </p:to>
                                    </p:set>
                                    <p:anim calcmode="lin" valueType="num">
                                      <p:cBhvr>
                                        <p:cTn dur="500" fill="hold" id="57"/>
                                        <p:tgtEl>
                                          <p:spTgt spid="12"/>
                                        </p:tgtEl>
                                        <p:attrNameLst>
                                          <p:attrName>ppt_w</p:attrName>
                                        </p:attrNameLst>
                                      </p:cBhvr>
                                      <p:tavLst>
                                        <p:tav tm="0">
                                          <p:val>
                                            <p:fltVal val="0"/>
                                          </p:val>
                                        </p:tav>
                                        <p:tav tm="100000">
                                          <p:val>
                                            <p:strVal val="#ppt_w"/>
                                          </p:val>
                                        </p:tav>
                                      </p:tavLst>
                                    </p:anim>
                                    <p:anim calcmode="lin" valueType="num">
                                      <p:cBhvr>
                                        <p:cTn dur="500" fill="hold" id="58"/>
                                        <p:tgtEl>
                                          <p:spTgt spid="12"/>
                                        </p:tgtEl>
                                        <p:attrNameLst>
                                          <p:attrName>ppt_h</p:attrName>
                                        </p:attrNameLst>
                                      </p:cBhvr>
                                      <p:tavLst>
                                        <p:tav tm="0">
                                          <p:val>
                                            <p:fltVal val="0"/>
                                          </p:val>
                                        </p:tav>
                                        <p:tav tm="100000">
                                          <p:val>
                                            <p:strVal val="#ppt_h"/>
                                          </p:val>
                                        </p:tav>
                                      </p:tavLst>
                                    </p:anim>
                                  </p:childTnLst>
                                </p:cTn>
                              </p:par>
                            </p:childTnLst>
                          </p:cTn>
                        </p:par>
                        <p:par>
                          <p:cTn fill="hold" id="59" nodeType="afterGroup">
                            <p:stCondLst>
                              <p:cond delay="4400"/>
                            </p:stCondLst>
                            <p:childTnLst>
                              <p:par>
                                <p:cTn fill="hold" grpId="0" id="60" nodeType="afterEffect" presetClass="entr" presetID="29" presetSubtype="0">
                                  <p:stCondLst>
                                    <p:cond delay="0"/>
                                  </p:stCondLst>
                                  <p:childTnLst>
                                    <p:set>
                                      <p:cBhvr>
                                        <p:cTn dur="1" fill="hold" id="61">
                                          <p:stCondLst>
                                            <p:cond delay="0"/>
                                          </p:stCondLst>
                                        </p:cTn>
                                        <p:tgtEl>
                                          <p:spTgt spid="18"/>
                                        </p:tgtEl>
                                        <p:attrNameLst>
                                          <p:attrName>style.visibility</p:attrName>
                                        </p:attrNameLst>
                                      </p:cBhvr>
                                      <p:to>
                                        <p:strVal val="visible"/>
                                      </p:to>
                                    </p:set>
                                    <p:anim calcmode="lin" valueType="num">
                                      <p:cBhvr>
                                        <p:cTn dur="500" fill="hold" id="62"/>
                                        <p:tgtEl>
                                          <p:spTgt spid="18"/>
                                        </p:tgtEl>
                                        <p:attrNameLst>
                                          <p:attrName>ppt_x</p:attrName>
                                        </p:attrNameLst>
                                      </p:cBhvr>
                                      <p:tavLst>
                                        <p:tav tm="0">
                                          <p:val>
                                            <p:strVal val="#ppt_x-.2"/>
                                          </p:val>
                                        </p:tav>
                                        <p:tav tm="100000">
                                          <p:val>
                                            <p:strVal val="#ppt_x"/>
                                          </p:val>
                                        </p:tav>
                                      </p:tavLst>
                                    </p:anim>
                                    <p:anim calcmode="lin" valueType="num">
                                      <p:cBhvr>
                                        <p:cTn dur="500" fill="hold" id="63"/>
                                        <p:tgtEl>
                                          <p:spTgt spid="18"/>
                                        </p:tgtEl>
                                        <p:attrNameLst>
                                          <p:attrName>ppt_y</p:attrName>
                                        </p:attrNameLst>
                                      </p:cBhvr>
                                      <p:tavLst>
                                        <p:tav tm="0">
                                          <p:val>
                                            <p:strVal val="#ppt_y"/>
                                          </p:val>
                                        </p:tav>
                                        <p:tav tm="100000">
                                          <p:val>
                                            <p:strVal val="#ppt_y"/>
                                          </p:val>
                                        </p:tav>
                                      </p:tavLst>
                                    </p:anim>
                                    <p:animEffect filter="wipe(right)" prLst="gradientSize: 0.1" transition="in">
                                      <p:cBhvr>
                                        <p:cTn dur="500" id="64"/>
                                        <p:tgtEl>
                                          <p:spTgt spid="18"/>
                                        </p:tgtEl>
                                      </p:cBhvr>
                                    </p:animEffect>
                                  </p:childTnLst>
                                </p:cTn>
                              </p:par>
                            </p:childTnLst>
                          </p:cTn>
                        </p:par>
                        <p:par>
                          <p:cTn fill="hold" id="65" nodeType="afterGroup">
                            <p:stCondLst>
                              <p:cond delay="4900"/>
                            </p:stCondLst>
                            <p:childTnLst>
                              <p:par>
                                <p:cTn fill="hold" grpId="0" id="66" nodeType="afterEffect" presetClass="entr" presetID="23" presetSubtype="16">
                                  <p:stCondLst>
                                    <p:cond delay="0"/>
                                  </p:stCondLst>
                                  <p:childTnLst>
                                    <p:set>
                                      <p:cBhvr>
                                        <p:cTn dur="1" fill="hold" id="67">
                                          <p:stCondLst>
                                            <p:cond delay="0"/>
                                          </p:stCondLst>
                                        </p:cTn>
                                        <p:tgtEl>
                                          <p:spTgt spid="16"/>
                                        </p:tgtEl>
                                        <p:attrNameLst>
                                          <p:attrName>style.visibility</p:attrName>
                                        </p:attrNameLst>
                                      </p:cBhvr>
                                      <p:to>
                                        <p:strVal val="visible"/>
                                      </p:to>
                                    </p:set>
                                    <p:anim calcmode="lin" valueType="num">
                                      <p:cBhvr>
                                        <p:cTn dur="500" fill="hold" id="68"/>
                                        <p:tgtEl>
                                          <p:spTgt spid="16"/>
                                        </p:tgtEl>
                                        <p:attrNameLst>
                                          <p:attrName>ppt_w</p:attrName>
                                        </p:attrNameLst>
                                      </p:cBhvr>
                                      <p:tavLst>
                                        <p:tav tm="0">
                                          <p:val>
                                            <p:fltVal val="0"/>
                                          </p:val>
                                        </p:tav>
                                        <p:tav tm="100000">
                                          <p:val>
                                            <p:strVal val="#ppt_w"/>
                                          </p:val>
                                        </p:tav>
                                      </p:tavLst>
                                    </p:anim>
                                    <p:anim calcmode="lin" valueType="num">
                                      <p:cBhvr>
                                        <p:cTn dur="500" fill="hold" id="69"/>
                                        <p:tgtEl>
                                          <p:spTgt spid="16"/>
                                        </p:tgtEl>
                                        <p:attrNameLst>
                                          <p:attrName>ppt_h</p:attrName>
                                        </p:attrNameLst>
                                      </p:cBhvr>
                                      <p:tavLst>
                                        <p:tav tm="0">
                                          <p:val>
                                            <p:fltVal val="0"/>
                                          </p:val>
                                        </p:tav>
                                        <p:tav tm="100000">
                                          <p:val>
                                            <p:strVal val="#ppt_h"/>
                                          </p:val>
                                        </p:tav>
                                      </p:tavLst>
                                    </p:anim>
                                  </p:childTnLst>
                                </p:cTn>
                              </p:par>
                            </p:childTnLst>
                          </p:cTn>
                        </p:par>
                        <p:par>
                          <p:cTn fill="hold" id="70" nodeType="afterGroup">
                            <p:stCondLst>
                              <p:cond delay="5400"/>
                            </p:stCondLst>
                            <p:childTnLst>
                              <p:par>
                                <p:cTn fill="hold" grpId="0" id="71" nodeType="afterEffect" presetClass="entr" presetID="29" presetSubtype="0">
                                  <p:stCondLst>
                                    <p:cond delay="0"/>
                                  </p:stCondLst>
                                  <p:childTnLst>
                                    <p:set>
                                      <p:cBhvr>
                                        <p:cTn dur="1" fill="hold" id="72">
                                          <p:stCondLst>
                                            <p:cond delay="0"/>
                                          </p:stCondLst>
                                        </p:cTn>
                                        <p:tgtEl>
                                          <p:spTgt spid="20"/>
                                        </p:tgtEl>
                                        <p:attrNameLst>
                                          <p:attrName>style.visibility</p:attrName>
                                        </p:attrNameLst>
                                      </p:cBhvr>
                                      <p:to>
                                        <p:strVal val="visible"/>
                                      </p:to>
                                    </p:set>
                                    <p:anim calcmode="lin" valueType="num">
                                      <p:cBhvr>
                                        <p:cTn dur="500" fill="hold" id="73"/>
                                        <p:tgtEl>
                                          <p:spTgt spid="20"/>
                                        </p:tgtEl>
                                        <p:attrNameLst>
                                          <p:attrName>ppt_x</p:attrName>
                                        </p:attrNameLst>
                                      </p:cBhvr>
                                      <p:tavLst>
                                        <p:tav tm="0">
                                          <p:val>
                                            <p:strVal val="#ppt_x-.2"/>
                                          </p:val>
                                        </p:tav>
                                        <p:tav tm="100000">
                                          <p:val>
                                            <p:strVal val="#ppt_x"/>
                                          </p:val>
                                        </p:tav>
                                      </p:tavLst>
                                    </p:anim>
                                    <p:anim calcmode="lin" valueType="num">
                                      <p:cBhvr>
                                        <p:cTn dur="500" fill="hold" id="74"/>
                                        <p:tgtEl>
                                          <p:spTgt spid="20"/>
                                        </p:tgtEl>
                                        <p:attrNameLst>
                                          <p:attrName>ppt_y</p:attrName>
                                        </p:attrNameLst>
                                      </p:cBhvr>
                                      <p:tavLst>
                                        <p:tav tm="0">
                                          <p:val>
                                            <p:strVal val="#ppt_y"/>
                                          </p:val>
                                        </p:tav>
                                        <p:tav tm="100000">
                                          <p:val>
                                            <p:strVal val="#ppt_y"/>
                                          </p:val>
                                        </p:tav>
                                      </p:tavLst>
                                    </p:anim>
                                    <p:animEffect filter="wipe(right)" prLst="gradientSize: 0.1" transition="in">
                                      <p:cBhvr>
                                        <p:cTn dur="500" id="75"/>
                                        <p:tgtEl>
                                          <p:spTgt spid="20"/>
                                        </p:tgtEl>
                                      </p:cBhvr>
                                    </p:animEffect>
                                  </p:childTnLst>
                                </p:cTn>
                              </p:par>
                            </p:childTnLst>
                          </p:cTn>
                        </p:par>
                        <p:par>
                          <p:cTn fill="hold" id="76" nodeType="afterGroup">
                            <p:stCondLst>
                              <p:cond delay="5900"/>
                            </p:stCondLst>
                            <p:childTnLst>
                              <p:par>
                                <p:cTn fill="hold" grpId="0" id="77" nodeType="afterEffect" presetClass="entr" presetID="23" presetSubtype="16">
                                  <p:stCondLst>
                                    <p:cond delay="0"/>
                                  </p:stCondLst>
                                  <p:childTnLst>
                                    <p:set>
                                      <p:cBhvr>
                                        <p:cTn dur="1" fill="hold" id="78">
                                          <p:stCondLst>
                                            <p:cond delay="0"/>
                                          </p:stCondLst>
                                        </p:cTn>
                                        <p:tgtEl>
                                          <p:spTgt spid="15"/>
                                        </p:tgtEl>
                                        <p:attrNameLst>
                                          <p:attrName>style.visibility</p:attrName>
                                        </p:attrNameLst>
                                      </p:cBhvr>
                                      <p:to>
                                        <p:strVal val="visible"/>
                                      </p:to>
                                    </p:set>
                                    <p:anim calcmode="lin" valueType="num">
                                      <p:cBhvr>
                                        <p:cTn dur="500" fill="hold" id="79"/>
                                        <p:tgtEl>
                                          <p:spTgt spid="15"/>
                                        </p:tgtEl>
                                        <p:attrNameLst>
                                          <p:attrName>ppt_w</p:attrName>
                                        </p:attrNameLst>
                                      </p:cBhvr>
                                      <p:tavLst>
                                        <p:tav tm="0">
                                          <p:val>
                                            <p:fltVal val="0"/>
                                          </p:val>
                                        </p:tav>
                                        <p:tav tm="100000">
                                          <p:val>
                                            <p:strVal val="#ppt_w"/>
                                          </p:val>
                                        </p:tav>
                                      </p:tavLst>
                                    </p:anim>
                                    <p:anim calcmode="lin" valueType="num">
                                      <p:cBhvr>
                                        <p:cTn dur="500" fill="hold" id="80"/>
                                        <p:tgtEl>
                                          <p:spTgt spid="15"/>
                                        </p:tgtEl>
                                        <p:attrNameLst>
                                          <p:attrName>ppt_h</p:attrName>
                                        </p:attrNameLst>
                                      </p:cBhvr>
                                      <p:tavLst>
                                        <p:tav tm="0">
                                          <p:val>
                                            <p:fltVal val="0"/>
                                          </p:val>
                                        </p:tav>
                                        <p:tav tm="100000">
                                          <p:val>
                                            <p:strVal val="#ppt_h"/>
                                          </p:val>
                                        </p:tav>
                                      </p:tavLst>
                                    </p:anim>
                                  </p:childTnLst>
                                </p:cTn>
                              </p:par>
                            </p:childTnLst>
                          </p:cTn>
                        </p:par>
                        <p:par>
                          <p:cTn fill="hold" id="81" nodeType="afterGroup">
                            <p:stCondLst>
                              <p:cond delay="6400"/>
                            </p:stCondLst>
                            <p:childTnLst>
                              <p:par>
                                <p:cTn fill="hold" grpId="0" id="82" nodeType="afterEffect" presetClass="entr" presetID="23" presetSubtype="16">
                                  <p:stCondLst>
                                    <p:cond delay="0"/>
                                  </p:stCondLst>
                                  <p:childTnLst>
                                    <p:set>
                                      <p:cBhvr>
                                        <p:cTn dur="1" fill="hold" id="83">
                                          <p:stCondLst>
                                            <p:cond delay="0"/>
                                          </p:stCondLst>
                                        </p:cTn>
                                        <p:tgtEl>
                                          <p:spTgt spid="13"/>
                                        </p:tgtEl>
                                        <p:attrNameLst>
                                          <p:attrName>style.visibility</p:attrName>
                                        </p:attrNameLst>
                                      </p:cBhvr>
                                      <p:to>
                                        <p:strVal val="visible"/>
                                      </p:to>
                                    </p:set>
                                    <p:anim calcmode="lin" valueType="num">
                                      <p:cBhvr>
                                        <p:cTn dur="500" fill="hold" id="84"/>
                                        <p:tgtEl>
                                          <p:spTgt spid="13"/>
                                        </p:tgtEl>
                                        <p:attrNameLst>
                                          <p:attrName>ppt_w</p:attrName>
                                        </p:attrNameLst>
                                      </p:cBhvr>
                                      <p:tavLst>
                                        <p:tav tm="0">
                                          <p:val>
                                            <p:fltVal val="0"/>
                                          </p:val>
                                        </p:tav>
                                        <p:tav tm="100000">
                                          <p:val>
                                            <p:strVal val="#ppt_w"/>
                                          </p:val>
                                        </p:tav>
                                      </p:tavLst>
                                    </p:anim>
                                    <p:anim calcmode="lin" valueType="num">
                                      <p:cBhvr>
                                        <p:cTn dur="500" fill="hold" id="85"/>
                                        <p:tgtEl>
                                          <p:spTgt spid="13"/>
                                        </p:tgtEl>
                                        <p:attrNameLst>
                                          <p:attrName>ppt_h</p:attrName>
                                        </p:attrNameLst>
                                      </p:cBhvr>
                                      <p:tavLst>
                                        <p:tav tm="0">
                                          <p:val>
                                            <p:fltVal val="0"/>
                                          </p:val>
                                        </p:tav>
                                        <p:tav tm="100000">
                                          <p:val>
                                            <p:strVal val="#ppt_h"/>
                                          </p:val>
                                        </p:tav>
                                      </p:tavLst>
                                    </p:anim>
                                  </p:childTnLst>
                                </p:cTn>
                              </p:par>
                            </p:childTnLst>
                          </p:cTn>
                        </p:par>
                        <p:par>
                          <p:cTn fill="hold" id="86" nodeType="afterGroup">
                            <p:stCondLst>
                              <p:cond delay="6900"/>
                            </p:stCondLst>
                            <p:childTnLst>
                              <p:par>
                                <p:cTn fill="hold" grpId="0" id="87" nodeType="afterEffect" presetClass="entr" presetID="23" presetSubtype="16">
                                  <p:stCondLst>
                                    <p:cond delay="0"/>
                                  </p:stCondLst>
                                  <p:childTnLst>
                                    <p:set>
                                      <p:cBhvr>
                                        <p:cTn dur="1" fill="hold" id="88">
                                          <p:stCondLst>
                                            <p:cond delay="0"/>
                                          </p:stCondLst>
                                        </p:cTn>
                                        <p:tgtEl>
                                          <p:spTgt spid="17"/>
                                        </p:tgtEl>
                                        <p:attrNameLst>
                                          <p:attrName>style.visibility</p:attrName>
                                        </p:attrNameLst>
                                      </p:cBhvr>
                                      <p:to>
                                        <p:strVal val="visible"/>
                                      </p:to>
                                    </p:set>
                                    <p:anim calcmode="lin" valueType="num">
                                      <p:cBhvr>
                                        <p:cTn dur="500" fill="hold" id="89"/>
                                        <p:tgtEl>
                                          <p:spTgt spid="17"/>
                                        </p:tgtEl>
                                        <p:attrNameLst>
                                          <p:attrName>ppt_w</p:attrName>
                                        </p:attrNameLst>
                                      </p:cBhvr>
                                      <p:tavLst>
                                        <p:tav tm="0">
                                          <p:val>
                                            <p:fltVal val="0"/>
                                          </p:val>
                                        </p:tav>
                                        <p:tav tm="100000">
                                          <p:val>
                                            <p:strVal val="#ppt_w"/>
                                          </p:val>
                                        </p:tav>
                                      </p:tavLst>
                                    </p:anim>
                                    <p:anim calcmode="lin" valueType="num">
                                      <p:cBhvr>
                                        <p:cTn dur="500" fill="hold" id="90"/>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13"/>
      <p:bldP grpId="0" spid="14"/>
      <p:bldP grpId="0" spid="15"/>
      <p:bldP grpId="0" spid="16"/>
      <p:bldP grpId="0" spid="17"/>
      <p:bldP grpId="0" spid="18"/>
      <p:bldP grpId="0" spid="19"/>
      <p:bldP grpId="0" spid="20"/>
      <p:bldP grpId="0" spid="21"/>
      <p:bldP grpId="0" spid="22"/>
      <p:bldP grpId="0" spid="2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4615770F-893B-439B-9347-9DF18184FED6}"/>
              </a:ext>
            </a:extLst>
          </p:cNvPr>
          <p:cNvGrpSpPr/>
          <p:nvPr/>
        </p:nvGrpSpPr>
        <p:grpSpPr>
          <a:xfrm>
            <a:off x="4651435" y="1710855"/>
            <a:ext cx="901840" cy="2042168"/>
            <a:chOff x="12261934" y="4767306"/>
            <a:chExt cx="2370443" cy="5257442"/>
          </a:xfrm>
        </p:grpSpPr>
        <p:cxnSp>
          <p:nvCxnSpPr>
            <p:cNvPr id="3" name="直接箭头连接符 2">
              <a:extLst>
                <a:ext uri="{FF2B5EF4-FFF2-40B4-BE49-F238E27FC236}">
                  <a16:creationId xmlns:a16="http://schemas.microsoft.com/office/drawing/2014/main" id="{5A8EE214-AA0A-43F9-9E41-12517E22EA53}"/>
                </a:ext>
              </a:extLst>
            </p:cNvPr>
            <p:cNvCxnSpPr/>
            <p:nvPr/>
          </p:nvCxnSpPr>
          <p:spPr>
            <a:xfrm>
              <a:off x="12261934" y="7607640"/>
              <a:ext cx="2370443" cy="0"/>
            </a:xfrm>
            <a:prstGeom prst="straightConnector1">
              <a:avLst/>
            </a:prstGeom>
            <a:ln w="41275">
              <a:solidFill>
                <a:srgbClr val="19B49B"/>
              </a:solidFill>
              <a:tailEnd type="arrow"/>
            </a:ln>
          </p:spPr>
          <p:style>
            <a:lnRef idx="1">
              <a:schemeClr val="accent1"/>
            </a:lnRef>
            <a:fillRef idx="0">
              <a:schemeClr val="accent1"/>
            </a:fillRef>
            <a:effectRef idx="0">
              <a:schemeClr val="accent1"/>
            </a:effectRef>
            <a:fontRef idx="minor">
              <a:schemeClr val="tx1"/>
            </a:fontRef>
          </p:style>
        </p:cxnSp>
        <p:cxnSp>
          <p:nvCxnSpPr>
            <p:cNvPr id="4" name="直接箭头连接符 3">
              <a:extLst>
                <a:ext uri="{FF2B5EF4-FFF2-40B4-BE49-F238E27FC236}">
                  <a16:creationId xmlns:a16="http://schemas.microsoft.com/office/drawing/2014/main" id="{FE03D5F4-5B03-429A-A837-2EC17AC50D95}"/>
                </a:ext>
              </a:extLst>
            </p:cNvPr>
            <p:cNvCxnSpPr/>
            <p:nvPr/>
          </p:nvCxnSpPr>
          <p:spPr>
            <a:xfrm flipV="1">
              <a:off x="12297834" y="4767306"/>
              <a:ext cx="1722371" cy="2859731"/>
            </a:xfrm>
            <a:prstGeom prst="straightConnector1">
              <a:avLst/>
            </a:prstGeom>
            <a:ln w="41275">
              <a:solidFill>
                <a:srgbClr val="19B49B"/>
              </a:solidFill>
              <a:tailEnd type="arrow"/>
            </a:ln>
          </p:spPr>
          <p:style>
            <a:lnRef idx="1">
              <a:schemeClr val="accent1"/>
            </a:lnRef>
            <a:fillRef idx="0">
              <a:schemeClr val="accent1"/>
            </a:fillRef>
            <a:effectRef idx="0">
              <a:schemeClr val="accent1"/>
            </a:effectRef>
            <a:fontRef idx="minor">
              <a:schemeClr val="tx1"/>
            </a:fontRef>
          </p:style>
        </p:cxnSp>
        <p:cxnSp>
          <p:nvCxnSpPr>
            <p:cNvPr id="5" name="直接箭头连接符 4">
              <a:extLst>
                <a:ext uri="{FF2B5EF4-FFF2-40B4-BE49-F238E27FC236}">
                  <a16:creationId xmlns:a16="http://schemas.microsoft.com/office/drawing/2014/main" id="{3023402A-7EFC-4416-ABFF-3192B12F38AB}"/>
                </a:ext>
              </a:extLst>
            </p:cNvPr>
            <p:cNvCxnSpPr/>
            <p:nvPr/>
          </p:nvCxnSpPr>
          <p:spPr>
            <a:xfrm>
              <a:off x="12337739" y="7681685"/>
              <a:ext cx="1903271" cy="2343063"/>
            </a:xfrm>
            <a:prstGeom prst="straightConnector1">
              <a:avLst/>
            </a:prstGeom>
            <a:ln w="41275">
              <a:solidFill>
                <a:srgbClr val="19B49B"/>
              </a:solidFill>
              <a:tailEnd type="arrow"/>
            </a:ln>
          </p:spPr>
          <p:style>
            <a:lnRef idx="1">
              <a:schemeClr val="accent1"/>
            </a:lnRef>
            <a:fillRef idx="0">
              <a:schemeClr val="accent1"/>
            </a:fillRef>
            <a:effectRef idx="0">
              <a:schemeClr val="accent1"/>
            </a:effectRef>
            <a:fontRef idx="minor">
              <a:schemeClr val="tx1"/>
            </a:fontRef>
          </p:style>
        </p:cxnSp>
      </p:grpSp>
      <p:sp>
        <p:nvSpPr>
          <p:cNvPr id="6" name="圆角矩形 9">
            <a:extLst>
              <a:ext uri="{FF2B5EF4-FFF2-40B4-BE49-F238E27FC236}">
                <a16:creationId xmlns:a16="http://schemas.microsoft.com/office/drawing/2014/main" id="{E2989065-CCBA-4487-ABDC-3AB342CEC941}"/>
              </a:ext>
            </a:extLst>
          </p:cNvPr>
          <p:cNvSpPr/>
          <p:nvPr/>
        </p:nvSpPr>
        <p:spPr>
          <a:xfrm>
            <a:off x="2330373" y="1598165"/>
            <a:ext cx="2336334" cy="2648295"/>
          </a:xfrm>
          <a:prstGeom prst="roundRect">
            <a:avLst/>
          </a:prstGeom>
          <a:noFill/>
          <a:ln w="47625">
            <a:solidFill>
              <a:srgbClr val="53585F"/>
            </a:solidFill>
          </a:ln>
        </p:spPr>
        <p:style>
          <a:lnRef idx="2">
            <a:schemeClr val="accent1">
              <a:shade val="50000"/>
            </a:schemeClr>
          </a:lnRef>
          <a:fillRef idx="1">
            <a:schemeClr val="accent1"/>
          </a:fillRef>
          <a:effectRef idx="0">
            <a:schemeClr val="accent1"/>
          </a:effectRef>
          <a:fontRef idx="minor">
            <a:schemeClr val="lt1"/>
          </a:fontRef>
        </p:style>
        <p:txBody>
          <a:bodyPr anchor="ctr" bIns="18235" lIns="36470" rIns="36470" rtlCol="0" tIns="18235"/>
          <a:lstStyle/>
          <a:p>
            <a:pPr algn="ctr"/>
            <a:endParaRPr altLang="en-US" lang="zh-CN" sz="975"/>
          </a:p>
        </p:txBody>
      </p:sp>
      <p:sp>
        <p:nvSpPr>
          <p:cNvPr id="7" name="TextBox 10">
            <a:extLst>
              <a:ext uri="{FF2B5EF4-FFF2-40B4-BE49-F238E27FC236}">
                <a16:creationId xmlns:a16="http://schemas.microsoft.com/office/drawing/2014/main" id="{28567B12-D51E-4E3E-A9D7-F5E4D087435D}"/>
              </a:ext>
            </a:extLst>
          </p:cNvPr>
          <p:cNvSpPr txBox="1"/>
          <p:nvPr/>
        </p:nvSpPr>
        <p:spPr>
          <a:xfrm>
            <a:off x="2589165" y="1847474"/>
            <a:ext cx="1755495" cy="1865270"/>
          </a:xfrm>
          <a:prstGeom prst="rect">
            <a:avLst/>
          </a:prstGeom>
          <a:noFill/>
        </p:spPr>
        <p:txBody>
          <a:bodyPr bIns="18235" lIns="36470" rIns="36470" rtlCol="0" tIns="18235" wrap="square">
            <a:spAutoFit/>
          </a:bodyPr>
          <a:lstStyle/>
          <a:p>
            <a:pPr>
              <a:lnSpc>
                <a:spcPct val="15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您的内容打在这里，或者通过复制文本后，在此狂中选择粘贴。您的内容打在这里，或者通过复制文本后，在此狂中选择粘贴。</a:t>
            </a:r>
          </a:p>
          <a:p>
            <a:pPr>
              <a:lnSpc>
                <a:spcPct val="15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grpSp>
        <p:nvGrpSpPr>
          <p:cNvPr id="8" name="组合 7">
            <a:extLst>
              <a:ext uri="{FF2B5EF4-FFF2-40B4-BE49-F238E27FC236}">
                <a16:creationId xmlns:a16="http://schemas.microsoft.com/office/drawing/2014/main" id="{AC0B72D9-5F3E-46BE-B67B-2F75AE7F9FBE}"/>
              </a:ext>
            </a:extLst>
          </p:cNvPr>
          <p:cNvGrpSpPr/>
          <p:nvPr/>
        </p:nvGrpSpPr>
        <p:grpSpPr>
          <a:xfrm>
            <a:off x="1148846" y="2282175"/>
            <a:ext cx="1096635" cy="1119642"/>
            <a:chOff x="3680391" y="6233991"/>
            <a:chExt cx="2631634" cy="2631634"/>
          </a:xfrm>
          <a:solidFill>
            <a:schemeClr val="tx2">
              <a:lumMod val="50000"/>
            </a:schemeClr>
          </a:solidFill>
        </p:grpSpPr>
        <p:sp>
          <p:nvSpPr>
            <p:cNvPr id="9" name="椭圆 8">
              <a:extLst>
                <a:ext uri="{FF2B5EF4-FFF2-40B4-BE49-F238E27FC236}">
                  <a16:creationId xmlns:a16="http://schemas.microsoft.com/office/drawing/2014/main" id="{15F01863-A592-4D39-B420-BC979BEB59EE}"/>
                </a:ext>
              </a:extLst>
            </p:cNvPr>
            <p:cNvSpPr/>
            <p:nvPr/>
          </p:nvSpPr>
          <p:spPr>
            <a:xfrm>
              <a:off x="3680391" y="6233991"/>
              <a:ext cx="2631634" cy="2631634"/>
            </a:xfrm>
            <a:prstGeom prst="ellipse">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sp>
          <p:nvSpPr>
            <p:cNvPr id="10" name="TextBox 13">
              <a:extLst>
                <a:ext uri="{FF2B5EF4-FFF2-40B4-BE49-F238E27FC236}">
                  <a16:creationId xmlns:a16="http://schemas.microsoft.com/office/drawing/2014/main" id="{5C9392AC-74A9-4AFD-AA38-39624D67AE88}"/>
                </a:ext>
              </a:extLst>
            </p:cNvPr>
            <p:cNvSpPr txBox="1"/>
            <p:nvPr/>
          </p:nvSpPr>
          <p:spPr>
            <a:xfrm>
              <a:off x="4162162" y="6729767"/>
              <a:ext cx="2144696" cy="1688577"/>
            </a:xfrm>
            <a:prstGeom prst="rect">
              <a:avLst/>
            </a:prstGeom>
            <a:noFill/>
          </p:spPr>
          <p:txBody>
            <a:bodyPr rtlCol="0" wrap="square">
              <a:spAutoFit/>
            </a:bodyPr>
            <a:lstStyle/>
            <a:p>
              <a:r>
                <a:rPr altLang="en-US" lang="zh-CN" sz="2057">
                  <a:solidFill>
                    <a:schemeClr val="bg1"/>
                  </a:solidFill>
                  <a:latin charset="-122" pitchFamily="34" typeface="思源黑体 CN Medium"/>
                  <a:ea charset="-122" pitchFamily="34" typeface="思源黑体 CN Medium"/>
                </a:rPr>
                <a:t>团队</a:t>
              </a:r>
            </a:p>
            <a:p>
              <a:r>
                <a:rPr altLang="en-US" lang="zh-CN" sz="2057">
                  <a:solidFill>
                    <a:schemeClr val="bg1"/>
                  </a:solidFill>
                  <a:latin charset="-122" pitchFamily="34" typeface="思源黑体 CN Medium"/>
                  <a:ea charset="-122" pitchFamily="34" typeface="思源黑体 CN Medium"/>
                </a:rPr>
                <a:t>建设</a:t>
              </a:r>
            </a:p>
          </p:txBody>
        </p:sp>
      </p:grpSp>
      <p:sp>
        <p:nvSpPr>
          <p:cNvPr id="11" name="TextBox 14">
            <a:extLst>
              <a:ext uri="{FF2B5EF4-FFF2-40B4-BE49-F238E27FC236}">
                <a16:creationId xmlns:a16="http://schemas.microsoft.com/office/drawing/2014/main" id="{839E1E28-03F3-4912-9CB2-A9A293C58E27}"/>
              </a:ext>
            </a:extLst>
          </p:cNvPr>
          <p:cNvSpPr txBox="1"/>
          <p:nvPr/>
        </p:nvSpPr>
        <p:spPr>
          <a:xfrm>
            <a:off x="6177315" y="964822"/>
            <a:ext cx="2027275" cy="493670"/>
          </a:xfrm>
          <a:prstGeom prst="rect">
            <a:avLst/>
          </a:prstGeom>
          <a:noFill/>
        </p:spPr>
        <p:txBody>
          <a:bodyPr bIns="18235" lIns="36470" rIns="36470" rtlCol="0" tIns="18235" wrap="square">
            <a:spAutoFit/>
          </a:bodyPr>
          <a:lstStyle/>
          <a:p>
            <a:pPr>
              <a:lnSpc>
                <a:spcPct val="15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2" name="TextBox 15">
            <a:extLst>
              <a:ext uri="{FF2B5EF4-FFF2-40B4-BE49-F238E27FC236}">
                <a16:creationId xmlns:a16="http://schemas.microsoft.com/office/drawing/2014/main" id="{B8A3D2FA-B312-4E32-A23C-9EDDA2072B7D}"/>
              </a:ext>
            </a:extLst>
          </p:cNvPr>
          <p:cNvSpPr txBox="1"/>
          <p:nvPr/>
        </p:nvSpPr>
        <p:spPr>
          <a:xfrm>
            <a:off x="6429502" y="2559215"/>
            <a:ext cx="2027275" cy="493670"/>
          </a:xfrm>
          <a:prstGeom prst="rect">
            <a:avLst/>
          </a:prstGeom>
          <a:noFill/>
        </p:spPr>
        <p:txBody>
          <a:bodyPr bIns="18235" lIns="36470" rIns="36470" rtlCol="0" tIns="18235" wrap="square">
            <a:spAutoFit/>
          </a:bodyPr>
          <a:lstStyle/>
          <a:p>
            <a:pPr>
              <a:lnSpc>
                <a:spcPct val="15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sp>
        <p:nvSpPr>
          <p:cNvPr id="13" name="TextBox 16">
            <a:extLst>
              <a:ext uri="{FF2B5EF4-FFF2-40B4-BE49-F238E27FC236}">
                <a16:creationId xmlns:a16="http://schemas.microsoft.com/office/drawing/2014/main" id="{E6D6E94F-5B5B-408B-B3A7-D5B7D64E0E84}"/>
              </a:ext>
            </a:extLst>
          </p:cNvPr>
          <p:cNvSpPr txBox="1"/>
          <p:nvPr/>
        </p:nvSpPr>
        <p:spPr>
          <a:xfrm>
            <a:off x="6292524" y="3917760"/>
            <a:ext cx="2027275" cy="493670"/>
          </a:xfrm>
          <a:prstGeom prst="rect">
            <a:avLst/>
          </a:prstGeom>
          <a:noFill/>
        </p:spPr>
        <p:txBody>
          <a:bodyPr bIns="18235" lIns="36470" rIns="36470" rtlCol="0" tIns="18235" wrap="square">
            <a:spAutoFit/>
          </a:bodyPr>
          <a:lstStyle/>
          <a:p>
            <a:pPr>
              <a:lnSpc>
                <a:spcPct val="150000"/>
              </a:lnSpc>
            </a:pPr>
            <a:r>
              <a:rPr altLang="en-US" lang="zh-CN" sz="1000">
                <a:solidFill>
                  <a:schemeClr val="bg1">
                    <a:lumMod val="50000"/>
                  </a:schemeClr>
                </a:solidFill>
                <a:latin charset="-122" pitchFamily="34" typeface="微软雅黑"/>
                <a:ea charset="-122" panose="020b0503020204020204" pitchFamily="34" typeface="微软雅黑"/>
              </a:rPr>
              <a:t>您的内容打在这里，或者通过复制文本后，在此狂中选择粘贴。</a:t>
            </a:r>
          </a:p>
        </p:txBody>
      </p:sp>
      <p:grpSp>
        <p:nvGrpSpPr>
          <p:cNvPr id="14" name="组合 13">
            <a:extLst>
              <a:ext uri="{FF2B5EF4-FFF2-40B4-BE49-F238E27FC236}">
                <a16:creationId xmlns:a16="http://schemas.microsoft.com/office/drawing/2014/main" id="{AF13C9AC-0E1D-4549-98E9-628AFB2C9FD2}"/>
              </a:ext>
            </a:extLst>
          </p:cNvPr>
          <p:cNvGrpSpPr/>
          <p:nvPr/>
        </p:nvGrpSpPr>
        <p:grpSpPr>
          <a:xfrm>
            <a:off x="5104227" y="964820"/>
            <a:ext cx="880418" cy="898889"/>
            <a:chOff x="13172258" y="3096121"/>
            <a:chExt cx="2112769" cy="2112769"/>
          </a:xfrm>
          <a:solidFill>
            <a:schemeClr val="tx2">
              <a:lumMod val="50000"/>
            </a:schemeClr>
          </a:solidFill>
        </p:grpSpPr>
        <p:sp>
          <p:nvSpPr>
            <p:cNvPr id="15" name="椭圆 14">
              <a:extLst>
                <a:ext uri="{FF2B5EF4-FFF2-40B4-BE49-F238E27FC236}">
                  <a16:creationId xmlns:a16="http://schemas.microsoft.com/office/drawing/2014/main" id="{9A563DD0-E342-4D5B-85BC-92B6DC50C780}"/>
                </a:ext>
              </a:extLst>
            </p:cNvPr>
            <p:cNvSpPr/>
            <p:nvPr/>
          </p:nvSpPr>
          <p:spPr>
            <a:xfrm>
              <a:off x="13172258" y="3096121"/>
              <a:ext cx="2112769" cy="2112769"/>
            </a:xfrm>
            <a:prstGeom prst="ellipse">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sp>
          <p:nvSpPr>
            <p:cNvPr id="16" name="TextBox 21">
              <a:extLst>
                <a:ext uri="{FF2B5EF4-FFF2-40B4-BE49-F238E27FC236}">
                  <a16:creationId xmlns:a16="http://schemas.microsoft.com/office/drawing/2014/main" id="{E9B4C228-36C1-44C5-9221-C3C89BEB856D}"/>
                </a:ext>
              </a:extLst>
            </p:cNvPr>
            <p:cNvSpPr txBox="1"/>
            <p:nvPr/>
          </p:nvSpPr>
          <p:spPr>
            <a:xfrm>
              <a:off x="13581324" y="3528166"/>
              <a:ext cx="1457162" cy="1267685"/>
            </a:xfrm>
            <a:prstGeom prst="rect">
              <a:avLst/>
            </a:prstGeom>
            <a:noFill/>
            <a:ln>
              <a:noFill/>
            </a:ln>
          </p:spPr>
          <p:txBody>
            <a:bodyPr rtlCol="0" wrap="square">
              <a:spAutoFit/>
            </a:bodyPr>
            <a:lstStyle/>
            <a:p>
              <a:r>
                <a:rPr altLang="zh-CN" lang="en-US" sz="2939">
                  <a:solidFill>
                    <a:schemeClr val="bg1"/>
                  </a:solidFill>
                  <a:latin charset="-128" panose="02010609010101010101" pitchFamily="1" typeface="DFGothic-EB"/>
                  <a:ea charset="-128" panose="02010609010101010101" pitchFamily="1" typeface="DFGothic-EB"/>
                </a:rPr>
                <a:t>01</a:t>
              </a:r>
            </a:p>
          </p:txBody>
        </p:sp>
      </p:grpSp>
      <p:grpSp>
        <p:nvGrpSpPr>
          <p:cNvPr id="17" name="组合 16">
            <a:extLst>
              <a:ext uri="{FF2B5EF4-FFF2-40B4-BE49-F238E27FC236}">
                <a16:creationId xmlns:a16="http://schemas.microsoft.com/office/drawing/2014/main" id="{E6483B00-F3AE-4C15-9416-80EB545423E1}"/>
              </a:ext>
            </a:extLst>
          </p:cNvPr>
          <p:cNvGrpSpPr/>
          <p:nvPr/>
        </p:nvGrpSpPr>
        <p:grpSpPr>
          <a:xfrm>
            <a:off x="5149889" y="3741191"/>
            <a:ext cx="981767" cy="898887"/>
            <a:chOff x="13172258" y="9631589"/>
            <a:chExt cx="2355981" cy="2112769"/>
          </a:xfrm>
          <a:solidFill>
            <a:schemeClr val="tx2">
              <a:lumMod val="50000"/>
            </a:schemeClr>
          </a:solidFill>
        </p:grpSpPr>
        <p:sp>
          <p:nvSpPr>
            <p:cNvPr id="18" name="椭圆 17">
              <a:extLst>
                <a:ext uri="{FF2B5EF4-FFF2-40B4-BE49-F238E27FC236}">
                  <a16:creationId xmlns:a16="http://schemas.microsoft.com/office/drawing/2014/main" id="{EE73C414-8699-4A56-9896-B026FDEE7773}"/>
                </a:ext>
              </a:extLst>
            </p:cNvPr>
            <p:cNvSpPr/>
            <p:nvPr/>
          </p:nvSpPr>
          <p:spPr>
            <a:xfrm>
              <a:off x="13172258" y="9631589"/>
              <a:ext cx="2112769" cy="2112769"/>
            </a:xfrm>
            <a:prstGeom prst="ellipse">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sp>
          <p:nvSpPr>
            <p:cNvPr id="19" name="TextBox 24">
              <a:extLst>
                <a:ext uri="{FF2B5EF4-FFF2-40B4-BE49-F238E27FC236}">
                  <a16:creationId xmlns:a16="http://schemas.microsoft.com/office/drawing/2014/main" id="{E4653546-5F23-4E75-A234-217540C21089}"/>
                </a:ext>
              </a:extLst>
            </p:cNvPr>
            <p:cNvSpPr txBox="1"/>
            <p:nvPr/>
          </p:nvSpPr>
          <p:spPr>
            <a:xfrm>
              <a:off x="13539158" y="10087373"/>
              <a:ext cx="1989081" cy="1267688"/>
            </a:xfrm>
            <a:prstGeom prst="rect">
              <a:avLst/>
            </a:prstGeom>
            <a:noFill/>
            <a:ln>
              <a:noFill/>
            </a:ln>
          </p:spPr>
          <p:txBody>
            <a:bodyPr rtlCol="0" wrap="square">
              <a:spAutoFit/>
            </a:bodyPr>
            <a:lstStyle/>
            <a:p>
              <a:r>
                <a:rPr altLang="zh-CN" lang="en-US" sz="2939">
                  <a:solidFill>
                    <a:schemeClr val="bg1"/>
                  </a:solidFill>
                  <a:latin charset="-128" panose="02010609010101010101" pitchFamily="1" typeface="DFGothic-EB"/>
                  <a:ea charset="-128" panose="02010609010101010101" pitchFamily="1" typeface="DFGothic-EB"/>
                </a:rPr>
                <a:t>03</a:t>
              </a:r>
            </a:p>
          </p:txBody>
        </p:sp>
      </p:grpSp>
      <p:grpSp>
        <p:nvGrpSpPr>
          <p:cNvPr id="20" name="组合 19">
            <a:extLst>
              <a:ext uri="{FF2B5EF4-FFF2-40B4-BE49-F238E27FC236}">
                <a16:creationId xmlns:a16="http://schemas.microsoft.com/office/drawing/2014/main" id="{5B3D6F4B-8614-48DC-99EB-D640301E343D}"/>
              </a:ext>
            </a:extLst>
          </p:cNvPr>
          <p:cNvGrpSpPr/>
          <p:nvPr/>
        </p:nvGrpSpPr>
        <p:grpSpPr>
          <a:xfrm>
            <a:off x="5495448" y="2450489"/>
            <a:ext cx="880418" cy="898888"/>
            <a:chOff x="14111088" y="6588075"/>
            <a:chExt cx="2112769" cy="2112769"/>
          </a:xfrm>
          <a:solidFill>
            <a:schemeClr val="tx2">
              <a:lumMod val="50000"/>
            </a:schemeClr>
          </a:solidFill>
        </p:grpSpPr>
        <p:sp>
          <p:nvSpPr>
            <p:cNvPr id="21" name="椭圆 20">
              <a:extLst>
                <a:ext uri="{FF2B5EF4-FFF2-40B4-BE49-F238E27FC236}">
                  <a16:creationId xmlns:a16="http://schemas.microsoft.com/office/drawing/2014/main" id="{500BA15A-274E-4951-92BB-03AB2AD1EF41}"/>
                </a:ext>
              </a:extLst>
            </p:cNvPr>
            <p:cNvSpPr/>
            <p:nvPr/>
          </p:nvSpPr>
          <p:spPr>
            <a:xfrm>
              <a:off x="14111088" y="6588075"/>
              <a:ext cx="2112769" cy="2112769"/>
            </a:xfrm>
            <a:prstGeom prst="ellipse">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75"/>
            </a:p>
          </p:txBody>
        </p:sp>
        <p:sp>
          <p:nvSpPr>
            <p:cNvPr id="22" name="TextBox 27">
              <a:extLst>
                <a:ext uri="{FF2B5EF4-FFF2-40B4-BE49-F238E27FC236}">
                  <a16:creationId xmlns:a16="http://schemas.microsoft.com/office/drawing/2014/main" id="{33D44E70-43D5-4664-9080-AEDFE068672A}"/>
                </a:ext>
              </a:extLst>
            </p:cNvPr>
            <p:cNvSpPr txBox="1"/>
            <p:nvPr/>
          </p:nvSpPr>
          <p:spPr>
            <a:xfrm>
              <a:off x="14466880" y="7033180"/>
              <a:ext cx="1636297" cy="1267687"/>
            </a:xfrm>
            <a:prstGeom prst="rect">
              <a:avLst/>
            </a:prstGeom>
            <a:noFill/>
            <a:ln>
              <a:noFill/>
            </a:ln>
          </p:spPr>
          <p:txBody>
            <a:bodyPr rtlCol="0" wrap="square">
              <a:spAutoFit/>
            </a:bodyPr>
            <a:lstStyle/>
            <a:p>
              <a:r>
                <a:rPr altLang="zh-CN" lang="en-US" sz="2939">
                  <a:solidFill>
                    <a:schemeClr val="bg1"/>
                  </a:solidFill>
                  <a:latin charset="-128" panose="02010609010101010101" pitchFamily="1" typeface="DFGothic-EB"/>
                  <a:ea charset="-128" panose="02010609010101010101" pitchFamily="1" typeface="DFGothic-EB"/>
                </a:rPr>
                <a:t>02</a:t>
              </a:r>
            </a:p>
          </p:txBody>
        </p:sp>
      </p:grpSp>
      <p:sp>
        <p:nvSpPr>
          <p:cNvPr id="24" name="TextBox 20">
            <a:extLst>
              <a:ext uri="{FF2B5EF4-FFF2-40B4-BE49-F238E27FC236}">
                <a16:creationId xmlns:a16="http://schemas.microsoft.com/office/drawing/2014/main" id="{93064D8A-D9FF-4501-BD7F-DAED84FEEADF}"/>
              </a:ext>
            </a:extLst>
          </p:cNvPr>
          <p:cNvSpPr txBox="1"/>
          <p:nvPr/>
        </p:nvSpPr>
        <p:spPr>
          <a:xfrm>
            <a:off x="907976" y="292746"/>
            <a:ext cx="2067957" cy="457200"/>
          </a:xfrm>
          <a:prstGeom prst="rect">
            <a:avLst/>
          </a:prstGeom>
          <a:noFill/>
        </p:spPr>
        <p:txBody>
          <a:bodyPr rtlCol="0" wrap="square">
            <a:spAutoFit/>
          </a:bodyPr>
          <a:lstStyle/>
          <a:p>
            <a:r>
              <a:rPr altLang="en-US" lang="zh-CN" sz="2400">
                <a:latin charset="-122" panose="02000000000000000000" pitchFamily="2" typeface="方正兰亭准黑_GBK"/>
                <a:ea charset="-122" panose="02000000000000000000" pitchFamily="2" typeface="方正兰亭准黑_GBK"/>
              </a:rPr>
              <a:t>团队建设概况</a:t>
            </a:r>
          </a:p>
        </p:txBody>
      </p:sp>
      <p:sp>
        <p:nvSpPr>
          <p:cNvPr id="25" name="矩形 24">
            <a:extLst>
              <a:ext uri="{FF2B5EF4-FFF2-40B4-BE49-F238E27FC236}">
                <a16:creationId xmlns:a16="http://schemas.microsoft.com/office/drawing/2014/main" id="{FC4FFEFA-AFD0-4E65-B968-7BE877F6CC89}"/>
              </a:ext>
            </a:extLst>
          </p:cNvPr>
          <p:cNvSpPr/>
          <p:nvPr/>
        </p:nvSpPr>
        <p:spPr>
          <a:xfrm>
            <a:off x="398206" y="317090"/>
            <a:ext cx="412955" cy="412955"/>
          </a:xfrm>
          <a:prstGeom prst="rect">
            <a:avLst/>
          </a:prstGeom>
          <a:solidFill>
            <a:srgbClr val="19B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latin charset="0" panose="020b0503020202020204" pitchFamily="34" typeface="Agency FB"/>
              </a:rPr>
              <a:t>01</a:t>
            </a:r>
          </a:p>
        </p:txBody>
      </p:sp>
      <p:cxnSp>
        <p:nvCxnSpPr>
          <p:cNvPr id="26" name="直接连接符 25">
            <a:extLst>
              <a:ext uri="{FF2B5EF4-FFF2-40B4-BE49-F238E27FC236}">
                <a16:creationId xmlns:a16="http://schemas.microsoft.com/office/drawing/2014/main" id="{383F92F6-8654-4F06-B58F-7E98367F3A5D}"/>
              </a:ext>
            </a:extLst>
          </p:cNvPr>
          <p:cNvCxnSpPr/>
          <p:nvPr/>
        </p:nvCxnSpPr>
        <p:spPr>
          <a:xfrm>
            <a:off x="1489402" y="744794"/>
            <a:ext cx="7256207" cy="0"/>
          </a:xfrm>
          <a:prstGeom prst="line">
            <a:avLst/>
          </a:prstGeom>
          <a:ln w="12700">
            <a:solidFill>
              <a:srgbClr val="19B49B"/>
            </a:solidFill>
          </a:ln>
        </p:spPr>
        <p:style>
          <a:lnRef idx="1">
            <a:schemeClr val="accent1"/>
          </a:lnRef>
          <a:fillRef idx="0">
            <a:schemeClr val="accent1"/>
          </a:fillRef>
          <a:effectRef idx="0">
            <a:schemeClr val="accent1"/>
          </a:effectRef>
          <a:fontRef idx="minor">
            <a:schemeClr val="tx1"/>
          </a:fontRef>
        </p:style>
      </p:cxnSp>
      <p:grpSp>
        <p:nvGrpSpPr>
          <p:cNvPr id="27" name="组合 26">
            <a:extLst>
              <a:ext uri="{FF2B5EF4-FFF2-40B4-BE49-F238E27FC236}">
                <a16:creationId xmlns:a16="http://schemas.microsoft.com/office/drawing/2014/main" id="{7E0E2F2E-B45D-42AB-966C-210D9C700EDC}"/>
              </a:ext>
            </a:extLst>
          </p:cNvPr>
          <p:cNvGrpSpPr/>
          <p:nvPr/>
        </p:nvGrpSpPr>
        <p:grpSpPr>
          <a:xfrm>
            <a:off x="6836829" y="219003"/>
            <a:ext cx="2812751" cy="584775"/>
            <a:chOff x="6836829" y="219003"/>
            <a:chExt cx="2812751" cy="584775"/>
          </a:xfrm>
        </p:grpSpPr>
        <p:sp>
          <p:nvSpPr>
            <p:cNvPr id="28" name="TextBox 20">
              <a:extLst>
                <a:ext uri="{FF2B5EF4-FFF2-40B4-BE49-F238E27FC236}">
                  <a16:creationId xmlns:a16="http://schemas.microsoft.com/office/drawing/2014/main" id="{30B1D025-EAF2-4CF9-AA42-1080D6F280A3}"/>
                </a:ext>
              </a:extLst>
            </p:cNvPr>
            <p:cNvSpPr txBox="1"/>
            <p:nvPr/>
          </p:nvSpPr>
          <p:spPr>
            <a:xfrm>
              <a:off x="6836830" y="219003"/>
              <a:ext cx="2067957" cy="579120"/>
            </a:xfrm>
            <a:prstGeom prst="rect">
              <a:avLst/>
            </a:prstGeom>
            <a:noFill/>
          </p:spPr>
          <p:txBody>
            <a:bodyPr rtlCol="0" wrap="square">
              <a:spAutoFit/>
            </a:bodyPr>
            <a:lstStyle/>
            <a:p>
              <a:r>
                <a:rPr altLang="zh-CN" lang="en-US" sz="3200">
                  <a:solidFill>
                    <a:srgbClr val="19B49B"/>
                  </a:solidFill>
                  <a:latin charset="0" panose="020b0503020202020204" pitchFamily="34" typeface="Agency FB"/>
                  <a:ea charset="-122" panose="02000000000000000000" pitchFamily="2" typeface="方正兰亭准黑_GBK"/>
                </a:rPr>
                <a:t>LOGO</a:t>
              </a:r>
            </a:p>
          </p:txBody>
        </p:sp>
        <p:sp>
          <p:nvSpPr>
            <p:cNvPr id="29" name="TextBox 20">
              <a:extLst>
                <a:ext uri="{FF2B5EF4-FFF2-40B4-BE49-F238E27FC236}">
                  <a16:creationId xmlns:a16="http://schemas.microsoft.com/office/drawing/2014/main" id="{05C2CDCA-300A-4D05-A5EC-53BBC6E2E728}"/>
                </a:ext>
              </a:extLst>
            </p:cNvPr>
            <p:cNvSpPr txBox="1"/>
            <p:nvPr/>
          </p:nvSpPr>
          <p:spPr>
            <a:xfrm>
              <a:off x="7581624" y="322241"/>
              <a:ext cx="2067957" cy="274320"/>
            </a:xfrm>
            <a:prstGeom prst="rect">
              <a:avLst/>
            </a:prstGeom>
            <a:noFill/>
          </p:spPr>
          <p:txBody>
            <a:bodyPr rtlCol="0" wrap="square">
              <a:spAutoFit/>
            </a:bodyPr>
            <a:lstStyle/>
            <a:p>
              <a:r>
                <a:rPr altLang="en-US" lang="zh-CN" sz="1200">
                  <a:latin charset="0" panose="020b0503020202020204" pitchFamily="34" typeface="Agency FB"/>
                  <a:ea charset="-122" panose="02000000000000000000" pitchFamily="2" typeface="方正兰亭准黑_GBK"/>
                </a:rPr>
                <a:t>您的公司名称</a:t>
              </a:r>
            </a:p>
          </p:txBody>
        </p:sp>
        <p:sp>
          <p:nvSpPr>
            <p:cNvPr id="30" name="TextBox 20">
              <a:extLst>
                <a:ext uri="{FF2B5EF4-FFF2-40B4-BE49-F238E27FC236}">
                  <a16:creationId xmlns:a16="http://schemas.microsoft.com/office/drawing/2014/main" id="{D9BD6D25-D093-4265-85CC-10C0760187BE}"/>
                </a:ext>
              </a:extLst>
            </p:cNvPr>
            <p:cNvSpPr txBox="1"/>
            <p:nvPr/>
          </p:nvSpPr>
          <p:spPr>
            <a:xfrm>
              <a:off x="7566876" y="565590"/>
              <a:ext cx="2067957" cy="182880"/>
            </a:xfrm>
            <a:prstGeom prst="rect">
              <a:avLst/>
            </a:prstGeom>
            <a:noFill/>
          </p:spPr>
          <p:txBody>
            <a:bodyPr rtlCol="0" wrap="square">
              <a:spAutoFit/>
            </a:bodyPr>
            <a:lstStyle/>
            <a:p>
              <a:r>
                <a:rPr altLang="zh-CN" lang="en-US" sz="600">
                  <a:latin charset="-122" panose="02000000000000000000" pitchFamily="2" typeface="方正兰亭准黑_GBK"/>
                  <a:ea charset="-122" panose="02000000000000000000" pitchFamily="2" typeface="方正兰亭准黑_GBK"/>
                </a:rPr>
                <a:t>YOUR COMPANY NAME</a:t>
              </a:r>
            </a:p>
          </p:txBody>
        </p:sp>
      </p:grpSp>
      <p:sp>
        <p:nvSpPr>
          <p:cNvPr id="31" name="任意多边形: 形状 30">
            <a:extLst>
              <a:ext uri="{FF2B5EF4-FFF2-40B4-BE49-F238E27FC236}">
                <a16:creationId xmlns:a16="http://schemas.microsoft.com/office/drawing/2014/main" id="{E2B4518F-E08E-4228-9955-198339DDFCCA}"/>
              </a:ext>
            </a:extLst>
          </p:cNvPr>
          <p:cNvSpPr/>
          <p:nvPr/>
        </p:nvSpPr>
        <p:spPr>
          <a:xfrm>
            <a:off x="859155" y="691470"/>
            <a:ext cx="640080" cy="57208"/>
          </a:xfrm>
          <a:custGeom>
            <a:gdLst>
              <a:gd fmla="*/ 0 w 640080" name="connsiteX0"/>
              <a:gd fmla="*/ 34335 h 57208" name="connsiteY0"/>
              <a:gd fmla="*/ 121920 w 640080" name="connsiteX1"/>
              <a:gd fmla="*/ 5760 h 57208" name="connsiteY1"/>
              <a:gd fmla="*/ 169545 w 640080" name="connsiteX2"/>
              <a:gd fmla="*/ 57195 h 57208" name="connsiteY2"/>
              <a:gd fmla="*/ 287655 w 640080" name="connsiteX3"/>
              <a:gd fmla="*/ 45 h 57208" name="connsiteY3"/>
              <a:gd fmla="*/ 392430 w 640080" name="connsiteX4"/>
              <a:gd fmla="*/ 47670 h 57208" name="connsiteY4"/>
              <a:gd fmla="*/ 640080 w 640080" name="connsiteX5"/>
              <a:gd fmla="*/ 51480 h 5720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7208" w="640080">
                <a:moveTo>
                  <a:pt x="0" y="34335"/>
                </a:moveTo>
                <a:cubicBezTo>
                  <a:pt x="46831" y="18142"/>
                  <a:pt x="93663" y="1950"/>
                  <a:pt x="121920" y="5760"/>
                </a:cubicBezTo>
                <a:cubicBezTo>
                  <a:pt x="150177" y="9570"/>
                  <a:pt x="141923" y="58147"/>
                  <a:pt x="169545" y="57195"/>
                </a:cubicBezTo>
                <a:cubicBezTo>
                  <a:pt x="197167" y="56243"/>
                  <a:pt x="250508" y="1632"/>
                  <a:pt x="287655" y="45"/>
                </a:cubicBezTo>
                <a:cubicBezTo>
                  <a:pt x="324802" y="-1542"/>
                  <a:pt x="333693" y="39098"/>
                  <a:pt x="392430" y="47670"/>
                </a:cubicBezTo>
                <a:cubicBezTo>
                  <a:pt x="451168" y="56243"/>
                  <a:pt x="545624" y="53861"/>
                  <a:pt x="640080" y="51480"/>
                </a:cubicBezTo>
              </a:path>
            </a:pathLst>
          </a:custGeom>
          <a:noFill/>
          <a:ln>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83608842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100" id="7"/>
                                        <p:tgtEl>
                                          <p:spTgt spid="31"/>
                                        </p:tgtEl>
                                      </p:cBhvr>
                                    </p:animEffect>
                                  </p:childTnLst>
                                </p:cTn>
                              </p:par>
                            </p:childTnLst>
                          </p:cTn>
                        </p:par>
                        <p:par>
                          <p:cTn fill="hold" id="8" nodeType="afterGroup">
                            <p:stCondLst>
                              <p:cond delay="100"/>
                            </p:stCondLst>
                            <p:childTnLst>
                              <p:par>
                                <p:cTn fill="hold" id="9" nodeType="afterEffect" presetClass="entr" presetID="22" presetSubtype="8">
                                  <p:stCondLst>
                                    <p:cond delay="0"/>
                                  </p:stCondLst>
                                  <p:childTnLst>
                                    <p:set>
                                      <p:cBhvr>
                                        <p:cTn dur="1" fill="hold" id="10">
                                          <p:stCondLst>
                                            <p:cond delay="0"/>
                                          </p:stCondLst>
                                        </p:cTn>
                                        <p:tgtEl>
                                          <p:spTgt spid="26"/>
                                        </p:tgtEl>
                                        <p:attrNameLst>
                                          <p:attrName>style.visibility</p:attrName>
                                        </p:attrNameLst>
                                      </p:cBhvr>
                                      <p:to>
                                        <p:strVal val="visible"/>
                                      </p:to>
                                    </p:set>
                                    <p:animEffect filter="wipe(left)" transition="in">
                                      <p:cBhvr>
                                        <p:cTn dur="300" id="11"/>
                                        <p:tgtEl>
                                          <p:spTgt spid="26"/>
                                        </p:tgtEl>
                                      </p:cBhvr>
                                    </p:animEffect>
                                  </p:childTnLst>
                                </p:cTn>
                              </p:par>
                              <p:par>
                                <p:cTn fill="hold" grpId="0" id="12" nodeType="withEffect" presetClass="entr" presetID="2" presetSubtype="8">
                                  <p:stCondLst>
                                    <p:cond delay="0"/>
                                  </p:stCondLst>
                                  <p:childTnLst>
                                    <p:set>
                                      <p:cBhvr>
                                        <p:cTn dur="1" fill="hold" id="13">
                                          <p:stCondLst>
                                            <p:cond delay="0"/>
                                          </p:stCondLst>
                                        </p:cTn>
                                        <p:tgtEl>
                                          <p:spTgt spid="25"/>
                                        </p:tgtEl>
                                        <p:attrNameLst>
                                          <p:attrName>style.visibility</p:attrName>
                                        </p:attrNameLst>
                                      </p:cBhvr>
                                      <p:to>
                                        <p:strVal val="visible"/>
                                      </p:to>
                                    </p:set>
                                    <p:anim calcmode="lin" valueType="num">
                                      <p:cBhvr additive="base">
                                        <p:cTn dur="400" fill="hold" id="14"/>
                                        <p:tgtEl>
                                          <p:spTgt spid="25"/>
                                        </p:tgtEl>
                                        <p:attrNameLst>
                                          <p:attrName>ppt_x</p:attrName>
                                        </p:attrNameLst>
                                      </p:cBhvr>
                                      <p:tavLst>
                                        <p:tav tm="0">
                                          <p:val>
                                            <p:strVal val="0-#ppt_w/2"/>
                                          </p:val>
                                        </p:tav>
                                        <p:tav tm="100000">
                                          <p:val>
                                            <p:strVal val="#ppt_x"/>
                                          </p:val>
                                        </p:tav>
                                      </p:tavLst>
                                    </p:anim>
                                    <p:anim calcmode="lin" valueType="num">
                                      <p:cBhvr additive="base">
                                        <p:cTn dur="400" fill="hold" id="15"/>
                                        <p:tgtEl>
                                          <p:spTgt spid="25"/>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2" presetSubtype="8">
                                  <p:stCondLst>
                                    <p:cond delay="0"/>
                                  </p:stCondLst>
                                  <p:iterate type="wd">
                                    <p:tmPct val="10000"/>
                                  </p:iterate>
                                  <p:childTnLst>
                                    <p:set>
                                      <p:cBhvr>
                                        <p:cTn dur="1" fill="hold" id="18">
                                          <p:stCondLst>
                                            <p:cond delay="0"/>
                                          </p:stCondLst>
                                        </p:cTn>
                                        <p:tgtEl>
                                          <p:spTgt spid="24"/>
                                        </p:tgtEl>
                                        <p:attrNameLst>
                                          <p:attrName>style.visibility</p:attrName>
                                        </p:attrNameLst>
                                      </p:cBhvr>
                                      <p:to>
                                        <p:strVal val="visible"/>
                                      </p:to>
                                    </p:set>
                                    <p:anim calcmode="lin" valueType="num">
                                      <p:cBhvr additive="base">
                                        <p:cTn dur="400" fill="hold" id="19"/>
                                        <p:tgtEl>
                                          <p:spTgt spid="24"/>
                                        </p:tgtEl>
                                        <p:attrNameLst>
                                          <p:attrName>ppt_x</p:attrName>
                                        </p:attrNameLst>
                                      </p:cBhvr>
                                      <p:tavLst>
                                        <p:tav tm="0">
                                          <p:val>
                                            <p:strVal val="0-#ppt_w/2"/>
                                          </p:val>
                                        </p:tav>
                                        <p:tav tm="100000">
                                          <p:val>
                                            <p:strVal val="#ppt_x"/>
                                          </p:val>
                                        </p:tav>
                                      </p:tavLst>
                                    </p:anim>
                                    <p:anim calcmode="lin" valueType="num">
                                      <p:cBhvr additive="base">
                                        <p:cTn dur="400" fill="hold" id="20"/>
                                        <p:tgtEl>
                                          <p:spTgt spid="24"/>
                                        </p:tgtEl>
                                        <p:attrNameLst>
                                          <p:attrName>ppt_y</p:attrName>
                                        </p:attrNameLst>
                                      </p:cBhvr>
                                      <p:tavLst>
                                        <p:tav tm="0">
                                          <p:val>
                                            <p:strVal val="#ppt_y"/>
                                          </p:val>
                                        </p:tav>
                                        <p:tav tm="100000">
                                          <p:val>
                                            <p:strVal val="#ppt_y"/>
                                          </p:val>
                                        </p:tav>
                                      </p:tavLst>
                                    </p:anim>
                                  </p:childTnLst>
                                </p:cTn>
                              </p:par>
                              <p:par>
                                <p:cTn fill="hold" id="21" nodeType="withEffect" presetClass="entr" presetID="14" presetSubtype="10">
                                  <p:stCondLst>
                                    <p:cond delay="0"/>
                                  </p:stCondLst>
                                  <p:childTnLst>
                                    <p:set>
                                      <p:cBhvr>
                                        <p:cTn dur="1" fill="hold" id="22">
                                          <p:stCondLst>
                                            <p:cond delay="0"/>
                                          </p:stCondLst>
                                        </p:cTn>
                                        <p:tgtEl>
                                          <p:spTgt spid="27"/>
                                        </p:tgtEl>
                                        <p:attrNameLst>
                                          <p:attrName>style.visibility</p:attrName>
                                        </p:attrNameLst>
                                      </p:cBhvr>
                                      <p:to>
                                        <p:strVal val="visible"/>
                                      </p:to>
                                    </p:set>
                                    <p:animEffect filter="randombar(horizontal)" transition="in">
                                      <p:cBhvr>
                                        <p:cTn dur="400" id="23"/>
                                        <p:tgtEl>
                                          <p:spTgt spid="27"/>
                                        </p:tgtEl>
                                      </p:cBhvr>
                                    </p:animEffect>
                                  </p:childTnLst>
                                </p:cTn>
                              </p:par>
                            </p:childTnLst>
                          </p:cTn>
                        </p:par>
                        <p:par>
                          <p:cTn fill="hold" id="24" nodeType="afterGroup">
                            <p:stCondLst>
                              <p:cond delay="900"/>
                            </p:stCondLst>
                            <p:childTnLst>
                              <p:par>
                                <p:cTn fill="hold" id="25" nodeType="afterEffect" presetClass="entr" presetID="2" presetSubtype="8">
                                  <p:stCondLst>
                                    <p:cond delay="0"/>
                                  </p:stCondLst>
                                  <p:childTnLst>
                                    <p:set>
                                      <p:cBhvr>
                                        <p:cTn dur="1" fill="hold" id="26">
                                          <p:stCondLst>
                                            <p:cond delay="0"/>
                                          </p:stCondLst>
                                        </p:cTn>
                                        <p:tgtEl>
                                          <p:spTgt spid="8"/>
                                        </p:tgtEl>
                                        <p:attrNameLst>
                                          <p:attrName>style.visibility</p:attrName>
                                        </p:attrNameLst>
                                      </p:cBhvr>
                                      <p:to>
                                        <p:strVal val="visible"/>
                                      </p:to>
                                    </p:set>
                                    <p:anim calcmode="lin" valueType="num">
                                      <p:cBhvr additive="base">
                                        <p:cTn dur="500" fill="hold" id="27"/>
                                        <p:tgtEl>
                                          <p:spTgt spid="8"/>
                                        </p:tgtEl>
                                        <p:attrNameLst>
                                          <p:attrName>ppt_x</p:attrName>
                                        </p:attrNameLst>
                                      </p:cBhvr>
                                      <p:tavLst>
                                        <p:tav tm="0">
                                          <p:val>
                                            <p:strVal val="0-#ppt_w/2"/>
                                          </p:val>
                                        </p:tav>
                                        <p:tav tm="100000">
                                          <p:val>
                                            <p:strVal val="#ppt_x"/>
                                          </p:val>
                                        </p:tav>
                                      </p:tavLst>
                                    </p:anim>
                                    <p:anim calcmode="lin" valueType="num">
                                      <p:cBhvr additive="base">
                                        <p:cTn dur="500" fill="hold" id="28"/>
                                        <p:tgtEl>
                                          <p:spTgt spid="8"/>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400"/>
                            </p:stCondLst>
                            <p:childTnLst>
                              <p:par>
                                <p:cTn fill="hold" grpId="0" id="30" nodeType="afterEffect" presetClass="entr" presetID="10" presetSubtype="0">
                                  <p:stCondLst>
                                    <p:cond delay="0"/>
                                  </p:stCondLst>
                                  <p:childTnLst>
                                    <p:set>
                                      <p:cBhvr>
                                        <p:cTn dur="1" fill="hold" id="31">
                                          <p:stCondLst>
                                            <p:cond delay="0"/>
                                          </p:stCondLst>
                                        </p:cTn>
                                        <p:tgtEl>
                                          <p:spTgt spid="6"/>
                                        </p:tgtEl>
                                        <p:attrNameLst>
                                          <p:attrName>style.visibility</p:attrName>
                                        </p:attrNameLst>
                                      </p:cBhvr>
                                      <p:to>
                                        <p:strVal val="visible"/>
                                      </p:to>
                                    </p:set>
                                    <p:animEffect filter="fade" transition="in">
                                      <p:cBhvr>
                                        <p:cTn dur="500" id="32"/>
                                        <p:tgtEl>
                                          <p:spTgt spid="6"/>
                                        </p:tgtEl>
                                      </p:cBhvr>
                                    </p:animEffect>
                                  </p:childTnLst>
                                </p:cTn>
                              </p:par>
                              <p:par>
                                <p:cTn fill="hold" grpId="0" id="33" nodeType="withEffect" presetClass="entr" presetID="14" presetSubtype="10">
                                  <p:stCondLst>
                                    <p:cond delay="0"/>
                                  </p:stCondLst>
                                  <p:childTnLst>
                                    <p:set>
                                      <p:cBhvr>
                                        <p:cTn dur="1" fill="hold" id="34">
                                          <p:stCondLst>
                                            <p:cond delay="0"/>
                                          </p:stCondLst>
                                        </p:cTn>
                                        <p:tgtEl>
                                          <p:spTgt spid="7"/>
                                        </p:tgtEl>
                                        <p:attrNameLst>
                                          <p:attrName>style.visibility</p:attrName>
                                        </p:attrNameLst>
                                      </p:cBhvr>
                                      <p:to>
                                        <p:strVal val="visible"/>
                                      </p:to>
                                    </p:set>
                                    <p:animEffect filter="randombar(horizontal)" transition="in">
                                      <p:cBhvr>
                                        <p:cTn dur="500" id="35"/>
                                        <p:tgtEl>
                                          <p:spTgt spid="7"/>
                                        </p:tgtEl>
                                      </p:cBhvr>
                                    </p:animEffect>
                                  </p:childTnLst>
                                </p:cTn>
                              </p:par>
                            </p:childTnLst>
                          </p:cTn>
                        </p:par>
                        <p:par>
                          <p:cTn fill="hold" id="36" nodeType="afterGroup">
                            <p:stCondLst>
                              <p:cond delay="1900"/>
                            </p:stCondLst>
                            <p:childTnLst>
                              <p:par>
                                <p:cTn fill="hold" id="37" nodeType="afterEffect" presetClass="entr" presetID="22" presetSubtype="8">
                                  <p:stCondLst>
                                    <p:cond delay="0"/>
                                  </p:stCondLst>
                                  <p:childTnLst>
                                    <p:set>
                                      <p:cBhvr>
                                        <p:cTn dur="1" fill="hold" id="38">
                                          <p:stCondLst>
                                            <p:cond delay="0"/>
                                          </p:stCondLst>
                                        </p:cTn>
                                        <p:tgtEl>
                                          <p:spTgt spid="2"/>
                                        </p:tgtEl>
                                        <p:attrNameLst>
                                          <p:attrName>style.visibility</p:attrName>
                                        </p:attrNameLst>
                                      </p:cBhvr>
                                      <p:to>
                                        <p:strVal val="visible"/>
                                      </p:to>
                                    </p:set>
                                    <p:animEffect filter="wipe(left)" transition="in">
                                      <p:cBhvr>
                                        <p:cTn dur="500" id="39"/>
                                        <p:tgtEl>
                                          <p:spTgt spid="2"/>
                                        </p:tgtEl>
                                      </p:cBhvr>
                                    </p:animEffect>
                                  </p:childTnLst>
                                </p:cTn>
                              </p:par>
                            </p:childTnLst>
                          </p:cTn>
                        </p:par>
                        <p:par>
                          <p:cTn fill="hold" id="40" nodeType="afterGroup">
                            <p:stCondLst>
                              <p:cond delay="2400"/>
                            </p:stCondLst>
                            <p:childTnLst>
                              <p:par>
                                <p:cTn fill="hold" id="41" nodeType="afterEffect" presetClass="entr" presetID="53" presetSubtype="0">
                                  <p:stCondLst>
                                    <p:cond delay="0"/>
                                  </p:stCondLst>
                                  <p:childTnLst>
                                    <p:set>
                                      <p:cBhvr>
                                        <p:cTn dur="1" fill="hold" id="42">
                                          <p:stCondLst>
                                            <p:cond delay="0"/>
                                          </p:stCondLst>
                                        </p:cTn>
                                        <p:tgtEl>
                                          <p:spTgt spid="14"/>
                                        </p:tgtEl>
                                        <p:attrNameLst>
                                          <p:attrName>style.visibility</p:attrName>
                                        </p:attrNameLst>
                                      </p:cBhvr>
                                      <p:to>
                                        <p:strVal val="visible"/>
                                      </p:to>
                                    </p:set>
                                    <p:anim calcmode="lin" valueType="num">
                                      <p:cBhvr>
                                        <p:cTn dur="500" fill="hold" id="43"/>
                                        <p:tgtEl>
                                          <p:spTgt spid="14"/>
                                        </p:tgtEl>
                                        <p:attrNameLst>
                                          <p:attrName>ppt_w</p:attrName>
                                        </p:attrNameLst>
                                      </p:cBhvr>
                                      <p:tavLst>
                                        <p:tav tm="0">
                                          <p:val>
                                            <p:fltVal val="0"/>
                                          </p:val>
                                        </p:tav>
                                        <p:tav tm="100000">
                                          <p:val>
                                            <p:strVal val="#ppt_w"/>
                                          </p:val>
                                        </p:tav>
                                      </p:tavLst>
                                    </p:anim>
                                    <p:anim calcmode="lin" valueType="num">
                                      <p:cBhvr>
                                        <p:cTn dur="500" fill="hold" id="44"/>
                                        <p:tgtEl>
                                          <p:spTgt spid="14"/>
                                        </p:tgtEl>
                                        <p:attrNameLst>
                                          <p:attrName>ppt_h</p:attrName>
                                        </p:attrNameLst>
                                      </p:cBhvr>
                                      <p:tavLst>
                                        <p:tav tm="0">
                                          <p:val>
                                            <p:fltVal val="0"/>
                                          </p:val>
                                        </p:tav>
                                        <p:tav tm="100000">
                                          <p:val>
                                            <p:strVal val="#ppt_h"/>
                                          </p:val>
                                        </p:tav>
                                      </p:tavLst>
                                    </p:anim>
                                    <p:animEffect filter="fade" transition="in">
                                      <p:cBhvr>
                                        <p:cTn dur="500" id="45"/>
                                        <p:tgtEl>
                                          <p:spTgt spid="14"/>
                                        </p:tgtEl>
                                      </p:cBhvr>
                                    </p:animEffect>
                                  </p:childTnLst>
                                </p:cTn>
                              </p:par>
                              <p:par>
                                <p:cTn fill="hold" id="46" nodeType="withEffect" presetClass="entr" presetID="53" presetSubtype="0">
                                  <p:stCondLst>
                                    <p:cond delay="0"/>
                                  </p:stCondLst>
                                  <p:childTnLst>
                                    <p:set>
                                      <p:cBhvr>
                                        <p:cTn dur="1" fill="hold" id="47">
                                          <p:stCondLst>
                                            <p:cond delay="0"/>
                                          </p:stCondLst>
                                        </p:cTn>
                                        <p:tgtEl>
                                          <p:spTgt spid="20"/>
                                        </p:tgtEl>
                                        <p:attrNameLst>
                                          <p:attrName>style.visibility</p:attrName>
                                        </p:attrNameLst>
                                      </p:cBhvr>
                                      <p:to>
                                        <p:strVal val="visible"/>
                                      </p:to>
                                    </p:set>
                                    <p:anim calcmode="lin" valueType="num">
                                      <p:cBhvr>
                                        <p:cTn dur="500" fill="hold" id="48"/>
                                        <p:tgtEl>
                                          <p:spTgt spid="20"/>
                                        </p:tgtEl>
                                        <p:attrNameLst>
                                          <p:attrName>ppt_w</p:attrName>
                                        </p:attrNameLst>
                                      </p:cBhvr>
                                      <p:tavLst>
                                        <p:tav tm="0">
                                          <p:val>
                                            <p:fltVal val="0"/>
                                          </p:val>
                                        </p:tav>
                                        <p:tav tm="100000">
                                          <p:val>
                                            <p:strVal val="#ppt_w"/>
                                          </p:val>
                                        </p:tav>
                                      </p:tavLst>
                                    </p:anim>
                                    <p:anim calcmode="lin" valueType="num">
                                      <p:cBhvr>
                                        <p:cTn dur="500" fill="hold" id="49"/>
                                        <p:tgtEl>
                                          <p:spTgt spid="20"/>
                                        </p:tgtEl>
                                        <p:attrNameLst>
                                          <p:attrName>ppt_h</p:attrName>
                                        </p:attrNameLst>
                                      </p:cBhvr>
                                      <p:tavLst>
                                        <p:tav tm="0">
                                          <p:val>
                                            <p:fltVal val="0"/>
                                          </p:val>
                                        </p:tav>
                                        <p:tav tm="100000">
                                          <p:val>
                                            <p:strVal val="#ppt_h"/>
                                          </p:val>
                                        </p:tav>
                                      </p:tavLst>
                                    </p:anim>
                                    <p:animEffect filter="fade" transition="in">
                                      <p:cBhvr>
                                        <p:cTn dur="500" id="50"/>
                                        <p:tgtEl>
                                          <p:spTgt spid="20"/>
                                        </p:tgtEl>
                                      </p:cBhvr>
                                    </p:animEffect>
                                  </p:childTnLst>
                                </p:cTn>
                              </p:par>
                              <p:par>
                                <p:cTn fill="hold" id="51" nodeType="withEffect" presetClass="entr" presetID="53" presetSubtype="0">
                                  <p:stCondLst>
                                    <p:cond delay="0"/>
                                  </p:stCondLst>
                                  <p:childTnLst>
                                    <p:set>
                                      <p:cBhvr>
                                        <p:cTn dur="1" fill="hold" id="52">
                                          <p:stCondLst>
                                            <p:cond delay="0"/>
                                          </p:stCondLst>
                                        </p:cTn>
                                        <p:tgtEl>
                                          <p:spTgt spid="17"/>
                                        </p:tgtEl>
                                        <p:attrNameLst>
                                          <p:attrName>style.visibility</p:attrName>
                                        </p:attrNameLst>
                                      </p:cBhvr>
                                      <p:to>
                                        <p:strVal val="visible"/>
                                      </p:to>
                                    </p:set>
                                    <p:anim calcmode="lin" valueType="num">
                                      <p:cBhvr>
                                        <p:cTn dur="500" fill="hold" id="53"/>
                                        <p:tgtEl>
                                          <p:spTgt spid="17"/>
                                        </p:tgtEl>
                                        <p:attrNameLst>
                                          <p:attrName>ppt_w</p:attrName>
                                        </p:attrNameLst>
                                      </p:cBhvr>
                                      <p:tavLst>
                                        <p:tav tm="0">
                                          <p:val>
                                            <p:fltVal val="0"/>
                                          </p:val>
                                        </p:tav>
                                        <p:tav tm="100000">
                                          <p:val>
                                            <p:strVal val="#ppt_w"/>
                                          </p:val>
                                        </p:tav>
                                      </p:tavLst>
                                    </p:anim>
                                    <p:anim calcmode="lin" valueType="num">
                                      <p:cBhvr>
                                        <p:cTn dur="500" fill="hold" id="54"/>
                                        <p:tgtEl>
                                          <p:spTgt spid="17"/>
                                        </p:tgtEl>
                                        <p:attrNameLst>
                                          <p:attrName>ppt_h</p:attrName>
                                        </p:attrNameLst>
                                      </p:cBhvr>
                                      <p:tavLst>
                                        <p:tav tm="0">
                                          <p:val>
                                            <p:fltVal val="0"/>
                                          </p:val>
                                        </p:tav>
                                        <p:tav tm="100000">
                                          <p:val>
                                            <p:strVal val="#ppt_h"/>
                                          </p:val>
                                        </p:tav>
                                      </p:tavLst>
                                    </p:anim>
                                    <p:animEffect filter="fade" transition="in">
                                      <p:cBhvr>
                                        <p:cTn dur="500" id="55"/>
                                        <p:tgtEl>
                                          <p:spTgt spid="17"/>
                                        </p:tgtEl>
                                      </p:cBhvr>
                                    </p:animEffect>
                                  </p:childTnLst>
                                </p:cTn>
                              </p:par>
                            </p:childTnLst>
                          </p:cTn>
                        </p:par>
                        <p:par>
                          <p:cTn fill="hold" id="56" nodeType="afterGroup">
                            <p:stCondLst>
                              <p:cond delay="2900"/>
                            </p:stCondLst>
                            <p:childTnLst>
                              <p:par>
                                <p:cTn fill="hold" grpId="0" id="57" nodeType="afterEffect" presetClass="entr" presetID="14" presetSubtype="10">
                                  <p:stCondLst>
                                    <p:cond delay="0"/>
                                  </p:stCondLst>
                                  <p:childTnLst>
                                    <p:set>
                                      <p:cBhvr>
                                        <p:cTn dur="1" fill="hold" id="58">
                                          <p:stCondLst>
                                            <p:cond delay="0"/>
                                          </p:stCondLst>
                                        </p:cTn>
                                        <p:tgtEl>
                                          <p:spTgt spid="11"/>
                                        </p:tgtEl>
                                        <p:attrNameLst>
                                          <p:attrName>style.visibility</p:attrName>
                                        </p:attrNameLst>
                                      </p:cBhvr>
                                      <p:to>
                                        <p:strVal val="visible"/>
                                      </p:to>
                                    </p:set>
                                    <p:animEffect filter="randombar(horizontal)" transition="in">
                                      <p:cBhvr>
                                        <p:cTn dur="500" id="59"/>
                                        <p:tgtEl>
                                          <p:spTgt spid="11"/>
                                        </p:tgtEl>
                                      </p:cBhvr>
                                    </p:animEffect>
                                  </p:childTnLst>
                                </p:cTn>
                              </p:par>
                            </p:childTnLst>
                          </p:cTn>
                        </p:par>
                        <p:par>
                          <p:cTn fill="hold" id="60" nodeType="afterGroup">
                            <p:stCondLst>
                              <p:cond delay="3400"/>
                            </p:stCondLst>
                            <p:childTnLst>
                              <p:par>
                                <p:cTn fill="hold" grpId="0" id="61" nodeType="afterEffect" presetClass="entr" presetID="14" presetSubtype="10">
                                  <p:stCondLst>
                                    <p:cond delay="0"/>
                                  </p:stCondLst>
                                  <p:childTnLst>
                                    <p:set>
                                      <p:cBhvr>
                                        <p:cTn dur="1" fill="hold" id="62">
                                          <p:stCondLst>
                                            <p:cond delay="0"/>
                                          </p:stCondLst>
                                        </p:cTn>
                                        <p:tgtEl>
                                          <p:spTgt spid="12"/>
                                        </p:tgtEl>
                                        <p:attrNameLst>
                                          <p:attrName>style.visibility</p:attrName>
                                        </p:attrNameLst>
                                      </p:cBhvr>
                                      <p:to>
                                        <p:strVal val="visible"/>
                                      </p:to>
                                    </p:set>
                                    <p:animEffect filter="randombar(horizontal)" transition="in">
                                      <p:cBhvr>
                                        <p:cTn dur="500" id="63"/>
                                        <p:tgtEl>
                                          <p:spTgt spid="12"/>
                                        </p:tgtEl>
                                      </p:cBhvr>
                                    </p:animEffect>
                                  </p:childTnLst>
                                </p:cTn>
                              </p:par>
                            </p:childTnLst>
                          </p:cTn>
                        </p:par>
                        <p:par>
                          <p:cTn fill="hold" id="64" nodeType="afterGroup">
                            <p:stCondLst>
                              <p:cond delay="3900"/>
                            </p:stCondLst>
                            <p:childTnLst>
                              <p:par>
                                <p:cTn fill="hold" grpId="0" id="65" nodeType="afterEffect" presetClass="entr" presetID="14" presetSubtype="10">
                                  <p:stCondLst>
                                    <p:cond delay="0"/>
                                  </p:stCondLst>
                                  <p:childTnLst>
                                    <p:set>
                                      <p:cBhvr>
                                        <p:cTn dur="1" fill="hold" id="66">
                                          <p:stCondLst>
                                            <p:cond delay="0"/>
                                          </p:stCondLst>
                                        </p:cTn>
                                        <p:tgtEl>
                                          <p:spTgt spid="13"/>
                                        </p:tgtEl>
                                        <p:attrNameLst>
                                          <p:attrName>style.visibility</p:attrName>
                                        </p:attrNameLst>
                                      </p:cBhvr>
                                      <p:to>
                                        <p:strVal val="visible"/>
                                      </p:to>
                                    </p:set>
                                    <p:animEffect filter="randombar(horizontal)" transition="in">
                                      <p:cBhvr>
                                        <p:cTn dur="500" id="67"/>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11"/>
      <p:bldP grpId="0" spid="12"/>
      <p:bldP grpId="0" spid="13"/>
      <p:bldP grpId="0" spid="24"/>
      <p:bldP grpId="0" spid="25"/>
      <p:bldP grpId="0" spid="31"/>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CC7A9CE3-1FDC-42FD-A308-7B5155066D26}"/>
              </a:ext>
            </a:extLst>
          </p:cNvPr>
          <p:cNvPicPr>
            <a:picLocks noChangeAspect="1"/>
          </p:cNvPicPr>
          <p:nvPr/>
        </p:nvPicPr>
        <p:blipFill>
          <a:blip r:embed="rId3">
            <a:extLst>
              <a:ext uri="{28A0092B-C50C-407E-A947-70E740481C1C}">
                <a14:useLocalDpi val="0"/>
              </a:ext>
            </a:extLst>
          </a:blip>
          <a:stretch>
            <a:fillRect/>
          </a:stretch>
        </p:blipFill>
        <p:spPr>
          <a:xfrm>
            <a:off x="0" y="0"/>
            <a:ext cx="3048000" cy="5040313"/>
          </a:xfrm>
          <a:prstGeom prst="rect">
            <a:avLst/>
          </a:prstGeom>
        </p:spPr>
      </p:pic>
      <p:sp>
        <p:nvSpPr>
          <p:cNvPr id="5" name="矩形 4">
            <a:extLst>
              <a:ext uri="{FF2B5EF4-FFF2-40B4-BE49-F238E27FC236}">
                <a16:creationId xmlns:a16="http://schemas.microsoft.com/office/drawing/2014/main" id="{F3B94BB8-4D86-4415-A018-2BFD8161DF7B}"/>
              </a:ext>
            </a:extLst>
          </p:cNvPr>
          <p:cNvSpPr/>
          <p:nvPr/>
        </p:nvSpPr>
        <p:spPr>
          <a:xfrm>
            <a:off x="1341119" y="1092074"/>
            <a:ext cx="6489133" cy="2834640"/>
          </a:xfrm>
          <a:prstGeom prst="rect">
            <a:avLst/>
          </a:prstGeom>
          <a:noFill/>
          <a:ln w="38100">
            <a:solidFill>
              <a:srgbClr val="19B49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a:extLst>
              <a:ext uri="{FF2B5EF4-FFF2-40B4-BE49-F238E27FC236}">
                <a16:creationId xmlns:a16="http://schemas.microsoft.com/office/drawing/2014/main" id="{135B5C36-48B5-4EA8-9CCA-3579AA626F9C}"/>
              </a:ext>
            </a:extLst>
          </p:cNvPr>
          <p:cNvSpPr txBox="1"/>
          <p:nvPr/>
        </p:nvSpPr>
        <p:spPr>
          <a:xfrm>
            <a:off x="6132070" y="1362890"/>
            <a:ext cx="1949693" cy="640080"/>
          </a:xfrm>
          <a:prstGeom prst="rect">
            <a:avLst/>
          </a:prstGeom>
          <a:noFill/>
        </p:spPr>
        <p:txBody>
          <a:bodyPr rtlCol="0" wrap="none">
            <a:spAutoFit/>
          </a:bodyPr>
          <a:lstStyle/>
          <a:p>
            <a:r>
              <a:rPr altLang="zh-CN" lang="en-US" spc="300" sz="3600">
                <a:solidFill>
                  <a:srgbClr val="19B49B"/>
                </a:solidFill>
                <a:latin charset="0" panose="020b0503020202020204" pitchFamily="34" typeface="Agency FB"/>
              </a:rPr>
              <a:t>PART 02</a:t>
            </a:r>
          </a:p>
        </p:txBody>
      </p:sp>
      <p:sp>
        <p:nvSpPr>
          <p:cNvPr id="7" name="文本框 6">
            <a:extLst>
              <a:ext uri="{FF2B5EF4-FFF2-40B4-BE49-F238E27FC236}">
                <a16:creationId xmlns:a16="http://schemas.microsoft.com/office/drawing/2014/main" id="{3077A60F-6437-4A52-A98E-3DFF5A667757}"/>
              </a:ext>
            </a:extLst>
          </p:cNvPr>
          <p:cNvSpPr txBox="1"/>
          <p:nvPr/>
        </p:nvSpPr>
        <p:spPr>
          <a:xfrm>
            <a:off x="4753793" y="2051003"/>
            <a:ext cx="2926080" cy="640080"/>
          </a:xfrm>
          <a:prstGeom prst="rect">
            <a:avLst/>
          </a:prstGeom>
          <a:noFill/>
        </p:spPr>
        <p:txBody>
          <a:bodyPr rtlCol="0" wrap="none">
            <a:spAutoFit/>
          </a:bodyPr>
          <a:lstStyle/>
          <a:p>
            <a:r>
              <a:rPr altLang="en-US" b="1" lang="zh-CN" sz="3600">
                <a:latin charset="0" panose="020b0503020202020204" pitchFamily="34" typeface="Agency FB"/>
              </a:rPr>
              <a:t>工作完成情况</a:t>
            </a:r>
          </a:p>
        </p:txBody>
      </p:sp>
      <p:cxnSp>
        <p:nvCxnSpPr>
          <p:cNvPr id="8" name="直接连接符 7">
            <a:extLst>
              <a:ext uri="{FF2B5EF4-FFF2-40B4-BE49-F238E27FC236}">
                <a16:creationId xmlns:a16="http://schemas.microsoft.com/office/drawing/2014/main" id="{596361AE-2C38-46F2-B75E-C04B645FB4E1}"/>
              </a:ext>
            </a:extLst>
          </p:cNvPr>
          <p:cNvCxnSpPr/>
          <p:nvPr/>
        </p:nvCxnSpPr>
        <p:spPr>
          <a:xfrm>
            <a:off x="7093974" y="2781520"/>
            <a:ext cx="412034" cy="0"/>
          </a:xfrm>
          <a:prstGeom prst="line">
            <a:avLst/>
          </a:prstGeom>
          <a:ln w="31750">
            <a:solidFill>
              <a:srgbClr val="19B49B"/>
            </a:solidFill>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2B3BAA15-3D05-40A3-8206-787FBDA2B6E6}"/>
              </a:ext>
            </a:extLst>
          </p:cNvPr>
          <p:cNvSpPr txBox="1"/>
          <p:nvPr/>
        </p:nvSpPr>
        <p:spPr>
          <a:xfrm>
            <a:off x="2712289" y="2929919"/>
            <a:ext cx="4927622" cy="365760"/>
          </a:xfrm>
          <a:prstGeom prst="rect">
            <a:avLst/>
          </a:prstGeom>
          <a:noFill/>
        </p:spPr>
        <p:txBody>
          <a:bodyPr rtlCol="0" wrap="square">
            <a:spAutoFit/>
          </a:bodyPr>
          <a:lstStyle/>
          <a:p>
            <a:pPr algn="r"/>
            <a:r>
              <a:rPr altLang="zh-CN" lang="en-US" sz="900">
                <a:solidFill>
                  <a:srgbClr val="19B49B"/>
                </a:solidFill>
                <a:latin charset="-122" panose="02000000000000000000" pitchFamily="2" typeface="方正兰亭准黑_GBK"/>
                <a:ea charset="-122" panose="02000000000000000000" pitchFamily="2" typeface="方正兰亭准黑_GBK"/>
              </a:rPr>
              <a:t>Lorem ipsum dolir sit,consectetur adipiscing elit. Ut eff citur ipsum vitae </a:t>
            </a:r>
          </a:p>
          <a:p>
            <a:pPr algn="r"/>
            <a:r>
              <a:rPr altLang="zh-CN" lang="en-US" sz="900">
                <a:solidFill>
                  <a:srgbClr val="19B49B"/>
                </a:solidFill>
                <a:latin charset="-122" panose="02000000000000000000" pitchFamily="2" typeface="方正兰亭准黑_GBK"/>
                <a:ea charset="-122" panose="02000000000000000000" pitchFamily="2" typeface="方正兰亭准黑_GBK"/>
              </a:rPr>
              <a:t>tortor accumsan,a pulvinar lorem lacinina.</a:t>
            </a:r>
          </a:p>
        </p:txBody>
      </p:sp>
    </p:spTree>
    <p:extLst>
      <p:ext uri="{BB962C8B-B14F-4D97-AF65-F5344CB8AC3E}">
        <p14:creationId val="153006048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5"/>
                                        </p:tgtEl>
                                        <p:attrNameLst>
                                          <p:attrName>style.visibility</p:attrName>
                                        </p:attrNameLst>
                                      </p:cBhvr>
                                      <p:to>
                                        <p:strVal val="visible"/>
                                      </p:to>
                                    </p:set>
                                    <p:animEffect filter="wipe(right)"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53" presetSubtype="0">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p:cTn dur="500" fill="hold" id="15"/>
                                        <p:tgtEl>
                                          <p:spTgt spid="6"/>
                                        </p:tgtEl>
                                        <p:attrNameLst>
                                          <p:attrName>ppt_w</p:attrName>
                                        </p:attrNameLst>
                                      </p:cBhvr>
                                      <p:tavLst>
                                        <p:tav tm="0">
                                          <p:val>
                                            <p:fltVal val="0"/>
                                          </p:val>
                                        </p:tav>
                                        <p:tav tm="100000">
                                          <p:val>
                                            <p:strVal val="#ppt_w"/>
                                          </p:val>
                                        </p:tav>
                                      </p:tavLst>
                                    </p:anim>
                                    <p:anim calcmode="lin" valueType="num">
                                      <p:cBhvr>
                                        <p:cTn dur="500" fill="hold" id="16"/>
                                        <p:tgtEl>
                                          <p:spTgt spid="6"/>
                                        </p:tgtEl>
                                        <p:attrNameLst>
                                          <p:attrName>ppt_h</p:attrName>
                                        </p:attrNameLst>
                                      </p:cBhvr>
                                      <p:tavLst>
                                        <p:tav tm="0">
                                          <p:val>
                                            <p:fltVal val="0"/>
                                          </p:val>
                                        </p:tav>
                                        <p:tav tm="100000">
                                          <p:val>
                                            <p:strVal val="#ppt_h"/>
                                          </p:val>
                                        </p:tav>
                                      </p:tavLst>
                                    </p:anim>
                                    <p:animEffect filter="fade" transition="in">
                                      <p:cBhvr>
                                        <p:cTn dur="500" id="17"/>
                                        <p:tgtEl>
                                          <p:spTgt spid="6"/>
                                        </p:tgtEl>
                                      </p:cBhvr>
                                    </p:animEffect>
                                  </p:childTnLst>
                                </p:cTn>
                              </p:par>
                            </p:childTnLst>
                          </p:cTn>
                        </p:par>
                        <p:par>
                          <p:cTn fill="hold" id="18" nodeType="afterGroup">
                            <p:stCondLst>
                              <p:cond delay="1500"/>
                            </p:stCondLst>
                            <p:childTnLst>
                              <p:par>
                                <p:cTn fill="hold" grpId="0" id="19" nodeType="afterEffect" presetClass="entr" presetID="2" presetSubtype="2">
                                  <p:stCondLst>
                                    <p:cond delay="0"/>
                                  </p:stCondLst>
                                  <p:iterate type="wd">
                                    <p:tmPct val="20000"/>
                                  </p:iterate>
                                  <p:childTnLst>
                                    <p:set>
                                      <p:cBhvr>
                                        <p:cTn dur="1" fill="hold" id="20">
                                          <p:stCondLst>
                                            <p:cond delay="0"/>
                                          </p:stCondLst>
                                        </p:cTn>
                                        <p:tgtEl>
                                          <p:spTgt spid="7"/>
                                        </p:tgtEl>
                                        <p:attrNameLst>
                                          <p:attrName>style.visibility</p:attrName>
                                        </p:attrNameLst>
                                      </p:cBhvr>
                                      <p:to>
                                        <p:strVal val="visible"/>
                                      </p:to>
                                    </p:set>
                                    <p:anim calcmode="lin" valueType="num">
                                      <p:cBhvr additive="base">
                                        <p:cTn dur="500" fill="hold" id="21"/>
                                        <p:tgtEl>
                                          <p:spTgt spid="7"/>
                                        </p:tgtEl>
                                        <p:attrNameLst>
                                          <p:attrName>ppt_x</p:attrName>
                                        </p:attrNameLst>
                                      </p:cBhvr>
                                      <p:tavLst>
                                        <p:tav tm="0">
                                          <p:val>
                                            <p:strVal val="1+#ppt_w/2"/>
                                          </p:val>
                                        </p:tav>
                                        <p:tav tm="100000">
                                          <p:val>
                                            <p:strVal val="#ppt_x"/>
                                          </p:val>
                                        </p:tav>
                                      </p:tavLst>
                                    </p:anim>
                                    <p:anim calcmode="lin" valueType="num">
                                      <p:cBhvr additive="base">
                                        <p:cTn dur="500" fill="hold" id="22"/>
                                        <p:tgtEl>
                                          <p:spTgt spid="7"/>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000"/>
                            </p:stCondLst>
                            <p:childTnLst>
                              <p:par>
                                <p:cTn fill="hold" id="24" nodeType="afterEffect" presetClass="entr" presetID="10" presetSubtype="0">
                                  <p:stCondLst>
                                    <p:cond delay="0"/>
                                  </p:stCondLst>
                                  <p:childTnLst>
                                    <p:set>
                                      <p:cBhvr>
                                        <p:cTn dur="1" fill="hold" id="25">
                                          <p:stCondLst>
                                            <p:cond delay="0"/>
                                          </p:stCondLst>
                                        </p:cTn>
                                        <p:tgtEl>
                                          <p:spTgt spid="8"/>
                                        </p:tgtEl>
                                        <p:attrNameLst>
                                          <p:attrName>style.visibility</p:attrName>
                                        </p:attrNameLst>
                                      </p:cBhvr>
                                      <p:to>
                                        <p:strVal val="visible"/>
                                      </p:to>
                                    </p:set>
                                    <p:animEffect filter="fade" transition="in">
                                      <p:cBhvr>
                                        <p:cTn dur="100" id="26"/>
                                        <p:tgtEl>
                                          <p:spTgt spid="8"/>
                                        </p:tgtEl>
                                      </p:cBhvr>
                                    </p:animEffect>
                                  </p:childTnLst>
                                </p:cTn>
                              </p:par>
                            </p:childTnLst>
                          </p:cTn>
                        </p:par>
                        <p:par>
                          <p:cTn fill="hold" id="27" nodeType="afterGroup">
                            <p:stCondLst>
                              <p:cond delay="2100"/>
                            </p:stCondLst>
                            <p:childTnLst>
                              <p:par>
                                <p:cTn fill="hold" grpId="0" id="28" nodeType="afterEffect" presetClass="entr" presetID="10" presetSubtype="0">
                                  <p:stCondLst>
                                    <p:cond delay="0"/>
                                  </p:stCondLst>
                                  <p:iterate type="lt">
                                    <p:tmPct val="10000"/>
                                  </p:iterate>
                                  <p:childTnLst>
                                    <p:set>
                                      <p:cBhvr>
                                        <p:cTn dur="1" fill="hold" id="29">
                                          <p:stCondLst>
                                            <p:cond delay="0"/>
                                          </p:stCondLst>
                                        </p:cTn>
                                        <p:tgtEl>
                                          <p:spTgt spid="9"/>
                                        </p:tgtEl>
                                        <p:attrNameLst>
                                          <p:attrName>style.visibility</p:attrName>
                                        </p:attrNameLst>
                                      </p:cBhvr>
                                      <p:to>
                                        <p:strVal val="visible"/>
                                      </p:to>
                                    </p:set>
                                    <p:animEffect filter="fade" transition="in">
                                      <p:cBhvr>
                                        <p:cTn dur="100" id="3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6"/>
</p:tagLst>
</file>

<file path=ppt/theme/theme1.xml><?xml version="1.0" encoding="utf-8"?>
<a:theme xmlns:r="http://schemas.openxmlformats.org/officeDocument/2006/relationships" xmlns:a="http://schemas.openxmlformats.org/drawingml/2006/main" name="">
  <a:themeElements>
    <a:clrScheme name="自定义 8">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1E98A8"/>
      </a:hlink>
      <a:folHlink>
        <a:srgbClr val="954F72"/>
      </a:folHlink>
    </a:clrScheme>
    <a:fontScheme name="Office 主题​​">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Template>Office Theme</Template>
  <Company/>
  <PresentationFormat>自定义</PresentationFormat>
  <Paragraphs>356</Paragraphs>
  <Slides>31</Slides>
  <Notes>31</Notes>
  <TotalTime>648</TotalTime>
  <HiddenSlides>0</HiddenSlides>
  <MMClips>0</MMClips>
  <ScaleCrop>0</ScaleCrop>
  <HeadingPairs>
    <vt:vector baseType="variant" size="6">
      <vt:variant>
        <vt:lpstr>Fonts used</vt:lpstr>
      </vt:variant>
      <vt:variant>
        <vt:i4>22</vt:i4>
      </vt:variant>
      <vt:variant>
        <vt:lpstr>Theme</vt:lpstr>
      </vt:variant>
      <vt:variant>
        <vt:i4>1</vt:i4>
      </vt:variant>
      <vt:variant>
        <vt:lpstr>Slide Titles</vt:lpstr>
      </vt:variant>
      <vt:variant>
        <vt:i4>31</vt:i4>
      </vt:variant>
    </vt:vector>
  </HeadingPairs>
  <TitlesOfParts>
    <vt:vector baseType="lpstr" size="54">
      <vt:lpstr>Arial</vt:lpstr>
      <vt:lpstr>Calibri Light</vt:lpstr>
      <vt:lpstr>Calibri</vt:lpstr>
      <vt:lpstr>等线 Light</vt:lpstr>
      <vt:lpstr>等线</vt:lpstr>
      <vt:lpstr>Agency FB</vt:lpstr>
      <vt:lpstr>方正兰亭中粗黑_GBK</vt:lpstr>
      <vt:lpstr>方正兰亭准黑_GBK</vt:lpstr>
      <vt:lpstr>微软雅黑</vt:lpstr>
      <vt:lpstr>宋体</vt:lpstr>
      <vt:lpstr>★懐風体</vt:lpstr>
      <vt:lpstr>思源黑体 CN Medium</vt:lpstr>
      <vt:lpstr>方正兰亭纤黑_GBK</vt:lpstr>
      <vt:lpstr>DFGothic-EB</vt:lpstr>
      <vt:lpstr>迷你简粗倩</vt:lpstr>
      <vt:lpstr>Wingdings</vt:lpstr>
      <vt:lpstr>方正黑体_GBK</vt:lpstr>
      <vt:lpstr>华文黑体</vt:lpstr>
      <vt:lpstr>Arial Narrow</vt:lpstr>
      <vt:lpstr>方正正准黑简体</vt:lpstr>
      <vt:lpstr>Broadway BT</vt:lpstr>
      <vt:lpstr>方正兰亭中黑_GBK</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2017-08-07T14:44:08Z</dcterms:created>
  <cp:lastModifiedBy>优品PPT</cp:lastModifiedBy>
  <dcterms:modified xsi:type="dcterms:W3CDTF">2021-08-20T10:50:00Z</dcterms:modified>
  <cp:revision>75</cp:revision>
  <dc:title>PowerPoint 演示文稿</dc:title>
</cp:coreProperties>
</file>