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7" r:id="rId2"/>
    <p:sldId id="258" r:id="rId3"/>
    <p:sldId id="256" r:id="rId4"/>
    <p:sldId id="259" r:id="rId5"/>
    <p:sldId id="261" r:id="rId6"/>
    <p:sldId id="260" r:id="rId7"/>
    <p:sldId id="263" r:id="rId8"/>
    <p:sldId id="262" r:id="rId9"/>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99" y="67"/>
      </p:cViewPr>
      <p:guideLst>
        <p:guide orient="horz" pos="2160"/>
        <p:guide pos="3840"/>
      </p:guideLst>
    </p:cSldViewPr>
  </p:slideViewPr>
  <p:notesTextViewPr>
    <p:cViewPr>
      <p:scale>
        <a:sx n="1" d="1"/>
        <a:sy n="1" d="1"/>
      </p:scale>
      <p:origin x="0" y="0"/>
    </p:cViewPr>
  </p:notesTextViewPr>
  <p:sorterViewPr>
    <p:cViewPr>
      <p:scale>
        <a:sx n="150" d="100"/>
        <a:sy n="150" d="100"/>
      </p:scale>
      <p:origin x="0" y="-1032"/>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tags/tag1.xml" Type="http://schemas.openxmlformats.org/officeDocument/2006/relationships/tags"/><Relationship Id="rId11" Target="presProps.xml" Type="http://schemas.openxmlformats.org/officeDocument/2006/relationships/presProps"/><Relationship Id="rId12" Target="viewProps.xml" Type="http://schemas.openxmlformats.org/officeDocument/2006/relationships/viewProps"/><Relationship Id="rId13" Target="theme/theme1.xml" Type="http://schemas.openxmlformats.org/officeDocument/2006/relationships/theme"/><Relationship Id="rId14" Target="tableStyles.xml" Type="http://schemas.openxmlformats.org/officeDocument/2006/relationships/tableStyles"/><Relationship Id="rId2" Target="slides/slide1.xml" Type="http://schemas.openxmlformats.org/officeDocument/2006/relationships/slide"/><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D6EFBBA-2D0D-49DC-BD5C-1C08C1B163D4}" type="datetimeFigureOut">
              <a:rPr lang="zh-CN" altLang="en-US" smtClean="0"/>
              <a:t>2014/12/14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D7569A-8B1B-42C5-8123-5F141BECB966}" type="slidenum">
              <a:rPr lang="zh-CN" altLang="en-US" smtClean="0"/>
              <a:t>‹#›</a:t>
            </a:fld>
            <a:endParaRPr lang="zh-CN" altLang="en-US"/>
          </a:p>
        </p:txBody>
      </p:sp>
    </p:spTree>
    <p:extLst>
      <p:ext uri="{BB962C8B-B14F-4D97-AF65-F5344CB8AC3E}">
        <p14:creationId val="379631449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6EFBBA-2D0D-49DC-BD5C-1C08C1B163D4}" type="datetimeFigureOut">
              <a:rPr lang="zh-CN" altLang="en-US" smtClean="0"/>
              <a:t>2014/12/14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D7569A-8B1B-42C5-8123-5F141BECB966}" type="slidenum">
              <a:rPr lang="zh-CN" altLang="en-US" smtClean="0"/>
              <a:t>‹#›</a:t>
            </a:fld>
            <a:endParaRPr lang="zh-CN" altLang="en-US"/>
          </a:p>
        </p:txBody>
      </p:sp>
    </p:spTree>
    <p:extLst>
      <p:ext uri="{BB962C8B-B14F-4D97-AF65-F5344CB8AC3E}">
        <p14:creationId val="35875634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6EFBBA-2D0D-49DC-BD5C-1C08C1B163D4}" type="datetimeFigureOut">
              <a:rPr lang="zh-CN" altLang="en-US" smtClean="0"/>
              <a:t>2014/12/14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D7569A-8B1B-42C5-8123-5F141BECB966}" type="slidenum">
              <a:rPr lang="zh-CN" altLang="en-US" smtClean="0"/>
              <a:t>‹#›</a:t>
            </a:fld>
            <a:endParaRPr lang="zh-CN" altLang="en-US"/>
          </a:p>
        </p:txBody>
      </p:sp>
    </p:spTree>
    <p:extLst>
      <p:ext uri="{BB962C8B-B14F-4D97-AF65-F5344CB8AC3E}">
        <p14:creationId val="29483996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6EFBBA-2D0D-49DC-BD5C-1C08C1B163D4}" type="datetimeFigureOut">
              <a:rPr lang="zh-CN" altLang="en-US" smtClean="0"/>
              <a:t>2014/12/14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D7569A-8B1B-42C5-8123-5F141BECB966}" type="slidenum">
              <a:rPr lang="zh-CN" altLang="en-US" smtClean="0"/>
              <a:t>‹#›</a:t>
            </a:fld>
            <a:endParaRPr lang="zh-CN" altLang="en-US"/>
          </a:p>
        </p:txBody>
      </p:sp>
    </p:spTree>
    <p:extLst>
      <p:ext uri="{BB962C8B-B14F-4D97-AF65-F5344CB8AC3E}">
        <p14:creationId val="299340988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D6EFBBA-2D0D-49DC-BD5C-1C08C1B163D4}" type="datetimeFigureOut">
              <a:rPr lang="zh-CN" altLang="en-US" smtClean="0"/>
              <a:t>2014/12/14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D7569A-8B1B-42C5-8123-5F141BECB966}" type="slidenum">
              <a:rPr lang="zh-CN" altLang="en-US" smtClean="0"/>
              <a:t>‹#›</a:t>
            </a:fld>
            <a:endParaRPr lang="zh-CN" altLang="en-US"/>
          </a:p>
        </p:txBody>
      </p:sp>
    </p:spTree>
    <p:extLst>
      <p:ext uri="{BB962C8B-B14F-4D97-AF65-F5344CB8AC3E}">
        <p14:creationId val="410687324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D6EFBBA-2D0D-49DC-BD5C-1C08C1B163D4}" type="datetimeFigureOut">
              <a:rPr lang="zh-CN" altLang="en-US" smtClean="0"/>
              <a:t>2014/12/14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D7569A-8B1B-42C5-8123-5F141BECB966}" type="slidenum">
              <a:rPr lang="zh-CN" altLang="en-US" smtClean="0"/>
              <a:t>‹#›</a:t>
            </a:fld>
            <a:endParaRPr lang="zh-CN" altLang="en-US"/>
          </a:p>
        </p:txBody>
      </p:sp>
    </p:spTree>
    <p:extLst>
      <p:ext uri="{BB962C8B-B14F-4D97-AF65-F5344CB8AC3E}">
        <p14:creationId val="207393658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D6EFBBA-2D0D-49DC-BD5C-1C08C1B163D4}" type="datetimeFigureOut">
              <a:rPr lang="zh-CN" altLang="en-US" smtClean="0"/>
              <a:t>2014/12/14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D7569A-8B1B-42C5-8123-5F141BECB966}" type="slidenum">
              <a:rPr lang="zh-CN" altLang="en-US" smtClean="0"/>
              <a:t>‹#›</a:t>
            </a:fld>
            <a:endParaRPr lang="zh-CN" altLang="en-US"/>
          </a:p>
        </p:txBody>
      </p:sp>
    </p:spTree>
    <p:extLst>
      <p:ext uri="{BB962C8B-B14F-4D97-AF65-F5344CB8AC3E}">
        <p14:creationId val="25596574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6EFBBA-2D0D-49DC-BD5C-1C08C1B163D4}" type="datetimeFigureOut">
              <a:rPr lang="zh-CN" altLang="en-US" smtClean="0"/>
              <a:t>2014/12/14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8D7569A-8B1B-42C5-8123-5F141BECB966}" type="slidenum">
              <a:rPr lang="zh-CN" altLang="en-US" smtClean="0"/>
              <a:t>‹#›</a:t>
            </a:fld>
            <a:endParaRPr lang="zh-CN" altLang="en-US"/>
          </a:p>
        </p:txBody>
      </p:sp>
    </p:spTree>
    <p:extLst>
      <p:ext uri="{BB962C8B-B14F-4D97-AF65-F5344CB8AC3E}">
        <p14:creationId val="158324642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D6EFBBA-2D0D-49DC-BD5C-1C08C1B163D4}" type="datetimeFigureOut">
              <a:rPr lang="zh-CN" altLang="en-US" smtClean="0"/>
              <a:t>2014/12/14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D7569A-8B1B-42C5-8123-5F141BECB966}" type="slidenum">
              <a:rPr lang="zh-CN" altLang="en-US" smtClean="0"/>
              <a:t>‹#›</a:t>
            </a:fld>
            <a:endParaRPr lang="zh-CN" altLang="en-US"/>
          </a:p>
        </p:txBody>
      </p:sp>
      <p:sp>
        <p:nvSpPr>
          <p:cNvPr id="7" name="矩形 6"/>
          <p:cNvSpPr/>
          <p:nvPr userDrawn="1"/>
        </p:nvSpPr>
        <p:spPr>
          <a:xfrm>
            <a:off x="374650" y="0"/>
            <a:ext cx="11442700" cy="6858000"/>
          </a:xfrm>
          <a:prstGeom prst="rect">
            <a:avLst/>
          </a:prstGeom>
          <a:solidFill>
            <a:srgbClr val="E8DCCE"/>
          </a:solidFill>
          <a:ln>
            <a:noFill/>
          </a:ln>
          <a:effectLst>
            <a:outerShdw blurRad="266700" sx="101000" sy="101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97152459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D6EFBBA-2D0D-49DC-BD5C-1C08C1B163D4}" type="datetimeFigureOut">
              <a:rPr lang="zh-CN" altLang="en-US" smtClean="0"/>
              <a:t>2014/12/14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D7569A-8B1B-42C5-8123-5F141BECB966}" type="slidenum">
              <a:rPr lang="zh-CN" altLang="en-US" smtClean="0"/>
              <a:t>‹#›</a:t>
            </a:fld>
            <a:endParaRPr lang="zh-CN" altLang="en-US"/>
          </a:p>
        </p:txBody>
      </p:sp>
    </p:spTree>
    <p:extLst>
      <p:ext uri="{BB962C8B-B14F-4D97-AF65-F5344CB8AC3E}">
        <p14:creationId val="354513390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D6EFBBA-2D0D-49DC-BD5C-1C08C1B163D4}" type="datetimeFigureOut">
              <a:rPr lang="zh-CN" altLang="en-US" smtClean="0"/>
              <a:t>2014/12/14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D7569A-8B1B-42C5-8123-5F141BECB966}" type="slidenum">
              <a:rPr lang="zh-CN" altLang="en-US" smtClean="0"/>
              <a:t>‹#›</a:t>
            </a:fld>
            <a:endParaRPr lang="zh-CN" altLang="en-US"/>
          </a:p>
        </p:txBody>
      </p:sp>
    </p:spTree>
    <p:extLst>
      <p:ext uri="{BB962C8B-B14F-4D97-AF65-F5344CB8AC3E}">
        <p14:creationId val="11278976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ECDFCF"/>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EFBBA-2D0D-49DC-BD5C-1C08C1B163D4}" type="datetimeFigureOut">
              <a:rPr lang="zh-CN" altLang="en-US" smtClean="0"/>
              <a:t>2014/12/14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7569A-8B1B-42C5-8123-5F141BECB966}" type="slidenum">
              <a:rPr lang="zh-CN" altLang="en-US" smtClean="0"/>
              <a:t>‹#›</a:t>
            </a:fld>
            <a:endParaRPr lang="zh-CN" altLang="en-US"/>
          </a:p>
        </p:txBody>
      </p:sp>
    </p:spTree>
    <p:extLst>
      <p:ext uri="{BB962C8B-B14F-4D97-AF65-F5344CB8AC3E}">
        <p14:creationId val="37966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心形 2"/>
          <p:cNvSpPr/>
          <p:nvPr/>
        </p:nvSpPr>
        <p:spPr>
          <a:xfrm flipV="1">
            <a:off x="-164193" y="857250"/>
            <a:ext cx="3543300" cy="354330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心形 3"/>
          <p:cNvSpPr/>
          <p:nvPr/>
        </p:nvSpPr>
        <p:spPr>
          <a:xfrm flipV="1">
            <a:off x="2514600" y="857250"/>
            <a:ext cx="1143000" cy="114300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心形 4"/>
          <p:cNvSpPr/>
          <p:nvPr/>
        </p:nvSpPr>
        <p:spPr>
          <a:xfrm flipV="1">
            <a:off x="1498600" y="2704193"/>
            <a:ext cx="2710542" cy="2710542"/>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心形 5"/>
          <p:cNvSpPr/>
          <p:nvPr/>
        </p:nvSpPr>
        <p:spPr>
          <a:xfrm flipV="1">
            <a:off x="-79829" y="4282622"/>
            <a:ext cx="1712686" cy="1712686"/>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心形 6"/>
          <p:cNvSpPr/>
          <p:nvPr/>
        </p:nvSpPr>
        <p:spPr>
          <a:xfrm flipV="1">
            <a:off x="1944914" y="4192814"/>
            <a:ext cx="1712686" cy="1712686"/>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心形 7"/>
          <p:cNvSpPr/>
          <p:nvPr/>
        </p:nvSpPr>
        <p:spPr>
          <a:xfrm flipV="1">
            <a:off x="874485" y="2346778"/>
            <a:ext cx="1712686" cy="1712686"/>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心形 8"/>
          <p:cNvSpPr/>
          <p:nvPr/>
        </p:nvSpPr>
        <p:spPr>
          <a:xfrm flipV="1">
            <a:off x="14515" y="4817836"/>
            <a:ext cx="2601684" cy="2601684"/>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心形 9"/>
          <p:cNvSpPr/>
          <p:nvPr/>
        </p:nvSpPr>
        <p:spPr>
          <a:xfrm flipV="1">
            <a:off x="-2525486" y="2449286"/>
            <a:ext cx="5379357" cy="5379357"/>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心形 10"/>
          <p:cNvSpPr/>
          <p:nvPr/>
        </p:nvSpPr>
        <p:spPr>
          <a:xfrm flipV="1">
            <a:off x="1379195" y="3567560"/>
            <a:ext cx="507324" cy="507324"/>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心形 11"/>
          <p:cNvSpPr/>
          <p:nvPr/>
        </p:nvSpPr>
        <p:spPr>
          <a:xfrm flipV="1">
            <a:off x="2710543" y="5785188"/>
            <a:ext cx="507324" cy="507324"/>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心形 12"/>
          <p:cNvSpPr/>
          <p:nvPr/>
        </p:nvSpPr>
        <p:spPr>
          <a:xfrm flipV="1">
            <a:off x="144343" y="4249396"/>
            <a:ext cx="507324" cy="507324"/>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心形 13"/>
          <p:cNvSpPr/>
          <p:nvPr/>
        </p:nvSpPr>
        <p:spPr>
          <a:xfrm flipV="1">
            <a:off x="2203219" y="466947"/>
            <a:ext cx="507324" cy="507324"/>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心形 14"/>
          <p:cNvSpPr/>
          <p:nvPr/>
        </p:nvSpPr>
        <p:spPr>
          <a:xfrm flipV="1">
            <a:off x="2345532" y="3581062"/>
            <a:ext cx="3479231" cy="3479231"/>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心形 15"/>
          <p:cNvSpPr/>
          <p:nvPr/>
        </p:nvSpPr>
        <p:spPr>
          <a:xfrm flipV="1">
            <a:off x="5029767" y="4484573"/>
            <a:ext cx="2575719" cy="2575719"/>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心形 16"/>
          <p:cNvSpPr/>
          <p:nvPr/>
        </p:nvSpPr>
        <p:spPr>
          <a:xfrm flipV="1">
            <a:off x="7295918" y="4271735"/>
            <a:ext cx="1143000" cy="114300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心形 17"/>
          <p:cNvSpPr/>
          <p:nvPr/>
        </p:nvSpPr>
        <p:spPr>
          <a:xfrm flipV="1">
            <a:off x="3254489" y="4897435"/>
            <a:ext cx="2489880" cy="248988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心形 18"/>
          <p:cNvSpPr/>
          <p:nvPr/>
        </p:nvSpPr>
        <p:spPr>
          <a:xfrm flipV="1">
            <a:off x="4277177" y="4540248"/>
            <a:ext cx="2489880" cy="248988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心形 19"/>
          <p:cNvSpPr/>
          <p:nvPr/>
        </p:nvSpPr>
        <p:spPr>
          <a:xfrm flipV="1">
            <a:off x="4130847" y="4415971"/>
            <a:ext cx="1103084" cy="1103084"/>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心形 20"/>
          <p:cNvSpPr/>
          <p:nvPr/>
        </p:nvSpPr>
        <p:spPr>
          <a:xfrm flipV="1">
            <a:off x="8622213" y="4187190"/>
            <a:ext cx="2873101" cy="2873101"/>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心形 21"/>
          <p:cNvSpPr/>
          <p:nvPr/>
        </p:nvSpPr>
        <p:spPr>
          <a:xfrm flipV="1">
            <a:off x="9432334" y="557399"/>
            <a:ext cx="6502892" cy="6502892"/>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5168320" y="284515"/>
            <a:ext cx="3738778" cy="3738778"/>
          </a:xfrm>
          <a:prstGeom prst="ellipse">
            <a:avLst/>
          </a:prstGeom>
          <a:solidFill>
            <a:srgbClr val="1F06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Copyright Notice"/>
          <p:cNvSpPr/>
          <p:nvPr/>
        </p:nvSpPr>
        <p:spPr bwMode="auto">
          <a:xfrm>
            <a:off x="5419484" y="1644389"/>
            <a:ext cx="3236450" cy="116208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b="1" cap="small" lang="en-US" smtClean="0" sz="3600">
                <a:solidFill>
                  <a:schemeClr val="bg1"/>
                </a:solidFill>
                <a:latin charset="-122" panose="020b0503020204020204" pitchFamily="34" typeface="微软雅黑"/>
                <a:ea charset="-122" panose="020b0503020204020204" pitchFamily="34" typeface="微软雅黑"/>
              </a:rPr>
              <a:t>MORE THAN </a:t>
            </a:r>
          </a:p>
          <a:p>
            <a:pPr algn="ctr"/>
            <a:r>
              <a:rPr b="1" cap="small" lang="en-US" smtClean="0" sz="3600">
                <a:solidFill>
                  <a:schemeClr val="bg1"/>
                </a:solidFill>
                <a:latin charset="-122" panose="020b0503020204020204" pitchFamily="34" typeface="微软雅黑"/>
                <a:ea charset="-122" panose="020b0503020204020204" pitchFamily="34" typeface="微软雅黑"/>
              </a:rPr>
              <a:t>TEMPLATE</a:t>
            </a:r>
          </a:p>
        </p:txBody>
      </p:sp>
    </p:spTree>
    <p:extLst>
      <p:ext uri="{BB962C8B-B14F-4D97-AF65-F5344CB8AC3E}">
        <p14:creationId val="3536190398"/>
      </p:ext>
    </p:extLst>
  </p:cSld>
  <p:clrMapOvr>
    <a:masterClrMapping/>
  </p:clrMapOvr>
  <mc:AlternateContent>
    <mc:Choice Requires="p15">
      <p:transition p14:dur="2000" spd="slow">
        <p15:prstTrans prst="crush"/>
      </p:transition>
    </mc:Choice>
    <mc:Fallback>
      <p:transition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任意多边形 3"/>
          <p:cNvSpPr/>
          <p:nvPr/>
        </p:nvSpPr>
        <p:spPr bwMode="auto">
          <a:xfrm>
            <a:off x="793849" y="497824"/>
            <a:ext cx="6809295" cy="1022105"/>
          </a:xfrm>
          <a:custGeom>
            <a:rect b="b" l="l" r="r" t="t"/>
            <a:pathLst>
              <a:path h="1022105" w="6809294">
                <a:moveTo>
                  <a:pt x="3712092" y="992549"/>
                </a:moveTo>
                <a:lnTo>
                  <a:pt x="3599983" y="1013952"/>
                </a:lnTo>
                <a:lnTo>
                  <a:pt x="3737572" y="1012933"/>
                </a:lnTo>
                <a:close/>
                <a:moveTo>
                  <a:pt x="3532718" y="988592"/>
                </a:moveTo>
                <a:lnTo>
                  <a:pt x="3510296" y="1014983"/>
                </a:lnTo>
                <a:lnTo>
                  <a:pt x="3559216" y="1013968"/>
                </a:lnTo>
                <a:close/>
                <a:moveTo>
                  <a:pt x="3741648" y="987581"/>
                </a:moveTo>
                <a:lnTo>
                  <a:pt x="3716169" y="991530"/>
                </a:lnTo>
                <a:lnTo>
                  <a:pt x="3740575" y="1010894"/>
                </a:lnTo>
                <a:close/>
                <a:moveTo>
                  <a:pt x="3764962" y="987453"/>
                </a:moveTo>
                <a:lnTo>
                  <a:pt x="3745600" y="1012933"/>
                </a:lnTo>
                <a:lnTo>
                  <a:pt x="3860765" y="1014971"/>
                </a:lnTo>
                <a:close/>
                <a:moveTo>
                  <a:pt x="3755790" y="985542"/>
                </a:moveTo>
                <a:lnTo>
                  <a:pt x="3747763" y="1004830"/>
                </a:lnTo>
                <a:lnTo>
                  <a:pt x="3761905" y="986562"/>
                </a:lnTo>
                <a:close/>
                <a:moveTo>
                  <a:pt x="3751713" y="985542"/>
                </a:moveTo>
                <a:lnTo>
                  <a:pt x="3744579" y="986562"/>
                </a:lnTo>
                <a:lnTo>
                  <a:pt x="3744582" y="1004907"/>
                </a:lnTo>
                <a:close/>
                <a:moveTo>
                  <a:pt x="3745725" y="980444"/>
                </a:moveTo>
                <a:lnTo>
                  <a:pt x="3744706" y="983504"/>
                </a:lnTo>
                <a:lnTo>
                  <a:pt x="3749738" y="982484"/>
                </a:lnTo>
                <a:close/>
                <a:moveTo>
                  <a:pt x="6416021" y="978281"/>
                </a:moveTo>
                <a:lnTo>
                  <a:pt x="6298816" y="1012933"/>
                </a:lnTo>
                <a:lnTo>
                  <a:pt x="6421117" y="1019048"/>
                </a:lnTo>
                <a:close/>
                <a:moveTo>
                  <a:pt x="3510259" y="967070"/>
                </a:moveTo>
                <a:lnTo>
                  <a:pt x="3508257" y="1011914"/>
                </a:lnTo>
                <a:lnTo>
                  <a:pt x="3529556" y="986434"/>
                </a:lnTo>
                <a:close/>
                <a:moveTo>
                  <a:pt x="5102244" y="961053"/>
                </a:moveTo>
                <a:lnTo>
                  <a:pt x="4952425" y="1013952"/>
                </a:lnTo>
                <a:lnTo>
                  <a:pt x="5153202" y="1018029"/>
                </a:lnTo>
                <a:close/>
                <a:moveTo>
                  <a:pt x="2511444" y="961053"/>
                </a:moveTo>
                <a:lnTo>
                  <a:pt x="2361625" y="1013952"/>
                </a:lnTo>
                <a:lnTo>
                  <a:pt x="2562402" y="1018029"/>
                </a:lnTo>
                <a:close/>
                <a:moveTo>
                  <a:pt x="6477172" y="960955"/>
                </a:moveTo>
                <a:lnTo>
                  <a:pt x="6427232" y="1019048"/>
                </a:lnTo>
                <a:lnTo>
                  <a:pt x="6511824" y="1012933"/>
                </a:lnTo>
                <a:close/>
                <a:moveTo>
                  <a:pt x="6473095" y="960955"/>
                </a:moveTo>
                <a:lnTo>
                  <a:pt x="6419079" y="977262"/>
                </a:lnTo>
                <a:lnTo>
                  <a:pt x="6424174" y="1017010"/>
                </a:lnTo>
                <a:close/>
                <a:moveTo>
                  <a:pt x="1266555" y="960955"/>
                </a:moveTo>
                <a:lnTo>
                  <a:pt x="1235979" y="1018029"/>
                </a:lnTo>
                <a:lnTo>
                  <a:pt x="1335859" y="1005799"/>
                </a:lnTo>
                <a:close/>
                <a:moveTo>
                  <a:pt x="6513862" y="957897"/>
                </a:moveTo>
                <a:lnTo>
                  <a:pt x="6480229" y="958917"/>
                </a:lnTo>
                <a:lnTo>
                  <a:pt x="6512843" y="1008856"/>
                </a:lnTo>
                <a:close/>
                <a:moveTo>
                  <a:pt x="6667630" y="948725"/>
                </a:moveTo>
                <a:lnTo>
                  <a:pt x="6516919" y="956878"/>
                </a:lnTo>
                <a:lnTo>
                  <a:pt x="6515900" y="1011914"/>
                </a:lnTo>
                <a:close/>
                <a:moveTo>
                  <a:pt x="3932107" y="948725"/>
                </a:moveTo>
                <a:lnTo>
                  <a:pt x="3877071" y="1014971"/>
                </a:lnTo>
                <a:lnTo>
                  <a:pt x="4012622" y="1011914"/>
                </a:lnTo>
                <a:close/>
                <a:moveTo>
                  <a:pt x="6678935" y="947706"/>
                </a:moveTo>
                <a:lnTo>
                  <a:pt x="6678968" y="947706"/>
                </a:lnTo>
                <a:lnTo>
                  <a:pt x="6678878" y="947768"/>
                </a:lnTo>
                <a:close/>
                <a:moveTo>
                  <a:pt x="5699187" y="941691"/>
                </a:moveTo>
                <a:lnTo>
                  <a:pt x="5620658" y="1016001"/>
                </a:lnTo>
                <a:lnTo>
                  <a:pt x="5750080" y="1003887"/>
                </a:lnTo>
                <a:close/>
                <a:moveTo>
                  <a:pt x="3108387" y="941691"/>
                </a:moveTo>
                <a:lnTo>
                  <a:pt x="3029858" y="1016001"/>
                </a:lnTo>
                <a:lnTo>
                  <a:pt x="3159280" y="1003887"/>
                </a:lnTo>
                <a:close/>
                <a:moveTo>
                  <a:pt x="1229864" y="936495"/>
                </a:moveTo>
                <a:lnTo>
                  <a:pt x="1233941" y="1013952"/>
                </a:lnTo>
                <a:lnTo>
                  <a:pt x="1263497" y="958917"/>
                </a:lnTo>
                <a:close/>
                <a:moveTo>
                  <a:pt x="188547" y="935476"/>
                </a:moveTo>
                <a:lnTo>
                  <a:pt x="154824" y="954840"/>
                </a:lnTo>
                <a:lnTo>
                  <a:pt x="278235" y="1011914"/>
                </a:lnTo>
                <a:close/>
                <a:moveTo>
                  <a:pt x="4436850" y="932494"/>
                </a:moveTo>
                <a:lnTo>
                  <a:pt x="4377738" y="1012933"/>
                </a:lnTo>
                <a:lnTo>
                  <a:pt x="4484751" y="1005862"/>
                </a:lnTo>
                <a:close/>
                <a:moveTo>
                  <a:pt x="1846050" y="932494"/>
                </a:moveTo>
                <a:lnTo>
                  <a:pt x="1786938" y="1012933"/>
                </a:lnTo>
                <a:lnTo>
                  <a:pt x="1893951" y="1005862"/>
                </a:lnTo>
                <a:close/>
                <a:moveTo>
                  <a:pt x="4513288" y="930454"/>
                </a:moveTo>
                <a:lnTo>
                  <a:pt x="4489847" y="1004854"/>
                </a:lnTo>
                <a:lnTo>
                  <a:pt x="4609090" y="1011914"/>
                </a:lnTo>
                <a:close/>
                <a:moveTo>
                  <a:pt x="1922488" y="930454"/>
                </a:moveTo>
                <a:lnTo>
                  <a:pt x="1899047" y="1004854"/>
                </a:lnTo>
                <a:lnTo>
                  <a:pt x="2018290" y="1011914"/>
                </a:lnTo>
                <a:close/>
                <a:moveTo>
                  <a:pt x="181413" y="930380"/>
                </a:moveTo>
                <a:lnTo>
                  <a:pt x="165018" y="946736"/>
                </a:lnTo>
                <a:lnTo>
                  <a:pt x="185408" y="933496"/>
                </a:lnTo>
                <a:close/>
                <a:moveTo>
                  <a:pt x="175298" y="926303"/>
                </a:moveTo>
                <a:lnTo>
                  <a:pt x="163068" y="942610"/>
                </a:lnTo>
                <a:lnTo>
                  <a:pt x="179375" y="928341"/>
                </a:lnTo>
                <a:close/>
                <a:moveTo>
                  <a:pt x="3899493" y="924270"/>
                </a:moveTo>
                <a:lnTo>
                  <a:pt x="3877071" y="1010003"/>
                </a:lnTo>
                <a:lnTo>
                  <a:pt x="3929049" y="946724"/>
                </a:lnTo>
                <a:close/>
                <a:moveTo>
                  <a:pt x="1035202" y="920188"/>
                </a:moveTo>
                <a:lnTo>
                  <a:pt x="975198" y="934456"/>
                </a:lnTo>
                <a:lnTo>
                  <a:pt x="1089218" y="995607"/>
                </a:lnTo>
                <a:close/>
                <a:moveTo>
                  <a:pt x="3816048" y="917140"/>
                </a:moveTo>
                <a:lnTo>
                  <a:pt x="3757955" y="982481"/>
                </a:lnTo>
                <a:lnTo>
                  <a:pt x="3764070" y="984523"/>
                </a:lnTo>
                <a:close/>
                <a:moveTo>
                  <a:pt x="3616290" y="912136"/>
                </a:moveTo>
                <a:lnTo>
                  <a:pt x="3713111" y="989607"/>
                </a:lnTo>
                <a:lnTo>
                  <a:pt x="3741648" y="983503"/>
                </a:lnTo>
                <a:lnTo>
                  <a:pt x="3741648" y="978405"/>
                </a:lnTo>
                <a:close/>
                <a:moveTo>
                  <a:pt x="1365415" y="911015"/>
                </a:moveTo>
                <a:lnTo>
                  <a:pt x="1342993" y="1003760"/>
                </a:lnTo>
                <a:lnTo>
                  <a:pt x="1453064" y="948725"/>
                </a:lnTo>
                <a:close/>
                <a:moveTo>
                  <a:pt x="3592849" y="910124"/>
                </a:moveTo>
                <a:lnTo>
                  <a:pt x="3511315" y="963121"/>
                </a:lnTo>
                <a:lnTo>
                  <a:pt x="3531698" y="983504"/>
                </a:lnTo>
                <a:close/>
                <a:moveTo>
                  <a:pt x="3597945" y="910097"/>
                </a:moveTo>
                <a:lnTo>
                  <a:pt x="3534756" y="985542"/>
                </a:lnTo>
                <a:lnTo>
                  <a:pt x="3563293" y="1013968"/>
                </a:lnTo>
                <a:lnTo>
                  <a:pt x="3565331" y="1013968"/>
                </a:lnTo>
                <a:close/>
                <a:moveTo>
                  <a:pt x="3602021" y="904999"/>
                </a:moveTo>
                <a:lnTo>
                  <a:pt x="3569408" y="1013968"/>
                </a:lnTo>
                <a:lnTo>
                  <a:pt x="3581638" y="1013968"/>
                </a:lnTo>
                <a:lnTo>
                  <a:pt x="3709035" y="990622"/>
                </a:lnTo>
                <a:close/>
                <a:moveTo>
                  <a:pt x="3970963" y="900828"/>
                </a:moveTo>
                <a:lnTo>
                  <a:pt x="3934273" y="945748"/>
                </a:lnTo>
                <a:lnTo>
                  <a:pt x="4013768" y="1007963"/>
                </a:lnTo>
                <a:close/>
                <a:moveTo>
                  <a:pt x="6514881" y="896747"/>
                </a:moveTo>
                <a:lnTo>
                  <a:pt x="6480229" y="955859"/>
                </a:lnTo>
                <a:lnTo>
                  <a:pt x="6513862" y="953821"/>
                </a:lnTo>
                <a:close/>
                <a:moveTo>
                  <a:pt x="5749077" y="894789"/>
                </a:moveTo>
                <a:lnTo>
                  <a:pt x="5701227" y="939652"/>
                </a:lnTo>
                <a:lnTo>
                  <a:pt x="5752087" y="1000828"/>
                </a:lnTo>
                <a:close/>
                <a:moveTo>
                  <a:pt x="5744061" y="894789"/>
                </a:moveTo>
                <a:lnTo>
                  <a:pt x="5680829" y="914161"/>
                </a:lnTo>
                <a:lnTo>
                  <a:pt x="5699187" y="936593"/>
                </a:lnTo>
                <a:close/>
                <a:moveTo>
                  <a:pt x="3158277" y="894789"/>
                </a:moveTo>
                <a:lnTo>
                  <a:pt x="3110427" y="939652"/>
                </a:lnTo>
                <a:lnTo>
                  <a:pt x="3161287" y="1000828"/>
                </a:lnTo>
                <a:close/>
                <a:moveTo>
                  <a:pt x="3153261" y="894789"/>
                </a:moveTo>
                <a:lnTo>
                  <a:pt x="3090029" y="914161"/>
                </a:lnTo>
                <a:lnTo>
                  <a:pt x="3108387" y="936593"/>
                </a:lnTo>
                <a:close/>
                <a:moveTo>
                  <a:pt x="1165656" y="894709"/>
                </a:moveTo>
                <a:lnTo>
                  <a:pt x="1230884" y="1012933"/>
                </a:lnTo>
                <a:lnTo>
                  <a:pt x="1226807" y="934456"/>
                </a:lnTo>
                <a:close/>
                <a:moveTo>
                  <a:pt x="6517938" y="892670"/>
                </a:moveTo>
                <a:lnTo>
                  <a:pt x="6516919" y="953821"/>
                </a:lnTo>
                <a:lnTo>
                  <a:pt x="6668649" y="945667"/>
                </a:lnTo>
                <a:close/>
                <a:moveTo>
                  <a:pt x="1160561" y="892670"/>
                </a:moveTo>
                <a:lnTo>
                  <a:pt x="1097372" y="999684"/>
                </a:lnTo>
                <a:lnTo>
                  <a:pt x="1229864" y="1018029"/>
                </a:lnTo>
                <a:close/>
                <a:moveTo>
                  <a:pt x="4469463" y="891696"/>
                </a:moveTo>
                <a:lnTo>
                  <a:pt x="4488828" y="999811"/>
                </a:lnTo>
                <a:lnTo>
                  <a:pt x="4510230" y="927394"/>
                </a:lnTo>
                <a:close/>
                <a:moveTo>
                  <a:pt x="4465387" y="891696"/>
                </a:moveTo>
                <a:lnTo>
                  <a:pt x="4438888" y="929434"/>
                </a:lnTo>
                <a:lnTo>
                  <a:pt x="4484751" y="999811"/>
                </a:lnTo>
                <a:close/>
                <a:moveTo>
                  <a:pt x="1878663" y="891696"/>
                </a:moveTo>
                <a:lnTo>
                  <a:pt x="1898028" y="999811"/>
                </a:lnTo>
                <a:lnTo>
                  <a:pt x="1919430" y="927394"/>
                </a:lnTo>
                <a:close/>
                <a:moveTo>
                  <a:pt x="1874587" y="891696"/>
                </a:moveTo>
                <a:lnTo>
                  <a:pt x="1848088" y="929434"/>
                </a:lnTo>
                <a:lnTo>
                  <a:pt x="1893951" y="999811"/>
                </a:lnTo>
                <a:close/>
                <a:moveTo>
                  <a:pt x="1157503" y="891651"/>
                </a:moveTo>
                <a:lnTo>
                  <a:pt x="1039279" y="919169"/>
                </a:lnTo>
                <a:lnTo>
                  <a:pt x="1095333" y="997645"/>
                </a:lnTo>
                <a:close/>
                <a:moveTo>
                  <a:pt x="1305283" y="888593"/>
                </a:moveTo>
                <a:lnTo>
                  <a:pt x="1268593" y="957897"/>
                </a:lnTo>
                <a:lnTo>
                  <a:pt x="1337897" y="1003760"/>
                </a:lnTo>
                <a:close/>
                <a:moveTo>
                  <a:pt x="1223749" y="888593"/>
                </a:moveTo>
                <a:lnTo>
                  <a:pt x="1165656" y="890632"/>
                </a:lnTo>
                <a:lnTo>
                  <a:pt x="1225788" y="930380"/>
                </a:lnTo>
                <a:close/>
                <a:moveTo>
                  <a:pt x="1308341" y="887574"/>
                </a:moveTo>
                <a:lnTo>
                  <a:pt x="1339935" y="1000703"/>
                </a:lnTo>
                <a:lnTo>
                  <a:pt x="1362357" y="909996"/>
                </a:lnTo>
                <a:close/>
                <a:moveTo>
                  <a:pt x="1303245" y="886555"/>
                </a:moveTo>
                <a:lnTo>
                  <a:pt x="1226807" y="888593"/>
                </a:lnTo>
                <a:lnTo>
                  <a:pt x="1229864" y="932418"/>
                </a:lnTo>
                <a:lnTo>
                  <a:pt x="1265536" y="955859"/>
                </a:lnTo>
                <a:close/>
                <a:moveTo>
                  <a:pt x="6599443" y="885536"/>
                </a:moveTo>
                <a:lnTo>
                  <a:pt x="6523959" y="891651"/>
                </a:lnTo>
                <a:lnTo>
                  <a:pt x="6668649" y="942610"/>
                </a:lnTo>
                <a:close/>
                <a:moveTo>
                  <a:pt x="6052176" y="885536"/>
                </a:moveTo>
                <a:lnTo>
                  <a:pt x="6160208" y="940571"/>
                </a:lnTo>
                <a:lnTo>
                  <a:pt x="6101096" y="885536"/>
                </a:lnTo>
                <a:close/>
                <a:moveTo>
                  <a:pt x="3849554" y="884628"/>
                </a:moveTo>
                <a:lnTo>
                  <a:pt x="3874014" y="1010003"/>
                </a:lnTo>
                <a:lnTo>
                  <a:pt x="3896436" y="922229"/>
                </a:lnTo>
                <a:close/>
                <a:moveTo>
                  <a:pt x="3845477" y="884628"/>
                </a:moveTo>
                <a:lnTo>
                  <a:pt x="3767000" y="985508"/>
                </a:lnTo>
                <a:lnTo>
                  <a:pt x="3870956" y="1015008"/>
                </a:lnTo>
                <a:close/>
                <a:moveTo>
                  <a:pt x="3986251" y="882579"/>
                </a:moveTo>
                <a:lnTo>
                  <a:pt x="3973001" y="897766"/>
                </a:lnTo>
                <a:lnTo>
                  <a:pt x="4010711" y="992657"/>
                </a:lnTo>
                <a:close/>
                <a:moveTo>
                  <a:pt x="3907705" y="881580"/>
                </a:moveTo>
                <a:lnTo>
                  <a:pt x="3851694" y="882596"/>
                </a:lnTo>
                <a:lnTo>
                  <a:pt x="3897455" y="918156"/>
                </a:lnTo>
                <a:close/>
                <a:moveTo>
                  <a:pt x="3962697" y="880564"/>
                </a:moveTo>
                <a:lnTo>
                  <a:pt x="3910760" y="881566"/>
                </a:lnTo>
                <a:lnTo>
                  <a:pt x="3900513" y="920188"/>
                </a:lnTo>
                <a:lnTo>
                  <a:pt x="3931128" y="943629"/>
                </a:lnTo>
                <a:lnTo>
                  <a:pt x="3969826" y="897836"/>
                </a:lnTo>
                <a:close/>
                <a:moveTo>
                  <a:pt x="3966886" y="880554"/>
                </a:moveTo>
                <a:lnTo>
                  <a:pt x="3971982" y="894729"/>
                </a:lnTo>
                <a:lnTo>
                  <a:pt x="3984212" y="880554"/>
                </a:lnTo>
                <a:close/>
                <a:moveTo>
                  <a:pt x="274103" y="879517"/>
                </a:moveTo>
                <a:lnTo>
                  <a:pt x="184388" y="928404"/>
                </a:lnTo>
                <a:lnTo>
                  <a:pt x="188466" y="931459"/>
                </a:lnTo>
                <a:close/>
                <a:moveTo>
                  <a:pt x="6104154" y="877415"/>
                </a:moveTo>
                <a:lnTo>
                  <a:pt x="6070521" y="882603"/>
                </a:lnTo>
                <a:lnTo>
                  <a:pt x="6101096" y="882603"/>
                </a:lnTo>
                <a:close/>
                <a:moveTo>
                  <a:pt x="6719608" y="875344"/>
                </a:moveTo>
                <a:lnTo>
                  <a:pt x="6604569" y="884517"/>
                </a:lnTo>
                <a:lnTo>
                  <a:pt x="6676803" y="944648"/>
                </a:lnTo>
                <a:close/>
                <a:moveTo>
                  <a:pt x="6180592" y="871318"/>
                </a:moveTo>
                <a:lnTo>
                  <a:pt x="6105173" y="884644"/>
                </a:lnTo>
                <a:lnTo>
                  <a:pt x="6168361" y="943629"/>
                </a:lnTo>
                <a:close/>
                <a:moveTo>
                  <a:pt x="5696127" y="869299"/>
                </a:moveTo>
                <a:lnTo>
                  <a:pt x="5680829" y="911103"/>
                </a:lnTo>
                <a:lnTo>
                  <a:pt x="5746067" y="890710"/>
                </a:lnTo>
                <a:close/>
                <a:moveTo>
                  <a:pt x="3105327" y="869299"/>
                </a:moveTo>
                <a:lnTo>
                  <a:pt x="3090029" y="911103"/>
                </a:lnTo>
                <a:lnTo>
                  <a:pt x="3155267" y="890710"/>
                </a:lnTo>
                <a:close/>
                <a:moveTo>
                  <a:pt x="6180592" y="867191"/>
                </a:moveTo>
                <a:lnTo>
                  <a:pt x="6109249" y="877503"/>
                </a:lnTo>
                <a:lnTo>
                  <a:pt x="6106192" y="881459"/>
                </a:lnTo>
                <a:close/>
                <a:moveTo>
                  <a:pt x="6400733" y="864133"/>
                </a:moveTo>
                <a:lnTo>
                  <a:pt x="6292701" y="1010894"/>
                </a:lnTo>
                <a:lnTo>
                  <a:pt x="6415002" y="974204"/>
                </a:lnTo>
                <a:close/>
                <a:moveTo>
                  <a:pt x="6403791" y="862095"/>
                </a:moveTo>
                <a:lnTo>
                  <a:pt x="6419079" y="974204"/>
                </a:lnTo>
                <a:lnTo>
                  <a:pt x="6476153" y="956878"/>
                </a:lnTo>
                <a:lnTo>
                  <a:pt x="6513862" y="891651"/>
                </a:lnTo>
                <a:close/>
                <a:moveTo>
                  <a:pt x="6336526" y="861076"/>
                </a:moveTo>
                <a:lnTo>
                  <a:pt x="6292701" y="1005799"/>
                </a:lnTo>
                <a:lnTo>
                  <a:pt x="6398695" y="862095"/>
                </a:lnTo>
                <a:close/>
                <a:moveTo>
                  <a:pt x="6240723" y="861076"/>
                </a:moveTo>
                <a:lnTo>
                  <a:pt x="6171419" y="946686"/>
                </a:lnTo>
                <a:lnTo>
                  <a:pt x="6285567" y="1010894"/>
                </a:lnTo>
                <a:close/>
                <a:moveTo>
                  <a:pt x="6242762" y="860184"/>
                </a:moveTo>
                <a:lnTo>
                  <a:pt x="6288624" y="1008856"/>
                </a:lnTo>
                <a:lnTo>
                  <a:pt x="6333468" y="861203"/>
                </a:lnTo>
                <a:close/>
                <a:moveTo>
                  <a:pt x="6236646" y="860184"/>
                </a:moveTo>
                <a:lnTo>
                  <a:pt x="6183649" y="870376"/>
                </a:lnTo>
                <a:lnTo>
                  <a:pt x="6172438" y="941612"/>
                </a:lnTo>
                <a:close/>
                <a:moveTo>
                  <a:pt x="4059631" y="860153"/>
                </a:moveTo>
                <a:lnTo>
                  <a:pt x="3989308" y="879542"/>
                </a:lnTo>
                <a:lnTo>
                  <a:pt x="4017845" y="1005921"/>
                </a:lnTo>
                <a:close/>
                <a:moveTo>
                  <a:pt x="988447" y="854961"/>
                </a:moveTo>
                <a:lnTo>
                  <a:pt x="973160" y="931399"/>
                </a:lnTo>
                <a:lnTo>
                  <a:pt x="1033164" y="917130"/>
                </a:lnTo>
                <a:close/>
                <a:moveTo>
                  <a:pt x="4062689" y="850966"/>
                </a:moveTo>
                <a:lnTo>
                  <a:pt x="4018864" y="868320"/>
                </a:lnTo>
                <a:lnTo>
                  <a:pt x="4061542" y="856069"/>
                </a:lnTo>
                <a:close/>
                <a:moveTo>
                  <a:pt x="3750821" y="850884"/>
                </a:moveTo>
                <a:lnTo>
                  <a:pt x="3745725" y="976243"/>
                </a:lnTo>
                <a:lnTo>
                  <a:pt x="3752851" y="980319"/>
                </a:lnTo>
                <a:close/>
                <a:moveTo>
                  <a:pt x="62170" y="850884"/>
                </a:moveTo>
                <a:lnTo>
                  <a:pt x="151857" y="953821"/>
                </a:lnTo>
                <a:lnTo>
                  <a:pt x="173260" y="924265"/>
                </a:lnTo>
                <a:close/>
                <a:moveTo>
                  <a:pt x="985390" y="849865"/>
                </a:moveTo>
                <a:lnTo>
                  <a:pt x="981313" y="874325"/>
                </a:lnTo>
                <a:lnTo>
                  <a:pt x="986409" y="850884"/>
                </a:lnTo>
                <a:close/>
                <a:moveTo>
                  <a:pt x="990486" y="848846"/>
                </a:moveTo>
                <a:lnTo>
                  <a:pt x="989466" y="849865"/>
                </a:lnTo>
                <a:lnTo>
                  <a:pt x="1037240" y="916111"/>
                </a:lnTo>
                <a:lnTo>
                  <a:pt x="1153426" y="889613"/>
                </a:lnTo>
                <a:close/>
                <a:moveTo>
                  <a:pt x="331232" y="847826"/>
                </a:moveTo>
                <a:lnTo>
                  <a:pt x="191605" y="934456"/>
                </a:lnTo>
                <a:lnTo>
                  <a:pt x="287407" y="1014971"/>
                </a:lnTo>
                <a:close/>
                <a:moveTo>
                  <a:pt x="982332" y="846811"/>
                </a:moveTo>
                <a:lnTo>
                  <a:pt x="909971" y="854961"/>
                </a:lnTo>
                <a:lnTo>
                  <a:pt x="970102" y="929360"/>
                </a:lnTo>
                <a:close/>
                <a:moveTo>
                  <a:pt x="6553540" y="846807"/>
                </a:moveTo>
                <a:lnTo>
                  <a:pt x="6519878" y="888593"/>
                </a:lnTo>
                <a:lnTo>
                  <a:pt x="6596383" y="882478"/>
                </a:lnTo>
                <a:close/>
                <a:moveTo>
                  <a:pt x="334254" y="846807"/>
                </a:moveTo>
                <a:lnTo>
                  <a:pt x="290416" y="1014971"/>
                </a:lnTo>
                <a:lnTo>
                  <a:pt x="488057" y="1008856"/>
                </a:lnTo>
                <a:close/>
                <a:moveTo>
                  <a:pt x="4535710" y="844778"/>
                </a:moveTo>
                <a:lnTo>
                  <a:pt x="4469463" y="887616"/>
                </a:lnTo>
                <a:lnTo>
                  <a:pt x="4511250" y="924334"/>
                </a:lnTo>
                <a:close/>
                <a:moveTo>
                  <a:pt x="1944910" y="844778"/>
                </a:moveTo>
                <a:lnTo>
                  <a:pt x="1878663" y="887616"/>
                </a:lnTo>
                <a:lnTo>
                  <a:pt x="1920450" y="924334"/>
                </a:lnTo>
                <a:close/>
                <a:moveTo>
                  <a:pt x="1221711" y="844769"/>
                </a:moveTo>
                <a:lnTo>
                  <a:pt x="1165656" y="887574"/>
                </a:lnTo>
                <a:lnTo>
                  <a:pt x="1223749" y="885536"/>
                </a:lnTo>
                <a:close/>
                <a:moveTo>
                  <a:pt x="6772605" y="839673"/>
                </a:moveTo>
                <a:lnTo>
                  <a:pt x="6723685" y="874325"/>
                </a:lnTo>
                <a:lnTo>
                  <a:pt x="6688013" y="932418"/>
                </a:lnTo>
                <a:close/>
                <a:moveTo>
                  <a:pt x="4544882" y="838658"/>
                </a:moveTo>
                <a:lnTo>
                  <a:pt x="4539786" y="841718"/>
                </a:lnTo>
                <a:lnTo>
                  <a:pt x="4514307" y="926374"/>
                </a:lnTo>
                <a:lnTo>
                  <a:pt x="4610110" y="1007879"/>
                </a:lnTo>
                <a:close/>
                <a:moveTo>
                  <a:pt x="1954082" y="838658"/>
                </a:moveTo>
                <a:lnTo>
                  <a:pt x="1948986" y="841718"/>
                </a:lnTo>
                <a:lnTo>
                  <a:pt x="1923507" y="926374"/>
                </a:lnTo>
                <a:lnTo>
                  <a:pt x="2019309" y="1007879"/>
                </a:lnTo>
                <a:close/>
                <a:moveTo>
                  <a:pt x="240525" y="837635"/>
                </a:moveTo>
                <a:lnTo>
                  <a:pt x="177336" y="923245"/>
                </a:lnTo>
                <a:lnTo>
                  <a:pt x="181413" y="926303"/>
                </a:lnTo>
                <a:close/>
                <a:moveTo>
                  <a:pt x="1232922" y="836616"/>
                </a:moveTo>
                <a:lnTo>
                  <a:pt x="1224769" y="842731"/>
                </a:lnTo>
                <a:lnTo>
                  <a:pt x="1226807" y="885536"/>
                </a:lnTo>
                <a:lnTo>
                  <a:pt x="1301207" y="883498"/>
                </a:lnTo>
                <a:close/>
                <a:moveTo>
                  <a:pt x="4156326" y="835596"/>
                </a:moveTo>
                <a:lnTo>
                  <a:pt x="4020867" y="1010894"/>
                </a:lnTo>
                <a:lnTo>
                  <a:pt x="4196073" y="1013952"/>
                </a:lnTo>
                <a:close/>
                <a:moveTo>
                  <a:pt x="4152376" y="834577"/>
                </a:moveTo>
                <a:lnTo>
                  <a:pt x="4063708" y="859054"/>
                </a:lnTo>
                <a:lnTo>
                  <a:pt x="4020903" y="1004779"/>
                </a:lnTo>
                <a:close/>
                <a:moveTo>
                  <a:pt x="3564264" y="834577"/>
                </a:moveTo>
                <a:lnTo>
                  <a:pt x="3512261" y="958917"/>
                </a:lnTo>
                <a:lnTo>
                  <a:pt x="3598960" y="901843"/>
                </a:lnTo>
                <a:close/>
                <a:moveTo>
                  <a:pt x="463619" y="833675"/>
                </a:moveTo>
                <a:lnTo>
                  <a:pt x="337311" y="845908"/>
                </a:lnTo>
                <a:lnTo>
                  <a:pt x="489166" y="1006825"/>
                </a:lnTo>
                <a:close/>
                <a:moveTo>
                  <a:pt x="4542844" y="833559"/>
                </a:moveTo>
                <a:lnTo>
                  <a:pt x="4541825" y="836619"/>
                </a:lnTo>
                <a:lnTo>
                  <a:pt x="4543863" y="835599"/>
                </a:lnTo>
                <a:close/>
                <a:moveTo>
                  <a:pt x="1952044" y="833559"/>
                </a:moveTo>
                <a:lnTo>
                  <a:pt x="1951025" y="836619"/>
                </a:lnTo>
                <a:lnTo>
                  <a:pt x="1953063" y="835599"/>
                </a:lnTo>
                <a:close/>
                <a:moveTo>
                  <a:pt x="4539786" y="832539"/>
                </a:moveTo>
                <a:lnTo>
                  <a:pt x="4498000" y="865177"/>
                </a:lnTo>
                <a:lnTo>
                  <a:pt x="4537748" y="839678"/>
                </a:lnTo>
                <a:close/>
                <a:moveTo>
                  <a:pt x="1948986" y="832539"/>
                </a:moveTo>
                <a:lnTo>
                  <a:pt x="1907200" y="865177"/>
                </a:lnTo>
                <a:lnTo>
                  <a:pt x="1946948" y="839678"/>
                </a:lnTo>
                <a:close/>
                <a:moveTo>
                  <a:pt x="5592102" y="831573"/>
                </a:moveTo>
                <a:lnTo>
                  <a:pt x="5510542" y="1010958"/>
                </a:lnTo>
                <a:lnTo>
                  <a:pt x="5614538" y="1017010"/>
                </a:lnTo>
                <a:close/>
                <a:moveTo>
                  <a:pt x="3001302" y="831573"/>
                </a:moveTo>
                <a:lnTo>
                  <a:pt x="2919742" y="1010958"/>
                </a:lnTo>
                <a:lnTo>
                  <a:pt x="3023738" y="1017010"/>
                </a:lnTo>
                <a:close/>
                <a:moveTo>
                  <a:pt x="1223841" y="831520"/>
                </a:moveTo>
                <a:lnTo>
                  <a:pt x="1224769" y="838654"/>
                </a:lnTo>
                <a:lnTo>
                  <a:pt x="1229939" y="834577"/>
                </a:lnTo>
                <a:close/>
                <a:moveTo>
                  <a:pt x="5589042" y="830553"/>
                </a:moveTo>
                <a:lnTo>
                  <a:pt x="5503519" y="900907"/>
                </a:lnTo>
                <a:lnTo>
                  <a:pt x="5509539" y="1004907"/>
                </a:lnTo>
                <a:close/>
                <a:moveTo>
                  <a:pt x="2998242" y="830553"/>
                </a:moveTo>
                <a:lnTo>
                  <a:pt x="2912719" y="900907"/>
                </a:lnTo>
                <a:lnTo>
                  <a:pt x="2918739" y="1004907"/>
                </a:lnTo>
                <a:close/>
                <a:moveTo>
                  <a:pt x="4372642" y="830537"/>
                </a:moveTo>
                <a:lnTo>
                  <a:pt x="4436850" y="926374"/>
                </a:lnTo>
                <a:lnTo>
                  <a:pt x="4464368" y="888636"/>
                </a:lnTo>
                <a:close/>
                <a:moveTo>
                  <a:pt x="4369584" y="830537"/>
                </a:moveTo>
                <a:lnTo>
                  <a:pt x="4375699" y="1009897"/>
                </a:lnTo>
                <a:lnTo>
                  <a:pt x="4434811" y="929434"/>
                </a:lnTo>
                <a:close/>
                <a:moveTo>
                  <a:pt x="1781842" y="830537"/>
                </a:moveTo>
                <a:lnTo>
                  <a:pt x="1846050" y="926374"/>
                </a:lnTo>
                <a:lnTo>
                  <a:pt x="1873568" y="888636"/>
                </a:lnTo>
                <a:close/>
                <a:moveTo>
                  <a:pt x="1778784" y="830537"/>
                </a:moveTo>
                <a:lnTo>
                  <a:pt x="1784899" y="1009897"/>
                </a:lnTo>
                <a:lnTo>
                  <a:pt x="1844011" y="929434"/>
                </a:lnTo>
                <a:close/>
                <a:moveTo>
                  <a:pt x="5600261" y="829534"/>
                </a:moveTo>
                <a:lnTo>
                  <a:pt x="5677770" y="911103"/>
                </a:lnTo>
                <a:lnTo>
                  <a:pt x="5693068" y="868279"/>
                </a:lnTo>
                <a:close/>
                <a:moveTo>
                  <a:pt x="5595161" y="829534"/>
                </a:moveTo>
                <a:lnTo>
                  <a:pt x="5617598" y="1014992"/>
                </a:lnTo>
                <a:lnTo>
                  <a:pt x="5697147" y="939652"/>
                </a:lnTo>
                <a:lnTo>
                  <a:pt x="5676750" y="915181"/>
                </a:lnTo>
                <a:close/>
                <a:moveTo>
                  <a:pt x="3009460" y="829534"/>
                </a:moveTo>
                <a:lnTo>
                  <a:pt x="3086970" y="911103"/>
                </a:lnTo>
                <a:lnTo>
                  <a:pt x="3102267" y="868279"/>
                </a:lnTo>
                <a:close/>
                <a:moveTo>
                  <a:pt x="3004361" y="829534"/>
                </a:moveTo>
                <a:lnTo>
                  <a:pt x="3026798" y="1014992"/>
                </a:lnTo>
                <a:lnTo>
                  <a:pt x="3106347" y="939652"/>
                </a:lnTo>
                <a:lnTo>
                  <a:pt x="3085950" y="915181"/>
                </a:lnTo>
                <a:close/>
                <a:moveTo>
                  <a:pt x="4122693" y="828506"/>
                </a:moveTo>
                <a:lnTo>
                  <a:pt x="4066638" y="849943"/>
                </a:lnTo>
                <a:lnTo>
                  <a:pt x="4064600" y="855048"/>
                </a:lnTo>
                <a:lnTo>
                  <a:pt x="4149191" y="832589"/>
                </a:lnTo>
                <a:close/>
                <a:moveTo>
                  <a:pt x="6529149" y="827443"/>
                </a:moveTo>
                <a:lnTo>
                  <a:pt x="6407868" y="860057"/>
                </a:lnTo>
                <a:lnTo>
                  <a:pt x="6515900" y="888593"/>
                </a:lnTo>
                <a:lnTo>
                  <a:pt x="6550552" y="844769"/>
                </a:lnTo>
                <a:close/>
                <a:moveTo>
                  <a:pt x="1244133" y="827443"/>
                </a:moveTo>
                <a:lnTo>
                  <a:pt x="1234960" y="834577"/>
                </a:lnTo>
                <a:lnTo>
                  <a:pt x="1291015" y="872287"/>
                </a:lnTo>
                <a:close/>
                <a:moveTo>
                  <a:pt x="4373661" y="826533"/>
                </a:moveTo>
                <a:lnTo>
                  <a:pt x="4466406" y="885576"/>
                </a:lnTo>
                <a:lnTo>
                  <a:pt x="4537748" y="829536"/>
                </a:lnTo>
                <a:close/>
                <a:moveTo>
                  <a:pt x="1782861" y="826533"/>
                </a:moveTo>
                <a:lnTo>
                  <a:pt x="1875606" y="885576"/>
                </a:lnTo>
                <a:lnTo>
                  <a:pt x="1946948" y="829536"/>
                </a:lnTo>
                <a:close/>
                <a:moveTo>
                  <a:pt x="658260" y="824385"/>
                </a:moveTo>
                <a:lnTo>
                  <a:pt x="668451" y="909996"/>
                </a:lnTo>
                <a:lnTo>
                  <a:pt x="725525" y="824385"/>
                </a:lnTo>
                <a:close/>
                <a:moveTo>
                  <a:pt x="650106" y="824385"/>
                </a:moveTo>
                <a:lnTo>
                  <a:pt x="661317" y="879517"/>
                </a:lnTo>
                <a:lnTo>
                  <a:pt x="655202" y="824472"/>
                </a:lnTo>
                <a:close/>
                <a:moveTo>
                  <a:pt x="559400" y="823449"/>
                </a:moveTo>
                <a:lnTo>
                  <a:pt x="466684" y="832653"/>
                </a:lnTo>
                <a:lnTo>
                  <a:pt x="492231" y="1004788"/>
                </a:lnTo>
                <a:close/>
                <a:moveTo>
                  <a:pt x="4134923" y="823366"/>
                </a:moveTo>
                <a:lnTo>
                  <a:pt x="4128871" y="825405"/>
                </a:lnTo>
                <a:lnTo>
                  <a:pt x="4145115" y="828571"/>
                </a:lnTo>
                <a:close/>
                <a:moveTo>
                  <a:pt x="566534" y="823366"/>
                </a:moveTo>
                <a:lnTo>
                  <a:pt x="664375" y="909996"/>
                </a:lnTo>
                <a:lnTo>
                  <a:pt x="647049" y="824385"/>
                </a:lnTo>
                <a:close/>
                <a:moveTo>
                  <a:pt x="562457" y="823366"/>
                </a:moveTo>
                <a:lnTo>
                  <a:pt x="495192" y="1006818"/>
                </a:lnTo>
                <a:lnTo>
                  <a:pt x="664375" y="913054"/>
                </a:lnTo>
                <a:close/>
                <a:moveTo>
                  <a:pt x="1210628" y="821328"/>
                </a:moveTo>
                <a:lnTo>
                  <a:pt x="1167822" y="881459"/>
                </a:lnTo>
                <a:lnTo>
                  <a:pt x="1221808" y="840692"/>
                </a:lnTo>
                <a:lnTo>
                  <a:pt x="1220791" y="828462"/>
                </a:lnTo>
                <a:close/>
                <a:moveTo>
                  <a:pt x="4074791" y="820339"/>
                </a:moveTo>
                <a:lnTo>
                  <a:pt x="4067657" y="845860"/>
                </a:lnTo>
                <a:lnTo>
                  <a:pt x="4115559" y="827485"/>
                </a:lnTo>
                <a:close/>
                <a:moveTo>
                  <a:pt x="4057465" y="818297"/>
                </a:moveTo>
                <a:lnTo>
                  <a:pt x="3995296" y="873423"/>
                </a:lnTo>
                <a:lnTo>
                  <a:pt x="4063581" y="846881"/>
                </a:lnTo>
                <a:lnTo>
                  <a:pt x="4071734" y="820339"/>
                </a:lnTo>
                <a:close/>
                <a:moveTo>
                  <a:pt x="6458826" y="818270"/>
                </a:moveTo>
                <a:lnTo>
                  <a:pt x="6408887" y="855980"/>
                </a:lnTo>
                <a:lnTo>
                  <a:pt x="6520996" y="826424"/>
                </a:lnTo>
                <a:close/>
                <a:moveTo>
                  <a:pt x="1388856" y="814194"/>
                </a:moveTo>
                <a:lnTo>
                  <a:pt x="1366434" y="907958"/>
                </a:lnTo>
                <a:lnTo>
                  <a:pt x="1453064" y="944648"/>
                </a:lnTo>
                <a:close/>
                <a:moveTo>
                  <a:pt x="1384779" y="814194"/>
                </a:moveTo>
                <a:lnTo>
                  <a:pt x="1309360" y="883498"/>
                </a:lnTo>
                <a:lnTo>
                  <a:pt x="1363376" y="906939"/>
                </a:lnTo>
                <a:close/>
                <a:moveTo>
                  <a:pt x="657240" y="813298"/>
                </a:moveTo>
                <a:lnTo>
                  <a:pt x="658260" y="820433"/>
                </a:lnTo>
                <a:lnTo>
                  <a:pt x="706161" y="821452"/>
                </a:lnTo>
                <a:close/>
                <a:moveTo>
                  <a:pt x="647049" y="812278"/>
                </a:moveTo>
                <a:lnTo>
                  <a:pt x="649087" y="820433"/>
                </a:lnTo>
                <a:lnTo>
                  <a:pt x="655202" y="820433"/>
                </a:lnTo>
                <a:lnTo>
                  <a:pt x="654183" y="813298"/>
                </a:lnTo>
                <a:close/>
                <a:moveTo>
                  <a:pt x="1390894" y="811173"/>
                </a:moveTo>
                <a:lnTo>
                  <a:pt x="1457140" y="945667"/>
                </a:lnTo>
                <a:lnTo>
                  <a:pt x="1554981" y="826447"/>
                </a:lnTo>
                <a:close/>
                <a:moveTo>
                  <a:pt x="5153202" y="810244"/>
                </a:moveTo>
                <a:lnTo>
                  <a:pt x="5104282" y="959013"/>
                </a:lnTo>
                <a:lnTo>
                  <a:pt x="5155241" y="1015990"/>
                </a:lnTo>
                <a:close/>
                <a:moveTo>
                  <a:pt x="2562402" y="810244"/>
                </a:moveTo>
                <a:lnTo>
                  <a:pt x="2513482" y="959013"/>
                </a:lnTo>
                <a:lnTo>
                  <a:pt x="2564441" y="1015990"/>
                </a:lnTo>
                <a:close/>
                <a:moveTo>
                  <a:pt x="3938349" y="810131"/>
                </a:moveTo>
                <a:lnTo>
                  <a:pt x="3964848" y="877508"/>
                </a:lnTo>
                <a:lnTo>
                  <a:pt x="3984212" y="876487"/>
                </a:lnTo>
                <a:close/>
                <a:moveTo>
                  <a:pt x="643991" y="810117"/>
                </a:moveTo>
                <a:lnTo>
                  <a:pt x="583860" y="820309"/>
                </a:lnTo>
                <a:lnTo>
                  <a:pt x="646030" y="820309"/>
                </a:lnTo>
                <a:close/>
                <a:moveTo>
                  <a:pt x="6755279" y="808079"/>
                </a:moveTo>
                <a:lnTo>
                  <a:pt x="6726742" y="868210"/>
                </a:lnTo>
                <a:lnTo>
                  <a:pt x="6780758" y="829481"/>
                </a:lnTo>
                <a:close/>
                <a:moveTo>
                  <a:pt x="1320571" y="808079"/>
                </a:moveTo>
                <a:lnTo>
                  <a:pt x="1308341" y="880440"/>
                </a:lnTo>
                <a:lnTo>
                  <a:pt x="1383760" y="811136"/>
                </a:lnTo>
                <a:close/>
                <a:moveTo>
                  <a:pt x="945642" y="808079"/>
                </a:moveTo>
                <a:lnTo>
                  <a:pt x="910990" y="850884"/>
                </a:lnTo>
                <a:lnTo>
                  <a:pt x="980294" y="843750"/>
                </a:lnTo>
                <a:close/>
                <a:moveTo>
                  <a:pt x="6348756" y="807187"/>
                </a:moveTo>
                <a:lnTo>
                  <a:pt x="6247857" y="856075"/>
                </a:lnTo>
                <a:lnTo>
                  <a:pt x="6333468" y="858107"/>
                </a:lnTo>
                <a:close/>
                <a:moveTo>
                  <a:pt x="1219702" y="807159"/>
                </a:moveTo>
                <a:lnTo>
                  <a:pt x="1211627" y="818309"/>
                </a:lnTo>
                <a:lnTo>
                  <a:pt x="1220712" y="824391"/>
                </a:lnTo>
                <a:close/>
                <a:moveTo>
                  <a:pt x="6352832" y="807059"/>
                </a:moveTo>
                <a:lnTo>
                  <a:pt x="6337545" y="858018"/>
                </a:lnTo>
                <a:lnTo>
                  <a:pt x="6397676" y="858018"/>
                </a:lnTo>
                <a:close/>
                <a:moveTo>
                  <a:pt x="1222730" y="807059"/>
                </a:moveTo>
                <a:lnTo>
                  <a:pt x="1223749" y="826424"/>
                </a:lnTo>
                <a:lnTo>
                  <a:pt x="1231903" y="832539"/>
                </a:lnTo>
                <a:lnTo>
                  <a:pt x="1242095" y="825405"/>
                </a:lnTo>
                <a:close/>
                <a:moveTo>
                  <a:pt x="4588707" y="806168"/>
                </a:moveTo>
                <a:lnTo>
                  <a:pt x="4544882" y="829536"/>
                </a:lnTo>
                <a:lnTo>
                  <a:pt x="4545901" y="833559"/>
                </a:lnTo>
                <a:close/>
                <a:moveTo>
                  <a:pt x="1997907" y="806168"/>
                </a:moveTo>
                <a:lnTo>
                  <a:pt x="1954082" y="829536"/>
                </a:lnTo>
                <a:lnTo>
                  <a:pt x="1955102" y="833559"/>
                </a:lnTo>
                <a:close/>
                <a:moveTo>
                  <a:pt x="6355890" y="806040"/>
                </a:moveTo>
                <a:lnTo>
                  <a:pt x="6401752" y="858018"/>
                </a:lnTo>
                <a:lnTo>
                  <a:pt x="6453731" y="818270"/>
                </a:lnTo>
                <a:close/>
                <a:moveTo>
                  <a:pt x="1272670" y="806040"/>
                </a:moveTo>
                <a:lnTo>
                  <a:pt x="1247190" y="825405"/>
                </a:lnTo>
                <a:lnTo>
                  <a:pt x="1305283" y="881459"/>
                </a:lnTo>
                <a:lnTo>
                  <a:pt x="1316494" y="808079"/>
                </a:lnTo>
                <a:close/>
                <a:moveTo>
                  <a:pt x="653164" y="805042"/>
                </a:moveTo>
                <a:lnTo>
                  <a:pt x="649087" y="809132"/>
                </a:lnTo>
                <a:lnTo>
                  <a:pt x="654183" y="809132"/>
                </a:lnTo>
                <a:close/>
                <a:moveTo>
                  <a:pt x="1225820" y="804129"/>
                </a:moveTo>
                <a:lnTo>
                  <a:pt x="1245152" y="823494"/>
                </a:lnTo>
                <a:lnTo>
                  <a:pt x="1267574" y="806168"/>
                </a:lnTo>
                <a:close/>
                <a:moveTo>
                  <a:pt x="4186901" y="803110"/>
                </a:moveTo>
                <a:lnTo>
                  <a:pt x="4139127" y="821328"/>
                </a:lnTo>
                <a:lnTo>
                  <a:pt x="4156453" y="829481"/>
                </a:lnTo>
                <a:close/>
                <a:moveTo>
                  <a:pt x="995582" y="802983"/>
                </a:moveTo>
                <a:lnTo>
                  <a:pt x="988447" y="834577"/>
                </a:lnTo>
                <a:lnTo>
                  <a:pt x="990486" y="831520"/>
                </a:lnTo>
                <a:close/>
                <a:moveTo>
                  <a:pt x="574687" y="802983"/>
                </a:moveTo>
                <a:lnTo>
                  <a:pt x="565515" y="818270"/>
                </a:lnTo>
                <a:lnTo>
                  <a:pt x="631761" y="809098"/>
                </a:lnTo>
                <a:close/>
                <a:moveTo>
                  <a:pt x="557361" y="802983"/>
                </a:moveTo>
                <a:lnTo>
                  <a:pt x="562457" y="817251"/>
                </a:lnTo>
                <a:lnTo>
                  <a:pt x="570611" y="804002"/>
                </a:lnTo>
                <a:close/>
                <a:moveTo>
                  <a:pt x="4193074" y="801964"/>
                </a:moveTo>
                <a:lnTo>
                  <a:pt x="4158424" y="832539"/>
                </a:lnTo>
                <a:lnTo>
                  <a:pt x="4196096" y="999684"/>
                </a:lnTo>
                <a:close/>
                <a:moveTo>
                  <a:pt x="3932234" y="801964"/>
                </a:moveTo>
                <a:lnTo>
                  <a:pt x="3911851" y="878529"/>
                </a:lnTo>
                <a:lnTo>
                  <a:pt x="3961790" y="877508"/>
                </a:lnTo>
                <a:close/>
                <a:moveTo>
                  <a:pt x="3928030" y="801964"/>
                </a:moveTo>
                <a:lnTo>
                  <a:pt x="3850573" y="879548"/>
                </a:lnTo>
                <a:lnTo>
                  <a:pt x="3908666" y="878527"/>
                </a:lnTo>
                <a:close/>
                <a:moveTo>
                  <a:pt x="4076830" y="800963"/>
                </a:moveTo>
                <a:lnTo>
                  <a:pt x="4061670" y="815340"/>
                </a:lnTo>
                <a:lnTo>
                  <a:pt x="4072881" y="817379"/>
                </a:lnTo>
                <a:close/>
                <a:moveTo>
                  <a:pt x="3935165" y="798961"/>
                </a:moveTo>
                <a:lnTo>
                  <a:pt x="3987142" y="875465"/>
                </a:lnTo>
                <a:lnTo>
                  <a:pt x="4053389" y="817276"/>
                </a:lnTo>
                <a:close/>
                <a:moveTo>
                  <a:pt x="4081034" y="798014"/>
                </a:moveTo>
                <a:lnTo>
                  <a:pt x="4075938" y="817251"/>
                </a:lnTo>
                <a:lnTo>
                  <a:pt x="4122820" y="824385"/>
                </a:lnTo>
                <a:lnTo>
                  <a:pt x="4130878" y="821382"/>
                </a:lnTo>
                <a:close/>
                <a:moveTo>
                  <a:pt x="3749738" y="798014"/>
                </a:moveTo>
                <a:lnTo>
                  <a:pt x="3605079" y="901970"/>
                </a:lnTo>
                <a:lnTo>
                  <a:pt x="3742668" y="974332"/>
                </a:lnTo>
                <a:close/>
                <a:moveTo>
                  <a:pt x="4088156" y="797960"/>
                </a:moveTo>
                <a:lnTo>
                  <a:pt x="4134927" y="819290"/>
                </a:lnTo>
                <a:lnTo>
                  <a:pt x="4187028" y="799962"/>
                </a:lnTo>
                <a:close/>
                <a:moveTo>
                  <a:pt x="4075922" y="797960"/>
                </a:moveTo>
                <a:lnTo>
                  <a:pt x="3952559" y="798961"/>
                </a:lnTo>
                <a:lnTo>
                  <a:pt x="4056551" y="814194"/>
                </a:lnTo>
                <a:close/>
                <a:moveTo>
                  <a:pt x="3753751" y="797960"/>
                </a:moveTo>
                <a:lnTo>
                  <a:pt x="3755790" y="979300"/>
                </a:lnTo>
                <a:lnTo>
                  <a:pt x="3844458" y="880564"/>
                </a:lnTo>
                <a:close/>
                <a:moveTo>
                  <a:pt x="3756827" y="795958"/>
                </a:moveTo>
                <a:lnTo>
                  <a:pt x="3846527" y="878402"/>
                </a:lnTo>
                <a:lnTo>
                  <a:pt x="3928090" y="798961"/>
                </a:lnTo>
                <a:close/>
                <a:moveTo>
                  <a:pt x="476895" y="794829"/>
                </a:moveTo>
                <a:lnTo>
                  <a:pt x="559400" y="819290"/>
                </a:lnTo>
                <a:lnTo>
                  <a:pt x="553285" y="801964"/>
                </a:lnTo>
                <a:close/>
                <a:moveTo>
                  <a:pt x="457610" y="793938"/>
                </a:moveTo>
                <a:lnTo>
                  <a:pt x="344481" y="841711"/>
                </a:lnTo>
                <a:lnTo>
                  <a:pt x="462705" y="829481"/>
                </a:lnTo>
                <a:close/>
                <a:moveTo>
                  <a:pt x="460553" y="793816"/>
                </a:moveTo>
                <a:lnTo>
                  <a:pt x="465663" y="829585"/>
                </a:lnTo>
                <a:lnTo>
                  <a:pt x="553285" y="820381"/>
                </a:lnTo>
                <a:close/>
                <a:moveTo>
                  <a:pt x="4617244" y="791899"/>
                </a:moveTo>
                <a:lnTo>
                  <a:pt x="4547940" y="836619"/>
                </a:lnTo>
                <a:lnTo>
                  <a:pt x="4612148" y="1004854"/>
                </a:lnTo>
                <a:close/>
                <a:moveTo>
                  <a:pt x="2026444" y="791899"/>
                </a:moveTo>
                <a:lnTo>
                  <a:pt x="1957140" y="836619"/>
                </a:lnTo>
                <a:lnTo>
                  <a:pt x="2021348" y="1004854"/>
                </a:lnTo>
                <a:close/>
                <a:moveTo>
                  <a:pt x="1151452" y="778639"/>
                </a:moveTo>
                <a:lnTo>
                  <a:pt x="1209608" y="817296"/>
                </a:lnTo>
                <a:lnTo>
                  <a:pt x="1218759" y="802983"/>
                </a:lnTo>
                <a:close/>
                <a:moveTo>
                  <a:pt x="3588764" y="777631"/>
                </a:moveTo>
                <a:lnTo>
                  <a:pt x="3566305" y="830573"/>
                </a:lnTo>
                <a:lnTo>
                  <a:pt x="3598960" y="893689"/>
                </a:lnTo>
                <a:close/>
                <a:moveTo>
                  <a:pt x="1141324" y="775465"/>
                </a:moveTo>
                <a:lnTo>
                  <a:pt x="1161707" y="885536"/>
                </a:lnTo>
                <a:lnTo>
                  <a:pt x="1207570" y="819290"/>
                </a:lnTo>
                <a:close/>
                <a:moveTo>
                  <a:pt x="1138139" y="774446"/>
                </a:moveTo>
                <a:lnTo>
                  <a:pt x="990486" y="843750"/>
                </a:lnTo>
                <a:lnTo>
                  <a:pt x="990486" y="844769"/>
                </a:lnTo>
                <a:lnTo>
                  <a:pt x="1158522" y="887574"/>
                </a:lnTo>
                <a:close/>
                <a:moveTo>
                  <a:pt x="3591826" y="773554"/>
                </a:moveTo>
                <a:lnTo>
                  <a:pt x="3602961" y="899868"/>
                </a:lnTo>
                <a:lnTo>
                  <a:pt x="3747636" y="795976"/>
                </a:lnTo>
                <a:close/>
                <a:moveTo>
                  <a:pt x="300657" y="773554"/>
                </a:moveTo>
                <a:lnTo>
                  <a:pt x="334289" y="842731"/>
                </a:lnTo>
                <a:lnTo>
                  <a:pt x="452441" y="791899"/>
                </a:lnTo>
                <a:close/>
                <a:moveTo>
                  <a:pt x="286388" y="772408"/>
                </a:moveTo>
                <a:lnTo>
                  <a:pt x="186509" y="923245"/>
                </a:lnTo>
                <a:lnTo>
                  <a:pt x="331232" y="843750"/>
                </a:lnTo>
                <a:close/>
                <a:moveTo>
                  <a:pt x="290465" y="771516"/>
                </a:moveTo>
                <a:lnTo>
                  <a:pt x="317983" y="816345"/>
                </a:lnTo>
                <a:lnTo>
                  <a:pt x="296580" y="772535"/>
                </a:lnTo>
                <a:close/>
                <a:moveTo>
                  <a:pt x="6612642" y="771423"/>
                </a:moveTo>
                <a:lnTo>
                  <a:pt x="6555540" y="843822"/>
                </a:lnTo>
                <a:lnTo>
                  <a:pt x="6600405" y="881551"/>
                </a:lnTo>
                <a:lnTo>
                  <a:pt x="6718688" y="872374"/>
                </a:lnTo>
                <a:close/>
                <a:moveTo>
                  <a:pt x="691892" y="770485"/>
                </a:moveTo>
                <a:lnTo>
                  <a:pt x="656221" y="802088"/>
                </a:lnTo>
                <a:lnTo>
                  <a:pt x="657240" y="810243"/>
                </a:lnTo>
                <a:lnTo>
                  <a:pt x="725525" y="820365"/>
                </a:lnTo>
                <a:close/>
                <a:moveTo>
                  <a:pt x="1316494" y="769474"/>
                </a:moveTo>
                <a:lnTo>
                  <a:pt x="1228845" y="801071"/>
                </a:lnTo>
                <a:lnTo>
                  <a:pt x="1271651" y="802990"/>
                </a:lnTo>
                <a:close/>
                <a:moveTo>
                  <a:pt x="5037017" y="768458"/>
                </a:moveTo>
                <a:lnTo>
                  <a:pt x="4864776" y="883536"/>
                </a:lnTo>
                <a:lnTo>
                  <a:pt x="4944272" y="1012933"/>
                </a:lnTo>
                <a:lnTo>
                  <a:pt x="5100205" y="957993"/>
                </a:lnTo>
                <a:close/>
                <a:moveTo>
                  <a:pt x="2446216" y="768458"/>
                </a:moveTo>
                <a:lnTo>
                  <a:pt x="2273976" y="883536"/>
                </a:lnTo>
                <a:lnTo>
                  <a:pt x="2353472" y="1012933"/>
                </a:lnTo>
                <a:lnTo>
                  <a:pt x="2509406" y="957993"/>
                </a:lnTo>
                <a:close/>
                <a:moveTo>
                  <a:pt x="5040074" y="768331"/>
                </a:moveTo>
                <a:lnTo>
                  <a:pt x="5102244" y="953821"/>
                </a:lnTo>
                <a:lnTo>
                  <a:pt x="5153202" y="800944"/>
                </a:lnTo>
                <a:close/>
                <a:moveTo>
                  <a:pt x="2449274" y="768331"/>
                </a:moveTo>
                <a:lnTo>
                  <a:pt x="2511444" y="953821"/>
                </a:lnTo>
                <a:lnTo>
                  <a:pt x="2562402" y="800944"/>
                </a:lnTo>
                <a:close/>
                <a:moveTo>
                  <a:pt x="1246171" y="768331"/>
                </a:moveTo>
                <a:lnTo>
                  <a:pt x="1147439" y="772408"/>
                </a:lnTo>
                <a:lnTo>
                  <a:pt x="1220692" y="800959"/>
                </a:lnTo>
                <a:close/>
                <a:moveTo>
                  <a:pt x="596090" y="768331"/>
                </a:moveTo>
                <a:lnTo>
                  <a:pt x="575817" y="801065"/>
                </a:lnTo>
                <a:lnTo>
                  <a:pt x="639914" y="807181"/>
                </a:lnTo>
                <a:close/>
                <a:moveTo>
                  <a:pt x="1323628" y="767312"/>
                </a:moveTo>
                <a:lnTo>
                  <a:pt x="1276746" y="802983"/>
                </a:lnTo>
                <a:lnTo>
                  <a:pt x="1317513" y="805021"/>
                </a:lnTo>
                <a:close/>
                <a:moveTo>
                  <a:pt x="1326686" y="766292"/>
                </a:moveTo>
                <a:lnTo>
                  <a:pt x="1320571" y="805021"/>
                </a:lnTo>
                <a:lnTo>
                  <a:pt x="1382741" y="807059"/>
                </a:lnTo>
                <a:close/>
                <a:moveTo>
                  <a:pt x="1315475" y="765273"/>
                </a:moveTo>
                <a:lnTo>
                  <a:pt x="1250248" y="768331"/>
                </a:lnTo>
                <a:lnTo>
                  <a:pt x="1225788" y="798906"/>
                </a:lnTo>
                <a:close/>
                <a:moveTo>
                  <a:pt x="5536113" y="763259"/>
                </a:moveTo>
                <a:lnTo>
                  <a:pt x="5504523" y="895808"/>
                </a:lnTo>
                <a:lnTo>
                  <a:pt x="5591082" y="825455"/>
                </a:lnTo>
                <a:close/>
                <a:moveTo>
                  <a:pt x="2945312" y="763259"/>
                </a:moveTo>
                <a:lnTo>
                  <a:pt x="2913722" y="895808"/>
                </a:lnTo>
                <a:lnTo>
                  <a:pt x="3000281" y="825455"/>
                </a:lnTo>
                <a:close/>
                <a:moveTo>
                  <a:pt x="6776682" y="763235"/>
                </a:moveTo>
                <a:lnTo>
                  <a:pt x="6757317" y="805021"/>
                </a:lnTo>
                <a:lnTo>
                  <a:pt x="6781778" y="826424"/>
                </a:lnTo>
                <a:close/>
                <a:moveTo>
                  <a:pt x="6603549" y="763235"/>
                </a:moveTo>
                <a:lnTo>
                  <a:pt x="6532207" y="825405"/>
                </a:lnTo>
                <a:lnTo>
                  <a:pt x="6552590" y="841711"/>
                </a:lnTo>
                <a:lnTo>
                  <a:pt x="6609664" y="769350"/>
                </a:lnTo>
                <a:close/>
                <a:moveTo>
                  <a:pt x="535959" y="750045"/>
                </a:moveTo>
                <a:lnTo>
                  <a:pt x="463619" y="789745"/>
                </a:lnTo>
                <a:lnTo>
                  <a:pt x="552265" y="798906"/>
                </a:lnTo>
                <a:close/>
                <a:moveTo>
                  <a:pt x="1373568" y="749986"/>
                </a:moveTo>
                <a:lnTo>
                  <a:pt x="1329744" y="764254"/>
                </a:lnTo>
                <a:lnTo>
                  <a:pt x="1385798" y="805021"/>
                </a:lnTo>
                <a:close/>
                <a:moveTo>
                  <a:pt x="5739981" y="747965"/>
                </a:moveTo>
                <a:lnTo>
                  <a:pt x="5697147" y="866240"/>
                </a:lnTo>
                <a:lnTo>
                  <a:pt x="5749077" y="888671"/>
                </a:lnTo>
                <a:close/>
                <a:moveTo>
                  <a:pt x="3149181" y="747965"/>
                </a:moveTo>
                <a:lnTo>
                  <a:pt x="3106347" y="866240"/>
                </a:lnTo>
                <a:lnTo>
                  <a:pt x="3158277" y="888671"/>
                </a:lnTo>
                <a:close/>
                <a:moveTo>
                  <a:pt x="6193841" y="747947"/>
                </a:moveTo>
                <a:lnTo>
                  <a:pt x="6050137" y="881459"/>
                </a:lnTo>
                <a:lnTo>
                  <a:pt x="6107211" y="874325"/>
                </a:lnTo>
                <a:close/>
                <a:moveTo>
                  <a:pt x="5737941" y="743887"/>
                </a:moveTo>
                <a:lnTo>
                  <a:pt x="5597201" y="824436"/>
                </a:lnTo>
                <a:lnTo>
                  <a:pt x="5694088" y="865220"/>
                </a:lnTo>
                <a:close/>
                <a:moveTo>
                  <a:pt x="3147141" y="743887"/>
                </a:moveTo>
                <a:lnTo>
                  <a:pt x="3006401" y="824436"/>
                </a:lnTo>
                <a:lnTo>
                  <a:pt x="3103288" y="865220"/>
                </a:lnTo>
                <a:close/>
                <a:moveTo>
                  <a:pt x="6205052" y="743871"/>
                </a:moveTo>
                <a:lnTo>
                  <a:pt x="6184669" y="864133"/>
                </a:lnTo>
                <a:lnTo>
                  <a:pt x="6238684" y="856999"/>
                </a:lnTo>
                <a:close/>
                <a:moveTo>
                  <a:pt x="6200975" y="742851"/>
                </a:moveTo>
                <a:lnTo>
                  <a:pt x="6111288" y="873306"/>
                </a:lnTo>
                <a:lnTo>
                  <a:pt x="6181611" y="864133"/>
                </a:lnTo>
                <a:close/>
                <a:moveTo>
                  <a:pt x="4860710" y="739921"/>
                </a:moveTo>
                <a:lnTo>
                  <a:pt x="4816997" y="807187"/>
                </a:lnTo>
                <a:lnTo>
                  <a:pt x="4860710" y="877417"/>
                </a:lnTo>
                <a:close/>
                <a:moveTo>
                  <a:pt x="2269910" y="739921"/>
                </a:moveTo>
                <a:lnTo>
                  <a:pt x="2226197" y="807187"/>
                </a:lnTo>
                <a:lnTo>
                  <a:pt x="2269910" y="877417"/>
                </a:lnTo>
                <a:close/>
                <a:moveTo>
                  <a:pt x="6207090" y="739794"/>
                </a:moveTo>
                <a:lnTo>
                  <a:pt x="6241742" y="855980"/>
                </a:lnTo>
                <a:lnTo>
                  <a:pt x="6347737" y="804002"/>
                </a:lnTo>
                <a:close/>
                <a:moveTo>
                  <a:pt x="5512588" y="737769"/>
                </a:moveTo>
                <a:lnTo>
                  <a:pt x="5504523" y="882554"/>
                </a:lnTo>
                <a:lnTo>
                  <a:pt x="5534067" y="761220"/>
                </a:lnTo>
                <a:close/>
                <a:moveTo>
                  <a:pt x="2921788" y="737769"/>
                </a:moveTo>
                <a:lnTo>
                  <a:pt x="2913722" y="882554"/>
                </a:lnTo>
                <a:lnTo>
                  <a:pt x="2943267" y="761220"/>
                </a:lnTo>
                <a:close/>
                <a:moveTo>
                  <a:pt x="4864776" y="735717"/>
                </a:moveTo>
                <a:lnTo>
                  <a:pt x="4864776" y="879421"/>
                </a:lnTo>
                <a:lnTo>
                  <a:pt x="5033959" y="766292"/>
                </a:lnTo>
                <a:close/>
                <a:moveTo>
                  <a:pt x="2273976" y="735717"/>
                </a:moveTo>
                <a:lnTo>
                  <a:pt x="2273976" y="879421"/>
                </a:lnTo>
                <a:lnTo>
                  <a:pt x="2443159" y="766292"/>
                </a:lnTo>
                <a:close/>
                <a:moveTo>
                  <a:pt x="560546" y="735717"/>
                </a:moveTo>
                <a:lnTo>
                  <a:pt x="539016" y="747947"/>
                </a:lnTo>
                <a:lnTo>
                  <a:pt x="556342" y="798906"/>
                </a:lnTo>
                <a:lnTo>
                  <a:pt x="572776" y="799925"/>
                </a:lnTo>
                <a:lnTo>
                  <a:pt x="593160" y="765273"/>
                </a:lnTo>
                <a:close/>
                <a:moveTo>
                  <a:pt x="1050617" y="734825"/>
                </a:moveTo>
                <a:lnTo>
                  <a:pt x="993543" y="832539"/>
                </a:lnTo>
                <a:lnTo>
                  <a:pt x="991505" y="839673"/>
                </a:lnTo>
                <a:lnTo>
                  <a:pt x="1135209" y="771505"/>
                </a:lnTo>
                <a:close/>
                <a:moveTo>
                  <a:pt x="6566859" y="734698"/>
                </a:moveTo>
                <a:lnTo>
                  <a:pt x="6461884" y="815213"/>
                </a:lnTo>
                <a:lnTo>
                  <a:pt x="6529149" y="823366"/>
                </a:lnTo>
                <a:close/>
                <a:moveTo>
                  <a:pt x="3512334" y="734698"/>
                </a:moveTo>
                <a:lnTo>
                  <a:pt x="3510296" y="954840"/>
                </a:lnTo>
                <a:lnTo>
                  <a:pt x="3562274" y="831520"/>
                </a:lnTo>
                <a:close/>
                <a:moveTo>
                  <a:pt x="6571955" y="732660"/>
                </a:moveTo>
                <a:lnTo>
                  <a:pt x="6534246" y="819290"/>
                </a:lnTo>
                <a:lnTo>
                  <a:pt x="6601511" y="760177"/>
                </a:lnTo>
                <a:close/>
                <a:moveTo>
                  <a:pt x="3515264" y="731768"/>
                </a:moveTo>
                <a:lnTo>
                  <a:pt x="3564264" y="827570"/>
                </a:lnTo>
                <a:lnTo>
                  <a:pt x="3587743" y="771516"/>
                </a:lnTo>
                <a:close/>
                <a:moveTo>
                  <a:pt x="6639125" y="731641"/>
                </a:moveTo>
                <a:lnTo>
                  <a:pt x="6606607" y="761197"/>
                </a:lnTo>
                <a:lnTo>
                  <a:pt x="6611702" y="766292"/>
                </a:lnTo>
                <a:close/>
                <a:moveTo>
                  <a:pt x="645010" y="729687"/>
                </a:moveTo>
                <a:lnTo>
                  <a:pt x="647049" y="806065"/>
                </a:lnTo>
                <a:lnTo>
                  <a:pt x="653164" y="800952"/>
                </a:lnTo>
                <a:close/>
                <a:moveTo>
                  <a:pt x="6655468" y="724517"/>
                </a:moveTo>
                <a:lnTo>
                  <a:pt x="6722767" y="869315"/>
                </a:lnTo>
                <a:lnTo>
                  <a:pt x="6753357" y="806093"/>
                </a:lnTo>
                <a:close/>
                <a:moveTo>
                  <a:pt x="1011888" y="724506"/>
                </a:moveTo>
                <a:lnTo>
                  <a:pt x="947680" y="805021"/>
                </a:lnTo>
                <a:lnTo>
                  <a:pt x="983352" y="841711"/>
                </a:lnTo>
                <a:close/>
                <a:moveTo>
                  <a:pt x="6651390" y="722477"/>
                </a:moveTo>
                <a:lnTo>
                  <a:pt x="6614681" y="768364"/>
                </a:lnTo>
                <a:lnTo>
                  <a:pt x="6717668" y="866256"/>
                </a:lnTo>
                <a:close/>
                <a:moveTo>
                  <a:pt x="6646227" y="721449"/>
                </a:moveTo>
                <a:lnTo>
                  <a:pt x="6575012" y="730621"/>
                </a:lnTo>
                <a:lnTo>
                  <a:pt x="6603549" y="758139"/>
                </a:lnTo>
                <a:close/>
                <a:moveTo>
                  <a:pt x="1015965" y="719521"/>
                </a:moveTo>
                <a:lnTo>
                  <a:pt x="995582" y="822347"/>
                </a:lnTo>
                <a:lnTo>
                  <a:pt x="1047559" y="733795"/>
                </a:lnTo>
                <a:close/>
                <a:moveTo>
                  <a:pt x="859012" y="717496"/>
                </a:moveTo>
                <a:lnTo>
                  <a:pt x="907932" y="849866"/>
                </a:lnTo>
                <a:lnTo>
                  <a:pt x="943604" y="805064"/>
                </a:lnTo>
                <a:close/>
                <a:moveTo>
                  <a:pt x="1476505" y="717372"/>
                </a:moveTo>
                <a:lnTo>
                  <a:pt x="1391913" y="808079"/>
                </a:lnTo>
                <a:lnTo>
                  <a:pt x="1554981" y="823366"/>
                </a:lnTo>
                <a:close/>
                <a:moveTo>
                  <a:pt x="1470390" y="717372"/>
                </a:moveTo>
                <a:lnTo>
                  <a:pt x="1376626" y="748966"/>
                </a:lnTo>
                <a:lnTo>
                  <a:pt x="1388856" y="806040"/>
                </a:lnTo>
                <a:close/>
                <a:moveTo>
                  <a:pt x="5628816" y="716357"/>
                </a:moveTo>
                <a:lnTo>
                  <a:pt x="5596181" y="821377"/>
                </a:lnTo>
                <a:lnTo>
                  <a:pt x="5735902" y="740828"/>
                </a:lnTo>
                <a:close/>
                <a:moveTo>
                  <a:pt x="3038017" y="716357"/>
                </a:moveTo>
                <a:lnTo>
                  <a:pt x="3005381" y="821377"/>
                </a:lnTo>
                <a:lnTo>
                  <a:pt x="3145102" y="740828"/>
                </a:lnTo>
                <a:close/>
                <a:moveTo>
                  <a:pt x="269062" y="715461"/>
                </a:moveTo>
                <a:lnTo>
                  <a:pt x="288426" y="768458"/>
                </a:lnTo>
                <a:lnTo>
                  <a:pt x="294542" y="769477"/>
                </a:lnTo>
                <a:close/>
                <a:moveTo>
                  <a:pt x="5545318" y="713298"/>
                </a:moveTo>
                <a:lnTo>
                  <a:pt x="5513611" y="733690"/>
                </a:lnTo>
                <a:lnTo>
                  <a:pt x="5534067" y="757142"/>
                </a:lnTo>
                <a:close/>
                <a:moveTo>
                  <a:pt x="2954518" y="713298"/>
                </a:moveTo>
                <a:lnTo>
                  <a:pt x="2922811" y="733690"/>
                </a:lnTo>
                <a:lnTo>
                  <a:pt x="2943267" y="757142"/>
                </a:lnTo>
                <a:close/>
                <a:moveTo>
                  <a:pt x="859012" y="713295"/>
                </a:moveTo>
                <a:lnTo>
                  <a:pt x="945642" y="802983"/>
                </a:lnTo>
                <a:lnTo>
                  <a:pt x="1011888" y="719410"/>
                </a:lnTo>
                <a:close/>
                <a:moveTo>
                  <a:pt x="5552360" y="708200"/>
                </a:moveTo>
                <a:lnTo>
                  <a:pt x="5549350" y="711259"/>
                </a:lnTo>
                <a:lnTo>
                  <a:pt x="5537135" y="760200"/>
                </a:lnTo>
                <a:lnTo>
                  <a:pt x="5589042" y="818318"/>
                </a:lnTo>
                <a:close/>
                <a:moveTo>
                  <a:pt x="2961560" y="708200"/>
                </a:moveTo>
                <a:lnTo>
                  <a:pt x="2958551" y="711259"/>
                </a:lnTo>
                <a:lnTo>
                  <a:pt x="2946336" y="760200"/>
                </a:lnTo>
                <a:lnTo>
                  <a:pt x="2998242" y="818318"/>
                </a:lnTo>
                <a:close/>
                <a:moveTo>
                  <a:pt x="6804199" y="707180"/>
                </a:moveTo>
                <a:lnTo>
                  <a:pt x="6779739" y="757120"/>
                </a:lnTo>
                <a:lnTo>
                  <a:pt x="6783816" y="817251"/>
                </a:lnTo>
                <a:close/>
                <a:moveTo>
                  <a:pt x="765273" y="705269"/>
                </a:moveTo>
                <a:lnTo>
                  <a:pt x="694950" y="767439"/>
                </a:lnTo>
                <a:lnTo>
                  <a:pt x="728583" y="819324"/>
                </a:lnTo>
                <a:close/>
                <a:moveTo>
                  <a:pt x="523788" y="705245"/>
                </a:moveTo>
                <a:lnTo>
                  <a:pt x="537997" y="744890"/>
                </a:lnTo>
                <a:lnTo>
                  <a:pt x="557454" y="734807"/>
                </a:lnTo>
                <a:close/>
                <a:moveTo>
                  <a:pt x="6626917" y="705165"/>
                </a:moveTo>
                <a:lnTo>
                  <a:pt x="6581032" y="726556"/>
                </a:lnTo>
                <a:lnTo>
                  <a:pt x="6646291" y="718399"/>
                </a:lnTo>
                <a:close/>
                <a:moveTo>
                  <a:pt x="519779" y="703231"/>
                </a:moveTo>
                <a:lnTo>
                  <a:pt x="463725" y="786803"/>
                </a:lnTo>
                <a:lnTo>
                  <a:pt x="535067" y="747056"/>
                </a:lnTo>
                <a:close/>
                <a:moveTo>
                  <a:pt x="5550354" y="703140"/>
                </a:moveTo>
                <a:lnTo>
                  <a:pt x="5550354" y="706161"/>
                </a:lnTo>
                <a:lnTo>
                  <a:pt x="5551357" y="705142"/>
                </a:lnTo>
                <a:close/>
                <a:moveTo>
                  <a:pt x="2959554" y="703140"/>
                </a:moveTo>
                <a:lnTo>
                  <a:pt x="2959554" y="706161"/>
                </a:lnTo>
                <a:lnTo>
                  <a:pt x="2960557" y="705142"/>
                </a:lnTo>
                <a:close/>
                <a:moveTo>
                  <a:pt x="5563545" y="702139"/>
                </a:moveTo>
                <a:lnTo>
                  <a:pt x="5555387" y="707181"/>
                </a:lnTo>
                <a:lnTo>
                  <a:pt x="5593122" y="819338"/>
                </a:lnTo>
                <a:lnTo>
                  <a:pt x="5625757" y="715337"/>
                </a:lnTo>
                <a:close/>
                <a:moveTo>
                  <a:pt x="5547344" y="702139"/>
                </a:moveTo>
                <a:lnTo>
                  <a:pt x="5526908" y="721455"/>
                </a:lnTo>
                <a:lnTo>
                  <a:pt x="5546341" y="709220"/>
                </a:lnTo>
                <a:close/>
                <a:moveTo>
                  <a:pt x="2972746" y="702139"/>
                </a:moveTo>
                <a:lnTo>
                  <a:pt x="2964587" y="707181"/>
                </a:lnTo>
                <a:lnTo>
                  <a:pt x="3002321" y="819338"/>
                </a:lnTo>
                <a:lnTo>
                  <a:pt x="3034957" y="715337"/>
                </a:lnTo>
                <a:close/>
                <a:moveTo>
                  <a:pt x="2956544" y="702139"/>
                </a:moveTo>
                <a:lnTo>
                  <a:pt x="2936107" y="721455"/>
                </a:lnTo>
                <a:lnTo>
                  <a:pt x="2955541" y="709220"/>
                </a:lnTo>
                <a:close/>
                <a:moveTo>
                  <a:pt x="6771586" y="702084"/>
                </a:moveTo>
                <a:lnTo>
                  <a:pt x="6655400" y="720430"/>
                </a:lnTo>
                <a:lnTo>
                  <a:pt x="6754260" y="802983"/>
                </a:lnTo>
                <a:lnTo>
                  <a:pt x="6776682" y="757120"/>
                </a:lnTo>
                <a:close/>
                <a:moveTo>
                  <a:pt x="6636094" y="701135"/>
                </a:moveTo>
                <a:lnTo>
                  <a:pt x="6630996" y="703150"/>
                </a:lnTo>
                <a:lnTo>
                  <a:pt x="6645208" y="713423"/>
                </a:lnTo>
                <a:close/>
                <a:moveTo>
                  <a:pt x="5553364" y="699136"/>
                </a:moveTo>
                <a:lnTo>
                  <a:pt x="5554367" y="704141"/>
                </a:lnTo>
                <a:lnTo>
                  <a:pt x="5558446" y="701138"/>
                </a:lnTo>
                <a:close/>
                <a:moveTo>
                  <a:pt x="2962564" y="699136"/>
                </a:moveTo>
                <a:lnTo>
                  <a:pt x="2963567" y="704141"/>
                </a:lnTo>
                <a:lnTo>
                  <a:pt x="2967646" y="701138"/>
                </a:lnTo>
                <a:close/>
                <a:moveTo>
                  <a:pt x="6804199" y="696989"/>
                </a:moveTo>
                <a:lnTo>
                  <a:pt x="6775662" y="702084"/>
                </a:lnTo>
                <a:lnTo>
                  <a:pt x="6778720" y="751005"/>
                </a:lnTo>
                <a:close/>
                <a:moveTo>
                  <a:pt x="645058" y="696066"/>
                </a:moveTo>
                <a:lnTo>
                  <a:pt x="656221" y="798010"/>
                </a:lnTo>
                <a:lnTo>
                  <a:pt x="690873" y="767427"/>
                </a:lnTo>
                <a:close/>
                <a:moveTo>
                  <a:pt x="5103263" y="695969"/>
                </a:moveTo>
                <a:lnTo>
                  <a:pt x="5041093" y="765273"/>
                </a:lnTo>
                <a:lnTo>
                  <a:pt x="5152183" y="797887"/>
                </a:lnTo>
                <a:close/>
                <a:moveTo>
                  <a:pt x="2512463" y="695969"/>
                </a:moveTo>
                <a:lnTo>
                  <a:pt x="2450293" y="765273"/>
                </a:lnTo>
                <a:lnTo>
                  <a:pt x="2561383" y="797887"/>
                </a:lnTo>
                <a:close/>
                <a:moveTo>
                  <a:pt x="640934" y="694950"/>
                </a:moveTo>
                <a:lnTo>
                  <a:pt x="598128" y="765273"/>
                </a:lnTo>
                <a:lnTo>
                  <a:pt x="643991" y="806040"/>
                </a:lnTo>
                <a:close/>
                <a:moveTo>
                  <a:pt x="637876" y="694058"/>
                </a:moveTo>
                <a:lnTo>
                  <a:pt x="563476" y="734776"/>
                </a:lnTo>
                <a:lnTo>
                  <a:pt x="595071" y="763278"/>
                </a:lnTo>
                <a:close/>
                <a:moveTo>
                  <a:pt x="634946" y="692020"/>
                </a:moveTo>
                <a:lnTo>
                  <a:pt x="524792" y="701163"/>
                </a:lnTo>
                <a:lnTo>
                  <a:pt x="560489" y="732766"/>
                </a:lnTo>
                <a:close/>
                <a:moveTo>
                  <a:pt x="645058" y="691988"/>
                </a:moveTo>
                <a:lnTo>
                  <a:pt x="692911" y="765388"/>
                </a:lnTo>
                <a:lnTo>
                  <a:pt x="765273" y="701163"/>
                </a:lnTo>
                <a:close/>
                <a:moveTo>
                  <a:pt x="4728276" y="670617"/>
                </a:moveTo>
                <a:lnTo>
                  <a:pt x="4814964" y="804129"/>
                </a:lnTo>
                <a:lnTo>
                  <a:pt x="4860710" y="734825"/>
                </a:lnTo>
                <a:close/>
                <a:moveTo>
                  <a:pt x="2137476" y="670617"/>
                </a:moveTo>
                <a:lnTo>
                  <a:pt x="2224164" y="804129"/>
                </a:lnTo>
                <a:lnTo>
                  <a:pt x="2269910" y="734825"/>
                </a:lnTo>
                <a:close/>
                <a:moveTo>
                  <a:pt x="6569917" y="666413"/>
                </a:moveTo>
                <a:lnTo>
                  <a:pt x="6572974" y="727564"/>
                </a:lnTo>
                <a:lnTo>
                  <a:pt x="6623932" y="703104"/>
                </a:lnTo>
                <a:close/>
                <a:moveTo>
                  <a:pt x="5614538" y="665513"/>
                </a:moveTo>
                <a:lnTo>
                  <a:pt x="5555387" y="697116"/>
                </a:lnTo>
                <a:lnTo>
                  <a:pt x="5562526" y="698135"/>
                </a:lnTo>
                <a:close/>
                <a:moveTo>
                  <a:pt x="3023738" y="665513"/>
                </a:moveTo>
                <a:lnTo>
                  <a:pt x="2964587" y="697116"/>
                </a:lnTo>
                <a:lnTo>
                  <a:pt x="2971726" y="698135"/>
                </a:lnTo>
                <a:close/>
                <a:moveTo>
                  <a:pt x="1088326" y="663446"/>
                </a:moveTo>
                <a:lnTo>
                  <a:pt x="1018003" y="717482"/>
                </a:lnTo>
                <a:lnTo>
                  <a:pt x="1048579" y="730736"/>
                </a:lnTo>
                <a:close/>
                <a:moveTo>
                  <a:pt x="4417485" y="662337"/>
                </a:moveTo>
                <a:lnTo>
                  <a:pt x="4369584" y="823366"/>
                </a:lnTo>
                <a:lnTo>
                  <a:pt x="4538767" y="826424"/>
                </a:lnTo>
                <a:close/>
                <a:moveTo>
                  <a:pt x="1826685" y="662337"/>
                </a:moveTo>
                <a:lnTo>
                  <a:pt x="1778784" y="823366"/>
                </a:lnTo>
                <a:lnTo>
                  <a:pt x="1947967" y="826424"/>
                </a:lnTo>
                <a:close/>
                <a:moveTo>
                  <a:pt x="4414428" y="661317"/>
                </a:moveTo>
                <a:lnTo>
                  <a:pt x="4368565" y="683739"/>
                </a:lnTo>
                <a:lnTo>
                  <a:pt x="4368565" y="814194"/>
                </a:lnTo>
                <a:close/>
                <a:moveTo>
                  <a:pt x="1823628" y="661317"/>
                </a:moveTo>
                <a:lnTo>
                  <a:pt x="1777765" y="683739"/>
                </a:lnTo>
                <a:lnTo>
                  <a:pt x="1777765" y="814194"/>
                </a:lnTo>
                <a:close/>
                <a:moveTo>
                  <a:pt x="1093422" y="660426"/>
                </a:moveTo>
                <a:lnTo>
                  <a:pt x="1051636" y="731768"/>
                </a:lnTo>
                <a:lnTo>
                  <a:pt x="1136228" y="768446"/>
                </a:lnTo>
                <a:close/>
                <a:moveTo>
                  <a:pt x="5646154" y="649201"/>
                </a:moveTo>
                <a:lnTo>
                  <a:pt x="5567625" y="699136"/>
                </a:lnTo>
                <a:lnTo>
                  <a:pt x="5625757" y="712279"/>
                </a:lnTo>
                <a:close/>
                <a:moveTo>
                  <a:pt x="3055354" y="649201"/>
                </a:moveTo>
                <a:lnTo>
                  <a:pt x="2976825" y="699136"/>
                </a:lnTo>
                <a:lnTo>
                  <a:pt x="3034957" y="712279"/>
                </a:lnTo>
                <a:close/>
                <a:moveTo>
                  <a:pt x="5649214" y="648182"/>
                </a:moveTo>
                <a:lnTo>
                  <a:pt x="5629837" y="713298"/>
                </a:lnTo>
                <a:lnTo>
                  <a:pt x="5735902" y="736749"/>
                </a:lnTo>
                <a:close/>
                <a:moveTo>
                  <a:pt x="3058414" y="648182"/>
                </a:moveTo>
                <a:lnTo>
                  <a:pt x="3039036" y="713298"/>
                </a:lnTo>
                <a:lnTo>
                  <a:pt x="3145102" y="736749"/>
                </a:lnTo>
                <a:close/>
                <a:moveTo>
                  <a:pt x="1352166" y="647049"/>
                </a:moveTo>
                <a:lnTo>
                  <a:pt x="1327705" y="761197"/>
                </a:lnTo>
                <a:lnTo>
                  <a:pt x="1372549" y="745909"/>
                </a:lnTo>
                <a:close/>
                <a:moveTo>
                  <a:pt x="6752221" y="646157"/>
                </a:moveTo>
                <a:lnTo>
                  <a:pt x="6639093" y="699154"/>
                </a:lnTo>
                <a:lnTo>
                  <a:pt x="6651323" y="716480"/>
                </a:lnTo>
                <a:close/>
                <a:moveTo>
                  <a:pt x="1349108" y="645138"/>
                </a:moveTo>
                <a:lnTo>
                  <a:pt x="1253305" y="765401"/>
                </a:lnTo>
                <a:lnTo>
                  <a:pt x="1324648" y="762343"/>
                </a:lnTo>
                <a:close/>
                <a:moveTo>
                  <a:pt x="6770567" y="642972"/>
                </a:moveTo>
                <a:lnTo>
                  <a:pt x="6774643" y="698008"/>
                </a:lnTo>
                <a:lnTo>
                  <a:pt x="6805219" y="693931"/>
                </a:lnTo>
                <a:close/>
                <a:moveTo>
                  <a:pt x="1354204" y="641953"/>
                </a:moveTo>
                <a:lnTo>
                  <a:pt x="1376626" y="744890"/>
                </a:lnTo>
                <a:lnTo>
                  <a:pt x="1472428" y="714315"/>
                </a:lnTo>
                <a:close/>
                <a:moveTo>
                  <a:pt x="6531188" y="640934"/>
                </a:moveTo>
                <a:lnTo>
                  <a:pt x="6568897" y="721449"/>
                </a:lnTo>
                <a:lnTo>
                  <a:pt x="6565840" y="664375"/>
                </a:lnTo>
                <a:close/>
                <a:moveTo>
                  <a:pt x="6767509" y="640042"/>
                </a:moveTo>
                <a:lnTo>
                  <a:pt x="6657438" y="716480"/>
                </a:lnTo>
                <a:lnTo>
                  <a:pt x="6771586" y="699154"/>
                </a:lnTo>
                <a:close/>
                <a:moveTo>
                  <a:pt x="5155241" y="640042"/>
                </a:moveTo>
                <a:lnTo>
                  <a:pt x="5106320" y="693039"/>
                </a:lnTo>
                <a:lnTo>
                  <a:pt x="5153202" y="792918"/>
                </a:lnTo>
                <a:close/>
                <a:moveTo>
                  <a:pt x="2564441" y="640042"/>
                </a:moveTo>
                <a:lnTo>
                  <a:pt x="2515521" y="693039"/>
                </a:lnTo>
                <a:lnTo>
                  <a:pt x="2562402" y="792918"/>
                </a:lnTo>
                <a:close/>
                <a:moveTo>
                  <a:pt x="190586" y="636985"/>
                </a:moveTo>
                <a:lnTo>
                  <a:pt x="281292" y="759286"/>
                </a:lnTo>
                <a:lnTo>
                  <a:pt x="253775" y="685905"/>
                </a:lnTo>
                <a:close/>
                <a:moveTo>
                  <a:pt x="1597787" y="634946"/>
                </a:moveTo>
                <a:lnTo>
                  <a:pt x="1478543" y="714442"/>
                </a:lnTo>
                <a:lnTo>
                  <a:pt x="1557020" y="821355"/>
                </a:lnTo>
                <a:close/>
                <a:moveTo>
                  <a:pt x="4588707" y="631889"/>
                </a:moveTo>
                <a:lnTo>
                  <a:pt x="4544882" y="825532"/>
                </a:lnTo>
                <a:lnTo>
                  <a:pt x="4616225" y="787823"/>
                </a:lnTo>
                <a:close/>
                <a:moveTo>
                  <a:pt x="1997907" y="631889"/>
                </a:moveTo>
                <a:lnTo>
                  <a:pt x="1954082" y="825532"/>
                </a:lnTo>
                <a:lnTo>
                  <a:pt x="2025425" y="787823"/>
                </a:lnTo>
                <a:close/>
                <a:moveTo>
                  <a:pt x="3522526" y="631761"/>
                </a:moveTo>
                <a:lnTo>
                  <a:pt x="3512334" y="726545"/>
                </a:lnTo>
                <a:lnTo>
                  <a:pt x="3586734" y="767312"/>
                </a:lnTo>
                <a:close/>
                <a:moveTo>
                  <a:pt x="181413" y="629850"/>
                </a:moveTo>
                <a:lnTo>
                  <a:pt x="17326" y="709346"/>
                </a:lnTo>
                <a:lnTo>
                  <a:pt x="55035" y="841711"/>
                </a:lnTo>
                <a:lnTo>
                  <a:pt x="175298" y="921207"/>
                </a:lnTo>
                <a:lnTo>
                  <a:pt x="284350" y="769477"/>
                </a:lnTo>
                <a:close/>
                <a:moveTo>
                  <a:pt x="4586669" y="625646"/>
                </a:moveTo>
                <a:lnTo>
                  <a:pt x="4419524" y="659279"/>
                </a:lnTo>
                <a:lnTo>
                  <a:pt x="4541825" y="824385"/>
                </a:lnTo>
                <a:close/>
                <a:moveTo>
                  <a:pt x="1995869" y="625646"/>
                </a:moveTo>
                <a:lnTo>
                  <a:pt x="1828724" y="659279"/>
                </a:lnTo>
                <a:lnTo>
                  <a:pt x="1951025" y="824385"/>
                </a:lnTo>
                <a:close/>
                <a:moveTo>
                  <a:pt x="3748783" y="624645"/>
                </a:moveTo>
                <a:lnTo>
                  <a:pt x="3593868" y="770478"/>
                </a:lnTo>
                <a:lnTo>
                  <a:pt x="3750821" y="792917"/>
                </a:lnTo>
                <a:close/>
                <a:moveTo>
                  <a:pt x="3745725" y="622643"/>
                </a:moveTo>
                <a:lnTo>
                  <a:pt x="3523545" y="627686"/>
                </a:lnTo>
                <a:lnTo>
                  <a:pt x="3590811" y="768382"/>
                </a:lnTo>
                <a:close/>
                <a:moveTo>
                  <a:pt x="5068611" y="622589"/>
                </a:moveTo>
                <a:lnTo>
                  <a:pt x="5041093" y="760177"/>
                </a:lnTo>
                <a:lnTo>
                  <a:pt x="5102244" y="692912"/>
                </a:lnTo>
                <a:close/>
                <a:moveTo>
                  <a:pt x="2477811" y="622589"/>
                </a:moveTo>
                <a:lnTo>
                  <a:pt x="2450293" y="760177"/>
                </a:lnTo>
                <a:lnTo>
                  <a:pt x="2511444" y="692912"/>
                </a:lnTo>
                <a:close/>
                <a:moveTo>
                  <a:pt x="5070649" y="619531"/>
                </a:moveTo>
                <a:lnTo>
                  <a:pt x="5104282" y="689854"/>
                </a:lnTo>
                <a:lnTo>
                  <a:pt x="5153202" y="635838"/>
                </a:lnTo>
                <a:close/>
                <a:moveTo>
                  <a:pt x="2479849" y="619531"/>
                </a:moveTo>
                <a:lnTo>
                  <a:pt x="2513482" y="689854"/>
                </a:lnTo>
                <a:lnTo>
                  <a:pt x="2562402" y="635838"/>
                </a:lnTo>
                <a:close/>
                <a:moveTo>
                  <a:pt x="6511824" y="602205"/>
                </a:moveTo>
                <a:lnTo>
                  <a:pt x="6398695" y="615455"/>
                </a:lnTo>
                <a:lnTo>
                  <a:pt x="6525073" y="634819"/>
                </a:lnTo>
                <a:close/>
                <a:moveTo>
                  <a:pt x="1036221" y="602205"/>
                </a:moveTo>
                <a:lnTo>
                  <a:pt x="1016857" y="713295"/>
                </a:lnTo>
                <a:lnTo>
                  <a:pt x="1091310" y="657241"/>
                </a:lnTo>
                <a:close/>
                <a:moveTo>
                  <a:pt x="6566859" y="601186"/>
                </a:moveTo>
                <a:lnTo>
                  <a:pt x="6568897" y="662337"/>
                </a:lnTo>
                <a:lnTo>
                  <a:pt x="6628010" y="701065"/>
                </a:lnTo>
                <a:lnTo>
                  <a:pt x="6634109" y="698008"/>
                </a:lnTo>
                <a:close/>
                <a:moveTo>
                  <a:pt x="6562782" y="599148"/>
                </a:moveTo>
                <a:lnTo>
                  <a:pt x="6530168" y="635838"/>
                </a:lnTo>
                <a:lnTo>
                  <a:pt x="6565840" y="660298"/>
                </a:lnTo>
                <a:close/>
                <a:moveTo>
                  <a:pt x="6567750" y="598256"/>
                </a:moveTo>
                <a:lnTo>
                  <a:pt x="6637054" y="697116"/>
                </a:lnTo>
                <a:lnTo>
                  <a:pt x="6763432" y="636985"/>
                </a:lnTo>
                <a:close/>
                <a:moveTo>
                  <a:pt x="6560744" y="597109"/>
                </a:moveTo>
                <a:lnTo>
                  <a:pt x="6515900" y="602205"/>
                </a:lnTo>
                <a:lnTo>
                  <a:pt x="6528130" y="633800"/>
                </a:lnTo>
                <a:close/>
                <a:moveTo>
                  <a:pt x="4873949" y="592014"/>
                </a:moveTo>
                <a:lnTo>
                  <a:pt x="4728207" y="666413"/>
                </a:lnTo>
                <a:lnTo>
                  <a:pt x="4861719" y="731641"/>
                </a:lnTo>
                <a:close/>
                <a:moveTo>
                  <a:pt x="2283149" y="592014"/>
                </a:moveTo>
                <a:lnTo>
                  <a:pt x="2137407" y="666413"/>
                </a:lnTo>
                <a:lnTo>
                  <a:pt x="2270919" y="731641"/>
                </a:lnTo>
                <a:close/>
                <a:moveTo>
                  <a:pt x="4878032" y="590994"/>
                </a:moveTo>
                <a:lnTo>
                  <a:pt x="4864776" y="732660"/>
                </a:lnTo>
                <a:lnTo>
                  <a:pt x="5037108" y="763235"/>
                </a:lnTo>
                <a:lnTo>
                  <a:pt x="5065553" y="618639"/>
                </a:lnTo>
                <a:close/>
                <a:moveTo>
                  <a:pt x="2287232" y="590994"/>
                </a:moveTo>
                <a:lnTo>
                  <a:pt x="2273976" y="732660"/>
                </a:lnTo>
                <a:lnTo>
                  <a:pt x="2446308" y="763235"/>
                </a:lnTo>
                <a:lnTo>
                  <a:pt x="2474753" y="618639"/>
                </a:lnTo>
                <a:close/>
                <a:moveTo>
                  <a:pt x="5545318" y="584976"/>
                </a:moveTo>
                <a:lnTo>
                  <a:pt x="5552360" y="695077"/>
                </a:lnTo>
                <a:lnTo>
                  <a:pt x="5645134" y="645123"/>
                </a:lnTo>
                <a:close/>
                <a:moveTo>
                  <a:pt x="2954518" y="584976"/>
                </a:moveTo>
                <a:lnTo>
                  <a:pt x="2961560" y="695077"/>
                </a:lnTo>
                <a:lnTo>
                  <a:pt x="3054335" y="645123"/>
                </a:lnTo>
                <a:close/>
                <a:moveTo>
                  <a:pt x="5749077" y="575801"/>
                </a:moveTo>
                <a:lnTo>
                  <a:pt x="5651253" y="645123"/>
                </a:lnTo>
                <a:lnTo>
                  <a:pt x="5738962" y="735730"/>
                </a:lnTo>
                <a:close/>
                <a:moveTo>
                  <a:pt x="3158277" y="575801"/>
                </a:moveTo>
                <a:lnTo>
                  <a:pt x="3060453" y="645123"/>
                </a:lnTo>
                <a:lnTo>
                  <a:pt x="3148161" y="735730"/>
                </a:lnTo>
                <a:close/>
                <a:moveTo>
                  <a:pt x="5512588" y="574781"/>
                </a:moveTo>
                <a:lnTo>
                  <a:pt x="5512588" y="729612"/>
                </a:lnTo>
                <a:lnTo>
                  <a:pt x="5548348" y="697116"/>
                </a:lnTo>
                <a:close/>
                <a:moveTo>
                  <a:pt x="2921788" y="574781"/>
                </a:moveTo>
                <a:lnTo>
                  <a:pt x="2921788" y="729612"/>
                </a:lnTo>
                <a:lnTo>
                  <a:pt x="2957547" y="697116"/>
                </a:lnTo>
                <a:close/>
                <a:moveTo>
                  <a:pt x="5513611" y="566625"/>
                </a:moveTo>
                <a:lnTo>
                  <a:pt x="5548348" y="682843"/>
                </a:lnTo>
                <a:lnTo>
                  <a:pt x="5542250" y="582937"/>
                </a:lnTo>
                <a:close/>
                <a:moveTo>
                  <a:pt x="2922811" y="566625"/>
                </a:moveTo>
                <a:lnTo>
                  <a:pt x="2957547" y="682843"/>
                </a:lnTo>
                <a:lnTo>
                  <a:pt x="2951450" y="582937"/>
                </a:lnTo>
                <a:close/>
                <a:moveTo>
                  <a:pt x="4033102" y="562494"/>
                </a:moveTo>
                <a:lnTo>
                  <a:pt x="4020867" y="616596"/>
                </a:lnTo>
                <a:lnTo>
                  <a:pt x="4124859" y="566539"/>
                </a:lnTo>
                <a:close/>
                <a:moveTo>
                  <a:pt x="3995296" y="559402"/>
                </a:moveTo>
                <a:lnTo>
                  <a:pt x="4017718" y="613544"/>
                </a:lnTo>
                <a:lnTo>
                  <a:pt x="4029948" y="561445"/>
                </a:lnTo>
                <a:close/>
                <a:moveTo>
                  <a:pt x="4560170" y="558381"/>
                </a:moveTo>
                <a:lnTo>
                  <a:pt x="4424620" y="655202"/>
                </a:lnTo>
                <a:lnTo>
                  <a:pt x="4586669" y="622589"/>
                </a:lnTo>
                <a:close/>
                <a:moveTo>
                  <a:pt x="1969370" y="558381"/>
                </a:moveTo>
                <a:lnTo>
                  <a:pt x="1833820" y="655202"/>
                </a:lnTo>
                <a:lnTo>
                  <a:pt x="1995869" y="622589"/>
                </a:lnTo>
                <a:close/>
                <a:moveTo>
                  <a:pt x="3920953" y="556470"/>
                </a:moveTo>
                <a:lnTo>
                  <a:pt x="3758847" y="618639"/>
                </a:lnTo>
                <a:lnTo>
                  <a:pt x="4012711" y="617618"/>
                </a:lnTo>
                <a:close/>
                <a:moveTo>
                  <a:pt x="3927054" y="556379"/>
                </a:moveTo>
                <a:lnTo>
                  <a:pt x="4014660" y="614563"/>
                </a:lnTo>
                <a:lnTo>
                  <a:pt x="3992238" y="559402"/>
                </a:lnTo>
                <a:close/>
                <a:moveTo>
                  <a:pt x="988447" y="554304"/>
                </a:moveTo>
                <a:lnTo>
                  <a:pt x="1014946" y="708200"/>
                </a:lnTo>
                <a:lnTo>
                  <a:pt x="1034310" y="600167"/>
                </a:lnTo>
                <a:close/>
                <a:moveTo>
                  <a:pt x="984371" y="553412"/>
                </a:moveTo>
                <a:lnTo>
                  <a:pt x="857993" y="709346"/>
                </a:lnTo>
                <a:lnTo>
                  <a:pt x="1012780" y="716478"/>
                </a:lnTo>
                <a:close/>
                <a:moveTo>
                  <a:pt x="844744" y="544240"/>
                </a:moveTo>
                <a:lnTo>
                  <a:pt x="855955" y="707308"/>
                </a:lnTo>
                <a:lnTo>
                  <a:pt x="982332" y="550355"/>
                </a:lnTo>
                <a:close/>
                <a:moveTo>
                  <a:pt x="5132819" y="542074"/>
                </a:moveTo>
                <a:lnTo>
                  <a:pt x="5070649" y="615455"/>
                </a:lnTo>
                <a:lnTo>
                  <a:pt x="5154222" y="632781"/>
                </a:lnTo>
                <a:close/>
                <a:moveTo>
                  <a:pt x="2542019" y="542074"/>
                </a:moveTo>
                <a:lnTo>
                  <a:pt x="2479849" y="615455"/>
                </a:lnTo>
                <a:lnTo>
                  <a:pt x="2563421" y="632781"/>
                </a:lnTo>
                <a:close/>
                <a:moveTo>
                  <a:pt x="1431661" y="537997"/>
                </a:moveTo>
                <a:lnTo>
                  <a:pt x="1477524" y="711257"/>
                </a:lnTo>
                <a:lnTo>
                  <a:pt x="1597787" y="630742"/>
                </a:lnTo>
                <a:close/>
                <a:moveTo>
                  <a:pt x="1428604" y="537997"/>
                </a:moveTo>
                <a:lnTo>
                  <a:pt x="1354204" y="638896"/>
                </a:lnTo>
                <a:lnTo>
                  <a:pt x="1473447" y="711257"/>
                </a:lnTo>
                <a:close/>
                <a:moveTo>
                  <a:pt x="973160" y="536086"/>
                </a:moveTo>
                <a:lnTo>
                  <a:pt x="873281" y="542201"/>
                </a:lnTo>
                <a:lnTo>
                  <a:pt x="982332" y="547297"/>
                </a:lnTo>
                <a:close/>
                <a:moveTo>
                  <a:pt x="1048579" y="535959"/>
                </a:moveTo>
                <a:lnTo>
                  <a:pt x="1037259" y="598129"/>
                </a:lnTo>
                <a:lnTo>
                  <a:pt x="1089270" y="651126"/>
                </a:lnTo>
                <a:close/>
                <a:moveTo>
                  <a:pt x="980294" y="534940"/>
                </a:moveTo>
                <a:lnTo>
                  <a:pt x="977236" y="535959"/>
                </a:lnTo>
                <a:lnTo>
                  <a:pt x="982332" y="542074"/>
                </a:lnTo>
                <a:close/>
                <a:moveTo>
                  <a:pt x="4617244" y="534048"/>
                </a:moveTo>
                <a:lnTo>
                  <a:pt x="4590745" y="623735"/>
                </a:lnTo>
                <a:lnTo>
                  <a:pt x="4617244" y="770497"/>
                </a:lnTo>
                <a:close/>
                <a:moveTo>
                  <a:pt x="2026444" y="534048"/>
                </a:moveTo>
                <a:lnTo>
                  <a:pt x="1999945" y="623735"/>
                </a:lnTo>
                <a:lnTo>
                  <a:pt x="2026444" y="770497"/>
                </a:lnTo>
                <a:close/>
                <a:moveTo>
                  <a:pt x="997620" y="533921"/>
                </a:moveTo>
                <a:lnTo>
                  <a:pt x="984371" y="534940"/>
                </a:lnTo>
                <a:lnTo>
                  <a:pt x="986409" y="546151"/>
                </a:lnTo>
                <a:close/>
                <a:moveTo>
                  <a:pt x="1045521" y="531882"/>
                </a:moveTo>
                <a:lnTo>
                  <a:pt x="988447" y="550227"/>
                </a:lnTo>
                <a:lnTo>
                  <a:pt x="1034310" y="596090"/>
                </a:lnTo>
                <a:close/>
                <a:moveTo>
                  <a:pt x="1034310" y="531882"/>
                </a:moveTo>
                <a:lnTo>
                  <a:pt x="1002716" y="533921"/>
                </a:lnTo>
                <a:lnTo>
                  <a:pt x="991505" y="545131"/>
                </a:lnTo>
                <a:close/>
                <a:moveTo>
                  <a:pt x="6747126" y="528825"/>
                </a:moveTo>
                <a:lnTo>
                  <a:pt x="6769547" y="635838"/>
                </a:lnTo>
                <a:lnTo>
                  <a:pt x="6801142" y="683739"/>
                </a:lnTo>
                <a:close/>
                <a:moveTo>
                  <a:pt x="6486344" y="528825"/>
                </a:moveTo>
                <a:lnTo>
                  <a:pt x="6513862" y="599148"/>
                </a:lnTo>
                <a:lnTo>
                  <a:pt x="6560744" y="594052"/>
                </a:lnTo>
                <a:close/>
                <a:moveTo>
                  <a:pt x="6698205" y="527806"/>
                </a:moveTo>
                <a:lnTo>
                  <a:pt x="6568897" y="595071"/>
                </a:lnTo>
                <a:lnTo>
                  <a:pt x="6765471" y="633800"/>
                </a:lnTo>
                <a:close/>
                <a:moveTo>
                  <a:pt x="6481248" y="526786"/>
                </a:moveTo>
                <a:lnTo>
                  <a:pt x="6391561" y="612397"/>
                </a:lnTo>
                <a:lnTo>
                  <a:pt x="6510805" y="599148"/>
                </a:lnTo>
                <a:close/>
                <a:moveTo>
                  <a:pt x="6477172" y="525767"/>
                </a:moveTo>
                <a:lnTo>
                  <a:pt x="6278433" y="550227"/>
                </a:lnTo>
                <a:lnTo>
                  <a:pt x="6386465" y="612397"/>
                </a:lnTo>
                <a:close/>
                <a:moveTo>
                  <a:pt x="237468" y="524875"/>
                </a:moveTo>
                <a:lnTo>
                  <a:pt x="183451" y="627812"/>
                </a:lnTo>
                <a:lnTo>
                  <a:pt x="252755" y="680809"/>
                </a:lnTo>
                <a:close/>
                <a:moveTo>
                  <a:pt x="3975931" y="519656"/>
                </a:moveTo>
                <a:lnTo>
                  <a:pt x="3927054" y="552375"/>
                </a:lnTo>
                <a:lnTo>
                  <a:pt x="3990200" y="556379"/>
                </a:lnTo>
                <a:close/>
                <a:moveTo>
                  <a:pt x="3778211" y="519656"/>
                </a:moveTo>
                <a:lnTo>
                  <a:pt x="3752823" y="617557"/>
                </a:lnTo>
                <a:lnTo>
                  <a:pt x="3915800" y="554377"/>
                </a:lnTo>
                <a:close/>
                <a:moveTo>
                  <a:pt x="3644827" y="518760"/>
                </a:moveTo>
                <a:lnTo>
                  <a:pt x="3525583" y="623710"/>
                </a:lnTo>
                <a:lnTo>
                  <a:pt x="3746692" y="619655"/>
                </a:lnTo>
                <a:close/>
                <a:moveTo>
                  <a:pt x="3756827" y="518638"/>
                </a:moveTo>
                <a:lnTo>
                  <a:pt x="3752823" y="605379"/>
                </a:lnTo>
                <a:lnTo>
                  <a:pt x="3775277" y="519652"/>
                </a:lnTo>
                <a:close/>
                <a:moveTo>
                  <a:pt x="3648903" y="518633"/>
                </a:moveTo>
                <a:lnTo>
                  <a:pt x="3748783" y="616553"/>
                </a:lnTo>
                <a:lnTo>
                  <a:pt x="3752823" y="518633"/>
                </a:lnTo>
                <a:close/>
                <a:moveTo>
                  <a:pt x="5153202" y="517741"/>
                </a:moveTo>
                <a:lnTo>
                  <a:pt x="5134857" y="539144"/>
                </a:lnTo>
                <a:lnTo>
                  <a:pt x="5155241" y="620678"/>
                </a:lnTo>
                <a:close/>
                <a:moveTo>
                  <a:pt x="2562402" y="517741"/>
                </a:moveTo>
                <a:lnTo>
                  <a:pt x="2544057" y="539144"/>
                </a:lnTo>
                <a:lnTo>
                  <a:pt x="2564441" y="620678"/>
                </a:lnTo>
                <a:close/>
                <a:moveTo>
                  <a:pt x="4617244" y="516722"/>
                </a:moveTo>
                <a:lnTo>
                  <a:pt x="4562208" y="556470"/>
                </a:lnTo>
                <a:lnTo>
                  <a:pt x="4588707" y="618639"/>
                </a:lnTo>
                <a:lnTo>
                  <a:pt x="4617244" y="522837"/>
                </a:lnTo>
                <a:close/>
                <a:moveTo>
                  <a:pt x="2026444" y="516722"/>
                </a:moveTo>
                <a:lnTo>
                  <a:pt x="1971408" y="556470"/>
                </a:lnTo>
                <a:lnTo>
                  <a:pt x="1997907" y="618639"/>
                </a:lnTo>
                <a:lnTo>
                  <a:pt x="2026444" y="522837"/>
                </a:lnTo>
                <a:close/>
                <a:moveTo>
                  <a:pt x="4908624" y="512518"/>
                </a:moveTo>
                <a:lnTo>
                  <a:pt x="4878032" y="587937"/>
                </a:lnTo>
                <a:lnTo>
                  <a:pt x="5060562" y="614435"/>
                </a:lnTo>
                <a:close/>
                <a:moveTo>
                  <a:pt x="2317824" y="512518"/>
                </a:moveTo>
                <a:lnTo>
                  <a:pt x="2287232" y="587937"/>
                </a:lnTo>
                <a:lnTo>
                  <a:pt x="2469762" y="614435"/>
                </a:lnTo>
                <a:close/>
                <a:moveTo>
                  <a:pt x="4895465" y="508453"/>
                </a:moveTo>
                <a:lnTo>
                  <a:pt x="4882215" y="568572"/>
                </a:lnTo>
                <a:lnTo>
                  <a:pt x="4905590" y="510480"/>
                </a:lnTo>
                <a:close/>
                <a:moveTo>
                  <a:pt x="2304665" y="508453"/>
                </a:moveTo>
                <a:lnTo>
                  <a:pt x="2291415" y="568572"/>
                </a:lnTo>
                <a:lnTo>
                  <a:pt x="2314790" y="510480"/>
                </a:lnTo>
                <a:close/>
                <a:moveTo>
                  <a:pt x="6524054" y="508441"/>
                </a:moveTo>
                <a:lnTo>
                  <a:pt x="6485325" y="523729"/>
                </a:lnTo>
                <a:lnTo>
                  <a:pt x="6559725" y="588956"/>
                </a:lnTo>
                <a:close/>
                <a:moveTo>
                  <a:pt x="6738972" y="506403"/>
                </a:moveTo>
                <a:lnTo>
                  <a:pt x="6701263" y="526786"/>
                </a:lnTo>
                <a:lnTo>
                  <a:pt x="6764451" y="627685"/>
                </a:lnTo>
                <a:close/>
                <a:moveTo>
                  <a:pt x="4896387" y="504422"/>
                </a:moveTo>
                <a:lnTo>
                  <a:pt x="4896387" y="505430"/>
                </a:lnTo>
                <a:lnTo>
                  <a:pt x="4898427" y="505430"/>
                </a:lnTo>
                <a:close/>
                <a:moveTo>
                  <a:pt x="2305587" y="504422"/>
                </a:moveTo>
                <a:lnTo>
                  <a:pt x="2305587" y="505430"/>
                </a:lnTo>
                <a:lnTo>
                  <a:pt x="2307627" y="505430"/>
                </a:lnTo>
                <a:close/>
                <a:moveTo>
                  <a:pt x="1030233" y="504365"/>
                </a:moveTo>
                <a:lnTo>
                  <a:pt x="1005773" y="530863"/>
                </a:lnTo>
                <a:lnTo>
                  <a:pt x="1044502" y="527806"/>
                </a:lnTo>
                <a:close/>
                <a:moveTo>
                  <a:pt x="4372642" y="503473"/>
                </a:moveTo>
                <a:lnTo>
                  <a:pt x="4369584" y="680809"/>
                </a:lnTo>
                <a:lnTo>
                  <a:pt x="4415447" y="657368"/>
                </a:lnTo>
                <a:close/>
                <a:moveTo>
                  <a:pt x="1781842" y="503473"/>
                </a:moveTo>
                <a:lnTo>
                  <a:pt x="1778784" y="680809"/>
                </a:lnTo>
                <a:lnTo>
                  <a:pt x="1824647" y="657368"/>
                </a:lnTo>
                <a:close/>
                <a:moveTo>
                  <a:pt x="1601863" y="499396"/>
                </a:moveTo>
                <a:lnTo>
                  <a:pt x="1433699" y="535067"/>
                </a:lnTo>
                <a:lnTo>
                  <a:pt x="1598806" y="627812"/>
                </a:lnTo>
                <a:close/>
                <a:moveTo>
                  <a:pt x="3057" y="499314"/>
                </a:moveTo>
                <a:lnTo>
                  <a:pt x="16307" y="705241"/>
                </a:lnTo>
                <a:lnTo>
                  <a:pt x="178271" y="627763"/>
                </a:lnTo>
                <a:close/>
                <a:moveTo>
                  <a:pt x="5536113" y="496283"/>
                </a:moveTo>
                <a:lnTo>
                  <a:pt x="5513611" y="562548"/>
                </a:lnTo>
                <a:lnTo>
                  <a:pt x="5541226" y="578859"/>
                </a:lnTo>
                <a:close/>
                <a:moveTo>
                  <a:pt x="2945312" y="496283"/>
                </a:moveTo>
                <a:lnTo>
                  <a:pt x="2922811" y="562548"/>
                </a:lnTo>
                <a:lnTo>
                  <a:pt x="2950427" y="578859"/>
                </a:lnTo>
                <a:close/>
                <a:moveTo>
                  <a:pt x="4372642" y="494300"/>
                </a:moveTo>
                <a:lnTo>
                  <a:pt x="4417485" y="655330"/>
                </a:lnTo>
                <a:lnTo>
                  <a:pt x="4557112" y="556470"/>
                </a:lnTo>
                <a:close/>
                <a:moveTo>
                  <a:pt x="1781842" y="494300"/>
                </a:moveTo>
                <a:lnTo>
                  <a:pt x="1826685" y="655330"/>
                </a:lnTo>
                <a:lnTo>
                  <a:pt x="1966312" y="556470"/>
                </a:lnTo>
                <a:close/>
                <a:moveTo>
                  <a:pt x="5539181" y="493225"/>
                </a:moveTo>
                <a:lnTo>
                  <a:pt x="5545318" y="580898"/>
                </a:lnTo>
                <a:lnTo>
                  <a:pt x="5643094" y="640026"/>
                </a:lnTo>
                <a:close/>
                <a:moveTo>
                  <a:pt x="2948381" y="493225"/>
                </a:moveTo>
                <a:lnTo>
                  <a:pt x="2954518" y="580898"/>
                </a:lnTo>
                <a:lnTo>
                  <a:pt x="3052295" y="640026"/>
                </a:lnTo>
                <a:close/>
                <a:moveTo>
                  <a:pt x="4832214" y="491231"/>
                </a:moveTo>
                <a:lnTo>
                  <a:pt x="4875072" y="583860"/>
                </a:lnTo>
                <a:lnTo>
                  <a:pt x="4892420" y="507445"/>
                </a:lnTo>
                <a:close/>
                <a:moveTo>
                  <a:pt x="2241414" y="491231"/>
                </a:moveTo>
                <a:lnTo>
                  <a:pt x="2284272" y="583860"/>
                </a:lnTo>
                <a:lnTo>
                  <a:pt x="2301620" y="507445"/>
                </a:lnTo>
                <a:close/>
                <a:moveTo>
                  <a:pt x="4792415" y="481943"/>
                </a:moveTo>
                <a:lnTo>
                  <a:pt x="4727188" y="663356"/>
                </a:lnTo>
                <a:lnTo>
                  <a:pt x="4873949" y="587937"/>
                </a:lnTo>
                <a:close/>
                <a:moveTo>
                  <a:pt x="2201615" y="481943"/>
                </a:moveTo>
                <a:lnTo>
                  <a:pt x="2136387" y="663356"/>
                </a:lnTo>
                <a:lnTo>
                  <a:pt x="2283149" y="587937"/>
                </a:lnTo>
                <a:close/>
                <a:moveTo>
                  <a:pt x="4796499" y="481022"/>
                </a:moveTo>
                <a:lnTo>
                  <a:pt x="4867929" y="575707"/>
                </a:lnTo>
                <a:lnTo>
                  <a:pt x="4828132" y="490210"/>
                </a:lnTo>
                <a:close/>
                <a:moveTo>
                  <a:pt x="2205699" y="481022"/>
                </a:moveTo>
                <a:lnTo>
                  <a:pt x="2277129" y="575707"/>
                </a:lnTo>
                <a:lnTo>
                  <a:pt x="2237332" y="490210"/>
                </a:lnTo>
                <a:close/>
                <a:moveTo>
                  <a:pt x="4789468" y="480032"/>
                </a:moveTo>
                <a:lnTo>
                  <a:pt x="4624251" y="512645"/>
                </a:lnTo>
                <a:lnTo>
                  <a:pt x="4724196" y="662464"/>
                </a:lnTo>
                <a:close/>
                <a:moveTo>
                  <a:pt x="3843439" y="480032"/>
                </a:moveTo>
                <a:lnTo>
                  <a:pt x="3781269" y="516722"/>
                </a:lnTo>
                <a:lnTo>
                  <a:pt x="3915800" y="551374"/>
                </a:lnTo>
                <a:close/>
                <a:moveTo>
                  <a:pt x="2198668" y="480032"/>
                </a:moveTo>
                <a:lnTo>
                  <a:pt x="2033450" y="512645"/>
                </a:lnTo>
                <a:lnTo>
                  <a:pt x="2133397" y="662464"/>
                </a:lnTo>
                <a:close/>
                <a:moveTo>
                  <a:pt x="4559151" y="474936"/>
                </a:moveTo>
                <a:lnTo>
                  <a:pt x="4562208" y="552393"/>
                </a:lnTo>
                <a:lnTo>
                  <a:pt x="4617244" y="512645"/>
                </a:lnTo>
                <a:lnTo>
                  <a:pt x="4617244" y="510607"/>
                </a:lnTo>
                <a:close/>
                <a:moveTo>
                  <a:pt x="1968351" y="474936"/>
                </a:moveTo>
                <a:lnTo>
                  <a:pt x="1971408" y="552393"/>
                </a:lnTo>
                <a:lnTo>
                  <a:pt x="2026444" y="512645"/>
                </a:lnTo>
                <a:lnTo>
                  <a:pt x="2026444" y="510607"/>
                </a:lnTo>
                <a:close/>
                <a:moveTo>
                  <a:pt x="1059790" y="473789"/>
                </a:moveTo>
                <a:lnTo>
                  <a:pt x="1033291" y="502326"/>
                </a:lnTo>
                <a:lnTo>
                  <a:pt x="1047559" y="525767"/>
                </a:lnTo>
                <a:close/>
                <a:moveTo>
                  <a:pt x="4055427" y="467802"/>
                </a:moveTo>
                <a:lnTo>
                  <a:pt x="4034024" y="558490"/>
                </a:lnTo>
                <a:lnTo>
                  <a:pt x="4127789" y="563495"/>
                </a:lnTo>
                <a:close/>
                <a:moveTo>
                  <a:pt x="4052370" y="467802"/>
                </a:moveTo>
                <a:lnTo>
                  <a:pt x="3977973" y="517741"/>
                </a:lnTo>
                <a:lnTo>
                  <a:pt x="3994277" y="556470"/>
                </a:lnTo>
                <a:lnTo>
                  <a:pt x="4030967" y="558490"/>
                </a:lnTo>
                <a:close/>
                <a:moveTo>
                  <a:pt x="4816907" y="466730"/>
                </a:moveTo>
                <a:lnTo>
                  <a:pt x="4796499" y="477960"/>
                </a:lnTo>
                <a:lnTo>
                  <a:pt x="4826091" y="486127"/>
                </a:lnTo>
                <a:close/>
                <a:moveTo>
                  <a:pt x="2226107" y="466730"/>
                </a:moveTo>
                <a:lnTo>
                  <a:pt x="2205699" y="477960"/>
                </a:lnTo>
                <a:lnTo>
                  <a:pt x="2235291" y="486127"/>
                </a:lnTo>
                <a:close/>
                <a:moveTo>
                  <a:pt x="3758858" y="461687"/>
                </a:moveTo>
                <a:lnTo>
                  <a:pt x="3756827" y="515598"/>
                </a:lnTo>
                <a:lnTo>
                  <a:pt x="3775154" y="515598"/>
                </a:lnTo>
                <a:close/>
                <a:moveTo>
                  <a:pt x="4832163" y="458526"/>
                </a:moveTo>
                <a:lnTo>
                  <a:pt x="4819933" y="464642"/>
                </a:lnTo>
                <a:lnTo>
                  <a:pt x="4830124" y="487071"/>
                </a:lnTo>
                <a:lnTo>
                  <a:pt x="4893313" y="504365"/>
                </a:lnTo>
                <a:lnTo>
                  <a:pt x="4893313" y="502326"/>
                </a:lnTo>
                <a:close/>
                <a:moveTo>
                  <a:pt x="2241362" y="458526"/>
                </a:moveTo>
                <a:lnTo>
                  <a:pt x="2229132" y="464642"/>
                </a:lnTo>
                <a:lnTo>
                  <a:pt x="2239324" y="487071"/>
                </a:lnTo>
                <a:lnTo>
                  <a:pt x="2302513" y="504365"/>
                </a:lnTo>
                <a:lnTo>
                  <a:pt x="2302513" y="502326"/>
                </a:lnTo>
                <a:close/>
                <a:moveTo>
                  <a:pt x="6658457" y="458502"/>
                </a:moveTo>
                <a:lnTo>
                  <a:pt x="6699224" y="523729"/>
                </a:lnTo>
                <a:lnTo>
                  <a:pt x="6736934" y="504365"/>
                </a:lnTo>
                <a:close/>
                <a:moveTo>
                  <a:pt x="6653362" y="457482"/>
                </a:moveTo>
                <a:lnTo>
                  <a:pt x="6568897" y="590994"/>
                </a:lnTo>
                <a:lnTo>
                  <a:pt x="6696167" y="524748"/>
                </a:lnTo>
                <a:close/>
                <a:moveTo>
                  <a:pt x="6649285" y="457482"/>
                </a:moveTo>
                <a:lnTo>
                  <a:pt x="6527111" y="507422"/>
                </a:lnTo>
                <a:lnTo>
                  <a:pt x="6564820" y="592014"/>
                </a:lnTo>
                <a:close/>
                <a:moveTo>
                  <a:pt x="4778274" y="449456"/>
                </a:moveTo>
                <a:lnTo>
                  <a:pt x="4638647" y="506530"/>
                </a:lnTo>
                <a:lnTo>
                  <a:pt x="4789421" y="476974"/>
                </a:lnTo>
                <a:close/>
                <a:moveTo>
                  <a:pt x="2187473" y="449456"/>
                </a:moveTo>
                <a:lnTo>
                  <a:pt x="2047847" y="506530"/>
                </a:lnTo>
                <a:lnTo>
                  <a:pt x="2198621" y="476974"/>
                </a:lnTo>
                <a:close/>
                <a:moveTo>
                  <a:pt x="1084250" y="448322"/>
                </a:moveTo>
                <a:lnTo>
                  <a:pt x="1064885" y="468713"/>
                </a:lnTo>
                <a:lnTo>
                  <a:pt x="1053675" y="513573"/>
                </a:lnTo>
                <a:close/>
                <a:moveTo>
                  <a:pt x="6191802" y="447291"/>
                </a:moveTo>
                <a:lnTo>
                  <a:pt x="6131671" y="473789"/>
                </a:lnTo>
                <a:lnTo>
                  <a:pt x="6267222" y="545131"/>
                </a:lnTo>
                <a:close/>
                <a:moveTo>
                  <a:pt x="4784261" y="447291"/>
                </a:moveTo>
                <a:lnTo>
                  <a:pt x="4781204" y="448310"/>
                </a:lnTo>
                <a:lnTo>
                  <a:pt x="4787319" y="463597"/>
                </a:lnTo>
                <a:close/>
                <a:moveTo>
                  <a:pt x="2193461" y="447291"/>
                </a:moveTo>
                <a:lnTo>
                  <a:pt x="2190404" y="448310"/>
                </a:lnTo>
                <a:lnTo>
                  <a:pt x="2196519" y="463597"/>
                </a:lnTo>
                <a:close/>
                <a:moveTo>
                  <a:pt x="1088326" y="446282"/>
                </a:moveTo>
                <a:lnTo>
                  <a:pt x="1049598" y="529885"/>
                </a:lnTo>
                <a:lnTo>
                  <a:pt x="1091384" y="647133"/>
                </a:lnTo>
                <a:close/>
                <a:moveTo>
                  <a:pt x="4808722" y="442214"/>
                </a:moveTo>
                <a:lnTo>
                  <a:pt x="4818913" y="461584"/>
                </a:lnTo>
                <a:lnTo>
                  <a:pt x="4829105" y="456487"/>
                </a:lnTo>
                <a:close/>
                <a:moveTo>
                  <a:pt x="2217921" y="442214"/>
                </a:moveTo>
                <a:lnTo>
                  <a:pt x="2228113" y="461584"/>
                </a:lnTo>
                <a:lnTo>
                  <a:pt x="2238305" y="456487"/>
                </a:lnTo>
                <a:close/>
                <a:moveTo>
                  <a:pt x="37709" y="441303"/>
                </a:moveTo>
                <a:lnTo>
                  <a:pt x="4077" y="495319"/>
                </a:lnTo>
                <a:lnTo>
                  <a:pt x="181413" y="625774"/>
                </a:lnTo>
                <a:lnTo>
                  <a:pt x="236448" y="520799"/>
                </a:lnTo>
                <a:close/>
                <a:moveTo>
                  <a:pt x="4805683" y="441209"/>
                </a:moveTo>
                <a:lnTo>
                  <a:pt x="4794458" y="474897"/>
                </a:lnTo>
                <a:lnTo>
                  <a:pt x="4815887" y="463668"/>
                </a:lnTo>
                <a:close/>
                <a:moveTo>
                  <a:pt x="2214883" y="441209"/>
                </a:moveTo>
                <a:lnTo>
                  <a:pt x="2203658" y="474897"/>
                </a:lnTo>
                <a:lnTo>
                  <a:pt x="2225087" y="463668"/>
                </a:lnTo>
                <a:close/>
                <a:moveTo>
                  <a:pt x="895702" y="440284"/>
                </a:moveTo>
                <a:lnTo>
                  <a:pt x="845763" y="541182"/>
                </a:lnTo>
                <a:lnTo>
                  <a:pt x="970102" y="533029"/>
                </a:lnTo>
                <a:close/>
                <a:moveTo>
                  <a:pt x="4802606" y="440156"/>
                </a:moveTo>
                <a:lnTo>
                  <a:pt x="4788363" y="445292"/>
                </a:lnTo>
                <a:lnTo>
                  <a:pt x="4792417" y="471835"/>
                </a:lnTo>
                <a:close/>
                <a:moveTo>
                  <a:pt x="2211807" y="440156"/>
                </a:moveTo>
                <a:lnTo>
                  <a:pt x="2197563" y="445292"/>
                </a:lnTo>
                <a:lnTo>
                  <a:pt x="2201617" y="471835"/>
                </a:lnTo>
                <a:close/>
                <a:moveTo>
                  <a:pt x="5110397" y="438118"/>
                </a:moveTo>
                <a:lnTo>
                  <a:pt x="5133838" y="535959"/>
                </a:lnTo>
                <a:lnTo>
                  <a:pt x="5153202" y="512518"/>
                </a:lnTo>
                <a:close/>
                <a:moveTo>
                  <a:pt x="2519597" y="438118"/>
                </a:moveTo>
                <a:lnTo>
                  <a:pt x="2543038" y="535959"/>
                </a:lnTo>
                <a:lnTo>
                  <a:pt x="2562402" y="512518"/>
                </a:lnTo>
                <a:close/>
                <a:moveTo>
                  <a:pt x="4911664" y="435084"/>
                </a:moveTo>
                <a:lnTo>
                  <a:pt x="4897490" y="500392"/>
                </a:lnTo>
                <a:lnTo>
                  <a:pt x="4905590" y="506438"/>
                </a:lnTo>
                <a:close/>
                <a:moveTo>
                  <a:pt x="2320865" y="435084"/>
                </a:moveTo>
                <a:lnTo>
                  <a:pt x="2306690" y="500392"/>
                </a:lnTo>
                <a:lnTo>
                  <a:pt x="2314790" y="506438"/>
                </a:lnTo>
                <a:close/>
                <a:moveTo>
                  <a:pt x="5105301" y="435061"/>
                </a:moveTo>
                <a:lnTo>
                  <a:pt x="5070649" y="611378"/>
                </a:lnTo>
                <a:lnTo>
                  <a:pt x="5131800" y="539016"/>
                </a:lnTo>
                <a:close/>
                <a:moveTo>
                  <a:pt x="2514501" y="435061"/>
                </a:moveTo>
                <a:lnTo>
                  <a:pt x="2479849" y="611378"/>
                </a:lnTo>
                <a:lnTo>
                  <a:pt x="2541000" y="539016"/>
                </a:lnTo>
                <a:close/>
                <a:moveTo>
                  <a:pt x="1074058" y="432009"/>
                </a:moveTo>
                <a:lnTo>
                  <a:pt x="1065905" y="462595"/>
                </a:lnTo>
                <a:lnTo>
                  <a:pt x="1087307" y="440165"/>
                </a:lnTo>
                <a:close/>
                <a:moveTo>
                  <a:pt x="5103388" y="430092"/>
                </a:moveTo>
                <a:lnTo>
                  <a:pt x="4910663" y="509460"/>
                </a:lnTo>
                <a:lnTo>
                  <a:pt x="5066680" y="614435"/>
                </a:lnTo>
                <a:close/>
                <a:moveTo>
                  <a:pt x="2512588" y="430092"/>
                </a:moveTo>
                <a:lnTo>
                  <a:pt x="2319863" y="509460"/>
                </a:lnTo>
                <a:lnTo>
                  <a:pt x="2475881" y="614435"/>
                </a:lnTo>
                <a:close/>
                <a:moveTo>
                  <a:pt x="1391913" y="430030"/>
                </a:moveTo>
                <a:lnTo>
                  <a:pt x="1355223" y="632781"/>
                </a:lnTo>
                <a:lnTo>
                  <a:pt x="1426565" y="533921"/>
                </a:lnTo>
                <a:close/>
                <a:moveTo>
                  <a:pt x="3938222" y="429073"/>
                </a:moveTo>
                <a:lnTo>
                  <a:pt x="3923954" y="550351"/>
                </a:lnTo>
                <a:lnTo>
                  <a:pt x="3973893" y="516614"/>
                </a:lnTo>
                <a:close/>
                <a:moveTo>
                  <a:pt x="3508257" y="429011"/>
                </a:moveTo>
                <a:lnTo>
                  <a:pt x="3522526" y="622703"/>
                </a:lnTo>
                <a:lnTo>
                  <a:pt x="3641769" y="516688"/>
                </a:lnTo>
                <a:close/>
                <a:moveTo>
                  <a:pt x="5686948" y="427980"/>
                </a:moveTo>
                <a:lnTo>
                  <a:pt x="5540204" y="488127"/>
                </a:lnTo>
                <a:lnTo>
                  <a:pt x="5649214" y="643085"/>
                </a:lnTo>
                <a:lnTo>
                  <a:pt x="5748074" y="572742"/>
                </a:lnTo>
                <a:close/>
                <a:moveTo>
                  <a:pt x="3096149" y="427980"/>
                </a:moveTo>
                <a:lnTo>
                  <a:pt x="2949404" y="488127"/>
                </a:lnTo>
                <a:lnTo>
                  <a:pt x="3058414" y="643085"/>
                </a:lnTo>
                <a:lnTo>
                  <a:pt x="3157274" y="572742"/>
                </a:lnTo>
                <a:close/>
                <a:moveTo>
                  <a:pt x="3940260" y="426015"/>
                </a:moveTo>
                <a:lnTo>
                  <a:pt x="3976955" y="514684"/>
                </a:lnTo>
                <a:lnTo>
                  <a:pt x="4051350" y="464744"/>
                </a:lnTo>
                <a:close/>
                <a:moveTo>
                  <a:pt x="3935165" y="426015"/>
                </a:moveTo>
                <a:lnTo>
                  <a:pt x="3846496" y="479012"/>
                </a:lnTo>
                <a:lnTo>
                  <a:pt x="3919877" y="550355"/>
                </a:lnTo>
                <a:close/>
                <a:moveTo>
                  <a:pt x="6162247" y="421939"/>
                </a:moveTo>
                <a:lnTo>
                  <a:pt x="6132690" y="469840"/>
                </a:lnTo>
                <a:lnTo>
                  <a:pt x="6189764" y="444361"/>
                </a:lnTo>
                <a:lnTo>
                  <a:pt x="6183649" y="437226"/>
                </a:lnTo>
                <a:close/>
                <a:moveTo>
                  <a:pt x="1507080" y="418809"/>
                </a:moveTo>
                <a:lnTo>
                  <a:pt x="1393952" y="424930"/>
                </a:lnTo>
                <a:lnTo>
                  <a:pt x="1429623" y="530871"/>
                </a:lnTo>
                <a:close/>
                <a:moveTo>
                  <a:pt x="1511157" y="418798"/>
                </a:moveTo>
                <a:lnTo>
                  <a:pt x="1432680" y="532006"/>
                </a:lnTo>
                <a:lnTo>
                  <a:pt x="1600844" y="496310"/>
                </a:lnTo>
                <a:close/>
                <a:moveTo>
                  <a:pt x="3760968" y="415824"/>
                </a:moveTo>
                <a:lnTo>
                  <a:pt x="3759956" y="451495"/>
                </a:lnTo>
                <a:lnTo>
                  <a:pt x="3772096" y="495319"/>
                </a:lnTo>
                <a:close/>
                <a:moveTo>
                  <a:pt x="3745725" y="415824"/>
                </a:moveTo>
                <a:lnTo>
                  <a:pt x="3648903" y="514595"/>
                </a:lnTo>
                <a:lnTo>
                  <a:pt x="3753878" y="515703"/>
                </a:lnTo>
                <a:lnTo>
                  <a:pt x="3755909" y="451495"/>
                </a:lnTo>
                <a:close/>
                <a:moveTo>
                  <a:pt x="6166323" y="414805"/>
                </a:moveTo>
                <a:lnTo>
                  <a:pt x="6163266" y="418881"/>
                </a:lnTo>
                <a:lnTo>
                  <a:pt x="6176515" y="428054"/>
                </a:lnTo>
                <a:close/>
                <a:moveTo>
                  <a:pt x="4904524" y="414805"/>
                </a:moveTo>
                <a:lnTo>
                  <a:pt x="4808845" y="438246"/>
                </a:lnTo>
                <a:lnTo>
                  <a:pt x="4832246" y="454552"/>
                </a:lnTo>
                <a:close/>
                <a:moveTo>
                  <a:pt x="4461310" y="414805"/>
                </a:moveTo>
                <a:lnTo>
                  <a:pt x="4559151" y="550355"/>
                </a:lnTo>
                <a:lnTo>
                  <a:pt x="4556093" y="472897"/>
                </a:lnTo>
                <a:close/>
                <a:moveTo>
                  <a:pt x="2313724" y="414805"/>
                </a:moveTo>
                <a:lnTo>
                  <a:pt x="2218045" y="438246"/>
                </a:lnTo>
                <a:lnTo>
                  <a:pt x="2241446" y="454552"/>
                </a:lnTo>
                <a:close/>
                <a:moveTo>
                  <a:pt x="1870510" y="414805"/>
                </a:moveTo>
                <a:lnTo>
                  <a:pt x="1968351" y="550355"/>
                </a:lnTo>
                <a:lnTo>
                  <a:pt x="1965293" y="472897"/>
                </a:lnTo>
                <a:close/>
                <a:moveTo>
                  <a:pt x="4913696" y="413658"/>
                </a:moveTo>
                <a:lnTo>
                  <a:pt x="4835220" y="456463"/>
                </a:lnTo>
                <a:lnTo>
                  <a:pt x="4894332" y="498249"/>
                </a:lnTo>
                <a:close/>
                <a:moveTo>
                  <a:pt x="2322897" y="413658"/>
                </a:moveTo>
                <a:lnTo>
                  <a:pt x="2244420" y="456463"/>
                </a:lnTo>
                <a:lnTo>
                  <a:pt x="2303532" y="498249"/>
                </a:lnTo>
                <a:close/>
                <a:moveTo>
                  <a:pt x="4916754" y="412639"/>
                </a:moveTo>
                <a:lnTo>
                  <a:pt x="4909620" y="507422"/>
                </a:lnTo>
                <a:lnTo>
                  <a:pt x="5099186" y="427926"/>
                </a:lnTo>
                <a:close/>
                <a:moveTo>
                  <a:pt x="2325954" y="412639"/>
                </a:moveTo>
                <a:lnTo>
                  <a:pt x="2318820" y="507422"/>
                </a:lnTo>
                <a:lnTo>
                  <a:pt x="2508386" y="427926"/>
                </a:lnTo>
                <a:close/>
                <a:moveTo>
                  <a:pt x="4455195" y="411747"/>
                </a:moveTo>
                <a:lnTo>
                  <a:pt x="4373661" y="491243"/>
                </a:lnTo>
                <a:lnTo>
                  <a:pt x="4556093" y="552393"/>
                </a:lnTo>
                <a:close/>
                <a:moveTo>
                  <a:pt x="1864395" y="411747"/>
                </a:moveTo>
                <a:lnTo>
                  <a:pt x="1782861" y="491243"/>
                </a:lnTo>
                <a:lnTo>
                  <a:pt x="1965293" y="552393"/>
                </a:lnTo>
                <a:close/>
                <a:moveTo>
                  <a:pt x="1079154" y="411683"/>
                </a:moveTo>
                <a:lnTo>
                  <a:pt x="1074058" y="428054"/>
                </a:lnTo>
                <a:lnTo>
                  <a:pt x="1087307" y="436207"/>
                </a:lnTo>
                <a:close/>
                <a:moveTo>
                  <a:pt x="6481248" y="410600"/>
                </a:moveTo>
                <a:lnTo>
                  <a:pt x="6483286" y="521690"/>
                </a:lnTo>
                <a:lnTo>
                  <a:pt x="6523035" y="505384"/>
                </a:lnTo>
                <a:close/>
                <a:moveTo>
                  <a:pt x="6140844" y="406651"/>
                </a:moveTo>
                <a:lnTo>
                  <a:pt x="6130652" y="465763"/>
                </a:lnTo>
                <a:lnTo>
                  <a:pt x="6159189" y="419900"/>
                </a:lnTo>
                <a:close/>
                <a:moveTo>
                  <a:pt x="1489754" y="406569"/>
                </a:moveTo>
                <a:lnTo>
                  <a:pt x="1416374" y="419829"/>
                </a:lnTo>
                <a:lnTo>
                  <a:pt x="1505042" y="415749"/>
                </a:lnTo>
                <a:close/>
                <a:moveTo>
                  <a:pt x="5578843" y="405552"/>
                </a:moveTo>
                <a:lnTo>
                  <a:pt x="5541226" y="484050"/>
                </a:lnTo>
                <a:lnTo>
                  <a:pt x="5682869" y="425941"/>
                </a:lnTo>
                <a:close/>
                <a:moveTo>
                  <a:pt x="2988043" y="405552"/>
                </a:moveTo>
                <a:lnTo>
                  <a:pt x="2950427" y="484050"/>
                </a:lnTo>
                <a:lnTo>
                  <a:pt x="3092069" y="425941"/>
                </a:lnTo>
                <a:close/>
                <a:moveTo>
                  <a:pt x="4781204" y="404494"/>
                </a:moveTo>
                <a:lnTo>
                  <a:pt x="4787319" y="442214"/>
                </a:lnTo>
                <a:lnTo>
                  <a:pt x="4802606" y="436097"/>
                </a:lnTo>
                <a:close/>
                <a:moveTo>
                  <a:pt x="2190404" y="404494"/>
                </a:moveTo>
                <a:lnTo>
                  <a:pt x="2196519" y="442214"/>
                </a:lnTo>
                <a:lnTo>
                  <a:pt x="2211807" y="436097"/>
                </a:lnTo>
                <a:close/>
                <a:moveTo>
                  <a:pt x="6482267" y="404485"/>
                </a:moveTo>
                <a:lnTo>
                  <a:pt x="6526092" y="504365"/>
                </a:lnTo>
                <a:lnTo>
                  <a:pt x="6648265" y="454425"/>
                </a:lnTo>
                <a:close/>
                <a:moveTo>
                  <a:pt x="1508099" y="403508"/>
                </a:moveTo>
                <a:lnTo>
                  <a:pt x="1494850" y="405549"/>
                </a:lnTo>
                <a:lnTo>
                  <a:pt x="1509118" y="413709"/>
                </a:lnTo>
                <a:close/>
                <a:moveTo>
                  <a:pt x="4130878" y="402574"/>
                </a:moveTo>
                <a:lnTo>
                  <a:pt x="4056551" y="464744"/>
                </a:lnTo>
                <a:lnTo>
                  <a:pt x="4129875" y="560492"/>
                </a:lnTo>
                <a:close/>
                <a:moveTo>
                  <a:pt x="3762924" y="402574"/>
                </a:moveTo>
                <a:lnTo>
                  <a:pt x="3778211" y="514684"/>
                </a:lnTo>
                <a:lnTo>
                  <a:pt x="3840381" y="477993"/>
                </a:lnTo>
                <a:close/>
                <a:moveTo>
                  <a:pt x="3758944" y="402574"/>
                </a:moveTo>
                <a:lnTo>
                  <a:pt x="3748783" y="412766"/>
                </a:lnTo>
                <a:lnTo>
                  <a:pt x="3756936" y="441303"/>
                </a:lnTo>
                <a:close/>
                <a:moveTo>
                  <a:pt x="5509539" y="401474"/>
                </a:moveTo>
                <a:lnTo>
                  <a:pt x="5512588" y="553373"/>
                </a:lnTo>
                <a:lnTo>
                  <a:pt x="5536113" y="487108"/>
                </a:lnTo>
                <a:close/>
                <a:moveTo>
                  <a:pt x="2918739" y="401474"/>
                </a:moveTo>
                <a:lnTo>
                  <a:pt x="2921788" y="553373"/>
                </a:lnTo>
                <a:lnTo>
                  <a:pt x="2945312" y="487108"/>
                </a:lnTo>
                <a:close/>
                <a:moveTo>
                  <a:pt x="1514214" y="401460"/>
                </a:moveTo>
                <a:lnTo>
                  <a:pt x="1511157" y="402480"/>
                </a:lnTo>
                <a:lnTo>
                  <a:pt x="1512176" y="409619"/>
                </a:lnTo>
                <a:close/>
                <a:moveTo>
                  <a:pt x="4127789" y="401428"/>
                </a:moveTo>
                <a:lnTo>
                  <a:pt x="3944337" y="423850"/>
                </a:lnTo>
                <a:lnTo>
                  <a:pt x="4054512" y="462706"/>
                </a:lnTo>
                <a:close/>
                <a:moveTo>
                  <a:pt x="3764962" y="400409"/>
                </a:moveTo>
                <a:lnTo>
                  <a:pt x="3843439" y="475828"/>
                </a:lnTo>
                <a:lnTo>
                  <a:pt x="3932107" y="423850"/>
                </a:lnTo>
                <a:close/>
                <a:moveTo>
                  <a:pt x="3057" y="396459"/>
                </a:moveTo>
                <a:lnTo>
                  <a:pt x="3057" y="490223"/>
                </a:lnTo>
                <a:lnTo>
                  <a:pt x="34652" y="439265"/>
                </a:lnTo>
                <a:close/>
                <a:moveTo>
                  <a:pt x="5510542" y="391279"/>
                </a:moveTo>
                <a:lnTo>
                  <a:pt x="5538158" y="483030"/>
                </a:lnTo>
                <a:lnTo>
                  <a:pt x="5575784" y="404532"/>
                </a:lnTo>
                <a:close/>
                <a:moveTo>
                  <a:pt x="2919742" y="391279"/>
                </a:moveTo>
                <a:lnTo>
                  <a:pt x="2947358" y="483030"/>
                </a:lnTo>
                <a:lnTo>
                  <a:pt x="2984984" y="404532"/>
                </a:lnTo>
                <a:close/>
                <a:moveTo>
                  <a:pt x="6360986" y="390344"/>
                </a:moveTo>
                <a:lnTo>
                  <a:pt x="6197918" y="444361"/>
                </a:lnTo>
                <a:lnTo>
                  <a:pt x="6273336" y="547297"/>
                </a:lnTo>
                <a:close/>
                <a:moveTo>
                  <a:pt x="6365062" y="389325"/>
                </a:moveTo>
                <a:lnTo>
                  <a:pt x="6276394" y="547297"/>
                </a:lnTo>
                <a:lnTo>
                  <a:pt x="6479210" y="522837"/>
                </a:lnTo>
                <a:close/>
                <a:moveTo>
                  <a:pt x="1582499" y="389325"/>
                </a:moveTo>
                <a:lnTo>
                  <a:pt x="1518291" y="401460"/>
                </a:lnTo>
                <a:lnTo>
                  <a:pt x="1513195" y="413785"/>
                </a:lnTo>
                <a:close/>
                <a:moveTo>
                  <a:pt x="6369139" y="389198"/>
                </a:moveTo>
                <a:lnTo>
                  <a:pt x="6480229" y="518633"/>
                </a:lnTo>
                <a:lnTo>
                  <a:pt x="6478191" y="403466"/>
                </a:lnTo>
                <a:close/>
                <a:moveTo>
                  <a:pt x="6143901" y="386268"/>
                </a:moveTo>
                <a:lnTo>
                  <a:pt x="6141863" y="402574"/>
                </a:lnTo>
                <a:lnTo>
                  <a:pt x="6161228" y="416843"/>
                </a:lnTo>
                <a:lnTo>
                  <a:pt x="6164285" y="411747"/>
                </a:lnTo>
                <a:close/>
                <a:moveTo>
                  <a:pt x="5156260" y="386268"/>
                </a:moveTo>
                <a:lnTo>
                  <a:pt x="5107340" y="427035"/>
                </a:lnTo>
                <a:lnTo>
                  <a:pt x="5153202" y="507549"/>
                </a:lnTo>
                <a:close/>
                <a:moveTo>
                  <a:pt x="2565460" y="386268"/>
                </a:moveTo>
                <a:lnTo>
                  <a:pt x="2516539" y="427035"/>
                </a:lnTo>
                <a:lnTo>
                  <a:pt x="2562402" y="507549"/>
                </a:lnTo>
                <a:close/>
                <a:moveTo>
                  <a:pt x="1600844" y="386268"/>
                </a:moveTo>
                <a:lnTo>
                  <a:pt x="1514214" y="416843"/>
                </a:lnTo>
                <a:lnTo>
                  <a:pt x="1601863" y="493281"/>
                </a:lnTo>
                <a:close/>
                <a:moveTo>
                  <a:pt x="847801" y="382191"/>
                </a:moveTo>
                <a:lnTo>
                  <a:pt x="844744" y="535067"/>
                </a:lnTo>
                <a:lnTo>
                  <a:pt x="893664" y="438246"/>
                </a:lnTo>
                <a:close/>
                <a:moveTo>
                  <a:pt x="32614" y="379133"/>
                </a:moveTo>
                <a:lnTo>
                  <a:pt x="4077" y="391363"/>
                </a:lnTo>
                <a:lnTo>
                  <a:pt x="34652" y="434169"/>
                </a:lnTo>
                <a:close/>
                <a:moveTo>
                  <a:pt x="3761905" y="376968"/>
                </a:moveTo>
                <a:lnTo>
                  <a:pt x="3761905" y="396332"/>
                </a:lnTo>
                <a:lnTo>
                  <a:pt x="3910704" y="417735"/>
                </a:lnTo>
                <a:close/>
                <a:moveTo>
                  <a:pt x="3737572" y="375057"/>
                </a:moveTo>
                <a:lnTo>
                  <a:pt x="3747706" y="408689"/>
                </a:lnTo>
                <a:lnTo>
                  <a:pt x="3757840" y="397478"/>
                </a:lnTo>
                <a:close/>
                <a:moveTo>
                  <a:pt x="5749077" y="372929"/>
                </a:moveTo>
                <a:lnTo>
                  <a:pt x="5690008" y="425941"/>
                </a:lnTo>
                <a:lnTo>
                  <a:pt x="5749077" y="564587"/>
                </a:lnTo>
                <a:close/>
                <a:moveTo>
                  <a:pt x="3158277" y="372929"/>
                </a:moveTo>
                <a:lnTo>
                  <a:pt x="3099208" y="425941"/>
                </a:lnTo>
                <a:lnTo>
                  <a:pt x="3158277" y="564587"/>
                </a:lnTo>
                <a:close/>
                <a:moveTo>
                  <a:pt x="6098038" y="371999"/>
                </a:moveTo>
                <a:lnTo>
                  <a:pt x="6138806" y="400536"/>
                </a:lnTo>
                <a:lnTo>
                  <a:pt x="6141863" y="384229"/>
                </a:lnTo>
                <a:close/>
                <a:moveTo>
                  <a:pt x="4406275" y="371999"/>
                </a:moveTo>
                <a:lnTo>
                  <a:pt x="4373661" y="486147"/>
                </a:lnTo>
                <a:lnTo>
                  <a:pt x="4452137" y="408689"/>
                </a:lnTo>
                <a:close/>
                <a:moveTo>
                  <a:pt x="3733495" y="371999"/>
                </a:moveTo>
                <a:lnTo>
                  <a:pt x="3653999" y="505511"/>
                </a:lnTo>
                <a:lnTo>
                  <a:pt x="3744706" y="411747"/>
                </a:lnTo>
                <a:close/>
                <a:moveTo>
                  <a:pt x="1815475" y="371999"/>
                </a:moveTo>
                <a:lnTo>
                  <a:pt x="1782861" y="486147"/>
                </a:lnTo>
                <a:lnTo>
                  <a:pt x="1861337" y="408689"/>
                </a:lnTo>
                <a:close/>
                <a:moveTo>
                  <a:pt x="6091924" y="371872"/>
                </a:moveTo>
                <a:lnTo>
                  <a:pt x="6127595" y="467674"/>
                </a:lnTo>
                <a:lnTo>
                  <a:pt x="6137786" y="404485"/>
                </a:lnTo>
                <a:close/>
                <a:moveTo>
                  <a:pt x="3730437" y="370980"/>
                </a:moveTo>
                <a:lnTo>
                  <a:pt x="3511315" y="427035"/>
                </a:lnTo>
                <a:lnTo>
                  <a:pt x="3644827" y="514684"/>
                </a:lnTo>
                <a:close/>
                <a:moveTo>
                  <a:pt x="3738585" y="370907"/>
                </a:moveTo>
                <a:lnTo>
                  <a:pt x="3758944" y="393274"/>
                </a:lnTo>
                <a:lnTo>
                  <a:pt x="3757933" y="375948"/>
                </a:lnTo>
                <a:close/>
                <a:moveTo>
                  <a:pt x="1425546" y="370866"/>
                </a:moveTo>
                <a:lnTo>
                  <a:pt x="1394971" y="420849"/>
                </a:lnTo>
                <a:lnTo>
                  <a:pt x="1484658" y="404528"/>
                </a:lnTo>
                <a:close/>
                <a:moveTo>
                  <a:pt x="4556093" y="364865"/>
                </a:moveTo>
                <a:lnTo>
                  <a:pt x="4559151" y="470859"/>
                </a:lnTo>
                <a:lnTo>
                  <a:pt x="4617244" y="506438"/>
                </a:lnTo>
                <a:lnTo>
                  <a:pt x="4617244" y="504422"/>
                </a:lnTo>
                <a:close/>
                <a:moveTo>
                  <a:pt x="4468444" y="364865"/>
                </a:moveTo>
                <a:lnTo>
                  <a:pt x="4409332" y="370980"/>
                </a:lnTo>
                <a:lnTo>
                  <a:pt x="4454176" y="406651"/>
                </a:lnTo>
                <a:close/>
                <a:moveTo>
                  <a:pt x="1965293" y="364865"/>
                </a:moveTo>
                <a:lnTo>
                  <a:pt x="1968351" y="470859"/>
                </a:lnTo>
                <a:lnTo>
                  <a:pt x="2026444" y="506438"/>
                </a:lnTo>
                <a:lnTo>
                  <a:pt x="2026444" y="504422"/>
                </a:lnTo>
                <a:close/>
                <a:moveTo>
                  <a:pt x="1877644" y="364865"/>
                </a:moveTo>
                <a:lnTo>
                  <a:pt x="1818532" y="370980"/>
                </a:lnTo>
                <a:lnTo>
                  <a:pt x="1863376" y="406651"/>
                </a:lnTo>
                <a:close/>
                <a:moveTo>
                  <a:pt x="4513288" y="361807"/>
                </a:moveTo>
                <a:lnTo>
                  <a:pt x="4472521" y="364865"/>
                </a:lnTo>
                <a:lnTo>
                  <a:pt x="4458252" y="404613"/>
                </a:lnTo>
                <a:close/>
                <a:moveTo>
                  <a:pt x="1922488" y="361807"/>
                </a:moveTo>
                <a:lnTo>
                  <a:pt x="1881721" y="364865"/>
                </a:lnTo>
                <a:lnTo>
                  <a:pt x="1867452" y="404613"/>
                </a:lnTo>
                <a:close/>
                <a:moveTo>
                  <a:pt x="5709385" y="361715"/>
                </a:moveTo>
                <a:lnTo>
                  <a:pt x="5692048" y="419824"/>
                </a:lnTo>
                <a:lnTo>
                  <a:pt x="5747070" y="370890"/>
                </a:lnTo>
                <a:close/>
                <a:moveTo>
                  <a:pt x="3118585" y="361715"/>
                </a:moveTo>
                <a:lnTo>
                  <a:pt x="3101248" y="419824"/>
                </a:lnTo>
                <a:lnTo>
                  <a:pt x="3156270" y="370890"/>
                </a:lnTo>
                <a:close/>
                <a:moveTo>
                  <a:pt x="1091384" y="360788"/>
                </a:moveTo>
                <a:lnTo>
                  <a:pt x="1080173" y="405632"/>
                </a:lnTo>
                <a:lnTo>
                  <a:pt x="1089346" y="431111"/>
                </a:lnTo>
                <a:close/>
                <a:moveTo>
                  <a:pt x="942584" y="360661"/>
                </a:moveTo>
                <a:lnTo>
                  <a:pt x="983352" y="531882"/>
                </a:lnTo>
                <a:lnTo>
                  <a:pt x="1000677" y="530863"/>
                </a:lnTo>
                <a:lnTo>
                  <a:pt x="1029214" y="501307"/>
                </a:lnTo>
                <a:close/>
                <a:moveTo>
                  <a:pt x="4552017" y="358750"/>
                </a:moveTo>
                <a:lnTo>
                  <a:pt x="4458252" y="408689"/>
                </a:lnTo>
                <a:lnTo>
                  <a:pt x="4556093" y="468821"/>
                </a:lnTo>
                <a:close/>
                <a:moveTo>
                  <a:pt x="4545901" y="358750"/>
                </a:moveTo>
                <a:lnTo>
                  <a:pt x="4519403" y="360788"/>
                </a:lnTo>
                <a:lnTo>
                  <a:pt x="4470483" y="398498"/>
                </a:lnTo>
                <a:close/>
                <a:moveTo>
                  <a:pt x="1961216" y="358750"/>
                </a:moveTo>
                <a:lnTo>
                  <a:pt x="1867452" y="408689"/>
                </a:lnTo>
                <a:lnTo>
                  <a:pt x="1965293" y="468821"/>
                </a:lnTo>
                <a:close/>
                <a:moveTo>
                  <a:pt x="1955102" y="358750"/>
                </a:moveTo>
                <a:lnTo>
                  <a:pt x="1928603" y="360788"/>
                </a:lnTo>
                <a:lnTo>
                  <a:pt x="1879683" y="398498"/>
                </a:lnTo>
                <a:close/>
                <a:moveTo>
                  <a:pt x="4783349" y="356711"/>
                </a:moveTo>
                <a:lnTo>
                  <a:pt x="4805785" y="435188"/>
                </a:lnTo>
                <a:lnTo>
                  <a:pt x="4910639" y="409709"/>
                </a:lnTo>
                <a:close/>
                <a:moveTo>
                  <a:pt x="2192549" y="356711"/>
                </a:moveTo>
                <a:lnTo>
                  <a:pt x="2214985" y="435188"/>
                </a:lnTo>
                <a:lnTo>
                  <a:pt x="2319839" y="409709"/>
                </a:lnTo>
                <a:close/>
                <a:moveTo>
                  <a:pt x="937489" y="355692"/>
                </a:moveTo>
                <a:lnTo>
                  <a:pt x="897741" y="437226"/>
                </a:lnTo>
                <a:lnTo>
                  <a:pt x="974179" y="533029"/>
                </a:lnTo>
                <a:lnTo>
                  <a:pt x="980294" y="532010"/>
                </a:lnTo>
                <a:close/>
                <a:moveTo>
                  <a:pt x="942584" y="355652"/>
                </a:moveTo>
                <a:lnTo>
                  <a:pt x="1031253" y="499269"/>
                </a:lnTo>
                <a:lnTo>
                  <a:pt x="1061828" y="467674"/>
                </a:lnTo>
                <a:lnTo>
                  <a:pt x="1071001" y="429965"/>
                </a:lnTo>
                <a:close/>
                <a:moveTo>
                  <a:pt x="935450" y="353654"/>
                </a:moveTo>
                <a:lnTo>
                  <a:pt x="849839" y="378114"/>
                </a:lnTo>
                <a:lnTo>
                  <a:pt x="894683" y="435188"/>
                </a:lnTo>
                <a:close/>
                <a:moveTo>
                  <a:pt x="4772130" y="352635"/>
                </a:moveTo>
                <a:lnTo>
                  <a:pt x="4779269" y="397478"/>
                </a:lnTo>
                <a:lnTo>
                  <a:pt x="4800686" y="428054"/>
                </a:lnTo>
                <a:lnTo>
                  <a:pt x="4779269" y="355692"/>
                </a:lnTo>
                <a:close/>
                <a:moveTo>
                  <a:pt x="2181330" y="352635"/>
                </a:moveTo>
                <a:lnTo>
                  <a:pt x="2188469" y="397478"/>
                </a:lnTo>
                <a:lnTo>
                  <a:pt x="2209886" y="428054"/>
                </a:lnTo>
                <a:lnTo>
                  <a:pt x="2188469" y="355692"/>
                </a:lnTo>
                <a:close/>
                <a:moveTo>
                  <a:pt x="4741535" y="347539"/>
                </a:moveTo>
                <a:lnTo>
                  <a:pt x="4780289" y="445380"/>
                </a:lnTo>
                <a:lnTo>
                  <a:pt x="4784368" y="443341"/>
                </a:lnTo>
                <a:lnTo>
                  <a:pt x="4776209" y="398498"/>
                </a:lnTo>
                <a:close/>
                <a:moveTo>
                  <a:pt x="2150734" y="347539"/>
                </a:moveTo>
                <a:lnTo>
                  <a:pt x="2189489" y="445380"/>
                </a:lnTo>
                <a:lnTo>
                  <a:pt x="2193569" y="443341"/>
                </a:lnTo>
                <a:lnTo>
                  <a:pt x="2185410" y="398498"/>
                </a:lnTo>
                <a:close/>
                <a:moveTo>
                  <a:pt x="1056732" y="347492"/>
                </a:moveTo>
                <a:lnTo>
                  <a:pt x="943604" y="352592"/>
                </a:lnTo>
                <a:lnTo>
                  <a:pt x="1072020" y="426907"/>
                </a:lnTo>
                <a:lnTo>
                  <a:pt x="1077115" y="405606"/>
                </a:lnTo>
                <a:close/>
                <a:moveTo>
                  <a:pt x="1091384" y="346472"/>
                </a:moveTo>
                <a:lnTo>
                  <a:pt x="1059790" y="347492"/>
                </a:lnTo>
                <a:lnTo>
                  <a:pt x="1078135" y="400535"/>
                </a:lnTo>
                <a:close/>
                <a:moveTo>
                  <a:pt x="6138806" y="343462"/>
                </a:moveTo>
                <a:lnTo>
                  <a:pt x="6093962" y="366903"/>
                </a:lnTo>
                <a:lnTo>
                  <a:pt x="6141863" y="380153"/>
                </a:lnTo>
                <a:close/>
                <a:moveTo>
                  <a:pt x="5606379" y="340306"/>
                </a:moveTo>
                <a:lnTo>
                  <a:pt x="5512588" y="388221"/>
                </a:lnTo>
                <a:lnTo>
                  <a:pt x="5576803" y="401474"/>
                </a:lnTo>
                <a:close/>
                <a:moveTo>
                  <a:pt x="3015580" y="340306"/>
                </a:moveTo>
                <a:lnTo>
                  <a:pt x="2921788" y="388221"/>
                </a:lnTo>
                <a:lnTo>
                  <a:pt x="2986004" y="401474"/>
                </a:lnTo>
                <a:close/>
                <a:moveTo>
                  <a:pt x="4546921" y="339386"/>
                </a:moveTo>
                <a:lnTo>
                  <a:pt x="4523480" y="356711"/>
                </a:lnTo>
                <a:lnTo>
                  <a:pt x="4552017" y="354673"/>
                </a:lnTo>
                <a:close/>
                <a:moveTo>
                  <a:pt x="1956121" y="339386"/>
                </a:moveTo>
                <a:lnTo>
                  <a:pt x="1932680" y="356711"/>
                </a:lnTo>
                <a:lnTo>
                  <a:pt x="1961216" y="354673"/>
                </a:lnTo>
                <a:close/>
                <a:moveTo>
                  <a:pt x="5614538" y="339287"/>
                </a:moveTo>
                <a:lnTo>
                  <a:pt x="5687968" y="421863"/>
                </a:lnTo>
                <a:lnTo>
                  <a:pt x="5706326" y="360695"/>
                </a:lnTo>
                <a:close/>
                <a:moveTo>
                  <a:pt x="5610459" y="339287"/>
                </a:moveTo>
                <a:lnTo>
                  <a:pt x="5579863" y="402493"/>
                </a:lnTo>
                <a:lnTo>
                  <a:pt x="5683889" y="422882"/>
                </a:lnTo>
                <a:close/>
                <a:moveTo>
                  <a:pt x="3023738" y="339287"/>
                </a:moveTo>
                <a:lnTo>
                  <a:pt x="3097168" y="421863"/>
                </a:lnTo>
                <a:lnTo>
                  <a:pt x="3115526" y="360695"/>
                </a:lnTo>
                <a:close/>
                <a:moveTo>
                  <a:pt x="3019659" y="339287"/>
                </a:moveTo>
                <a:lnTo>
                  <a:pt x="2989063" y="402493"/>
                </a:lnTo>
                <a:lnTo>
                  <a:pt x="3093089" y="422882"/>
                </a:lnTo>
                <a:close/>
                <a:moveTo>
                  <a:pt x="4738475" y="338366"/>
                </a:moveTo>
                <a:lnTo>
                  <a:pt x="4775190" y="390344"/>
                </a:lnTo>
                <a:lnTo>
                  <a:pt x="4768050" y="350596"/>
                </a:lnTo>
                <a:close/>
                <a:moveTo>
                  <a:pt x="4733430" y="338366"/>
                </a:moveTo>
                <a:lnTo>
                  <a:pt x="4626416" y="507445"/>
                </a:lnTo>
                <a:lnTo>
                  <a:pt x="4777254" y="446399"/>
                </a:lnTo>
                <a:close/>
                <a:moveTo>
                  <a:pt x="2147675" y="338366"/>
                </a:moveTo>
                <a:lnTo>
                  <a:pt x="2184390" y="390344"/>
                </a:lnTo>
                <a:lnTo>
                  <a:pt x="2177251" y="350596"/>
                </a:lnTo>
                <a:close/>
                <a:moveTo>
                  <a:pt x="2142630" y="338366"/>
                </a:moveTo>
                <a:lnTo>
                  <a:pt x="2035616" y="507445"/>
                </a:lnTo>
                <a:lnTo>
                  <a:pt x="2186454" y="446399"/>
                </a:lnTo>
                <a:close/>
                <a:moveTo>
                  <a:pt x="4730372" y="336328"/>
                </a:moveTo>
                <a:lnTo>
                  <a:pt x="4556093" y="357731"/>
                </a:lnTo>
                <a:lnTo>
                  <a:pt x="4622340" y="507445"/>
                </a:lnTo>
                <a:close/>
                <a:moveTo>
                  <a:pt x="2139572" y="336328"/>
                </a:moveTo>
                <a:lnTo>
                  <a:pt x="1965293" y="357731"/>
                </a:lnTo>
                <a:lnTo>
                  <a:pt x="2031540" y="507445"/>
                </a:lnTo>
                <a:close/>
                <a:moveTo>
                  <a:pt x="1350127" y="329194"/>
                </a:moveTo>
                <a:lnTo>
                  <a:pt x="1391913" y="419829"/>
                </a:lnTo>
                <a:lnTo>
                  <a:pt x="1422489" y="368942"/>
                </a:lnTo>
                <a:close/>
                <a:moveTo>
                  <a:pt x="919143" y="327155"/>
                </a:moveTo>
                <a:lnTo>
                  <a:pt x="854935" y="373018"/>
                </a:lnTo>
                <a:lnTo>
                  <a:pt x="935450" y="350596"/>
                </a:lnTo>
                <a:close/>
                <a:moveTo>
                  <a:pt x="1549885" y="320021"/>
                </a:moveTo>
                <a:lnTo>
                  <a:pt x="1520329" y="397478"/>
                </a:lnTo>
                <a:lnTo>
                  <a:pt x="1599825" y="383210"/>
                </a:lnTo>
                <a:close/>
                <a:moveTo>
                  <a:pt x="3756840" y="319894"/>
                </a:moveTo>
                <a:lnTo>
                  <a:pt x="3736553" y="366776"/>
                </a:lnTo>
                <a:lnTo>
                  <a:pt x="3757849" y="372891"/>
                </a:lnTo>
                <a:close/>
                <a:moveTo>
                  <a:pt x="4673298" y="305753"/>
                </a:moveTo>
                <a:lnTo>
                  <a:pt x="4565266" y="352635"/>
                </a:lnTo>
                <a:lnTo>
                  <a:pt x="4728334" y="333270"/>
                </a:lnTo>
                <a:close/>
                <a:moveTo>
                  <a:pt x="2082498" y="305753"/>
                </a:moveTo>
                <a:lnTo>
                  <a:pt x="1974466" y="352635"/>
                </a:lnTo>
                <a:lnTo>
                  <a:pt x="2137534" y="333270"/>
                </a:lnTo>
                <a:close/>
                <a:moveTo>
                  <a:pt x="197720" y="304734"/>
                </a:moveTo>
                <a:lnTo>
                  <a:pt x="36690" y="377095"/>
                </a:lnTo>
                <a:lnTo>
                  <a:pt x="38729" y="436207"/>
                </a:lnTo>
                <a:close/>
                <a:moveTo>
                  <a:pt x="3539852" y="301573"/>
                </a:moveTo>
                <a:lnTo>
                  <a:pt x="3509277" y="423914"/>
                </a:lnTo>
                <a:lnTo>
                  <a:pt x="3728399" y="367841"/>
                </a:lnTo>
                <a:close/>
                <a:moveTo>
                  <a:pt x="6235627" y="300657"/>
                </a:moveTo>
                <a:lnTo>
                  <a:pt x="6169381" y="409709"/>
                </a:lnTo>
                <a:lnTo>
                  <a:pt x="6194860" y="440284"/>
                </a:lnTo>
                <a:close/>
                <a:moveTo>
                  <a:pt x="206893" y="300657"/>
                </a:moveTo>
                <a:lnTo>
                  <a:pt x="39748" y="439265"/>
                </a:lnTo>
                <a:lnTo>
                  <a:pt x="236448" y="516722"/>
                </a:lnTo>
                <a:close/>
                <a:moveTo>
                  <a:pt x="210969" y="299638"/>
                </a:moveTo>
                <a:lnTo>
                  <a:pt x="238487" y="506530"/>
                </a:lnTo>
                <a:lnTo>
                  <a:pt x="261928" y="315945"/>
                </a:lnTo>
                <a:close/>
                <a:moveTo>
                  <a:pt x="6233589" y="298619"/>
                </a:moveTo>
                <a:lnTo>
                  <a:pt x="6145940" y="383210"/>
                </a:lnTo>
                <a:lnTo>
                  <a:pt x="6166323" y="407670"/>
                </a:lnTo>
                <a:close/>
                <a:moveTo>
                  <a:pt x="4761931" y="296580"/>
                </a:moveTo>
                <a:lnTo>
                  <a:pt x="4771110" y="348558"/>
                </a:lnTo>
                <a:lnTo>
                  <a:pt x="4778249" y="351616"/>
                </a:lnTo>
                <a:close/>
                <a:moveTo>
                  <a:pt x="2171132" y="296580"/>
                </a:moveTo>
                <a:lnTo>
                  <a:pt x="2180310" y="348558"/>
                </a:lnTo>
                <a:lnTo>
                  <a:pt x="2187449" y="351616"/>
                </a:lnTo>
                <a:close/>
                <a:moveTo>
                  <a:pt x="6231551" y="295561"/>
                </a:moveTo>
                <a:lnTo>
                  <a:pt x="6141863" y="342443"/>
                </a:lnTo>
                <a:lnTo>
                  <a:pt x="6144920" y="379133"/>
                </a:lnTo>
                <a:close/>
                <a:moveTo>
                  <a:pt x="6241742" y="292503"/>
                </a:moveTo>
                <a:lnTo>
                  <a:pt x="6197918" y="441303"/>
                </a:lnTo>
                <a:lnTo>
                  <a:pt x="6360986" y="386268"/>
                </a:lnTo>
                <a:close/>
                <a:moveTo>
                  <a:pt x="4609090" y="290465"/>
                </a:moveTo>
                <a:lnTo>
                  <a:pt x="4549978" y="336328"/>
                </a:lnTo>
                <a:lnTo>
                  <a:pt x="4555074" y="352635"/>
                </a:lnTo>
                <a:close/>
                <a:moveTo>
                  <a:pt x="2018290" y="290465"/>
                </a:moveTo>
                <a:lnTo>
                  <a:pt x="1959178" y="336328"/>
                </a:lnTo>
                <a:lnTo>
                  <a:pt x="1964274" y="352635"/>
                </a:lnTo>
                <a:close/>
                <a:moveTo>
                  <a:pt x="4719161" y="286388"/>
                </a:moveTo>
                <a:lnTo>
                  <a:pt x="4677375" y="304734"/>
                </a:lnTo>
                <a:lnTo>
                  <a:pt x="4731392" y="331232"/>
                </a:lnTo>
                <a:close/>
                <a:moveTo>
                  <a:pt x="2128361" y="286388"/>
                </a:moveTo>
                <a:lnTo>
                  <a:pt x="2086575" y="304734"/>
                </a:lnTo>
                <a:lnTo>
                  <a:pt x="2140591" y="331232"/>
                </a:lnTo>
                <a:close/>
                <a:moveTo>
                  <a:pt x="4622340" y="280273"/>
                </a:moveTo>
                <a:lnTo>
                  <a:pt x="4560170" y="351616"/>
                </a:lnTo>
                <a:lnTo>
                  <a:pt x="4669222" y="303714"/>
                </a:lnTo>
                <a:close/>
                <a:moveTo>
                  <a:pt x="2031540" y="280273"/>
                </a:moveTo>
                <a:lnTo>
                  <a:pt x="1969370" y="351616"/>
                </a:lnTo>
                <a:lnTo>
                  <a:pt x="2078422" y="303714"/>
                </a:lnTo>
                <a:close/>
                <a:moveTo>
                  <a:pt x="547233" y="280273"/>
                </a:moveTo>
                <a:lnTo>
                  <a:pt x="522756" y="324098"/>
                </a:lnTo>
                <a:lnTo>
                  <a:pt x="633922" y="324098"/>
                </a:lnTo>
                <a:close/>
                <a:moveTo>
                  <a:pt x="4754793" y="275178"/>
                </a:moveTo>
                <a:lnTo>
                  <a:pt x="4736435" y="333270"/>
                </a:lnTo>
                <a:lnTo>
                  <a:pt x="4767031" y="346520"/>
                </a:lnTo>
                <a:close/>
                <a:moveTo>
                  <a:pt x="2163993" y="275178"/>
                </a:moveTo>
                <a:lnTo>
                  <a:pt x="2145635" y="333270"/>
                </a:lnTo>
                <a:lnTo>
                  <a:pt x="2176231" y="346520"/>
                </a:lnTo>
                <a:close/>
                <a:moveTo>
                  <a:pt x="4716038" y="273139"/>
                </a:moveTo>
                <a:lnTo>
                  <a:pt x="4627310" y="279254"/>
                </a:lnTo>
                <a:lnTo>
                  <a:pt x="4673204" y="302695"/>
                </a:lnTo>
                <a:lnTo>
                  <a:pt x="4718078" y="282312"/>
                </a:lnTo>
                <a:close/>
                <a:moveTo>
                  <a:pt x="2125238" y="273139"/>
                </a:moveTo>
                <a:lnTo>
                  <a:pt x="2036510" y="279254"/>
                </a:lnTo>
                <a:lnTo>
                  <a:pt x="2082404" y="302695"/>
                </a:lnTo>
                <a:lnTo>
                  <a:pt x="2127278" y="282312"/>
                </a:lnTo>
                <a:close/>
                <a:moveTo>
                  <a:pt x="4752753" y="271101"/>
                </a:moveTo>
                <a:lnTo>
                  <a:pt x="4722157" y="284350"/>
                </a:lnTo>
                <a:lnTo>
                  <a:pt x="4734395" y="329194"/>
                </a:lnTo>
                <a:close/>
                <a:moveTo>
                  <a:pt x="4745614" y="271101"/>
                </a:moveTo>
                <a:lnTo>
                  <a:pt x="4719097" y="273139"/>
                </a:lnTo>
                <a:lnTo>
                  <a:pt x="4721137" y="281293"/>
                </a:lnTo>
                <a:close/>
                <a:moveTo>
                  <a:pt x="2161953" y="271101"/>
                </a:moveTo>
                <a:lnTo>
                  <a:pt x="2131357" y="284350"/>
                </a:lnTo>
                <a:lnTo>
                  <a:pt x="2143595" y="329194"/>
                </a:lnTo>
                <a:close/>
                <a:moveTo>
                  <a:pt x="2154814" y="271101"/>
                </a:moveTo>
                <a:lnTo>
                  <a:pt x="2128298" y="273139"/>
                </a:lnTo>
                <a:lnTo>
                  <a:pt x="2130337" y="281293"/>
                </a:lnTo>
                <a:close/>
                <a:moveTo>
                  <a:pt x="5086956" y="269062"/>
                </a:moveTo>
                <a:lnTo>
                  <a:pt x="5107340" y="423977"/>
                </a:lnTo>
                <a:lnTo>
                  <a:pt x="5156260" y="382191"/>
                </a:lnTo>
                <a:close/>
                <a:moveTo>
                  <a:pt x="2496156" y="269062"/>
                </a:moveTo>
                <a:lnTo>
                  <a:pt x="2516539" y="423977"/>
                </a:lnTo>
                <a:lnTo>
                  <a:pt x="2565460" y="382191"/>
                </a:lnTo>
                <a:close/>
                <a:moveTo>
                  <a:pt x="271100" y="264986"/>
                </a:moveTo>
                <a:lnTo>
                  <a:pt x="213008" y="297599"/>
                </a:lnTo>
                <a:lnTo>
                  <a:pt x="261928" y="311868"/>
                </a:lnTo>
                <a:close/>
                <a:moveTo>
                  <a:pt x="5082879" y="263967"/>
                </a:moveTo>
                <a:lnTo>
                  <a:pt x="4917773" y="275178"/>
                </a:lnTo>
                <a:lnTo>
                  <a:pt x="4917773" y="408689"/>
                </a:lnTo>
                <a:lnTo>
                  <a:pt x="5103263" y="424996"/>
                </a:lnTo>
                <a:close/>
                <a:moveTo>
                  <a:pt x="2492079" y="263967"/>
                </a:moveTo>
                <a:lnTo>
                  <a:pt x="2326973" y="275178"/>
                </a:lnTo>
                <a:lnTo>
                  <a:pt x="2326973" y="408689"/>
                </a:lnTo>
                <a:lnTo>
                  <a:pt x="2512463" y="424996"/>
                </a:lnTo>
                <a:close/>
                <a:moveTo>
                  <a:pt x="514683" y="262947"/>
                </a:moveTo>
                <a:lnTo>
                  <a:pt x="521818" y="321040"/>
                </a:lnTo>
                <a:lnTo>
                  <a:pt x="544239" y="278235"/>
                </a:lnTo>
                <a:close/>
                <a:moveTo>
                  <a:pt x="1028195" y="259767"/>
                </a:moveTo>
                <a:lnTo>
                  <a:pt x="1058770" y="344432"/>
                </a:lnTo>
                <a:lnTo>
                  <a:pt x="1090365" y="343412"/>
                </a:lnTo>
                <a:close/>
                <a:moveTo>
                  <a:pt x="1013799" y="258871"/>
                </a:moveTo>
                <a:lnTo>
                  <a:pt x="921182" y="325117"/>
                </a:lnTo>
                <a:lnTo>
                  <a:pt x="938508" y="348558"/>
                </a:lnTo>
                <a:close/>
                <a:moveTo>
                  <a:pt x="869204" y="258871"/>
                </a:moveTo>
                <a:lnTo>
                  <a:pt x="848820" y="374037"/>
                </a:lnTo>
                <a:lnTo>
                  <a:pt x="917105" y="325117"/>
                </a:lnTo>
                <a:close/>
                <a:moveTo>
                  <a:pt x="685777" y="255813"/>
                </a:moveTo>
                <a:lnTo>
                  <a:pt x="643084" y="324098"/>
                </a:lnTo>
                <a:lnTo>
                  <a:pt x="764254" y="323079"/>
                </a:lnTo>
                <a:close/>
                <a:moveTo>
                  <a:pt x="1499946" y="254794"/>
                </a:moveTo>
                <a:lnTo>
                  <a:pt x="1511157" y="399517"/>
                </a:lnTo>
                <a:lnTo>
                  <a:pt x="1516252" y="398498"/>
                </a:lnTo>
                <a:lnTo>
                  <a:pt x="1547847" y="316964"/>
                </a:lnTo>
                <a:close/>
                <a:moveTo>
                  <a:pt x="1495869" y="254794"/>
                </a:moveTo>
                <a:lnTo>
                  <a:pt x="1426565" y="367804"/>
                </a:lnTo>
                <a:lnTo>
                  <a:pt x="1489754" y="403500"/>
                </a:lnTo>
                <a:lnTo>
                  <a:pt x="1508099" y="399420"/>
                </a:lnTo>
                <a:close/>
                <a:moveTo>
                  <a:pt x="1492812" y="253775"/>
                </a:moveTo>
                <a:lnTo>
                  <a:pt x="1350127" y="325117"/>
                </a:lnTo>
                <a:lnTo>
                  <a:pt x="1424527" y="366903"/>
                </a:lnTo>
                <a:close/>
                <a:moveTo>
                  <a:pt x="28537" y="252756"/>
                </a:moveTo>
                <a:lnTo>
                  <a:pt x="4077" y="388306"/>
                </a:lnTo>
                <a:lnTo>
                  <a:pt x="32614" y="375057"/>
                </a:lnTo>
                <a:close/>
                <a:moveTo>
                  <a:pt x="1023099" y="252660"/>
                </a:moveTo>
                <a:lnTo>
                  <a:pt x="941565" y="349534"/>
                </a:lnTo>
                <a:lnTo>
                  <a:pt x="1054694" y="344434"/>
                </a:lnTo>
                <a:close/>
                <a:moveTo>
                  <a:pt x="6350794" y="252628"/>
                </a:moveTo>
                <a:lnTo>
                  <a:pt x="6244800" y="289319"/>
                </a:lnTo>
                <a:lnTo>
                  <a:pt x="6363024" y="383083"/>
                </a:lnTo>
                <a:close/>
                <a:moveTo>
                  <a:pt x="1017876" y="251736"/>
                </a:moveTo>
                <a:lnTo>
                  <a:pt x="871242" y="255813"/>
                </a:lnTo>
                <a:lnTo>
                  <a:pt x="919143" y="323079"/>
                </a:lnTo>
                <a:close/>
                <a:moveTo>
                  <a:pt x="1577403" y="250717"/>
                </a:moveTo>
                <a:lnTo>
                  <a:pt x="1551924" y="315945"/>
                </a:lnTo>
                <a:lnTo>
                  <a:pt x="1599825" y="378114"/>
                </a:lnTo>
                <a:close/>
                <a:moveTo>
                  <a:pt x="1357261" y="248679"/>
                </a:moveTo>
                <a:lnTo>
                  <a:pt x="1349108" y="322060"/>
                </a:lnTo>
                <a:lnTo>
                  <a:pt x="1490773" y="251736"/>
                </a:lnTo>
                <a:close/>
                <a:moveTo>
                  <a:pt x="1312418" y="248679"/>
                </a:moveTo>
                <a:lnTo>
                  <a:pt x="1346050" y="319002"/>
                </a:lnTo>
                <a:lnTo>
                  <a:pt x="1354204" y="248679"/>
                </a:lnTo>
                <a:close/>
                <a:moveTo>
                  <a:pt x="1575365" y="246641"/>
                </a:moveTo>
                <a:lnTo>
                  <a:pt x="1500965" y="251736"/>
                </a:lnTo>
                <a:lnTo>
                  <a:pt x="1548866" y="313906"/>
                </a:lnTo>
                <a:close/>
                <a:moveTo>
                  <a:pt x="4513288" y="242564"/>
                </a:moveTo>
                <a:lnTo>
                  <a:pt x="4409332" y="366903"/>
                </a:lnTo>
                <a:lnTo>
                  <a:pt x="4470483" y="361807"/>
                </a:lnTo>
                <a:close/>
                <a:moveTo>
                  <a:pt x="1922488" y="242564"/>
                </a:moveTo>
                <a:lnTo>
                  <a:pt x="1818532" y="366903"/>
                </a:lnTo>
                <a:lnTo>
                  <a:pt x="1879683" y="361807"/>
                </a:lnTo>
                <a:close/>
                <a:moveTo>
                  <a:pt x="3754799" y="242437"/>
                </a:moveTo>
                <a:lnTo>
                  <a:pt x="3737572" y="355565"/>
                </a:lnTo>
                <a:lnTo>
                  <a:pt x="3756826" y="312760"/>
                </a:lnTo>
                <a:close/>
                <a:moveTo>
                  <a:pt x="31594" y="240526"/>
                </a:moveTo>
                <a:lnTo>
                  <a:pt x="36690" y="374037"/>
                </a:lnTo>
                <a:lnTo>
                  <a:pt x="203835" y="297599"/>
                </a:lnTo>
                <a:close/>
                <a:moveTo>
                  <a:pt x="4517365" y="239506"/>
                </a:moveTo>
                <a:lnTo>
                  <a:pt x="4473540" y="361807"/>
                </a:lnTo>
                <a:lnTo>
                  <a:pt x="4517365" y="357731"/>
                </a:lnTo>
                <a:lnTo>
                  <a:pt x="4545901" y="335309"/>
                </a:lnTo>
                <a:close/>
                <a:moveTo>
                  <a:pt x="1926565" y="239506"/>
                </a:moveTo>
                <a:lnTo>
                  <a:pt x="1882740" y="361807"/>
                </a:lnTo>
                <a:lnTo>
                  <a:pt x="1926565" y="357731"/>
                </a:lnTo>
                <a:lnTo>
                  <a:pt x="1955102" y="335309"/>
                </a:lnTo>
                <a:close/>
                <a:moveTo>
                  <a:pt x="1115844" y="237468"/>
                </a:moveTo>
                <a:lnTo>
                  <a:pt x="1026157" y="250717"/>
                </a:lnTo>
                <a:lnTo>
                  <a:pt x="1092403" y="340405"/>
                </a:lnTo>
                <a:close/>
                <a:moveTo>
                  <a:pt x="4520422" y="236449"/>
                </a:moveTo>
                <a:lnTo>
                  <a:pt x="4548959" y="333270"/>
                </a:lnTo>
                <a:lnTo>
                  <a:pt x="4618263" y="279254"/>
                </a:lnTo>
                <a:close/>
                <a:moveTo>
                  <a:pt x="1929622" y="236449"/>
                </a:moveTo>
                <a:lnTo>
                  <a:pt x="1958159" y="333270"/>
                </a:lnTo>
                <a:lnTo>
                  <a:pt x="2027463" y="279254"/>
                </a:lnTo>
                <a:close/>
                <a:moveTo>
                  <a:pt x="5749077" y="236322"/>
                </a:moveTo>
                <a:lnTo>
                  <a:pt x="5710405" y="358657"/>
                </a:lnTo>
                <a:lnTo>
                  <a:pt x="5749077" y="367832"/>
                </a:lnTo>
                <a:close/>
                <a:moveTo>
                  <a:pt x="3158277" y="236322"/>
                </a:moveTo>
                <a:lnTo>
                  <a:pt x="3119606" y="358657"/>
                </a:lnTo>
                <a:lnTo>
                  <a:pt x="3158277" y="367832"/>
                </a:lnTo>
                <a:close/>
                <a:moveTo>
                  <a:pt x="460543" y="235430"/>
                </a:moveTo>
                <a:lnTo>
                  <a:pt x="517656" y="320021"/>
                </a:lnTo>
                <a:lnTo>
                  <a:pt x="510517" y="261928"/>
                </a:lnTo>
                <a:close/>
                <a:moveTo>
                  <a:pt x="5747070" y="230205"/>
                </a:moveTo>
                <a:lnTo>
                  <a:pt x="5613519" y="336229"/>
                </a:lnTo>
                <a:lnTo>
                  <a:pt x="5707345" y="357637"/>
                </a:lnTo>
                <a:close/>
                <a:moveTo>
                  <a:pt x="3156270" y="230205"/>
                </a:moveTo>
                <a:lnTo>
                  <a:pt x="3022718" y="336229"/>
                </a:lnTo>
                <a:lnTo>
                  <a:pt x="3116546" y="357637"/>
                </a:lnTo>
                <a:close/>
                <a:moveTo>
                  <a:pt x="5503519" y="229186"/>
                </a:moveTo>
                <a:lnTo>
                  <a:pt x="5509539" y="386182"/>
                </a:lnTo>
                <a:lnTo>
                  <a:pt x="5606379" y="336229"/>
                </a:lnTo>
                <a:close/>
                <a:moveTo>
                  <a:pt x="2912719" y="229186"/>
                </a:moveTo>
                <a:lnTo>
                  <a:pt x="2918739" y="386182"/>
                </a:lnTo>
                <a:lnTo>
                  <a:pt x="3015580" y="336229"/>
                </a:lnTo>
                <a:close/>
                <a:moveTo>
                  <a:pt x="3753864" y="226167"/>
                </a:moveTo>
                <a:lnTo>
                  <a:pt x="3543815" y="299595"/>
                </a:lnTo>
                <a:lnTo>
                  <a:pt x="3732451" y="365883"/>
                </a:lnTo>
                <a:close/>
                <a:moveTo>
                  <a:pt x="3757955" y="225113"/>
                </a:moveTo>
                <a:lnTo>
                  <a:pt x="3759866" y="305625"/>
                </a:lnTo>
                <a:lnTo>
                  <a:pt x="3795665" y="225113"/>
                </a:lnTo>
                <a:close/>
                <a:moveTo>
                  <a:pt x="1202474" y="224219"/>
                </a:moveTo>
                <a:lnTo>
                  <a:pt x="1095461" y="345501"/>
                </a:lnTo>
                <a:lnTo>
                  <a:pt x="1092403" y="439265"/>
                </a:lnTo>
                <a:lnTo>
                  <a:pt x="1095461" y="657368"/>
                </a:lnTo>
                <a:lnTo>
                  <a:pt x="1140304" y="770490"/>
                </a:lnTo>
                <a:lnTo>
                  <a:pt x="1249229" y="765401"/>
                </a:lnTo>
                <a:lnTo>
                  <a:pt x="1350127" y="638004"/>
                </a:lnTo>
                <a:lnTo>
                  <a:pt x="1389875" y="423977"/>
                </a:lnTo>
                <a:lnTo>
                  <a:pt x="1308341" y="247660"/>
                </a:lnTo>
                <a:close/>
                <a:moveTo>
                  <a:pt x="1197378" y="224219"/>
                </a:moveTo>
                <a:lnTo>
                  <a:pt x="1119921" y="236449"/>
                </a:lnTo>
                <a:lnTo>
                  <a:pt x="1096480" y="338366"/>
                </a:lnTo>
                <a:close/>
                <a:moveTo>
                  <a:pt x="346519" y="224219"/>
                </a:moveTo>
                <a:lnTo>
                  <a:pt x="275177" y="262947"/>
                </a:lnTo>
                <a:lnTo>
                  <a:pt x="266005" y="308810"/>
                </a:lnTo>
                <a:close/>
                <a:moveTo>
                  <a:pt x="1217762" y="217085"/>
                </a:moveTo>
                <a:lnTo>
                  <a:pt x="1206551" y="221161"/>
                </a:lnTo>
                <a:lnTo>
                  <a:pt x="1280823" y="238487"/>
                </a:lnTo>
                <a:close/>
                <a:moveTo>
                  <a:pt x="3799614" y="216065"/>
                </a:moveTo>
                <a:lnTo>
                  <a:pt x="3771204" y="222062"/>
                </a:lnTo>
                <a:lnTo>
                  <a:pt x="3796684" y="222062"/>
                </a:lnTo>
                <a:close/>
                <a:moveTo>
                  <a:pt x="505418" y="215046"/>
                </a:moveTo>
                <a:lnTo>
                  <a:pt x="459523" y="231353"/>
                </a:lnTo>
                <a:lnTo>
                  <a:pt x="510517" y="257852"/>
                </a:lnTo>
                <a:close/>
                <a:moveTo>
                  <a:pt x="4589726" y="213008"/>
                </a:moveTo>
                <a:lnTo>
                  <a:pt x="4522460" y="234410"/>
                </a:lnTo>
                <a:lnTo>
                  <a:pt x="4618263" y="275178"/>
                </a:lnTo>
                <a:close/>
                <a:moveTo>
                  <a:pt x="1998926" y="213008"/>
                </a:moveTo>
                <a:lnTo>
                  <a:pt x="1931661" y="234410"/>
                </a:lnTo>
                <a:lnTo>
                  <a:pt x="2027463" y="275178"/>
                </a:lnTo>
                <a:close/>
                <a:moveTo>
                  <a:pt x="1207570" y="213008"/>
                </a:moveTo>
                <a:lnTo>
                  <a:pt x="1205532" y="219123"/>
                </a:lnTo>
                <a:lnTo>
                  <a:pt x="1213685" y="215046"/>
                </a:lnTo>
                <a:close/>
                <a:moveTo>
                  <a:pt x="1201455" y="210969"/>
                </a:moveTo>
                <a:lnTo>
                  <a:pt x="1202474" y="217085"/>
                </a:lnTo>
                <a:lnTo>
                  <a:pt x="1204512" y="211989"/>
                </a:lnTo>
                <a:close/>
                <a:moveTo>
                  <a:pt x="6298816" y="205874"/>
                </a:moveTo>
                <a:lnTo>
                  <a:pt x="6244800" y="286388"/>
                </a:lnTo>
                <a:lnTo>
                  <a:pt x="6348756" y="249698"/>
                </a:lnTo>
                <a:close/>
                <a:moveTo>
                  <a:pt x="4366527" y="201797"/>
                </a:moveTo>
                <a:lnTo>
                  <a:pt x="4406275" y="365884"/>
                </a:lnTo>
                <a:lnTo>
                  <a:pt x="4514307" y="234410"/>
                </a:lnTo>
                <a:close/>
                <a:moveTo>
                  <a:pt x="1775727" y="201797"/>
                </a:moveTo>
                <a:lnTo>
                  <a:pt x="1815475" y="365884"/>
                </a:lnTo>
                <a:lnTo>
                  <a:pt x="1923507" y="234410"/>
                </a:lnTo>
                <a:close/>
                <a:moveTo>
                  <a:pt x="3861878" y="201721"/>
                </a:moveTo>
                <a:lnTo>
                  <a:pt x="3803818" y="214943"/>
                </a:lnTo>
                <a:lnTo>
                  <a:pt x="3800761" y="222062"/>
                </a:lnTo>
                <a:lnTo>
                  <a:pt x="3885300" y="223079"/>
                </a:lnTo>
                <a:close/>
                <a:moveTo>
                  <a:pt x="3879190" y="197629"/>
                </a:moveTo>
                <a:lnTo>
                  <a:pt x="3865876" y="200717"/>
                </a:lnTo>
                <a:lnTo>
                  <a:pt x="3886266" y="220139"/>
                </a:lnTo>
                <a:close/>
                <a:moveTo>
                  <a:pt x="1268593" y="194663"/>
                </a:moveTo>
                <a:lnTo>
                  <a:pt x="1222858" y="215046"/>
                </a:lnTo>
                <a:lnTo>
                  <a:pt x="1305283" y="243583"/>
                </a:lnTo>
                <a:close/>
                <a:moveTo>
                  <a:pt x="724506" y="193643"/>
                </a:moveTo>
                <a:lnTo>
                  <a:pt x="687816" y="252756"/>
                </a:lnTo>
                <a:lnTo>
                  <a:pt x="765273" y="319002"/>
                </a:lnTo>
                <a:close/>
                <a:moveTo>
                  <a:pt x="3905638" y="193562"/>
                </a:moveTo>
                <a:lnTo>
                  <a:pt x="3892384" y="223163"/>
                </a:lnTo>
                <a:lnTo>
                  <a:pt x="4008610" y="225165"/>
                </a:lnTo>
                <a:close/>
                <a:moveTo>
                  <a:pt x="3902613" y="193536"/>
                </a:moveTo>
                <a:lnTo>
                  <a:pt x="3882295" y="197593"/>
                </a:lnTo>
                <a:lnTo>
                  <a:pt x="3890448" y="220015"/>
                </a:lnTo>
                <a:close/>
                <a:moveTo>
                  <a:pt x="1149477" y="192624"/>
                </a:moveTo>
                <a:lnTo>
                  <a:pt x="1199417" y="219123"/>
                </a:lnTo>
                <a:lnTo>
                  <a:pt x="1198397" y="209950"/>
                </a:lnTo>
                <a:close/>
                <a:moveTo>
                  <a:pt x="394421" y="191605"/>
                </a:moveTo>
                <a:lnTo>
                  <a:pt x="359769" y="216065"/>
                </a:lnTo>
                <a:lnTo>
                  <a:pt x="448437" y="228295"/>
                </a:lnTo>
                <a:close/>
                <a:moveTo>
                  <a:pt x="5334352" y="191562"/>
                </a:moveTo>
                <a:lnTo>
                  <a:pt x="5268106" y="224099"/>
                </a:lnTo>
                <a:lnTo>
                  <a:pt x="5385311" y="230205"/>
                </a:lnTo>
                <a:close/>
                <a:moveTo>
                  <a:pt x="2743553" y="191562"/>
                </a:moveTo>
                <a:lnTo>
                  <a:pt x="2677306" y="224099"/>
                </a:lnTo>
                <a:lnTo>
                  <a:pt x="2794511" y="230205"/>
                </a:lnTo>
                <a:close/>
                <a:moveTo>
                  <a:pt x="5426078" y="190545"/>
                </a:moveTo>
                <a:lnTo>
                  <a:pt x="5393465" y="230205"/>
                </a:lnTo>
                <a:lnTo>
                  <a:pt x="5495382" y="224099"/>
                </a:lnTo>
                <a:close/>
                <a:moveTo>
                  <a:pt x="2835278" y="190545"/>
                </a:moveTo>
                <a:lnTo>
                  <a:pt x="2802664" y="230205"/>
                </a:lnTo>
                <a:lnTo>
                  <a:pt x="2904582" y="224099"/>
                </a:lnTo>
                <a:close/>
                <a:moveTo>
                  <a:pt x="4050411" y="190495"/>
                </a:moveTo>
                <a:lnTo>
                  <a:pt x="4022884" y="226166"/>
                </a:lnTo>
                <a:lnTo>
                  <a:pt x="4181931" y="223163"/>
                </a:lnTo>
                <a:close/>
                <a:moveTo>
                  <a:pt x="1282989" y="188548"/>
                </a:moveTo>
                <a:lnTo>
                  <a:pt x="1271778" y="193643"/>
                </a:lnTo>
                <a:lnTo>
                  <a:pt x="1303372" y="234410"/>
                </a:lnTo>
                <a:close/>
                <a:moveTo>
                  <a:pt x="4696660" y="187528"/>
                </a:moveTo>
                <a:lnTo>
                  <a:pt x="4718078" y="270082"/>
                </a:lnTo>
                <a:lnTo>
                  <a:pt x="4752753" y="267024"/>
                </a:lnTo>
                <a:close/>
                <a:moveTo>
                  <a:pt x="2105861" y="187528"/>
                </a:moveTo>
                <a:lnTo>
                  <a:pt x="2127278" y="270082"/>
                </a:lnTo>
                <a:lnTo>
                  <a:pt x="2161953" y="267024"/>
                </a:lnTo>
                <a:close/>
                <a:moveTo>
                  <a:pt x="1127055" y="187528"/>
                </a:moveTo>
                <a:lnTo>
                  <a:pt x="1031253" y="246641"/>
                </a:lnTo>
                <a:lnTo>
                  <a:pt x="1116863" y="233391"/>
                </a:lnTo>
                <a:close/>
                <a:moveTo>
                  <a:pt x="5861138" y="187495"/>
                </a:moveTo>
                <a:lnTo>
                  <a:pt x="5760240" y="224099"/>
                </a:lnTo>
                <a:lnTo>
                  <a:pt x="5902925" y="224099"/>
                </a:lnTo>
                <a:close/>
                <a:moveTo>
                  <a:pt x="3270338" y="187495"/>
                </a:moveTo>
                <a:lnTo>
                  <a:pt x="3169440" y="224099"/>
                </a:lnTo>
                <a:lnTo>
                  <a:pt x="3312124" y="224099"/>
                </a:lnTo>
                <a:close/>
                <a:moveTo>
                  <a:pt x="1131132" y="186509"/>
                </a:moveTo>
                <a:lnTo>
                  <a:pt x="1119921" y="233391"/>
                </a:lnTo>
                <a:lnTo>
                  <a:pt x="1196359" y="221161"/>
                </a:lnTo>
                <a:close/>
                <a:moveTo>
                  <a:pt x="3878172" y="185382"/>
                </a:moveTo>
                <a:lnTo>
                  <a:pt x="3881227" y="194559"/>
                </a:lnTo>
                <a:lnTo>
                  <a:pt x="3897521" y="190467"/>
                </a:lnTo>
                <a:close/>
                <a:moveTo>
                  <a:pt x="603326" y="184471"/>
                </a:moveTo>
                <a:lnTo>
                  <a:pt x="641061" y="322060"/>
                </a:lnTo>
                <a:lnTo>
                  <a:pt x="683739" y="253775"/>
                </a:lnTo>
                <a:close/>
                <a:moveTo>
                  <a:pt x="4691561" y="183452"/>
                </a:moveTo>
                <a:lnTo>
                  <a:pt x="4625270" y="276197"/>
                </a:lnTo>
                <a:lnTo>
                  <a:pt x="4715018" y="270082"/>
                </a:lnTo>
                <a:close/>
                <a:moveTo>
                  <a:pt x="2100761" y="183452"/>
                </a:moveTo>
                <a:lnTo>
                  <a:pt x="2034471" y="276197"/>
                </a:lnTo>
                <a:lnTo>
                  <a:pt x="2124218" y="270082"/>
                </a:lnTo>
                <a:close/>
                <a:moveTo>
                  <a:pt x="600266" y="183452"/>
                </a:moveTo>
                <a:lnTo>
                  <a:pt x="549272" y="277216"/>
                </a:lnTo>
                <a:lnTo>
                  <a:pt x="638001" y="323079"/>
                </a:lnTo>
                <a:close/>
                <a:moveTo>
                  <a:pt x="4688586" y="182433"/>
                </a:moveTo>
                <a:lnTo>
                  <a:pt x="4592784" y="211989"/>
                </a:lnTo>
                <a:lnTo>
                  <a:pt x="4622340" y="275178"/>
                </a:lnTo>
                <a:close/>
                <a:moveTo>
                  <a:pt x="2097786" y="182433"/>
                </a:moveTo>
                <a:lnTo>
                  <a:pt x="2001984" y="211989"/>
                </a:lnTo>
                <a:lnTo>
                  <a:pt x="2031540" y="275178"/>
                </a:lnTo>
                <a:close/>
                <a:moveTo>
                  <a:pt x="597237" y="182433"/>
                </a:moveTo>
                <a:lnTo>
                  <a:pt x="508568" y="214027"/>
                </a:lnTo>
                <a:lnTo>
                  <a:pt x="513664" y="258871"/>
                </a:lnTo>
                <a:lnTo>
                  <a:pt x="546278" y="275178"/>
                </a:lnTo>
                <a:close/>
                <a:moveTo>
                  <a:pt x="605365" y="181413"/>
                </a:moveTo>
                <a:lnTo>
                  <a:pt x="685777" y="250717"/>
                </a:lnTo>
                <a:lnTo>
                  <a:pt x="722468" y="190586"/>
                </a:lnTo>
                <a:close/>
                <a:moveTo>
                  <a:pt x="4011605" y="181286"/>
                </a:moveTo>
                <a:lnTo>
                  <a:pt x="4020784" y="224091"/>
                </a:lnTo>
                <a:lnTo>
                  <a:pt x="4047301" y="190459"/>
                </a:lnTo>
                <a:close/>
                <a:moveTo>
                  <a:pt x="5157279" y="180394"/>
                </a:moveTo>
                <a:lnTo>
                  <a:pt x="5085937" y="261928"/>
                </a:lnTo>
                <a:lnTo>
                  <a:pt x="5157279" y="377095"/>
                </a:lnTo>
                <a:close/>
                <a:moveTo>
                  <a:pt x="2566479" y="180394"/>
                </a:moveTo>
                <a:lnTo>
                  <a:pt x="2495137" y="261928"/>
                </a:lnTo>
                <a:lnTo>
                  <a:pt x="2566479" y="377095"/>
                </a:lnTo>
                <a:close/>
                <a:moveTo>
                  <a:pt x="501338" y="180394"/>
                </a:moveTo>
                <a:lnTo>
                  <a:pt x="460543" y="227276"/>
                </a:lnTo>
                <a:lnTo>
                  <a:pt x="505418" y="211989"/>
                </a:lnTo>
                <a:close/>
                <a:moveTo>
                  <a:pt x="6125556" y="178228"/>
                </a:moveTo>
                <a:lnTo>
                  <a:pt x="6090904" y="364737"/>
                </a:lnTo>
                <a:lnTo>
                  <a:pt x="6138806" y="340277"/>
                </a:lnTo>
                <a:close/>
                <a:moveTo>
                  <a:pt x="5902925" y="177327"/>
                </a:moveTo>
                <a:lnTo>
                  <a:pt x="5909039" y="224099"/>
                </a:lnTo>
                <a:lnTo>
                  <a:pt x="5983440" y="224099"/>
                </a:lnTo>
                <a:close/>
                <a:moveTo>
                  <a:pt x="3312124" y="177327"/>
                </a:moveTo>
                <a:lnTo>
                  <a:pt x="3318240" y="224099"/>
                </a:lnTo>
                <a:lnTo>
                  <a:pt x="3392639" y="224099"/>
                </a:lnTo>
                <a:close/>
                <a:moveTo>
                  <a:pt x="5397541" y="176311"/>
                </a:moveTo>
                <a:lnTo>
                  <a:pt x="5392445" y="226132"/>
                </a:lnTo>
                <a:lnTo>
                  <a:pt x="5423021" y="188512"/>
                </a:lnTo>
                <a:close/>
                <a:moveTo>
                  <a:pt x="2806741" y="176311"/>
                </a:moveTo>
                <a:lnTo>
                  <a:pt x="2801646" y="226132"/>
                </a:lnTo>
                <a:lnTo>
                  <a:pt x="2832221" y="188512"/>
                </a:lnTo>
                <a:close/>
                <a:moveTo>
                  <a:pt x="3988162" y="176226"/>
                </a:moveTo>
                <a:lnTo>
                  <a:pt x="4015679" y="219117"/>
                </a:lnTo>
                <a:lnTo>
                  <a:pt x="4007526" y="180273"/>
                </a:lnTo>
                <a:close/>
                <a:moveTo>
                  <a:pt x="5896809" y="175294"/>
                </a:moveTo>
                <a:lnTo>
                  <a:pt x="5864196" y="186478"/>
                </a:lnTo>
                <a:lnTo>
                  <a:pt x="5904963" y="221048"/>
                </a:lnTo>
                <a:close/>
                <a:moveTo>
                  <a:pt x="3306009" y="175294"/>
                </a:moveTo>
                <a:lnTo>
                  <a:pt x="3273396" y="186478"/>
                </a:lnTo>
                <a:lnTo>
                  <a:pt x="3314163" y="221048"/>
                </a:lnTo>
                <a:close/>
                <a:moveTo>
                  <a:pt x="3984190" y="175226"/>
                </a:moveTo>
                <a:lnTo>
                  <a:pt x="3909812" y="191478"/>
                </a:lnTo>
                <a:lnTo>
                  <a:pt x="4015684" y="224091"/>
                </a:lnTo>
                <a:close/>
                <a:moveTo>
                  <a:pt x="3818978" y="172241"/>
                </a:moveTo>
                <a:lnTo>
                  <a:pt x="3761905" y="220028"/>
                </a:lnTo>
                <a:lnTo>
                  <a:pt x="3801652" y="211989"/>
                </a:lnTo>
                <a:close/>
                <a:moveTo>
                  <a:pt x="3915852" y="172215"/>
                </a:moveTo>
                <a:lnTo>
                  <a:pt x="3907705" y="188420"/>
                </a:lnTo>
                <a:lnTo>
                  <a:pt x="3971982" y="174225"/>
                </a:lnTo>
                <a:close/>
                <a:moveTo>
                  <a:pt x="6127595" y="170202"/>
                </a:moveTo>
                <a:lnTo>
                  <a:pt x="6141863" y="338366"/>
                </a:lnTo>
                <a:lnTo>
                  <a:pt x="6238684" y="288427"/>
                </a:lnTo>
                <a:close/>
                <a:moveTo>
                  <a:pt x="3830308" y="170190"/>
                </a:moveTo>
                <a:lnTo>
                  <a:pt x="3862896" y="198652"/>
                </a:lnTo>
                <a:lnTo>
                  <a:pt x="3878172" y="194559"/>
                </a:lnTo>
                <a:lnTo>
                  <a:pt x="3875117" y="183415"/>
                </a:lnTo>
                <a:close/>
                <a:moveTo>
                  <a:pt x="3874014" y="170077"/>
                </a:moveTo>
                <a:lnTo>
                  <a:pt x="3877071" y="181318"/>
                </a:lnTo>
                <a:lnTo>
                  <a:pt x="3903570" y="189492"/>
                </a:lnTo>
                <a:lnTo>
                  <a:pt x="3911723" y="172121"/>
                </a:lnTo>
                <a:close/>
                <a:moveTo>
                  <a:pt x="5382254" y="169183"/>
                </a:moveTo>
                <a:lnTo>
                  <a:pt x="5389388" y="219015"/>
                </a:lnTo>
                <a:lnTo>
                  <a:pt x="5394484" y="175294"/>
                </a:lnTo>
                <a:close/>
                <a:moveTo>
                  <a:pt x="5379196" y="169183"/>
                </a:moveTo>
                <a:lnTo>
                  <a:pt x="5337410" y="189529"/>
                </a:lnTo>
                <a:lnTo>
                  <a:pt x="5387349" y="228166"/>
                </a:lnTo>
                <a:close/>
                <a:moveTo>
                  <a:pt x="2791454" y="169183"/>
                </a:moveTo>
                <a:lnTo>
                  <a:pt x="2798588" y="219015"/>
                </a:lnTo>
                <a:lnTo>
                  <a:pt x="2803684" y="175294"/>
                </a:lnTo>
                <a:close/>
                <a:moveTo>
                  <a:pt x="2788396" y="169183"/>
                </a:moveTo>
                <a:lnTo>
                  <a:pt x="2746610" y="189529"/>
                </a:lnTo>
                <a:lnTo>
                  <a:pt x="2796549" y="228166"/>
                </a:lnTo>
                <a:close/>
                <a:moveTo>
                  <a:pt x="3824198" y="169177"/>
                </a:moveTo>
                <a:lnTo>
                  <a:pt x="3805856" y="210842"/>
                </a:lnTo>
                <a:lnTo>
                  <a:pt x="3858823" y="199687"/>
                </a:lnTo>
                <a:close/>
                <a:moveTo>
                  <a:pt x="3836304" y="168055"/>
                </a:moveTo>
                <a:lnTo>
                  <a:pt x="3872995" y="180296"/>
                </a:lnTo>
                <a:lnTo>
                  <a:pt x="3869937" y="170077"/>
                </a:lnTo>
                <a:close/>
                <a:moveTo>
                  <a:pt x="4005488" y="167145"/>
                </a:moveTo>
                <a:lnTo>
                  <a:pt x="3990200" y="173143"/>
                </a:lnTo>
                <a:lnTo>
                  <a:pt x="4007526" y="177227"/>
                </a:lnTo>
                <a:close/>
                <a:moveTo>
                  <a:pt x="5647174" y="166126"/>
                </a:moveTo>
                <a:lnTo>
                  <a:pt x="5612499" y="333170"/>
                </a:lnTo>
                <a:lnTo>
                  <a:pt x="5748074" y="225115"/>
                </a:lnTo>
                <a:close/>
                <a:moveTo>
                  <a:pt x="5643094" y="166126"/>
                </a:moveTo>
                <a:lnTo>
                  <a:pt x="5504523" y="226132"/>
                </a:lnTo>
                <a:lnTo>
                  <a:pt x="5608419" y="333170"/>
                </a:lnTo>
                <a:close/>
                <a:moveTo>
                  <a:pt x="3056374" y="166126"/>
                </a:moveTo>
                <a:lnTo>
                  <a:pt x="3021699" y="333170"/>
                </a:lnTo>
                <a:lnTo>
                  <a:pt x="3157274" y="225115"/>
                </a:lnTo>
                <a:close/>
                <a:moveTo>
                  <a:pt x="3052295" y="166126"/>
                </a:moveTo>
                <a:lnTo>
                  <a:pt x="2913722" y="226132"/>
                </a:lnTo>
                <a:lnTo>
                  <a:pt x="3017620" y="333170"/>
                </a:lnTo>
                <a:close/>
                <a:moveTo>
                  <a:pt x="3775154" y="162049"/>
                </a:moveTo>
                <a:lnTo>
                  <a:pt x="3758853" y="218104"/>
                </a:lnTo>
                <a:lnTo>
                  <a:pt x="3819998" y="167054"/>
                </a:lnTo>
                <a:close/>
                <a:moveTo>
                  <a:pt x="6206071" y="160011"/>
                </a:moveTo>
                <a:lnTo>
                  <a:pt x="6129633" y="167145"/>
                </a:lnTo>
                <a:lnTo>
                  <a:pt x="6237665" y="283331"/>
                </a:lnTo>
                <a:close/>
                <a:moveTo>
                  <a:pt x="5079822" y="160011"/>
                </a:moveTo>
                <a:lnTo>
                  <a:pt x="5085937" y="257852"/>
                </a:lnTo>
                <a:lnTo>
                  <a:pt x="5155241" y="177337"/>
                </a:lnTo>
                <a:close/>
                <a:moveTo>
                  <a:pt x="2489022" y="160011"/>
                </a:moveTo>
                <a:lnTo>
                  <a:pt x="2495137" y="257852"/>
                </a:lnTo>
                <a:lnTo>
                  <a:pt x="2564441" y="177337"/>
                </a:lnTo>
                <a:close/>
                <a:moveTo>
                  <a:pt x="5396522" y="156953"/>
                </a:moveTo>
                <a:lnTo>
                  <a:pt x="5383273" y="166126"/>
                </a:lnTo>
                <a:lnTo>
                  <a:pt x="5394484" y="172241"/>
                </a:lnTo>
                <a:close/>
                <a:moveTo>
                  <a:pt x="3731457" y="156953"/>
                </a:moveTo>
                <a:lnTo>
                  <a:pt x="3755813" y="218104"/>
                </a:lnTo>
                <a:lnTo>
                  <a:pt x="3771077" y="161030"/>
                </a:lnTo>
                <a:close/>
                <a:moveTo>
                  <a:pt x="2805722" y="156953"/>
                </a:moveTo>
                <a:lnTo>
                  <a:pt x="2792473" y="166126"/>
                </a:lnTo>
                <a:lnTo>
                  <a:pt x="2803684" y="172241"/>
                </a:lnTo>
                <a:close/>
                <a:moveTo>
                  <a:pt x="1364395" y="156953"/>
                </a:moveTo>
                <a:lnTo>
                  <a:pt x="1312418" y="244602"/>
                </a:lnTo>
                <a:lnTo>
                  <a:pt x="1354204" y="245621"/>
                </a:lnTo>
                <a:close/>
                <a:moveTo>
                  <a:pt x="6243781" y="155934"/>
                </a:moveTo>
                <a:lnTo>
                  <a:pt x="6209129" y="158992"/>
                </a:lnTo>
                <a:lnTo>
                  <a:pt x="6241742" y="285369"/>
                </a:lnTo>
                <a:lnTo>
                  <a:pt x="6296777" y="202816"/>
                </a:lnTo>
                <a:close/>
                <a:moveTo>
                  <a:pt x="1362357" y="153896"/>
                </a:moveTo>
                <a:lnTo>
                  <a:pt x="1286046" y="186509"/>
                </a:lnTo>
                <a:lnTo>
                  <a:pt x="1309487" y="242564"/>
                </a:lnTo>
                <a:close/>
                <a:moveTo>
                  <a:pt x="1239164" y="153896"/>
                </a:moveTo>
                <a:lnTo>
                  <a:pt x="1209608" y="209950"/>
                </a:lnTo>
                <a:lnTo>
                  <a:pt x="1217762" y="213008"/>
                </a:lnTo>
                <a:lnTo>
                  <a:pt x="1266682" y="191605"/>
                </a:lnTo>
                <a:close/>
                <a:moveTo>
                  <a:pt x="1190244" y="153896"/>
                </a:moveTo>
                <a:lnTo>
                  <a:pt x="1134189" y="184471"/>
                </a:lnTo>
                <a:lnTo>
                  <a:pt x="1197378" y="205874"/>
                </a:lnTo>
                <a:close/>
                <a:moveTo>
                  <a:pt x="1368472" y="152876"/>
                </a:moveTo>
                <a:lnTo>
                  <a:pt x="1357261" y="245621"/>
                </a:lnTo>
                <a:lnTo>
                  <a:pt x="1492812" y="247660"/>
                </a:lnTo>
                <a:close/>
                <a:moveTo>
                  <a:pt x="337347" y="152876"/>
                </a:moveTo>
                <a:lnTo>
                  <a:pt x="356711" y="215046"/>
                </a:lnTo>
                <a:lnTo>
                  <a:pt x="391363" y="189567"/>
                </a:lnTo>
                <a:close/>
                <a:moveTo>
                  <a:pt x="6335506" y="150838"/>
                </a:moveTo>
                <a:lnTo>
                  <a:pt x="6300855" y="202816"/>
                </a:lnTo>
                <a:lnTo>
                  <a:pt x="6349775" y="245621"/>
                </a:lnTo>
                <a:close/>
                <a:moveTo>
                  <a:pt x="5459711" y="148800"/>
                </a:moveTo>
                <a:lnTo>
                  <a:pt x="5428117" y="187495"/>
                </a:lnTo>
                <a:lnTo>
                  <a:pt x="5497420" y="222065"/>
                </a:lnTo>
                <a:close/>
                <a:moveTo>
                  <a:pt x="2868911" y="148800"/>
                </a:moveTo>
                <a:lnTo>
                  <a:pt x="2837316" y="187495"/>
                </a:lnTo>
                <a:lnTo>
                  <a:pt x="2906620" y="222065"/>
                </a:lnTo>
                <a:close/>
                <a:moveTo>
                  <a:pt x="968064" y="148800"/>
                </a:moveTo>
                <a:lnTo>
                  <a:pt x="871242" y="252756"/>
                </a:lnTo>
                <a:lnTo>
                  <a:pt x="1020934" y="248679"/>
                </a:lnTo>
                <a:close/>
                <a:moveTo>
                  <a:pt x="453442" y="148800"/>
                </a:moveTo>
                <a:lnTo>
                  <a:pt x="397478" y="189567"/>
                </a:lnTo>
                <a:lnTo>
                  <a:pt x="453442" y="228295"/>
                </a:lnTo>
                <a:close/>
                <a:moveTo>
                  <a:pt x="6338564" y="148672"/>
                </a:moveTo>
                <a:lnTo>
                  <a:pt x="6352832" y="248552"/>
                </a:lnTo>
                <a:lnTo>
                  <a:pt x="6504689" y="212880"/>
                </a:lnTo>
                <a:close/>
                <a:moveTo>
                  <a:pt x="6333468" y="147781"/>
                </a:moveTo>
                <a:lnTo>
                  <a:pt x="6247857" y="155934"/>
                </a:lnTo>
                <a:lnTo>
                  <a:pt x="6297797" y="200778"/>
                </a:lnTo>
                <a:close/>
                <a:moveTo>
                  <a:pt x="3619269" y="143704"/>
                </a:moveTo>
                <a:lnTo>
                  <a:pt x="3541775" y="296535"/>
                </a:lnTo>
                <a:lnTo>
                  <a:pt x="3752844" y="223107"/>
                </a:lnTo>
                <a:close/>
                <a:moveTo>
                  <a:pt x="3625399" y="143283"/>
                </a:moveTo>
                <a:lnTo>
                  <a:pt x="3752773" y="219112"/>
                </a:lnTo>
                <a:lnTo>
                  <a:pt x="3727375" y="155580"/>
                </a:lnTo>
                <a:close/>
                <a:moveTo>
                  <a:pt x="5000326" y="142685"/>
                </a:moveTo>
                <a:lnTo>
                  <a:pt x="5081860" y="255813"/>
                </a:lnTo>
                <a:lnTo>
                  <a:pt x="5075745" y="158992"/>
                </a:lnTo>
                <a:close/>
                <a:moveTo>
                  <a:pt x="4996250" y="142685"/>
                </a:moveTo>
                <a:lnTo>
                  <a:pt x="4918792" y="272120"/>
                </a:lnTo>
                <a:lnTo>
                  <a:pt x="5080841" y="260909"/>
                </a:lnTo>
                <a:close/>
                <a:moveTo>
                  <a:pt x="2409526" y="142685"/>
                </a:moveTo>
                <a:lnTo>
                  <a:pt x="2491060" y="255813"/>
                </a:lnTo>
                <a:lnTo>
                  <a:pt x="2484945" y="158992"/>
                </a:lnTo>
                <a:close/>
                <a:moveTo>
                  <a:pt x="2405450" y="142685"/>
                </a:moveTo>
                <a:lnTo>
                  <a:pt x="2327993" y="272120"/>
                </a:lnTo>
                <a:lnTo>
                  <a:pt x="2490041" y="260909"/>
                </a:lnTo>
                <a:close/>
                <a:moveTo>
                  <a:pt x="3615271" y="142481"/>
                </a:moveTo>
                <a:lnTo>
                  <a:pt x="3509277" y="158904"/>
                </a:lnTo>
                <a:lnTo>
                  <a:pt x="3538833" y="294437"/>
                </a:lnTo>
                <a:close/>
                <a:moveTo>
                  <a:pt x="533974" y="141666"/>
                </a:moveTo>
                <a:lnTo>
                  <a:pt x="504398" y="176317"/>
                </a:lnTo>
                <a:lnTo>
                  <a:pt x="508477" y="209950"/>
                </a:lnTo>
                <a:lnTo>
                  <a:pt x="596187" y="179375"/>
                </a:lnTo>
                <a:close/>
                <a:moveTo>
                  <a:pt x="5398560" y="138608"/>
                </a:moveTo>
                <a:lnTo>
                  <a:pt x="5385311" y="161030"/>
                </a:lnTo>
                <a:lnTo>
                  <a:pt x="5396522" y="152876"/>
                </a:lnTo>
                <a:close/>
                <a:moveTo>
                  <a:pt x="2807761" y="138608"/>
                </a:moveTo>
                <a:lnTo>
                  <a:pt x="2794511" y="161030"/>
                </a:lnTo>
                <a:lnTo>
                  <a:pt x="2805722" y="152876"/>
                </a:lnTo>
                <a:close/>
                <a:moveTo>
                  <a:pt x="3858726" y="136570"/>
                </a:moveTo>
                <a:lnTo>
                  <a:pt x="3827132" y="164051"/>
                </a:lnTo>
                <a:lnTo>
                  <a:pt x="3869006" y="166126"/>
                </a:lnTo>
                <a:close/>
                <a:moveTo>
                  <a:pt x="296580" y="136570"/>
                </a:moveTo>
                <a:lnTo>
                  <a:pt x="213008" y="293523"/>
                </a:lnTo>
                <a:lnTo>
                  <a:pt x="272120" y="260909"/>
                </a:lnTo>
                <a:close/>
                <a:moveTo>
                  <a:pt x="1224896" y="135551"/>
                </a:moveTo>
                <a:lnTo>
                  <a:pt x="1193302" y="152876"/>
                </a:lnTo>
                <a:lnTo>
                  <a:pt x="1201455" y="206893"/>
                </a:lnTo>
                <a:lnTo>
                  <a:pt x="1206551" y="208931"/>
                </a:lnTo>
                <a:lnTo>
                  <a:pt x="1235979" y="150838"/>
                </a:lnTo>
                <a:close/>
                <a:moveTo>
                  <a:pt x="1008831" y="133512"/>
                </a:moveTo>
                <a:lnTo>
                  <a:pt x="1024118" y="247644"/>
                </a:lnTo>
                <a:lnTo>
                  <a:pt x="1126036" y="184471"/>
                </a:lnTo>
                <a:close/>
                <a:moveTo>
                  <a:pt x="5260972" y="131474"/>
                </a:moveTo>
                <a:lnTo>
                  <a:pt x="5334352" y="187495"/>
                </a:lnTo>
                <a:lnTo>
                  <a:pt x="5376139" y="167145"/>
                </a:lnTo>
                <a:close/>
                <a:moveTo>
                  <a:pt x="4093197" y="131474"/>
                </a:moveTo>
                <a:lnTo>
                  <a:pt x="4008545" y="166126"/>
                </a:lnTo>
                <a:lnTo>
                  <a:pt x="4010585" y="178228"/>
                </a:lnTo>
                <a:lnTo>
                  <a:pt x="4049341" y="187401"/>
                </a:lnTo>
                <a:close/>
                <a:moveTo>
                  <a:pt x="2670172" y="131474"/>
                </a:moveTo>
                <a:lnTo>
                  <a:pt x="2743553" y="187495"/>
                </a:lnTo>
                <a:lnTo>
                  <a:pt x="2785338" y="167145"/>
                </a:lnTo>
                <a:close/>
                <a:moveTo>
                  <a:pt x="305752" y="131474"/>
                </a:moveTo>
                <a:lnTo>
                  <a:pt x="349577" y="204854"/>
                </a:lnTo>
                <a:lnTo>
                  <a:pt x="333270" y="149819"/>
                </a:lnTo>
                <a:close/>
                <a:moveTo>
                  <a:pt x="6637118" y="131346"/>
                </a:moveTo>
                <a:lnTo>
                  <a:pt x="6513862" y="212880"/>
                </a:lnTo>
                <a:lnTo>
                  <a:pt x="6639125" y="270973"/>
                </a:lnTo>
                <a:close/>
                <a:moveTo>
                  <a:pt x="5254857" y="130455"/>
                </a:moveTo>
                <a:lnTo>
                  <a:pt x="5264029" y="223082"/>
                </a:lnTo>
                <a:lnTo>
                  <a:pt x="5331295" y="189529"/>
                </a:lnTo>
                <a:close/>
                <a:moveTo>
                  <a:pt x="4099316" y="130455"/>
                </a:moveTo>
                <a:lnTo>
                  <a:pt x="4053421" y="188420"/>
                </a:lnTo>
                <a:lnTo>
                  <a:pt x="4190051" y="221034"/>
                </a:lnTo>
                <a:close/>
                <a:moveTo>
                  <a:pt x="2664057" y="130455"/>
                </a:moveTo>
                <a:lnTo>
                  <a:pt x="2673229" y="223082"/>
                </a:lnTo>
                <a:lnTo>
                  <a:pt x="2740495" y="189529"/>
                </a:lnTo>
                <a:close/>
                <a:moveTo>
                  <a:pt x="300657" y="130455"/>
                </a:moveTo>
                <a:lnTo>
                  <a:pt x="276196" y="258871"/>
                </a:lnTo>
                <a:lnTo>
                  <a:pt x="352635" y="217085"/>
                </a:lnTo>
                <a:close/>
                <a:moveTo>
                  <a:pt x="3784454" y="128416"/>
                </a:moveTo>
                <a:lnTo>
                  <a:pt x="3776297" y="158992"/>
                </a:lnTo>
                <a:lnTo>
                  <a:pt x="3818989" y="164051"/>
                </a:lnTo>
                <a:close/>
                <a:moveTo>
                  <a:pt x="6783816" y="128289"/>
                </a:moveTo>
                <a:lnTo>
                  <a:pt x="6640128" y="130327"/>
                </a:lnTo>
                <a:lnTo>
                  <a:pt x="6642151" y="269954"/>
                </a:lnTo>
                <a:close/>
                <a:moveTo>
                  <a:pt x="4549978" y="126378"/>
                </a:moveTo>
                <a:lnTo>
                  <a:pt x="4520422" y="231353"/>
                </a:lnTo>
                <a:lnTo>
                  <a:pt x="4588707" y="209950"/>
                </a:lnTo>
                <a:close/>
                <a:moveTo>
                  <a:pt x="1959178" y="126378"/>
                </a:moveTo>
                <a:lnTo>
                  <a:pt x="1929622" y="231353"/>
                </a:lnTo>
                <a:lnTo>
                  <a:pt x="1997907" y="209950"/>
                </a:lnTo>
                <a:close/>
                <a:moveTo>
                  <a:pt x="326136" y="126378"/>
                </a:moveTo>
                <a:lnTo>
                  <a:pt x="305752" y="127397"/>
                </a:lnTo>
                <a:lnTo>
                  <a:pt x="331232" y="144723"/>
                </a:lnTo>
                <a:close/>
                <a:moveTo>
                  <a:pt x="990486" y="125359"/>
                </a:moveTo>
                <a:lnTo>
                  <a:pt x="971121" y="146761"/>
                </a:lnTo>
                <a:lnTo>
                  <a:pt x="1019914" y="240526"/>
                </a:lnTo>
                <a:lnTo>
                  <a:pt x="1004663" y="131474"/>
                </a:lnTo>
                <a:close/>
                <a:moveTo>
                  <a:pt x="4552017" y="124340"/>
                </a:moveTo>
                <a:lnTo>
                  <a:pt x="4591764" y="208931"/>
                </a:lnTo>
                <a:lnTo>
                  <a:pt x="4687482" y="179375"/>
                </a:lnTo>
                <a:close/>
                <a:moveTo>
                  <a:pt x="4546921" y="124340"/>
                </a:moveTo>
                <a:lnTo>
                  <a:pt x="4369584" y="198739"/>
                </a:lnTo>
                <a:lnTo>
                  <a:pt x="4516345" y="232372"/>
                </a:lnTo>
                <a:close/>
                <a:moveTo>
                  <a:pt x="1961216" y="124340"/>
                </a:moveTo>
                <a:lnTo>
                  <a:pt x="2000964" y="208931"/>
                </a:lnTo>
                <a:lnTo>
                  <a:pt x="2096682" y="179375"/>
                </a:lnTo>
                <a:close/>
                <a:moveTo>
                  <a:pt x="1956121" y="124340"/>
                </a:moveTo>
                <a:lnTo>
                  <a:pt x="1778784" y="198739"/>
                </a:lnTo>
                <a:lnTo>
                  <a:pt x="1925545" y="232372"/>
                </a:lnTo>
                <a:close/>
                <a:moveTo>
                  <a:pt x="494199" y="123320"/>
                </a:moveTo>
                <a:lnTo>
                  <a:pt x="459523" y="223200"/>
                </a:lnTo>
                <a:lnTo>
                  <a:pt x="500318" y="175298"/>
                </a:lnTo>
                <a:close/>
                <a:moveTo>
                  <a:pt x="5445442" y="122301"/>
                </a:moveTo>
                <a:lnTo>
                  <a:pt x="5399580" y="154915"/>
                </a:lnTo>
                <a:lnTo>
                  <a:pt x="5397541" y="173260"/>
                </a:lnTo>
                <a:lnTo>
                  <a:pt x="5425059" y="186478"/>
                </a:lnTo>
                <a:lnTo>
                  <a:pt x="5457673" y="145742"/>
                </a:lnTo>
                <a:close/>
                <a:moveTo>
                  <a:pt x="2854642" y="122301"/>
                </a:moveTo>
                <a:lnTo>
                  <a:pt x="2808779" y="154915"/>
                </a:lnTo>
                <a:lnTo>
                  <a:pt x="2806741" y="173260"/>
                </a:lnTo>
                <a:lnTo>
                  <a:pt x="2834259" y="186478"/>
                </a:lnTo>
                <a:lnTo>
                  <a:pt x="2866872" y="145742"/>
                </a:lnTo>
                <a:close/>
                <a:moveTo>
                  <a:pt x="551312" y="122301"/>
                </a:moveTo>
                <a:lnTo>
                  <a:pt x="537034" y="138608"/>
                </a:lnTo>
                <a:lnTo>
                  <a:pt x="593127" y="173260"/>
                </a:lnTo>
                <a:close/>
                <a:moveTo>
                  <a:pt x="1255471" y="121282"/>
                </a:moveTo>
                <a:lnTo>
                  <a:pt x="1240184" y="150838"/>
                </a:lnTo>
                <a:lnTo>
                  <a:pt x="1269740" y="190586"/>
                </a:lnTo>
                <a:lnTo>
                  <a:pt x="1281970" y="185490"/>
                </a:lnTo>
                <a:close/>
                <a:moveTo>
                  <a:pt x="1251267" y="121282"/>
                </a:moveTo>
                <a:lnTo>
                  <a:pt x="1227899" y="133512"/>
                </a:lnTo>
                <a:lnTo>
                  <a:pt x="1238018" y="147781"/>
                </a:lnTo>
                <a:close/>
                <a:moveTo>
                  <a:pt x="1258401" y="120263"/>
                </a:moveTo>
                <a:lnTo>
                  <a:pt x="1284900" y="183452"/>
                </a:lnTo>
                <a:lnTo>
                  <a:pt x="1362357" y="150838"/>
                </a:lnTo>
                <a:close/>
                <a:moveTo>
                  <a:pt x="492159" y="120263"/>
                </a:moveTo>
                <a:lnTo>
                  <a:pt x="456464" y="146761"/>
                </a:lnTo>
                <a:lnTo>
                  <a:pt x="456464" y="221161"/>
                </a:lnTo>
                <a:close/>
                <a:moveTo>
                  <a:pt x="452441" y="120263"/>
                </a:moveTo>
                <a:lnTo>
                  <a:pt x="329193" y="126378"/>
                </a:lnTo>
                <a:lnTo>
                  <a:pt x="335308" y="147781"/>
                </a:lnTo>
                <a:lnTo>
                  <a:pt x="394421" y="187528"/>
                </a:lnTo>
                <a:lnTo>
                  <a:pt x="453442" y="144723"/>
                </a:lnTo>
                <a:close/>
                <a:moveTo>
                  <a:pt x="497259" y="119244"/>
                </a:moveTo>
                <a:lnTo>
                  <a:pt x="503378" y="172241"/>
                </a:lnTo>
                <a:lnTo>
                  <a:pt x="531934" y="139627"/>
                </a:lnTo>
                <a:close/>
                <a:moveTo>
                  <a:pt x="5784701" y="118225"/>
                </a:moveTo>
                <a:lnTo>
                  <a:pt x="5862157" y="184445"/>
                </a:lnTo>
                <a:lnTo>
                  <a:pt x="5893752" y="173260"/>
                </a:lnTo>
                <a:close/>
                <a:moveTo>
                  <a:pt x="3193900" y="118225"/>
                </a:moveTo>
                <a:lnTo>
                  <a:pt x="3271357" y="184445"/>
                </a:lnTo>
                <a:lnTo>
                  <a:pt x="3302952" y="173260"/>
                </a:lnTo>
                <a:close/>
                <a:moveTo>
                  <a:pt x="490119" y="118225"/>
                </a:moveTo>
                <a:lnTo>
                  <a:pt x="456464" y="119244"/>
                </a:lnTo>
                <a:lnTo>
                  <a:pt x="456464" y="142685"/>
                </a:lnTo>
                <a:close/>
                <a:moveTo>
                  <a:pt x="1498927" y="117205"/>
                </a:moveTo>
                <a:lnTo>
                  <a:pt x="1498927" y="247660"/>
                </a:lnTo>
                <a:lnTo>
                  <a:pt x="1575365" y="243583"/>
                </a:lnTo>
                <a:close/>
                <a:moveTo>
                  <a:pt x="6197918" y="116186"/>
                </a:moveTo>
                <a:lnTo>
                  <a:pt x="6209129" y="155934"/>
                </a:lnTo>
                <a:lnTo>
                  <a:pt x="6240723" y="152876"/>
                </a:lnTo>
                <a:close/>
                <a:moveTo>
                  <a:pt x="6200975" y="114148"/>
                </a:moveTo>
                <a:lnTo>
                  <a:pt x="6244800" y="152876"/>
                </a:lnTo>
                <a:lnTo>
                  <a:pt x="6326334" y="145742"/>
                </a:lnTo>
                <a:close/>
                <a:moveTo>
                  <a:pt x="5774509" y="114148"/>
                </a:moveTo>
                <a:lnTo>
                  <a:pt x="5752087" y="223082"/>
                </a:lnTo>
                <a:lnTo>
                  <a:pt x="5858081" y="185462"/>
                </a:lnTo>
                <a:close/>
                <a:moveTo>
                  <a:pt x="3183709" y="114148"/>
                </a:moveTo>
                <a:lnTo>
                  <a:pt x="3161287" y="223082"/>
                </a:lnTo>
                <a:lnTo>
                  <a:pt x="3267281" y="185462"/>
                </a:lnTo>
                <a:close/>
                <a:moveTo>
                  <a:pt x="6194860" y="114020"/>
                </a:moveTo>
                <a:lnTo>
                  <a:pt x="6131671" y="162941"/>
                </a:lnTo>
                <a:lnTo>
                  <a:pt x="6205052" y="156826"/>
                </a:lnTo>
                <a:close/>
                <a:moveTo>
                  <a:pt x="5771451" y="113129"/>
                </a:moveTo>
                <a:lnTo>
                  <a:pt x="5649214" y="163068"/>
                </a:lnTo>
                <a:lnTo>
                  <a:pt x="5749077" y="223082"/>
                </a:lnTo>
                <a:close/>
                <a:moveTo>
                  <a:pt x="3180651" y="113129"/>
                </a:moveTo>
                <a:lnTo>
                  <a:pt x="3058414" y="163068"/>
                </a:lnTo>
                <a:lnTo>
                  <a:pt x="3158277" y="223082"/>
                </a:lnTo>
                <a:close/>
                <a:moveTo>
                  <a:pt x="1495869" y="113129"/>
                </a:moveTo>
                <a:lnTo>
                  <a:pt x="1370511" y="150838"/>
                </a:lnTo>
                <a:lnTo>
                  <a:pt x="1495869" y="246641"/>
                </a:lnTo>
                <a:close/>
                <a:moveTo>
                  <a:pt x="1002716" y="113129"/>
                </a:moveTo>
                <a:lnTo>
                  <a:pt x="992524" y="123320"/>
                </a:lnTo>
                <a:lnTo>
                  <a:pt x="1004754" y="128416"/>
                </a:lnTo>
                <a:close/>
                <a:moveTo>
                  <a:pt x="1005773" y="112110"/>
                </a:moveTo>
                <a:lnTo>
                  <a:pt x="1007812" y="129435"/>
                </a:lnTo>
                <a:lnTo>
                  <a:pt x="1106672" y="172241"/>
                </a:lnTo>
                <a:close/>
                <a:moveTo>
                  <a:pt x="1183110" y="111090"/>
                </a:moveTo>
                <a:lnTo>
                  <a:pt x="1135209" y="179375"/>
                </a:lnTo>
                <a:lnTo>
                  <a:pt x="1189225" y="150838"/>
                </a:lnTo>
                <a:close/>
                <a:moveTo>
                  <a:pt x="321040" y="111090"/>
                </a:moveTo>
                <a:lnTo>
                  <a:pt x="305752" y="124340"/>
                </a:lnTo>
                <a:lnTo>
                  <a:pt x="325117" y="123320"/>
                </a:lnTo>
                <a:close/>
                <a:moveTo>
                  <a:pt x="1269612" y="110071"/>
                </a:moveTo>
                <a:lnTo>
                  <a:pt x="1259420" y="117205"/>
                </a:lnTo>
                <a:lnTo>
                  <a:pt x="1339935" y="140646"/>
                </a:lnTo>
                <a:close/>
                <a:moveTo>
                  <a:pt x="950738" y="108033"/>
                </a:moveTo>
                <a:lnTo>
                  <a:pt x="969083" y="143704"/>
                </a:lnTo>
                <a:lnTo>
                  <a:pt x="987428" y="124340"/>
                </a:lnTo>
                <a:close/>
                <a:moveTo>
                  <a:pt x="946661" y="108033"/>
                </a:moveTo>
                <a:lnTo>
                  <a:pt x="875319" y="244602"/>
                </a:lnTo>
                <a:lnTo>
                  <a:pt x="967045" y="145742"/>
                </a:lnTo>
                <a:close/>
                <a:moveTo>
                  <a:pt x="956853" y="107014"/>
                </a:moveTo>
                <a:lnTo>
                  <a:pt x="989466" y="121282"/>
                </a:lnTo>
                <a:lnTo>
                  <a:pt x="999658" y="110071"/>
                </a:lnTo>
                <a:close/>
                <a:moveTo>
                  <a:pt x="1257382" y="104975"/>
                </a:moveTo>
                <a:lnTo>
                  <a:pt x="1257382" y="114148"/>
                </a:lnTo>
                <a:lnTo>
                  <a:pt x="1265536" y="109052"/>
                </a:lnTo>
                <a:close/>
                <a:moveTo>
                  <a:pt x="530914" y="97841"/>
                </a:moveTo>
                <a:lnTo>
                  <a:pt x="498279" y="116186"/>
                </a:lnTo>
                <a:lnTo>
                  <a:pt x="533974" y="136570"/>
                </a:lnTo>
                <a:lnTo>
                  <a:pt x="548252" y="119244"/>
                </a:lnTo>
                <a:close/>
                <a:moveTo>
                  <a:pt x="4923888" y="96822"/>
                </a:moveTo>
                <a:lnTo>
                  <a:pt x="4917773" y="267024"/>
                </a:lnTo>
                <a:lnTo>
                  <a:pt x="4994211" y="140646"/>
                </a:lnTo>
                <a:close/>
                <a:moveTo>
                  <a:pt x="3580522" y="96822"/>
                </a:moveTo>
                <a:lnTo>
                  <a:pt x="3513262" y="154915"/>
                </a:lnTo>
                <a:lnTo>
                  <a:pt x="3615190" y="139627"/>
                </a:lnTo>
                <a:close/>
                <a:moveTo>
                  <a:pt x="2333088" y="96822"/>
                </a:moveTo>
                <a:lnTo>
                  <a:pt x="2326973" y="267024"/>
                </a:lnTo>
                <a:lnTo>
                  <a:pt x="2403411" y="140646"/>
                </a:lnTo>
                <a:close/>
                <a:moveTo>
                  <a:pt x="455444" y="96822"/>
                </a:moveTo>
                <a:lnTo>
                  <a:pt x="456464" y="116186"/>
                </a:lnTo>
                <a:lnTo>
                  <a:pt x="489100" y="114148"/>
                </a:lnTo>
                <a:close/>
                <a:moveTo>
                  <a:pt x="1194321" y="94784"/>
                </a:moveTo>
                <a:lnTo>
                  <a:pt x="1186167" y="107014"/>
                </a:lnTo>
                <a:lnTo>
                  <a:pt x="1192282" y="148800"/>
                </a:lnTo>
                <a:lnTo>
                  <a:pt x="1222858" y="132493"/>
                </a:lnTo>
                <a:close/>
                <a:moveTo>
                  <a:pt x="5327218" y="91726"/>
                </a:moveTo>
                <a:lnTo>
                  <a:pt x="5256895" y="126378"/>
                </a:lnTo>
                <a:lnTo>
                  <a:pt x="5376139" y="164087"/>
                </a:lnTo>
                <a:close/>
                <a:moveTo>
                  <a:pt x="2736418" y="91726"/>
                </a:moveTo>
                <a:lnTo>
                  <a:pt x="2666095" y="126378"/>
                </a:lnTo>
                <a:lnTo>
                  <a:pt x="2785338" y="164087"/>
                </a:lnTo>
                <a:close/>
                <a:moveTo>
                  <a:pt x="4962617" y="89688"/>
                </a:moveTo>
                <a:lnTo>
                  <a:pt x="4926946" y="94784"/>
                </a:lnTo>
                <a:lnTo>
                  <a:pt x="4991154" y="134531"/>
                </a:lnTo>
                <a:close/>
                <a:moveTo>
                  <a:pt x="2371817" y="89688"/>
                </a:moveTo>
                <a:lnTo>
                  <a:pt x="2336146" y="94784"/>
                </a:lnTo>
                <a:lnTo>
                  <a:pt x="2400354" y="134531"/>
                </a:lnTo>
                <a:close/>
                <a:moveTo>
                  <a:pt x="1098518" y="89688"/>
                </a:moveTo>
                <a:lnTo>
                  <a:pt x="1007812" y="110071"/>
                </a:lnTo>
                <a:lnTo>
                  <a:pt x="1127055" y="180394"/>
                </a:lnTo>
                <a:close/>
                <a:moveTo>
                  <a:pt x="1198397" y="88669"/>
                </a:moveTo>
                <a:lnTo>
                  <a:pt x="1196359" y="91726"/>
                </a:lnTo>
                <a:lnTo>
                  <a:pt x="1225915" y="131474"/>
                </a:lnTo>
                <a:lnTo>
                  <a:pt x="1252414" y="117205"/>
                </a:lnTo>
                <a:close/>
                <a:moveTo>
                  <a:pt x="5428117" y="87649"/>
                </a:moveTo>
                <a:lnTo>
                  <a:pt x="5402637" y="131474"/>
                </a:lnTo>
                <a:lnTo>
                  <a:pt x="5400599" y="149819"/>
                </a:lnTo>
                <a:lnTo>
                  <a:pt x="5444423" y="119244"/>
                </a:lnTo>
                <a:close/>
                <a:moveTo>
                  <a:pt x="2837316" y="87649"/>
                </a:moveTo>
                <a:lnTo>
                  <a:pt x="2811837" y="131474"/>
                </a:lnTo>
                <a:lnTo>
                  <a:pt x="2809799" y="149819"/>
                </a:lnTo>
                <a:lnTo>
                  <a:pt x="2853624" y="119244"/>
                </a:lnTo>
                <a:close/>
                <a:moveTo>
                  <a:pt x="1192282" y="85611"/>
                </a:moveTo>
                <a:lnTo>
                  <a:pt x="1194321" y="88669"/>
                </a:lnTo>
                <a:lnTo>
                  <a:pt x="1195340" y="87649"/>
                </a:lnTo>
                <a:close/>
                <a:moveTo>
                  <a:pt x="1313437" y="82553"/>
                </a:moveTo>
                <a:lnTo>
                  <a:pt x="1272670" y="108033"/>
                </a:lnTo>
                <a:lnTo>
                  <a:pt x="1361338" y="145742"/>
                </a:lnTo>
                <a:close/>
                <a:moveTo>
                  <a:pt x="1202474" y="82553"/>
                </a:moveTo>
                <a:lnTo>
                  <a:pt x="1254325" y="114148"/>
                </a:lnTo>
                <a:lnTo>
                  <a:pt x="1254325" y="103956"/>
                </a:lnTo>
                <a:lnTo>
                  <a:pt x="1203493" y="82553"/>
                </a:lnTo>
                <a:close/>
                <a:moveTo>
                  <a:pt x="5042112" y="79496"/>
                </a:moveTo>
                <a:lnTo>
                  <a:pt x="4965674" y="89688"/>
                </a:lnTo>
                <a:lnTo>
                  <a:pt x="4996250" y="136570"/>
                </a:lnTo>
                <a:close/>
                <a:moveTo>
                  <a:pt x="4955483" y="79496"/>
                </a:moveTo>
                <a:lnTo>
                  <a:pt x="4932042" y="90707"/>
                </a:lnTo>
                <a:lnTo>
                  <a:pt x="4960578" y="86630"/>
                </a:lnTo>
                <a:close/>
                <a:moveTo>
                  <a:pt x="2451313" y="79496"/>
                </a:moveTo>
                <a:lnTo>
                  <a:pt x="2374875" y="89688"/>
                </a:lnTo>
                <a:lnTo>
                  <a:pt x="2405450" y="136570"/>
                </a:lnTo>
                <a:close/>
                <a:moveTo>
                  <a:pt x="2364682" y="79496"/>
                </a:moveTo>
                <a:lnTo>
                  <a:pt x="2341242" y="90707"/>
                </a:lnTo>
                <a:lnTo>
                  <a:pt x="2369778" y="86630"/>
                </a:lnTo>
                <a:close/>
                <a:moveTo>
                  <a:pt x="1198397" y="79496"/>
                </a:moveTo>
                <a:lnTo>
                  <a:pt x="1200436" y="81534"/>
                </a:lnTo>
                <a:lnTo>
                  <a:pt x="1200436" y="80515"/>
                </a:lnTo>
                <a:close/>
                <a:moveTo>
                  <a:pt x="1182091" y="79496"/>
                </a:moveTo>
                <a:lnTo>
                  <a:pt x="1185148" y="101918"/>
                </a:lnTo>
                <a:lnTo>
                  <a:pt x="1192282" y="91726"/>
                </a:lnTo>
                <a:lnTo>
                  <a:pt x="1185148" y="81534"/>
                </a:lnTo>
                <a:close/>
                <a:moveTo>
                  <a:pt x="5074726" y="78477"/>
                </a:moveTo>
                <a:lnTo>
                  <a:pt x="5079822" y="156953"/>
                </a:lnTo>
                <a:lnTo>
                  <a:pt x="5154222" y="173260"/>
                </a:lnTo>
                <a:close/>
                <a:moveTo>
                  <a:pt x="2483926" y="78477"/>
                </a:moveTo>
                <a:lnTo>
                  <a:pt x="2489022" y="156953"/>
                </a:lnTo>
                <a:lnTo>
                  <a:pt x="2563421" y="173260"/>
                </a:lnTo>
                <a:close/>
                <a:moveTo>
                  <a:pt x="139627" y="78477"/>
                </a:moveTo>
                <a:lnTo>
                  <a:pt x="32614" y="236449"/>
                </a:lnTo>
                <a:lnTo>
                  <a:pt x="205873" y="295561"/>
                </a:lnTo>
                <a:close/>
                <a:moveTo>
                  <a:pt x="5070649" y="77458"/>
                </a:moveTo>
                <a:lnTo>
                  <a:pt x="5000326" y="138608"/>
                </a:lnTo>
                <a:lnTo>
                  <a:pt x="5075745" y="155934"/>
                </a:lnTo>
                <a:close/>
                <a:moveTo>
                  <a:pt x="2479849" y="77458"/>
                </a:moveTo>
                <a:lnTo>
                  <a:pt x="2409526" y="138608"/>
                </a:lnTo>
                <a:lnTo>
                  <a:pt x="2484945" y="155934"/>
                </a:lnTo>
                <a:close/>
                <a:moveTo>
                  <a:pt x="1176995" y="77458"/>
                </a:moveTo>
                <a:lnTo>
                  <a:pt x="1137247" y="170202"/>
                </a:lnTo>
                <a:lnTo>
                  <a:pt x="1182091" y="105994"/>
                </a:lnTo>
                <a:lnTo>
                  <a:pt x="1178014" y="78477"/>
                </a:lnTo>
                <a:close/>
                <a:moveTo>
                  <a:pt x="5067592" y="76438"/>
                </a:moveTo>
                <a:lnTo>
                  <a:pt x="5046189" y="78477"/>
                </a:lnTo>
                <a:lnTo>
                  <a:pt x="5008480" y="127397"/>
                </a:lnTo>
                <a:close/>
                <a:moveTo>
                  <a:pt x="2476792" y="76438"/>
                </a:moveTo>
                <a:lnTo>
                  <a:pt x="2455389" y="78477"/>
                </a:lnTo>
                <a:lnTo>
                  <a:pt x="2417680" y="127397"/>
                </a:lnTo>
                <a:close/>
                <a:moveTo>
                  <a:pt x="142684" y="76438"/>
                </a:moveTo>
                <a:lnTo>
                  <a:pt x="208931" y="293523"/>
                </a:lnTo>
                <a:lnTo>
                  <a:pt x="297599" y="127397"/>
                </a:lnTo>
                <a:close/>
                <a:moveTo>
                  <a:pt x="1185148" y="75419"/>
                </a:moveTo>
                <a:lnTo>
                  <a:pt x="1188206" y="79496"/>
                </a:lnTo>
                <a:lnTo>
                  <a:pt x="1197378" y="84592"/>
                </a:lnTo>
                <a:lnTo>
                  <a:pt x="1198397" y="83573"/>
                </a:lnTo>
                <a:close/>
                <a:moveTo>
                  <a:pt x="1169861" y="73381"/>
                </a:moveTo>
                <a:lnTo>
                  <a:pt x="1101576" y="88669"/>
                </a:lnTo>
                <a:lnTo>
                  <a:pt x="1130113" y="179375"/>
                </a:lnTo>
                <a:lnTo>
                  <a:pt x="1173937" y="75419"/>
                </a:lnTo>
                <a:close/>
                <a:moveTo>
                  <a:pt x="5405695" y="72362"/>
                </a:moveTo>
                <a:lnTo>
                  <a:pt x="5384292" y="155934"/>
                </a:lnTo>
                <a:lnTo>
                  <a:pt x="5399580" y="130455"/>
                </a:lnTo>
                <a:close/>
                <a:moveTo>
                  <a:pt x="2814895" y="72362"/>
                </a:moveTo>
                <a:lnTo>
                  <a:pt x="2793492" y="155934"/>
                </a:lnTo>
                <a:lnTo>
                  <a:pt x="2808779" y="130455"/>
                </a:lnTo>
                <a:close/>
                <a:moveTo>
                  <a:pt x="1174956" y="72362"/>
                </a:moveTo>
                <a:lnTo>
                  <a:pt x="1175976" y="73381"/>
                </a:lnTo>
                <a:lnTo>
                  <a:pt x="1175976" y="72362"/>
                </a:lnTo>
                <a:close/>
                <a:moveTo>
                  <a:pt x="6549533" y="70323"/>
                </a:moveTo>
                <a:lnTo>
                  <a:pt x="6512843" y="209950"/>
                </a:lnTo>
                <a:lnTo>
                  <a:pt x="6635016" y="128416"/>
                </a:lnTo>
                <a:close/>
                <a:moveTo>
                  <a:pt x="5518724" y="70323"/>
                </a:moveTo>
                <a:lnTo>
                  <a:pt x="5448500" y="120263"/>
                </a:lnTo>
                <a:lnTo>
                  <a:pt x="5460730" y="142685"/>
                </a:lnTo>
                <a:close/>
                <a:moveTo>
                  <a:pt x="2927925" y="70323"/>
                </a:moveTo>
                <a:lnTo>
                  <a:pt x="2857700" y="120263"/>
                </a:lnTo>
                <a:lnTo>
                  <a:pt x="2869930" y="142685"/>
                </a:lnTo>
                <a:close/>
                <a:moveTo>
                  <a:pt x="5055362" y="68285"/>
                </a:moveTo>
                <a:lnTo>
                  <a:pt x="5049247" y="75419"/>
                </a:lnTo>
                <a:lnTo>
                  <a:pt x="5066573" y="72362"/>
                </a:lnTo>
                <a:close/>
                <a:moveTo>
                  <a:pt x="2464562" y="68285"/>
                </a:moveTo>
                <a:lnTo>
                  <a:pt x="2458447" y="75419"/>
                </a:lnTo>
                <a:lnTo>
                  <a:pt x="2475773" y="72362"/>
                </a:lnTo>
                <a:close/>
                <a:moveTo>
                  <a:pt x="5524862" y="67266"/>
                </a:moveTo>
                <a:lnTo>
                  <a:pt x="5461749" y="145742"/>
                </a:lnTo>
                <a:lnTo>
                  <a:pt x="5500478" y="220031"/>
                </a:lnTo>
                <a:close/>
                <a:moveTo>
                  <a:pt x="2934062" y="67266"/>
                </a:moveTo>
                <a:lnTo>
                  <a:pt x="2870949" y="145742"/>
                </a:lnTo>
                <a:lnTo>
                  <a:pt x="2909678" y="220031"/>
                </a:lnTo>
                <a:close/>
                <a:moveTo>
                  <a:pt x="1210628" y="66247"/>
                </a:moveTo>
                <a:lnTo>
                  <a:pt x="1184129" y="70323"/>
                </a:lnTo>
                <a:lnTo>
                  <a:pt x="1202474" y="78477"/>
                </a:lnTo>
                <a:close/>
                <a:moveTo>
                  <a:pt x="5528953" y="65227"/>
                </a:moveTo>
                <a:lnTo>
                  <a:pt x="5503519" y="223082"/>
                </a:lnTo>
                <a:lnTo>
                  <a:pt x="5642074" y="163068"/>
                </a:lnTo>
                <a:close/>
                <a:moveTo>
                  <a:pt x="2938153" y="65227"/>
                </a:moveTo>
                <a:lnTo>
                  <a:pt x="2912719" y="223082"/>
                </a:lnTo>
                <a:lnTo>
                  <a:pt x="3051275" y="163068"/>
                </a:lnTo>
                <a:close/>
                <a:moveTo>
                  <a:pt x="598226" y="62170"/>
                </a:moveTo>
                <a:lnTo>
                  <a:pt x="533974" y="96822"/>
                </a:lnTo>
                <a:lnTo>
                  <a:pt x="551312" y="117205"/>
                </a:lnTo>
                <a:close/>
                <a:moveTo>
                  <a:pt x="607405" y="60132"/>
                </a:moveTo>
                <a:lnTo>
                  <a:pt x="602306" y="177337"/>
                </a:lnTo>
                <a:lnTo>
                  <a:pt x="721448" y="187528"/>
                </a:lnTo>
                <a:close/>
                <a:moveTo>
                  <a:pt x="603326" y="60132"/>
                </a:moveTo>
                <a:lnTo>
                  <a:pt x="553352" y="119244"/>
                </a:lnTo>
                <a:lnTo>
                  <a:pt x="599246" y="175298"/>
                </a:lnTo>
                <a:close/>
                <a:moveTo>
                  <a:pt x="1254363" y="59112"/>
                </a:moveTo>
                <a:lnTo>
                  <a:pt x="1214704" y="65227"/>
                </a:lnTo>
                <a:lnTo>
                  <a:pt x="1205532" y="79496"/>
                </a:lnTo>
                <a:lnTo>
                  <a:pt x="1254363" y="99879"/>
                </a:lnTo>
                <a:close/>
                <a:moveTo>
                  <a:pt x="386267" y="58093"/>
                </a:moveTo>
                <a:lnTo>
                  <a:pt x="324098" y="109052"/>
                </a:lnTo>
                <a:lnTo>
                  <a:pt x="328174" y="123320"/>
                </a:lnTo>
                <a:lnTo>
                  <a:pt x="452441" y="116186"/>
                </a:lnTo>
                <a:lnTo>
                  <a:pt x="452441" y="94784"/>
                </a:lnTo>
                <a:close/>
                <a:moveTo>
                  <a:pt x="5447481" y="54017"/>
                </a:moveTo>
                <a:lnTo>
                  <a:pt x="5430155" y="83573"/>
                </a:lnTo>
                <a:lnTo>
                  <a:pt x="5447481" y="117205"/>
                </a:lnTo>
                <a:lnTo>
                  <a:pt x="5522816" y="63189"/>
                </a:lnTo>
                <a:close/>
                <a:moveTo>
                  <a:pt x="5410790" y="54017"/>
                </a:moveTo>
                <a:lnTo>
                  <a:pt x="5403656" y="123320"/>
                </a:lnTo>
                <a:lnTo>
                  <a:pt x="5426078" y="83573"/>
                </a:lnTo>
                <a:close/>
                <a:moveTo>
                  <a:pt x="2856681" y="54017"/>
                </a:moveTo>
                <a:lnTo>
                  <a:pt x="2839355" y="83573"/>
                </a:lnTo>
                <a:lnTo>
                  <a:pt x="2856681" y="117205"/>
                </a:lnTo>
                <a:lnTo>
                  <a:pt x="2932016" y="63189"/>
                </a:lnTo>
                <a:close/>
                <a:moveTo>
                  <a:pt x="2819991" y="54017"/>
                </a:moveTo>
                <a:lnTo>
                  <a:pt x="2812856" y="123320"/>
                </a:lnTo>
                <a:lnTo>
                  <a:pt x="2835278" y="83573"/>
                </a:lnTo>
                <a:close/>
                <a:moveTo>
                  <a:pt x="1291015" y="52997"/>
                </a:moveTo>
                <a:lnTo>
                  <a:pt x="1257382" y="58093"/>
                </a:lnTo>
                <a:lnTo>
                  <a:pt x="1257382" y="101918"/>
                </a:lnTo>
                <a:lnTo>
                  <a:pt x="1269612" y="107014"/>
                </a:lnTo>
                <a:lnTo>
                  <a:pt x="1311398" y="80515"/>
                </a:lnTo>
                <a:close/>
                <a:moveTo>
                  <a:pt x="5407733" y="51978"/>
                </a:moveTo>
                <a:lnTo>
                  <a:pt x="5330276" y="89688"/>
                </a:lnTo>
                <a:lnTo>
                  <a:pt x="5379196" y="163068"/>
                </a:lnTo>
                <a:close/>
                <a:moveTo>
                  <a:pt x="2816933" y="51978"/>
                </a:moveTo>
                <a:lnTo>
                  <a:pt x="2739476" y="89688"/>
                </a:lnTo>
                <a:lnTo>
                  <a:pt x="2788396" y="163068"/>
                </a:lnTo>
                <a:close/>
                <a:moveTo>
                  <a:pt x="1136100" y="51978"/>
                </a:moveTo>
                <a:lnTo>
                  <a:pt x="1170752" y="70323"/>
                </a:lnTo>
                <a:lnTo>
                  <a:pt x="1173810" y="69304"/>
                </a:lnTo>
                <a:close/>
                <a:moveTo>
                  <a:pt x="6522015" y="50959"/>
                </a:moveTo>
                <a:lnTo>
                  <a:pt x="6512843" y="196701"/>
                </a:lnTo>
                <a:lnTo>
                  <a:pt x="6547495" y="68285"/>
                </a:lnTo>
                <a:close/>
                <a:moveTo>
                  <a:pt x="6518957" y="50959"/>
                </a:moveTo>
                <a:lnTo>
                  <a:pt x="6340602" y="145742"/>
                </a:lnTo>
                <a:lnTo>
                  <a:pt x="6508766" y="210969"/>
                </a:lnTo>
                <a:close/>
                <a:moveTo>
                  <a:pt x="5412829" y="50959"/>
                </a:moveTo>
                <a:lnTo>
                  <a:pt x="5428117" y="80515"/>
                </a:lnTo>
                <a:lnTo>
                  <a:pt x="5443404" y="54017"/>
                </a:lnTo>
                <a:close/>
                <a:moveTo>
                  <a:pt x="5015614" y="50959"/>
                </a:moveTo>
                <a:lnTo>
                  <a:pt x="4958540" y="77458"/>
                </a:lnTo>
                <a:lnTo>
                  <a:pt x="4963636" y="86630"/>
                </a:lnTo>
                <a:lnTo>
                  <a:pt x="5045170" y="75419"/>
                </a:lnTo>
                <a:lnTo>
                  <a:pt x="5052304" y="66247"/>
                </a:lnTo>
                <a:close/>
                <a:moveTo>
                  <a:pt x="2822029" y="50959"/>
                </a:moveTo>
                <a:lnTo>
                  <a:pt x="2837316" y="80515"/>
                </a:lnTo>
                <a:lnTo>
                  <a:pt x="2852604" y="54017"/>
                </a:lnTo>
                <a:close/>
                <a:moveTo>
                  <a:pt x="2424814" y="50959"/>
                </a:moveTo>
                <a:lnTo>
                  <a:pt x="2367740" y="77458"/>
                </a:lnTo>
                <a:lnTo>
                  <a:pt x="2372836" y="86630"/>
                </a:lnTo>
                <a:lnTo>
                  <a:pt x="2454370" y="75419"/>
                </a:lnTo>
                <a:lnTo>
                  <a:pt x="2461504" y="66247"/>
                </a:lnTo>
                <a:close/>
                <a:moveTo>
                  <a:pt x="6673745" y="50832"/>
                </a:moveTo>
                <a:lnTo>
                  <a:pt x="6641131" y="127270"/>
                </a:lnTo>
                <a:lnTo>
                  <a:pt x="6782797" y="125231"/>
                </a:lnTo>
                <a:close/>
                <a:moveTo>
                  <a:pt x="6591192" y="49940"/>
                </a:moveTo>
                <a:lnTo>
                  <a:pt x="6638074" y="125359"/>
                </a:lnTo>
                <a:lnTo>
                  <a:pt x="6670687" y="49940"/>
                </a:lnTo>
                <a:close/>
                <a:moveTo>
                  <a:pt x="6555648" y="49940"/>
                </a:moveTo>
                <a:lnTo>
                  <a:pt x="6550552" y="67266"/>
                </a:lnTo>
                <a:lnTo>
                  <a:pt x="6632978" y="123320"/>
                </a:lnTo>
                <a:lnTo>
                  <a:pt x="6587115" y="49940"/>
                </a:lnTo>
                <a:close/>
                <a:moveTo>
                  <a:pt x="6526092" y="49940"/>
                </a:moveTo>
                <a:lnTo>
                  <a:pt x="6548514" y="65227"/>
                </a:lnTo>
                <a:lnTo>
                  <a:pt x="6551571" y="49940"/>
                </a:lnTo>
                <a:close/>
                <a:moveTo>
                  <a:pt x="3980010" y="49940"/>
                </a:moveTo>
                <a:lnTo>
                  <a:pt x="3986123" y="171222"/>
                </a:lnTo>
                <a:lnTo>
                  <a:pt x="4004486" y="164087"/>
                </a:lnTo>
                <a:close/>
                <a:moveTo>
                  <a:pt x="1387837" y="38729"/>
                </a:moveTo>
                <a:lnTo>
                  <a:pt x="1368472" y="147781"/>
                </a:lnTo>
                <a:lnTo>
                  <a:pt x="1493831" y="110071"/>
                </a:lnTo>
                <a:close/>
                <a:moveTo>
                  <a:pt x="1383760" y="38729"/>
                </a:moveTo>
                <a:lnTo>
                  <a:pt x="1316494" y="81534"/>
                </a:lnTo>
                <a:lnTo>
                  <a:pt x="1365415" y="145742"/>
                </a:lnTo>
                <a:close/>
                <a:moveTo>
                  <a:pt x="1378664" y="38729"/>
                </a:moveTo>
                <a:lnTo>
                  <a:pt x="1294072" y="51978"/>
                </a:lnTo>
                <a:lnTo>
                  <a:pt x="1314456" y="78477"/>
                </a:lnTo>
                <a:close/>
                <a:moveTo>
                  <a:pt x="3976059" y="36691"/>
                </a:moveTo>
                <a:lnTo>
                  <a:pt x="3916947" y="169183"/>
                </a:lnTo>
                <a:lnTo>
                  <a:pt x="3983175" y="172223"/>
                </a:lnTo>
                <a:close/>
                <a:moveTo>
                  <a:pt x="3972881" y="35671"/>
                </a:moveTo>
                <a:lnTo>
                  <a:pt x="3861878" y="134531"/>
                </a:lnTo>
                <a:lnTo>
                  <a:pt x="3872062" y="166126"/>
                </a:lnTo>
                <a:lnTo>
                  <a:pt x="3913815" y="168164"/>
                </a:lnTo>
                <a:close/>
                <a:moveTo>
                  <a:pt x="3980010" y="33633"/>
                </a:moveTo>
                <a:lnTo>
                  <a:pt x="4007530" y="163068"/>
                </a:lnTo>
                <a:lnTo>
                  <a:pt x="4095175" y="127397"/>
                </a:lnTo>
                <a:close/>
                <a:moveTo>
                  <a:pt x="1071892" y="31595"/>
                </a:moveTo>
                <a:lnTo>
                  <a:pt x="951757" y="103956"/>
                </a:lnTo>
                <a:lnTo>
                  <a:pt x="1002661" y="107014"/>
                </a:lnTo>
                <a:close/>
                <a:moveTo>
                  <a:pt x="1083231" y="27518"/>
                </a:moveTo>
                <a:lnTo>
                  <a:pt x="1101576" y="85611"/>
                </a:lnTo>
                <a:lnTo>
                  <a:pt x="1165784" y="71343"/>
                </a:lnTo>
                <a:close/>
                <a:moveTo>
                  <a:pt x="1080046" y="27518"/>
                </a:moveTo>
                <a:lnTo>
                  <a:pt x="1007684" y="105994"/>
                </a:lnTo>
                <a:lnTo>
                  <a:pt x="1097372" y="86630"/>
                </a:lnTo>
                <a:close/>
                <a:moveTo>
                  <a:pt x="5877445" y="22422"/>
                </a:moveTo>
                <a:lnTo>
                  <a:pt x="5776547" y="110071"/>
                </a:lnTo>
                <a:lnTo>
                  <a:pt x="5895790" y="170202"/>
                </a:lnTo>
                <a:close/>
                <a:moveTo>
                  <a:pt x="3286645" y="22422"/>
                </a:moveTo>
                <a:lnTo>
                  <a:pt x="3185747" y="110071"/>
                </a:lnTo>
                <a:lnTo>
                  <a:pt x="3304990" y="170202"/>
                </a:lnTo>
                <a:close/>
                <a:moveTo>
                  <a:pt x="3677390" y="20384"/>
                </a:moveTo>
                <a:lnTo>
                  <a:pt x="3730412" y="152876"/>
                </a:lnTo>
                <a:lnTo>
                  <a:pt x="3772218" y="157972"/>
                </a:lnTo>
                <a:lnTo>
                  <a:pt x="3781395" y="125359"/>
                </a:lnTo>
                <a:close/>
                <a:moveTo>
                  <a:pt x="3668213" y="20384"/>
                </a:moveTo>
                <a:lnTo>
                  <a:pt x="3582561" y="94784"/>
                </a:lnTo>
                <a:lnTo>
                  <a:pt x="3618250" y="137589"/>
                </a:lnTo>
                <a:close/>
                <a:moveTo>
                  <a:pt x="5093071" y="19365"/>
                </a:moveTo>
                <a:lnTo>
                  <a:pt x="5057400" y="65227"/>
                </a:lnTo>
                <a:lnTo>
                  <a:pt x="5071669" y="71343"/>
                </a:lnTo>
                <a:close/>
                <a:moveTo>
                  <a:pt x="2502271" y="19365"/>
                </a:moveTo>
                <a:lnTo>
                  <a:pt x="2466600" y="65227"/>
                </a:lnTo>
                <a:lnTo>
                  <a:pt x="2480868" y="71343"/>
                </a:lnTo>
                <a:close/>
                <a:moveTo>
                  <a:pt x="293522" y="19365"/>
                </a:moveTo>
                <a:lnTo>
                  <a:pt x="301676" y="122301"/>
                </a:lnTo>
                <a:lnTo>
                  <a:pt x="320021" y="108033"/>
                </a:lnTo>
                <a:close/>
                <a:moveTo>
                  <a:pt x="3673328" y="17244"/>
                </a:moveTo>
                <a:lnTo>
                  <a:pt x="3620300" y="139184"/>
                </a:lnTo>
                <a:lnTo>
                  <a:pt x="3726361" y="152876"/>
                </a:lnTo>
                <a:close/>
                <a:moveTo>
                  <a:pt x="3818989" y="15288"/>
                </a:moveTo>
                <a:lnTo>
                  <a:pt x="3825093" y="162049"/>
                </a:lnTo>
                <a:lnTo>
                  <a:pt x="3857804" y="133512"/>
                </a:lnTo>
                <a:close/>
                <a:moveTo>
                  <a:pt x="6561763" y="14269"/>
                </a:moveTo>
                <a:lnTo>
                  <a:pt x="6525073" y="46882"/>
                </a:lnTo>
                <a:lnTo>
                  <a:pt x="6552590" y="46882"/>
                </a:lnTo>
                <a:close/>
                <a:moveTo>
                  <a:pt x="5099186" y="14269"/>
                </a:moveTo>
                <a:lnTo>
                  <a:pt x="5074726" y="73381"/>
                </a:lnTo>
                <a:lnTo>
                  <a:pt x="5154222" y="168164"/>
                </a:lnTo>
                <a:close/>
                <a:moveTo>
                  <a:pt x="4372642" y="14269"/>
                </a:moveTo>
                <a:lnTo>
                  <a:pt x="4365508" y="196701"/>
                </a:lnTo>
                <a:lnTo>
                  <a:pt x="4545901" y="121282"/>
                </a:lnTo>
                <a:close/>
                <a:moveTo>
                  <a:pt x="3815942" y="14269"/>
                </a:moveTo>
                <a:lnTo>
                  <a:pt x="3785473" y="124340"/>
                </a:lnTo>
                <a:lnTo>
                  <a:pt x="3822161" y="162049"/>
                </a:lnTo>
                <a:close/>
                <a:moveTo>
                  <a:pt x="2508386" y="14269"/>
                </a:moveTo>
                <a:lnTo>
                  <a:pt x="2483926" y="73381"/>
                </a:lnTo>
                <a:lnTo>
                  <a:pt x="2563421" y="168164"/>
                </a:lnTo>
                <a:close/>
                <a:moveTo>
                  <a:pt x="1781842" y="14269"/>
                </a:moveTo>
                <a:lnTo>
                  <a:pt x="1774707" y="196701"/>
                </a:lnTo>
                <a:lnTo>
                  <a:pt x="1955102" y="121282"/>
                </a:lnTo>
                <a:close/>
                <a:moveTo>
                  <a:pt x="1247190" y="14269"/>
                </a:moveTo>
                <a:lnTo>
                  <a:pt x="1184002" y="67266"/>
                </a:lnTo>
                <a:lnTo>
                  <a:pt x="1212538" y="62170"/>
                </a:lnTo>
                <a:close/>
                <a:moveTo>
                  <a:pt x="6564802" y="13250"/>
                </a:moveTo>
                <a:lnTo>
                  <a:pt x="6556667" y="46882"/>
                </a:lnTo>
                <a:lnTo>
                  <a:pt x="6586096" y="46882"/>
                </a:lnTo>
                <a:close/>
                <a:moveTo>
                  <a:pt x="5093071" y="13250"/>
                </a:moveTo>
                <a:lnTo>
                  <a:pt x="5018671" y="48921"/>
                </a:lnTo>
                <a:lnTo>
                  <a:pt x="5054343" y="64208"/>
                </a:lnTo>
                <a:close/>
                <a:moveTo>
                  <a:pt x="4585649" y="13250"/>
                </a:moveTo>
                <a:lnTo>
                  <a:pt x="4550997" y="120263"/>
                </a:lnTo>
                <a:lnTo>
                  <a:pt x="4688501" y="176317"/>
                </a:lnTo>
                <a:close/>
                <a:moveTo>
                  <a:pt x="2502271" y="13250"/>
                </a:moveTo>
                <a:lnTo>
                  <a:pt x="2427871" y="48921"/>
                </a:lnTo>
                <a:lnTo>
                  <a:pt x="2463543" y="64208"/>
                </a:lnTo>
                <a:close/>
                <a:moveTo>
                  <a:pt x="1994849" y="13250"/>
                </a:moveTo>
                <a:lnTo>
                  <a:pt x="1960197" y="120263"/>
                </a:lnTo>
                <a:lnTo>
                  <a:pt x="2097702" y="176317"/>
                </a:lnTo>
                <a:close/>
                <a:moveTo>
                  <a:pt x="5997708" y="12230"/>
                </a:moveTo>
                <a:lnTo>
                  <a:pt x="5901906" y="170202"/>
                </a:lnTo>
                <a:lnTo>
                  <a:pt x="5901906" y="173260"/>
                </a:lnTo>
                <a:lnTo>
                  <a:pt x="5988535" y="223082"/>
                </a:lnTo>
                <a:close/>
                <a:moveTo>
                  <a:pt x="5685929" y="12230"/>
                </a:moveTo>
                <a:lnTo>
                  <a:pt x="5648194" y="160011"/>
                </a:lnTo>
                <a:lnTo>
                  <a:pt x="5770432" y="110071"/>
                </a:lnTo>
                <a:close/>
                <a:moveTo>
                  <a:pt x="5682869" y="12230"/>
                </a:moveTo>
                <a:lnTo>
                  <a:pt x="5530999" y="62170"/>
                </a:lnTo>
                <a:lnTo>
                  <a:pt x="5645134" y="160011"/>
                </a:lnTo>
                <a:close/>
                <a:moveTo>
                  <a:pt x="3406908" y="12230"/>
                </a:moveTo>
                <a:lnTo>
                  <a:pt x="3311105" y="170202"/>
                </a:lnTo>
                <a:lnTo>
                  <a:pt x="3311105" y="173260"/>
                </a:lnTo>
                <a:lnTo>
                  <a:pt x="3397735" y="223082"/>
                </a:lnTo>
                <a:close/>
                <a:moveTo>
                  <a:pt x="3095129" y="12230"/>
                </a:moveTo>
                <a:lnTo>
                  <a:pt x="3057394" y="160011"/>
                </a:lnTo>
                <a:lnTo>
                  <a:pt x="3179632" y="110071"/>
                </a:lnTo>
                <a:close/>
                <a:moveTo>
                  <a:pt x="3092069" y="12230"/>
                </a:moveTo>
                <a:lnTo>
                  <a:pt x="2940199" y="62170"/>
                </a:lnTo>
                <a:lnTo>
                  <a:pt x="3054335" y="160011"/>
                </a:lnTo>
                <a:close/>
                <a:moveTo>
                  <a:pt x="455444" y="12230"/>
                </a:moveTo>
                <a:lnTo>
                  <a:pt x="455444" y="92745"/>
                </a:lnTo>
                <a:lnTo>
                  <a:pt x="492159" y="112110"/>
                </a:lnTo>
                <a:close/>
                <a:moveTo>
                  <a:pt x="6567878" y="12210"/>
                </a:moveTo>
                <a:lnTo>
                  <a:pt x="6589281" y="46764"/>
                </a:lnTo>
                <a:lnTo>
                  <a:pt x="6663553" y="46764"/>
                </a:lnTo>
                <a:close/>
                <a:moveTo>
                  <a:pt x="5688988" y="11211"/>
                </a:moveTo>
                <a:lnTo>
                  <a:pt x="5773490" y="108033"/>
                </a:lnTo>
                <a:lnTo>
                  <a:pt x="5874388" y="20384"/>
                </a:lnTo>
                <a:close/>
                <a:moveTo>
                  <a:pt x="4911658" y="11211"/>
                </a:moveTo>
                <a:lnTo>
                  <a:pt x="4923888" y="90707"/>
                </a:lnTo>
                <a:lnTo>
                  <a:pt x="4953444" y="76438"/>
                </a:lnTo>
                <a:close/>
                <a:moveTo>
                  <a:pt x="4583611" y="11211"/>
                </a:moveTo>
                <a:lnTo>
                  <a:pt x="4376718" y="12230"/>
                </a:lnTo>
                <a:lnTo>
                  <a:pt x="4547940" y="119244"/>
                </a:lnTo>
                <a:close/>
                <a:moveTo>
                  <a:pt x="3098188" y="11211"/>
                </a:moveTo>
                <a:lnTo>
                  <a:pt x="3182689" y="108033"/>
                </a:lnTo>
                <a:lnTo>
                  <a:pt x="3283588" y="20384"/>
                </a:lnTo>
                <a:close/>
                <a:moveTo>
                  <a:pt x="2320858" y="11211"/>
                </a:moveTo>
                <a:lnTo>
                  <a:pt x="2333088" y="90707"/>
                </a:lnTo>
                <a:lnTo>
                  <a:pt x="2362644" y="76438"/>
                </a:lnTo>
                <a:close/>
                <a:moveTo>
                  <a:pt x="1992811" y="11211"/>
                </a:moveTo>
                <a:lnTo>
                  <a:pt x="1785918" y="12230"/>
                </a:lnTo>
                <a:lnTo>
                  <a:pt x="1957140" y="119244"/>
                </a:lnTo>
                <a:close/>
                <a:moveTo>
                  <a:pt x="458503" y="11211"/>
                </a:moveTo>
                <a:lnTo>
                  <a:pt x="496239" y="113129"/>
                </a:lnTo>
                <a:lnTo>
                  <a:pt x="528875" y="95803"/>
                </a:lnTo>
                <a:close/>
                <a:moveTo>
                  <a:pt x="1257382" y="9173"/>
                </a:moveTo>
                <a:lnTo>
                  <a:pt x="1257382" y="55036"/>
                </a:lnTo>
                <a:lnTo>
                  <a:pt x="1287957" y="49940"/>
                </a:lnTo>
                <a:close/>
                <a:moveTo>
                  <a:pt x="1254363" y="9173"/>
                </a:moveTo>
                <a:lnTo>
                  <a:pt x="1217762" y="62170"/>
                </a:lnTo>
                <a:lnTo>
                  <a:pt x="1254363" y="56055"/>
                </a:lnTo>
                <a:close/>
                <a:moveTo>
                  <a:pt x="5996689" y="8154"/>
                </a:moveTo>
                <a:lnTo>
                  <a:pt x="5880503" y="20384"/>
                </a:lnTo>
                <a:lnTo>
                  <a:pt x="5900887" y="165107"/>
                </a:lnTo>
                <a:close/>
                <a:moveTo>
                  <a:pt x="5469903" y="8154"/>
                </a:moveTo>
                <a:lnTo>
                  <a:pt x="5413848" y="47902"/>
                </a:lnTo>
                <a:lnTo>
                  <a:pt x="5445442" y="50959"/>
                </a:lnTo>
                <a:close/>
                <a:moveTo>
                  <a:pt x="4913696" y="8154"/>
                </a:moveTo>
                <a:lnTo>
                  <a:pt x="4956502" y="75419"/>
                </a:lnTo>
                <a:lnTo>
                  <a:pt x="5011537" y="48921"/>
                </a:lnTo>
                <a:close/>
                <a:moveTo>
                  <a:pt x="3405889" y="8154"/>
                </a:moveTo>
                <a:lnTo>
                  <a:pt x="3289703" y="20384"/>
                </a:lnTo>
                <a:lnTo>
                  <a:pt x="3310086" y="165107"/>
                </a:lnTo>
                <a:close/>
                <a:moveTo>
                  <a:pt x="2879103" y="8154"/>
                </a:moveTo>
                <a:lnTo>
                  <a:pt x="2823048" y="47902"/>
                </a:lnTo>
                <a:lnTo>
                  <a:pt x="2854642" y="50959"/>
                </a:lnTo>
                <a:close/>
                <a:moveTo>
                  <a:pt x="2322897" y="8154"/>
                </a:moveTo>
                <a:lnTo>
                  <a:pt x="2365702" y="75419"/>
                </a:lnTo>
                <a:lnTo>
                  <a:pt x="2420737" y="48921"/>
                </a:lnTo>
                <a:close/>
                <a:moveTo>
                  <a:pt x="6375254" y="8145"/>
                </a:moveTo>
                <a:lnTo>
                  <a:pt x="6199956" y="110963"/>
                </a:lnTo>
                <a:lnTo>
                  <a:pt x="6335506" y="143577"/>
                </a:lnTo>
                <a:close/>
                <a:moveTo>
                  <a:pt x="4193074" y="8040"/>
                </a:moveTo>
                <a:lnTo>
                  <a:pt x="4101388" y="127085"/>
                </a:lnTo>
                <a:lnTo>
                  <a:pt x="4193074" y="220139"/>
                </a:lnTo>
                <a:close/>
                <a:moveTo>
                  <a:pt x="6379331" y="7134"/>
                </a:moveTo>
                <a:lnTo>
                  <a:pt x="6339583" y="142685"/>
                </a:lnTo>
                <a:lnTo>
                  <a:pt x="6516919" y="48921"/>
                </a:lnTo>
                <a:close/>
                <a:moveTo>
                  <a:pt x="5270144" y="7134"/>
                </a:moveTo>
                <a:lnTo>
                  <a:pt x="5254857" y="124340"/>
                </a:lnTo>
                <a:lnTo>
                  <a:pt x="5325180" y="88669"/>
                </a:lnTo>
                <a:close/>
                <a:moveTo>
                  <a:pt x="2679344" y="7134"/>
                </a:moveTo>
                <a:lnTo>
                  <a:pt x="2664057" y="124340"/>
                </a:lnTo>
                <a:lnTo>
                  <a:pt x="2734380" y="88669"/>
                </a:lnTo>
                <a:close/>
                <a:moveTo>
                  <a:pt x="1259420" y="7134"/>
                </a:moveTo>
                <a:lnTo>
                  <a:pt x="1292034" y="49940"/>
                </a:lnTo>
                <a:lnTo>
                  <a:pt x="1377645" y="35671"/>
                </a:lnTo>
                <a:close/>
                <a:moveTo>
                  <a:pt x="1250248" y="7134"/>
                </a:moveTo>
                <a:lnTo>
                  <a:pt x="1086161" y="25480"/>
                </a:lnTo>
                <a:lnTo>
                  <a:pt x="1177887" y="68285"/>
                </a:lnTo>
                <a:close/>
                <a:moveTo>
                  <a:pt x="293522" y="7134"/>
                </a:moveTo>
                <a:lnTo>
                  <a:pt x="323078" y="105994"/>
                </a:lnTo>
                <a:lnTo>
                  <a:pt x="383210" y="57074"/>
                </a:lnTo>
                <a:close/>
                <a:moveTo>
                  <a:pt x="288426" y="7134"/>
                </a:moveTo>
                <a:lnTo>
                  <a:pt x="144723" y="74400"/>
                </a:lnTo>
                <a:lnTo>
                  <a:pt x="298618" y="123320"/>
                </a:lnTo>
                <a:close/>
                <a:moveTo>
                  <a:pt x="6389522" y="7129"/>
                </a:moveTo>
                <a:lnTo>
                  <a:pt x="6520996" y="46764"/>
                </a:lnTo>
                <a:lnTo>
                  <a:pt x="6560744" y="11194"/>
                </a:lnTo>
                <a:close/>
                <a:moveTo>
                  <a:pt x="3509277" y="7035"/>
                </a:moveTo>
                <a:lnTo>
                  <a:pt x="3509277" y="153772"/>
                </a:lnTo>
                <a:lnTo>
                  <a:pt x="3578580" y="93212"/>
                </a:lnTo>
                <a:close/>
                <a:moveTo>
                  <a:pt x="5273202" y="6115"/>
                </a:moveTo>
                <a:lnTo>
                  <a:pt x="5328237" y="87649"/>
                </a:lnTo>
                <a:lnTo>
                  <a:pt x="5405695" y="48921"/>
                </a:lnTo>
                <a:close/>
                <a:moveTo>
                  <a:pt x="4917773" y="6115"/>
                </a:moveTo>
                <a:lnTo>
                  <a:pt x="5014595" y="47902"/>
                </a:lnTo>
                <a:lnTo>
                  <a:pt x="5092052" y="10192"/>
                </a:lnTo>
                <a:close/>
                <a:moveTo>
                  <a:pt x="2682402" y="6115"/>
                </a:moveTo>
                <a:lnTo>
                  <a:pt x="2737437" y="87649"/>
                </a:lnTo>
                <a:lnTo>
                  <a:pt x="2814895" y="48921"/>
                </a:lnTo>
                <a:close/>
                <a:moveTo>
                  <a:pt x="2326973" y="6115"/>
                </a:moveTo>
                <a:lnTo>
                  <a:pt x="2423795" y="47902"/>
                </a:lnTo>
                <a:lnTo>
                  <a:pt x="2501252" y="10192"/>
                </a:lnTo>
                <a:close/>
                <a:moveTo>
                  <a:pt x="458503" y="6115"/>
                </a:moveTo>
                <a:lnTo>
                  <a:pt x="531934" y="93764"/>
                </a:lnTo>
                <a:lnTo>
                  <a:pt x="601286" y="56055"/>
                </a:lnTo>
                <a:close/>
                <a:moveTo>
                  <a:pt x="452441" y="6115"/>
                </a:moveTo>
                <a:lnTo>
                  <a:pt x="389325" y="56055"/>
                </a:lnTo>
                <a:lnTo>
                  <a:pt x="452441" y="90707"/>
                </a:lnTo>
                <a:close/>
                <a:moveTo>
                  <a:pt x="5476018" y="5096"/>
                </a:moveTo>
                <a:lnTo>
                  <a:pt x="5448500" y="50959"/>
                </a:lnTo>
                <a:lnTo>
                  <a:pt x="5523839" y="59112"/>
                </a:lnTo>
                <a:close/>
                <a:moveTo>
                  <a:pt x="2885218" y="5096"/>
                </a:moveTo>
                <a:lnTo>
                  <a:pt x="2857700" y="50959"/>
                </a:lnTo>
                <a:lnTo>
                  <a:pt x="2933039" y="59112"/>
                </a:lnTo>
                <a:close/>
                <a:moveTo>
                  <a:pt x="4191059" y="5025"/>
                </a:moveTo>
                <a:lnTo>
                  <a:pt x="3981083" y="29573"/>
                </a:lnTo>
                <a:lnTo>
                  <a:pt x="4098329" y="125032"/>
                </a:lnTo>
                <a:close/>
                <a:moveTo>
                  <a:pt x="3511315" y="5025"/>
                </a:moveTo>
                <a:lnTo>
                  <a:pt x="3580619" y="91160"/>
                </a:lnTo>
                <a:lnTo>
                  <a:pt x="3669287" y="14177"/>
                </a:lnTo>
                <a:close/>
                <a:moveTo>
                  <a:pt x="5479075" y="4077"/>
                </a:moveTo>
                <a:lnTo>
                  <a:pt x="5527930" y="60132"/>
                </a:lnTo>
                <a:lnTo>
                  <a:pt x="5675730" y="10192"/>
                </a:lnTo>
                <a:close/>
                <a:moveTo>
                  <a:pt x="5279317" y="4077"/>
                </a:moveTo>
                <a:lnTo>
                  <a:pt x="5409771" y="46882"/>
                </a:lnTo>
                <a:lnTo>
                  <a:pt x="5469903" y="4077"/>
                </a:lnTo>
                <a:close/>
                <a:moveTo>
                  <a:pt x="2888275" y="4077"/>
                </a:moveTo>
                <a:lnTo>
                  <a:pt x="2937130" y="60132"/>
                </a:lnTo>
                <a:lnTo>
                  <a:pt x="3084930" y="10192"/>
                </a:lnTo>
                <a:close/>
                <a:moveTo>
                  <a:pt x="2688517" y="4077"/>
                </a:moveTo>
                <a:lnTo>
                  <a:pt x="2818971" y="46882"/>
                </a:lnTo>
                <a:lnTo>
                  <a:pt x="2879103" y="4077"/>
                </a:lnTo>
                <a:close/>
                <a:moveTo>
                  <a:pt x="448437" y="4077"/>
                </a:moveTo>
                <a:lnTo>
                  <a:pt x="296580" y="6115"/>
                </a:lnTo>
                <a:lnTo>
                  <a:pt x="386267" y="55036"/>
                </a:lnTo>
                <a:close/>
                <a:moveTo>
                  <a:pt x="3818989" y="4020"/>
                </a:moveTo>
                <a:lnTo>
                  <a:pt x="3860778" y="130164"/>
                </a:lnTo>
                <a:lnTo>
                  <a:pt x="3973946" y="29573"/>
                </a:lnTo>
                <a:close/>
                <a:moveTo>
                  <a:pt x="3814926" y="4020"/>
                </a:moveTo>
                <a:lnTo>
                  <a:pt x="3676421" y="14177"/>
                </a:lnTo>
                <a:lnTo>
                  <a:pt x="3782415" y="121953"/>
                </a:lnTo>
                <a:close/>
                <a:moveTo>
                  <a:pt x="6377292" y="3058"/>
                </a:moveTo>
                <a:lnTo>
                  <a:pt x="6378311" y="3058"/>
                </a:lnTo>
                <a:lnTo>
                  <a:pt x="6564802" y="7129"/>
                </a:lnTo>
                <a:lnTo>
                  <a:pt x="6564802" y="8145"/>
                </a:lnTo>
                <a:lnTo>
                  <a:pt x="6673745" y="46764"/>
                </a:lnTo>
                <a:lnTo>
                  <a:pt x="6788912" y="125247"/>
                </a:lnTo>
                <a:cubicBezTo>
                  <a:pt x="6788954" y="125289"/>
                  <a:pt x="6789124" y="125459"/>
                  <a:pt x="6789421" y="125757"/>
                </a:cubicBezTo>
                <a:cubicBezTo>
                  <a:pt x="6789718" y="126054"/>
                  <a:pt x="6789888" y="126224"/>
                  <a:pt x="6789931" y="126266"/>
                </a:cubicBezTo>
                <a:lnTo>
                  <a:pt x="6789931" y="127283"/>
                </a:lnTo>
                <a:lnTo>
                  <a:pt x="6788912" y="127283"/>
                </a:lnTo>
                <a:lnTo>
                  <a:pt x="6641131" y="275085"/>
                </a:lnTo>
                <a:cubicBezTo>
                  <a:pt x="6641090" y="275574"/>
                  <a:pt x="6640922" y="275871"/>
                  <a:pt x="6640630" y="275977"/>
                </a:cubicBezTo>
                <a:cubicBezTo>
                  <a:pt x="6640337" y="276083"/>
                  <a:pt x="6640170" y="276126"/>
                  <a:pt x="6640128" y="276105"/>
                </a:cubicBezTo>
                <a:lnTo>
                  <a:pt x="6640128" y="275085"/>
                </a:lnTo>
                <a:lnTo>
                  <a:pt x="6509696" y="214945"/>
                </a:lnTo>
                <a:lnTo>
                  <a:pt x="6353851" y="251641"/>
                </a:lnTo>
                <a:lnTo>
                  <a:pt x="6366081" y="385173"/>
                </a:lnTo>
                <a:lnTo>
                  <a:pt x="6480210" y="400463"/>
                </a:lnTo>
                <a:lnTo>
                  <a:pt x="6653373" y="452449"/>
                </a:lnTo>
                <a:cubicBezTo>
                  <a:pt x="6653416" y="452449"/>
                  <a:pt x="6653586" y="452449"/>
                  <a:pt x="6653884" y="452449"/>
                </a:cubicBezTo>
                <a:cubicBezTo>
                  <a:pt x="6654181" y="452449"/>
                  <a:pt x="6654351" y="452449"/>
                  <a:pt x="6654393" y="452449"/>
                </a:cubicBezTo>
                <a:lnTo>
                  <a:pt x="6741110" y="502396"/>
                </a:lnTo>
                <a:lnTo>
                  <a:pt x="6741110" y="503415"/>
                </a:lnTo>
                <a:lnTo>
                  <a:pt x="6742130" y="503415"/>
                </a:lnTo>
                <a:lnTo>
                  <a:pt x="6809295" y="695050"/>
                </a:lnTo>
                <a:lnTo>
                  <a:pt x="6784835" y="829601"/>
                </a:lnTo>
                <a:lnTo>
                  <a:pt x="6784835" y="830621"/>
                </a:lnTo>
                <a:lnTo>
                  <a:pt x="6678935" y="947706"/>
                </a:lnTo>
                <a:lnTo>
                  <a:pt x="6677949" y="947706"/>
                </a:lnTo>
                <a:lnTo>
                  <a:pt x="6677949" y="948725"/>
                </a:lnTo>
                <a:lnTo>
                  <a:pt x="6514881" y="1015990"/>
                </a:lnTo>
                <a:lnTo>
                  <a:pt x="6423155" y="1022105"/>
                </a:lnTo>
                <a:lnTo>
                  <a:pt x="6288624" y="1015990"/>
                </a:lnTo>
                <a:lnTo>
                  <a:pt x="6287605" y="1015990"/>
                </a:lnTo>
                <a:lnTo>
                  <a:pt x="6168361" y="948725"/>
                </a:lnTo>
                <a:lnTo>
                  <a:pt x="6045041" y="885536"/>
                </a:lnTo>
                <a:lnTo>
                  <a:pt x="6044022" y="885536"/>
                </a:lnTo>
                <a:lnTo>
                  <a:pt x="6044022" y="884517"/>
                </a:lnTo>
                <a:lnTo>
                  <a:pt x="6044022" y="883498"/>
                </a:lnTo>
                <a:lnTo>
                  <a:pt x="6044022" y="882478"/>
                </a:lnTo>
                <a:lnTo>
                  <a:pt x="6045041" y="882478"/>
                </a:lnTo>
                <a:lnTo>
                  <a:pt x="6203013" y="734698"/>
                </a:lnTo>
                <a:lnTo>
                  <a:pt x="6204033" y="734698"/>
                </a:lnTo>
                <a:lnTo>
                  <a:pt x="6205052" y="734698"/>
                </a:lnTo>
                <a:lnTo>
                  <a:pt x="6351813" y="801964"/>
                </a:lnTo>
                <a:lnTo>
                  <a:pt x="6457807" y="815213"/>
                </a:lnTo>
                <a:lnTo>
                  <a:pt x="6568806" y="729602"/>
                </a:lnTo>
                <a:lnTo>
                  <a:pt x="6526092" y="637876"/>
                </a:lnTo>
                <a:lnTo>
                  <a:pt x="6386465" y="616474"/>
                </a:lnTo>
                <a:lnTo>
                  <a:pt x="6385446" y="616474"/>
                </a:lnTo>
                <a:lnTo>
                  <a:pt x="6272317" y="551247"/>
                </a:lnTo>
                <a:lnTo>
                  <a:pt x="6127595" y="474808"/>
                </a:lnTo>
                <a:lnTo>
                  <a:pt x="6126576" y="474808"/>
                </a:lnTo>
                <a:lnTo>
                  <a:pt x="6126576" y="473789"/>
                </a:lnTo>
                <a:lnTo>
                  <a:pt x="6087847" y="367795"/>
                </a:lnTo>
                <a:lnTo>
                  <a:pt x="6087847" y="366776"/>
                </a:lnTo>
                <a:lnTo>
                  <a:pt x="6124537" y="164979"/>
                </a:lnTo>
                <a:lnTo>
                  <a:pt x="6124537" y="163960"/>
                </a:lnTo>
                <a:lnTo>
                  <a:pt x="6194860" y="109974"/>
                </a:lnTo>
                <a:close/>
                <a:moveTo>
                  <a:pt x="4907709" y="3058"/>
                </a:moveTo>
                <a:lnTo>
                  <a:pt x="4908728" y="3058"/>
                </a:lnTo>
                <a:lnTo>
                  <a:pt x="4909747" y="3058"/>
                </a:lnTo>
                <a:lnTo>
                  <a:pt x="5099224" y="7103"/>
                </a:lnTo>
                <a:lnTo>
                  <a:pt x="5099224" y="8106"/>
                </a:lnTo>
                <a:lnTo>
                  <a:pt x="5100244" y="8106"/>
                </a:lnTo>
                <a:lnTo>
                  <a:pt x="5100205" y="8154"/>
                </a:lnTo>
                <a:lnTo>
                  <a:pt x="5160337" y="175298"/>
                </a:lnTo>
                <a:lnTo>
                  <a:pt x="5160337" y="176317"/>
                </a:lnTo>
                <a:lnTo>
                  <a:pt x="5160337" y="382191"/>
                </a:lnTo>
                <a:lnTo>
                  <a:pt x="5157279" y="512645"/>
                </a:lnTo>
                <a:lnTo>
                  <a:pt x="5158298" y="634946"/>
                </a:lnTo>
                <a:lnTo>
                  <a:pt x="5157279" y="800025"/>
                </a:lnTo>
                <a:lnTo>
                  <a:pt x="5158298" y="1020067"/>
                </a:lnTo>
                <a:lnTo>
                  <a:pt x="5158298" y="1021086"/>
                </a:lnTo>
                <a:lnTo>
                  <a:pt x="5157279" y="1021086"/>
                </a:lnTo>
                <a:lnTo>
                  <a:pt x="5157334" y="1022105"/>
                </a:lnTo>
                <a:lnTo>
                  <a:pt x="4944284" y="1017010"/>
                </a:lnTo>
                <a:lnTo>
                  <a:pt x="4943264" y="1017010"/>
                </a:lnTo>
                <a:lnTo>
                  <a:pt x="4943264" y="1015990"/>
                </a:lnTo>
                <a:lnTo>
                  <a:pt x="4942245" y="1015990"/>
                </a:lnTo>
                <a:lnTo>
                  <a:pt x="4861846" y="883498"/>
                </a:lnTo>
                <a:lnTo>
                  <a:pt x="4813945" y="808079"/>
                </a:lnTo>
                <a:lnTo>
                  <a:pt x="4813945" y="808206"/>
                </a:lnTo>
                <a:lnTo>
                  <a:pt x="4723238" y="667560"/>
                </a:lnTo>
                <a:lnTo>
                  <a:pt x="4622340" y="515703"/>
                </a:lnTo>
                <a:lnTo>
                  <a:pt x="4620301" y="522837"/>
                </a:lnTo>
                <a:lnTo>
                  <a:pt x="4620301" y="788842"/>
                </a:lnTo>
                <a:lnTo>
                  <a:pt x="4620174" y="788842"/>
                </a:lnTo>
                <a:lnTo>
                  <a:pt x="4615087" y="1012933"/>
                </a:lnTo>
                <a:lnTo>
                  <a:pt x="4615087" y="1013952"/>
                </a:lnTo>
                <a:lnTo>
                  <a:pt x="4615078" y="1013952"/>
                </a:lnTo>
                <a:lnTo>
                  <a:pt x="4615078" y="1014971"/>
                </a:lnTo>
                <a:cubicBezTo>
                  <a:pt x="4614227" y="1014971"/>
                  <a:pt x="4613891" y="1014971"/>
                  <a:pt x="4614069" y="1014971"/>
                </a:cubicBezTo>
                <a:lnTo>
                  <a:pt x="4613052" y="1014971"/>
                </a:lnTo>
                <a:lnTo>
                  <a:pt x="4487809" y="1008856"/>
                </a:lnTo>
                <a:lnTo>
                  <a:pt x="4373661" y="1017010"/>
                </a:lnTo>
                <a:lnTo>
                  <a:pt x="4373661" y="1015990"/>
                </a:lnTo>
                <a:cubicBezTo>
                  <a:pt x="4373831" y="1015990"/>
                  <a:pt x="4373491" y="1015990"/>
                  <a:pt x="4372642" y="1015990"/>
                </a:cubicBezTo>
                <a:lnTo>
                  <a:pt x="4372642" y="1014971"/>
                </a:lnTo>
                <a:lnTo>
                  <a:pt x="4365508" y="825405"/>
                </a:lnTo>
                <a:lnTo>
                  <a:pt x="4365508" y="682720"/>
                </a:lnTo>
                <a:lnTo>
                  <a:pt x="4368565" y="491115"/>
                </a:lnTo>
                <a:cubicBezTo>
                  <a:pt x="4368395" y="491115"/>
                  <a:pt x="4368735" y="491115"/>
                  <a:pt x="4369584" y="491115"/>
                </a:cubicBezTo>
                <a:lnTo>
                  <a:pt x="4403217" y="368814"/>
                </a:lnTo>
                <a:lnTo>
                  <a:pt x="4362450" y="199758"/>
                </a:lnTo>
                <a:lnTo>
                  <a:pt x="4362450" y="198739"/>
                </a:lnTo>
                <a:lnTo>
                  <a:pt x="4368565" y="11211"/>
                </a:lnTo>
                <a:cubicBezTo>
                  <a:pt x="4368607" y="11211"/>
                  <a:pt x="4368777" y="11211"/>
                  <a:pt x="4369075" y="11211"/>
                </a:cubicBezTo>
                <a:cubicBezTo>
                  <a:pt x="4369372" y="11211"/>
                  <a:pt x="4369542" y="11211"/>
                  <a:pt x="4369584" y="11211"/>
                </a:cubicBezTo>
                <a:cubicBezTo>
                  <a:pt x="4369584" y="10362"/>
                  <a:pt x="4369584" y="10022"/>
                  <a:pt x="4369584" y="10192"/>
                </a:cubicBezTo>
                <a:lnTo>
                  <a:pt x="4369584" y="9173"/>
                </a:lnTo>
                <a:lnTo>
                  <a:pt x="4370603" y="9173"/>
                </a:lnTo>
                <a:lnTo>
                  <a:pt x="4585591" y="7134"/>
                </a:lnTo>
                <a:lnTo>
                  <a:pt x="4585591" y="8154"/>
                </a:lnTo>
                <a:cubicBezTo>
                  <a:pt x="4585421" y="8154"/>
                  <a:pt x="4585760" y="8154"/>
                  <a:pt x="4586608" y="8154"/>
                </a:cubicBezTo>
                <a:lnTo>
                  <a:pt x="4586669" y="8106"/>
                </a:lnTo>
                <a:lnTo>
                  <a:pt x="4693682" y="178290"/>
                </a:lnTo>
                <a:lnTo>
                  <a:pt x="4756871" y="268042"/>
                </a:lnTo>
                <a:lnTo>
                  <a:pt x="4756871" y="267960"/>
                </a:lnTo>
                <a:lnTo>
                  <a:pt x="4782350" y="352564"/>
                </a:lnTo>
                <a:lnTo>
                  <a:pt x="4913824" y="407608"/>
                </a:lnTo>
                <a:lnTo>
                  <a:pt x="4913824" y="273056"/>
                </a:lnTo>
                <a:lnTo>
                  <a:pt x="4920958" y="93654"/>
                </a:lnTo>
                <a:lnTo>
                  <a:pt x="4907709" y="4077"/>
                </a:lnTo>
                <a:close/>
                <a:moveTo>
                  <a:pt x="2316908" y="3058"/>
                </a:moveTo>
                <a:lnTo>
                  <a:pt x="2317928" y="3058"/>
                </a:lnTo>
                <a:lnTo>
                  <a:pt x="2318947" y="3058"/>
                </a:lnTo>
                <a:lnTo>
                  <a:pt x="2508424" y="7103"/>
                </a:lnTo>
                <a:lnTo>
                  <a:pt x="2508424" y="8106"/>
                </a:lnTo>
                <a:lnTo>
                  <a:pt x="2509444" y="8106"/>
                </a:lnTo>
                <a:lnTo>
                  <a:pt x="2509406" y="8154"/>
                </a:lnTo>
                <a:lnTo>
                  <a:pt x="2569537" y="175298"/>
                </a:lnTo>
                <a:lnTo>
                  <a:pt x="2569537" y="176317"/>
                </a:lnTo>
                <a:lnTo>
                  <a:pt x="2569537" y="382191"/>
                </a:lnTo>
                <a:lnTo>
                  <a:pt x="2566479" y="512645"/>
                </a:lnTo>
                <a:lnTo>
                  <a:pt x="2567499" y="634946"/>
                </a:lnTo>
                <a:lnTo>
                  <a:pt x="2566479" y="800025"/>
                </a:lnTo>
                <a:lnTo>
                  <a:pt x="2567499" y="1020067"/>
                </a:lnTo>
                <a:lnTo>
                  <a:pt x="2567499" y="1021086"/>
                </a:lnTo>
                <a:lnTo>
                  <a:pt x="2566479" y="1021086"/>
                </a:lnTo>
                <a:lnTo>
                  <a:pt x="2566534" y="1022105"/>
                </a:lnTo>
                <a:lnTo>
                  <a:pt x="2353484" y="1017010"/>
                </a:lnTo>
                <a:lnTo>
                  <a:pt x="2352465" y="1017010"/>
                </a:lnTo>
                <a:lnTo>
                  <a:pt x="2352465" y="1015990"/>
                </a:lnTo>
                <a:lnTo>
                  <a:pt x="2351445" y="1015990"/>
                </a:lnTo>
                <a:lnTo>
                  <a:pt x="2271046" y="883498"/>
                </a:lnTo>
                <a:lnTo>
                  <a:pt x="2223145" y="808079"/>
                </a:lnTo>
                <a:lnTo>
                  <a:pt x="2223145" y="808206"/>
                </a:lnTo>
                <a:lnTo>
                  <a:pt x="2132438" y="667560"/>
                </a:lnTo>
                <a:lnTo>
                  <a:pt x="2031540" y="515703"/>
                </a:lnTo>
                <a:lnTo>
                  <a:pt x="2029501" y="522837"/>
                </a:lnTo>
                <a:lnTo>
                  <a:pt x="2029501" y="788842"/>
                </a:lnTo>
                <a:lnTo>
                  <a:pt x="2029374" y="788842"/>
                </a:lnTo>
                <a:lnTo>
                  <a:pt x="2024286" y="1012933"/>
                </a:lnTo>
                <a:lnTo>
                  <a:pt x="2024286" y="1013952"/>
                </a:lnTo>
                <a:lnTo>
                  <a:pt x="2024278" y="1013952"/>
                </a:lnTo>
                <a:lnTo>
                  <a:pt x="2024278" y="1014971"/>
                </a:lnTo>
                <a:cubicBezTo>
                  <a:pt x="2023427" y="1014971"/>
                  <a:pt x="2023091" y="1014971"/>
                  <a:pt x="2023269" y="1014971"/>
                </a:cubicBezTo>
                <a:lnTo>
                  <a:pt x="2022252" y="1014971"/>
                </a:lnTo>
                <a:lnTo>
                  <a:pt x="1897009" y="1008856"/>
                </a:lnTo>
                <a:lnTo>
                  <a:pt x="1782861" y="1017010"/>
                </a:lnTo>
                <a:lnTo>
                  <a:pt x="1782861" y="1015990"/>
                </a:lnTo>
                <a:cubicBezTo>
                  <a:pt x="1783031" y="1015990"/>
                  <a:pt x="1782691" y="1015990"/>
                  <a:pt x="1781842" y="1015990"/>
                </a:cubicBezTo>
                <a:lnTo>
                  <a:pt x="1781842" y="1014971"/>
                </a:lnTo>
                <a:lnTo>
                  <a:pt x="1774707" y="825405"/>
                </a:lnTo>
                <a:lnTo>
                  <a:pt x="1774707" y="682720"/>
                </a:lnTo>
                <a:lnTo>
                  <a:pt x="1777765" y="491115"/>
                </a:lnTo>
                <a:cubicBezTo>
                  <a:pt x="1777595" y="491115"/>
                  <a:pt x="1777935" y="491115"/>
                  <a:pt x="1778784" y="491115"/>
                </a:cubicBezTo>
                <a:lnTo>
                  <a:pt x="1812417" y="368814"/>
                </a:lnTo>
                <a:lnTo>
                  <a:pt x="1771650" y="199758"/>
                </a:lnTo>
                <a:lnTo>
                  <a:pt x="1771650" y="198739"/>
                </a:lnTo>
                <a:lnTo>
                  <a:pt x="1777765" y="11211"/>
                </a:lnTo>
                <a:cubicBezTo>
                  <a:pt x="1777807" y="11211"/>
                  <a:pt x="1777977" y="11211"/>
                  <a:pt x="1778275" y="11211"/>
                </a:cubicBezTo>
                <a:cubicBezTo>
                  <a:pt x="1778572" y="11211"/>
                  <a:pt x="1778742" y="11211"/>
                  <a:pt x="1778784" y="11211"/>
                </a:cubicBezTo>
                <a:cubicBezTo>
                  <a:pt x="1778784" y="10362"/>
                  <a:pt x="1778784" y="10022"/>
                  <a:pt x="1778784" y="10192"/>
                </a:cubicBezTo>
                <a:lnTo>
                  <a:pt x="1778784" y="9173"/>
                </a:lnTo>
                <a:lnTo>
                  <a:pt x="1779803" y="9173"/>
                </a:lnTo>
                <a:lnTo>
                  <a:pt x="1994791" y="7134"/>
                </a:lnTo>
                <a:lnTo>
                  <a:pt x="1994791" y="8154"/>
                </a:lnTo>
                <a:cubicBezTo>
                  <a:pt x="1994622" y="8154"/>
                  <a:pt x="1994961" y="8154"/>
                  <a:pt x="1995808" y="8154"/>
                </a:cubicBezTo>
                <a:lnTo>
                  <a:pt x="1995869" y="8106"/>
                </a:lnTo>
                <a:lnTo>
                  <a:pt x="2102882" y="178290"/>
                </a:lnTo>
                <a:lnTo>
                  <a:pt x="2166071" y="268042"/>
                </a:lnTo>
                <a:lnTo>
                  <a:pt x="2166071" y="267960"/>
                </a:lnTo>
                <a:lnTo>
                  <a:pt x="2191550" y="352564"/>
                </a:lnTo>
                <a:lnTo>
                  <a:pt x="2323024" y="407608"/>
                </a:lnTo>
                <a:lnTo>
                  <a:pt x="2323024" y="273056"/>
                </a:lnTo>
                <a:lnTo>
                  <a:pt x="2330158" y="93654"/>
                </a:lnTo>
                <a:lnTo>
                  <a:pt x="2316908" y="4077"/>
                </a:lnTo>
                <a:close/>
                <a:moveTo>
                  <a:pt x="1255388" y="3058"/>
                </a:moveTo>
                <a:lnTo>
                  <a:pt x="1386817" y="33633"/>
                </a:lnTo>
                <a:lnTo>
                  <a:pt x="1386817" y="34652"/>
                </a:lnTo>
                <a:lnTo>
                  <a:pt x="1498927" y="109052"/>
                </a:lnTo>
                <a:lnTo>
                  <a:pt x="1498927" y="110071"/>
                </a:lnTo>
                <a:lnTo>
                  <a:pt x="1579441" y="243583"/>
                </a:lnTo>
                <a:lnTo>
                  <a:pt x="1579441" y="244602"/>
                </a:lnTo>
                <a:lnTo>
                  <a:pt x="1603901" y="384229"/>
                </a:lnTo>
                <a:lnTo>
                  <a:pt x="1605940" y="497358"/>
                </a:lnTo>
                <a:lnTo>
                  <a:pt x="1601863" y="630742"/>
                </a:lnTo>
                <a:lnTo>
                  <a:pt x="1601863" y="631761"/>
                </a:lnTo>
                <a:lnTo>
                  <a:pt x="1560077" y="826424"/>
                </a:lnTo>
                <a:lnTo>
                  <a:pt x="1559058" y="826424"/>
                </a:lnTo>
                <a:lnTo>
                  <a:pt x="1458160" y="949744"/>
                </a:lnTo>
                <a:lnTo>
                  <a:pt x="1457140" y="949744"/>
                </a:lnTo>
                <a:lnTo>
                  <a:pt x="1340954" y="1008856"/>
                </a:lnTo>
                <a:cubicBezTo>
                  <a:pt x="1340952" y="1008856"/>
                  <a:pt x="1340957" y="1008856"/>
                  <a:pt x="1340968" y="1008856"/>
                </a:cubicBezTo>
                <a:lnTo>
                  <a:pt x="1233021" y="1022105"/>
                </a:lnTo>
                <a:cubicBezTo>
                  <a:pt x="1232978" y="1022105"/>
                  <a:pt x="1232808" y="1022105"/>
                  <a:pt x="1232510" y="1022105"/>
                </a:cubicBezTo>
                <a:cubicBezTo>
                  <a:pt x="1232212" y="1022105"/>
                  <a:pt x="1232042" y="1022105"/>
                  <a:pt x="1232000" y="1022105"/>
                </a:cubicBezTo>
                <a:lnTo>
                  <a:pt x="1095336" y="1002741"/>
                </a:lnTo>
                <a:cubicBezTo>
                  <a:pt x="1095294" y="1002699"/>
                  <a:pt x="1095124" y="1002529"/>
                  <a:pt x="1094826" y="1002231"/>
                </a:cubicBezTo>
                <a:cubicBezTo>
                  <a:pt x="1094528" y="1001934"/>
                  <a:pt x="1094358" y="1001764"/>
                  <a:pt x="1094316" y="1001722"/>
                </a:cubicBezTo>
                <a:lnTo>
                  <a:pt x="970076" y="935476"/>
                </a:lnTo>
                <a:lnTo>
                  <a:pt x="970076" y="934456"/>
                </a:lnTo>
                <a:lnTo>
                  <a:pt x="905812" y="854023"/>
                </a:lnTo>
                <a:lnTo>
                  <a:pt x="852781" y="711354"/>
                </a:lnTo>
                <a:lnTo>
                  <a:pt x="852897" y="711384"/>
                </a:lnTo>
                <a:lnTo>
                  <a:pt x="841686" y="543220"/>
                </a:lnTo>
                <a:lnTo>
                  <a:pt x="841686" y="542201"/>
                </a:lnTo>
                <a:lnTo>
                  <a:pt x="844744" y="377095"/>
                </a:lnTo>
                <a:lnTo>
                  <a:pt x="866146" y="254794"/>
                </a:lnTo>
                <a:lnTo>
                  <a:pt x="866146" y="253775"/>
                </a:lnTo>
                <a:lnTo>
                  <a:pt x="945642" y="103956"/>
                </a:lnTo>
                <a:lnTo>
                  <a:pt x="945642" y="102937"/>
                </a:lnTo>
                <a:lnTo>
                  <a:pt x="1080173" y="22422"/>
                </a:lnTo>
                <a:close/>
                <a:moveTo>
                  <a:pt x="5267076" y="1001"/>
                </a:moveTo>
                <a:lnTo>
                  <a:pt x="5267087" y="2039"/>
                </a:lnTo>
                <a:lnTo>
                  <a:pt x="5268106" y="2039"/>
                </a:lnTo>
                <a:lnTo>
                  <a:pt x="5268106" y="1019"/>
                </a:lnTo>
                <a:lnTo>
                  <a:pt x="5269112" y="1019"/>
                </a:lnTo>
                <a:lnTo>
                  <a:pt x="5474963" y="1019"/>
                </a:lnTo>
                <a:lnTo>
                  <a:pt x="5684910" y="7134"/>
                </a:lnTo>
                <a:lnTo>
                  <a:pt x="5878465" y="17326"/>
                </a:lnTo>
                <a:lnTo>
                  <a:pt x="5999746" y="4077"/>
                </a:lnTo>
                <a:lnTo>
                  <a:pt x="6000765" y="4077"/>
                </a:lnTo>
                <a:lnTo>
                  <a:pt x="6000765" y="5005"/>
                </a:lnTo>
                <a:lnTo>
                  <a:pt x="6000765" y="5096"/>
                </a:lnTo>
                <a:lnTo>
                  <a:pt x="6000765" y="6115"/>
                </a:lnTo>
                <a:lnTo>
                  <a:pt x="5991593" y="225115"/>
                </a:lnTo>
                <a:lnTo>
                  <a:pt x="5991593" y="226132"/>
                </a:lnTo>
                <a:lnTo>
                  <a:pt x="5990573" y="226132"/>
                </a:lnTo>
                <a:lnTo>
                  <a:pt x="5990573" y="227149"/>
                </a:lnTo>
                <a:lnTo>
                  <a:pt x="5989554" y="227149"/>
                </a:lnTo>
                <a:lnTo>
                  <a:pt x="5908020" y="227149"/>
                </a:lnTo>
                <a:lnTo>
                  <a:pt x="5752087" y="227149"/>
                </a:lnTo>
                <a:lnTo>
                  <a:pt x="5752087" y="369871"/>
                </a:lnTo>
                <a:lnTo>
                  <a:pt x="5752087" y="572742"/>
                </a:lnTo>
                <a:lnTo>
                  <a:pt x="5741895" y="739794"/>
                </a:lnTo>
                <a:lnTo>
                  <a:pt x="5752087" y="890632"/>
                </a:lnTo>
                <a:lnTo>
                  <a:pt x="5755144" y="1005799"/>
                </a:lnTo>
                <a:lnTo>
                  <a:pt x="5755144" y="1006818"/>
                </a:lnTo>
                <a:lnTo>
                  <a:pt x="5754125" y="1006818"/>
                </a:lnTo>
                <a:lnTo>
                  <a:pt x="5616536" y="1020067"/>
                </a:lnTo>
                <a:cubicBezTo>
                  <a:pt x="5616494" y="1020067"/>
                  <a:pt x="5616324" y="1020067"/>
                  <a:pt x="5616027" y="1020067"/>
                </a:cubicBezTo>
                <a:cubicBezTo>
                  <a:pt x="5615730" y="1020067"/>
                  <a:pt x="5615560" y="1020067"/>
                  <a:pt x="5615517" y="1020067"/>
                </a:cubicBezTo>
                <a:lnTo>
                  <a:pt x="5507609" y="1013952"/>
                </a:lnTo>
                <a:lnTo>
                  <a:pt x="5507609" y="1012933"/>
                </a:lnTo>
                <a:lnTo>
                  <a:pt x="5506588" y="1012933"/>
                </a:lnTo>
                <a:lnTo>
                  <a:pt x="5506588" y="1011914"/>
                </a:lnTo>
                <a:lnTo>
                  <a:pt x="5499447" y="900824"/>
                </a:lnTo>
                <a:lnTo>
                  <a:pt x="5509651" y="733679"/>
                </a:lnTo>
                <a:lnTo>
                  <a:pt x="5509651" y="563477"/>
                </a:lnTo>
                <a:lnTo>
                  <a:pt x="5509651" y="562457"/>
                </a:lnTo>
                <a:lnTo>
                  <a:pt x="5506588" y="389198"/>
                </a:lnTo>
                <a:lnTo>
                  <a:pt x="5506593" y="389198"/>
                </a:lnTo>
                <a:lnTo>
                  <a:pt x="5499459" y="227149"/>
                </a:lnTo>
                <a:lnTo>
                  <a:pt x="5390407" y="233264"/>
                </a:lnTo>
                <a:lnTo>
                  <a:pt x="5261991" y="227149"/>
                </a:lnTo>
                <a:lnTo>
                  <a:pt x="5261991" y="227158"/>
                </a:lnTo>
                <a:lnTo>
                  <a:pt x="5260972" y="227158"/>
                </a:lnTo>
                <a:lnTo>
                  <a:pt x="5260972" y="226142"/>
                </a:lnTo>
                <a:lnTo>
                  <a:pt x="5260972" y="225110"/>
                </a:lnTo>
                <a:lnTo>
                  <a:pt x="5250780" y="127270"/>
                </a:lnTo>
                <a:lnTo>
                  <a:pt x="5267076" y="2039"/>
                </a:lnTo>
                <a:close/>
                <a:moveTo>
                  <a:pt x="2676275" y="1001"/>
                </a:moveTo>
                <a:lnTo>
                  <a:pt x="2676287" y="2039"/>
                </a:lnTo>
                <a:lnTo>
                  <a:pt x="2677306" y="2039"/>
                </a:lnTo>
                <a:lnTo>
                  <a:pt x="2677306" y="1019"/>
                </a:lnTo>
                <a:lnTo>
                  <a:pt x="2678312" y="1019"/>
                </a:lnTo>
                <a:lnTo>
                  <a:pt x="2884163" y="1019"/>
                </a:lnTo>
                <a:lnTo>
                  <a:pt x="3094110" y="7134"/>
                </a:lnTo>
                <a:lnTo>
                  <a:pt x="3287664" y="17326"/>
                </a:lnTo>
                <a:lnTo>
                  <a:pt x="3408946" y="4077"/>
                </a:lnTo>
                <a:lnTo>
                  <a:pt x="3409965" y="4077"/>
                </a:lnTo>
                <a:lnTo>
                  <a:pt x="3409965" y="5005"/>
                </a:lnTo>
                <a:lnTo>
                  <a:pt x="3409965" y="5096"/>
                </a:lnTo>
                <a:lnTo>
                  <a:pt x="3409965" y="6115"/>
                </a:lnTo>
                <a:lnTo>
                  <a:pt x="3400793" y="225115"/>
                </a:lnTo>
                <a:lnTo>
                  <a:pt x="3400793" y="226132"/>
                </a:lnTo>
                <a:lnTo>
                  <a:pt x="3399774" y="226132"/>
                </a:lnTo>
                <a:lnTo>
                  <a:pt x="3399774" y="227149"/>
                </a:lnTo>
                <a:lnTo>
                  <a:pt x="3398754" y="227149"/>
                </a:lnTo>
                <a:lnTo>
                  <a:pt x="3317220" y="227149"/>
                </a:lnTo>
                <a:lnTo>
                  <a:pt x="3161287" y="227149"/>
                </a:lnTo>
                <a:lnTo>
                  <a:pt x="3161287" y="369871"/>
                </a:lnTo>
                <a:lnTo>
                  <a:pt x="3161287" y="572742"/>
                </a:lnTo>
                <a:lnTo>
                  <a:pt x="3151095" y="739794"/>
                </a:lnTo>
                <a:lnTo>
                  <a:pt x="3161287" y="890632"/>
                </a:lnTo>
                <a:lnTo>
                  <a:pt x="3164344" y="1005799"/>
                </a:lnTo>
                <a:lnTo>
                  <a:pt x="3164344" y="1006818"/>
                </a:lnTo>
                <a:lnTo>
                  <a:pt x="3163325" y="1006818"/>
                </a:lnTo>
                <a:lnTo>
                  <a:pt x="3025736" y="1020067"/>
                </a:lnTo>
                <a:cubicBezTo>
                  <a:pt x="3025694" y="1020067"/>
                  <a:pt x="3025524" y="1020067"/>
                  <a:pt x="3025227" y="1020067"/>
                </a:cubicBezTo>
                <a:cubicBezTo>
                  <a:pt x="3024930" y="1020067"/>
                  <a:pt x="3024760" y="1020067"/>
                  <a:pt x="3024717" y="1020067"/>
                </a:cubicBezTo>
                <a:lnTo>
                  <a:pt x="2916809" y="1013952"/>
                </a:lnTo>
                <a:lnTo>
                  <a:pt x="2916809" y="1012933"/>
                </a:lnTo>
                <a:lnTo>
                  <a:pt x="2915789" y="1012933"/>
                </a:lnTo>
                <a:lnTo>
                  <a:pt x="2915789" y="1011914"/>
                </a:lnTo>
                <a:lnTo>
                  <a:pt x="2908647" y="900824"/>
                </a:lnTo>
                <a:lnTo>
                  <a:pt x="2918850" y="733679"/>
                </a:lnTo>
                <a:lnTo>
                  <a:pt x="2918850" y="563477"/>
                </a:lnTo>
                <a:lnTo>
                  <a:pt x="2918850" y="562457"/>
                </a:lnTo>
                <a:lnTo>
                  <a:pt x="2915789" y="389198"/>
                </a:lnTo>
                <a:lnTo>
                  <a:pt x="2915793" y="389198"/>
                </a:lnTo>
                <a:lnTo>
                  <a:pt x="2908659" y="227149"/>
                </a:lnTo>
                <a:lnTo>
                  <a:pt x="2799607" y="233264"/>
                </a:lnTo>
                <a:lnTo>
                  <a:pt x="2671191" y="227149"/>
                </a:lnTo>
                <a:lnTo>
                  <a:pt x="2671191" y="227158"/>
                </a:lnTo>
                <a:lnTo>
                  <a:pt x="2670172" y="227158"/>
                </a:lnTo>
                <a:lnTo>
                  <a:pt x="2670172" y="226142"/>
                </a:lnTo>
                <a:lnTo>
                  <a:pt x="2670172" y="225110"/>
                </a:lnTo>
                <a:lnTo>
                  <a:pt x="2659980" y="127270"/>
                </a:lnTo>
                <a:lnTo>
                  <a:pt x="2676275" y="2039"/>
                </a:lnTo>
                <a:close/>
                <a:moveTo>
                  <a:pt x="3816957" y="0"/>
                </a:moveTo>
                <a:lnTo>
                  <a:pt x="3977017" y="26466"/>
                </a:lnTo>
                <a:lnTo>
                  <a:pt x="4195089" y="1005"/>
                </a:lnTo>
                <a:lnTo>
                  <a:pt x="4195089" y="3015"/>
                </a:lnTo>
                <a:lnTo>
                  <a:pt x="4197104" y="3015"/>
                </a:lnTo>
                <a:lnTo>
                  <a:pt x="4197104" y="224164"/>
                </a:lnTo>
                <a:lnTo>
                  <a:pt x="4195089" y="224164"/>
                </a:lnTo>
                <a:lnTo>
                  <a:pt x="4195089" y="226166"/>
                </a:lnTo>
                <a:lnTo>
                  <a:pt x="4019835" y="229189"/>
                </a:lnTo>
                <a:lnTo>
                  <a:pt x="3890361" y="226166"/>
                </a:lnTo>
                <a:lnTo>
                  <a:pt x="3798607" y="225165"/>
                </a:lnTo>
                <a:lnTo>
                  <a:pt x="3759866" y="312838"/>
                </a:lnTo>
                <a:lnTo>
                  <a:pt x="3760886" y="373910"/>
                </a:lnTo>
                <a:lnTo>
                  <a:pt x="3937238" y="420837"/>
                </a:lnTo>
                <a:lnTo>
                  <a:pt x="4132885" y="397373"/>
                </a:lnTo>
                <a:lnTo>
                  <a:pt x="4132885" y="398393"/>
                </a:lnTo>
                <a:lnTo>
                  <a:pt x="4133906" y="398393"/>
                </a:lnTo>
                <a:lnTo>
                  <a:pt x="4132885" y="565517"/>
                </a:lnTo>
                <a:lnTo>
                  <a:pt x="4130878" y="565517"/>
                </a:lnTo>
                <a:lnTo>
                  <a:pt x="4131881" y="567561"/>
                </a:lnTo>
                <a:lnTo>
                  <a:pt x="4019789" y="619563"/>
                </a:lnTo>
                <a:lnTo>
                  <a:pt x="4020809" y="620566"/>
                </a:lnTo>
                <a:lnTo>
                  <a:pt x="3751745" y="622590"/>
                </a:lnTo>
                <a:lnTo>
                  <a:pt x="3753751" y="792917"/>
                </a:lnTo>
                <a:lnTo>
                  <a:pt x="3931128" y="794957"/>
                </a:lnTo>
                <a:lnTo>
                  <a:pt x="4079974" y="794957"/>
                </a:lnTo>
                <a:lnTo>
                  <a:pt x="4195089" y="796959"/>
                </a:lnTo>
                <a:lnTo>
                  <a:pt x="4195089" y="798961"/>
                </a:lnTo>
                <a:lnTo>
                  <a:pt x="4197104" y="798961"/>
                </a:lnTo>
                <a:lnTo>
                  <a:pt x="4200150" y="1015008"/>
                </a:lnTo>
                <a:lnTo>
                  <a:pt x="4198112" y="1016009"/>
                </a:lnTo>
                <a:lnTo>
                  <a:pt x="4198112" y="1017010"/>
                </a:lnTo>
                <a:lnTo>
                  <a:pt x="4016728" y="1015008"/>
                </a:lnTo>
                <a:lnTo>
                  <a:pt x="3873080" y="1019048"/>
                </a:lnTo>
                <a:lnTo>
                  <a:pt x="3741645" y="1016009"/>
                </a:lnTo>
                <a:lnTo>
                  <a:pt x="3566251" y="1020067"/>
                </a:lnTo>
                <a:lnTo>
                  <a:pt x="3566251" y="1019048"/>
                </a:lnTo>
                <a:lnTo>
                  <a:pt x="3565231" y="1020067"/>
                </a:lnTo>
                <a:lnTo>
                  <a:pt x="3507238" y="1018029"/>
                </a:lnTo>
                <a:lnTo>
                  <a:pt x="3507238" y="1016009"/>
                </a:lnTo>
                <a:lnTo>
                  <a:pt x="3505200" y="1016009"/>
                </a:lnTo>
                <a:lnTo>
                  <a:pt x="3507238" y="963068"/>
                </a:lnTo>
                <a:lnTo>
                  <a:pt x="3509258" y="727564"/>
                </a:lnTo>
                <a:lnTo>
                  <a:pt x="3519343" y="625646"/>
                </a:lnTo>
                <a:lnTo>
                  <a:pt x="3505200" y="425888"/>
                </a:lnTo>
                <a:lnTo>
                  <a:pt x="3536679" y="299576"/>
                </a:lnTo>
                <a:lnTo>
                  <a:pt x="3506219" y="157629"/>
                </a:lnTo>
                <a:lnTo>
                  <a:pt x="3506219" y="3015"/>
                </a:lnTo>
                <a:lnTo>
                  <a:pt x="3507238" y="3015"/>
                </a:lnTo>
                <a:lnTo>
                  <a:pt x="3508257" y="1005"/>
                </a:lnTo>
                <a:lnTo>
                  <a:pt x="3673328" y="11095"/>
                </a:lnTo>
                <a:close/>
                <a:moveTo>
                  <a:pt x="453405" y="0"/>
                </a:moveTo>
                <a:lnTo>
                  <a:pt x="453405" y="1007"/>
                </a:lnTo>
                <a:lnTo>
                  <a:pt x="454425" y="0"/>
                </a:lnTo>
                <a:lnTo>
                  <a:pt x="606282" y="53030"/>
                </a:lnTo>
                <a:lnTo>
                  <a:pt x="605262" y="55076"/>
                </a:lnTo>
                <a:lnTo>
                  <a:pt x="606282" y="54053"/>
                </a:lnTo>
                <a:lnTo>
                  <a:pt x="726544" y="188062"/>
                </a:lnTo>
                <a:lnTo>
                  <a:pt x="725525" y="189085"/>
                </a:lnTo>
                <a:lnTo>
                  <a:pt x="727563" y="188062"/>
                </a:lnTo>
                <a:lnTo>
                  <a:pt x="770369" y="324018"/>
                </a:lnTo>
                <a:lnTo>
                  <a:pt x="768330" y="324018"/>
                </a:lnTo>
                <a:lnTo>
                  <a:pt x="769350" y="326025"/>
                </a:lnTo>
                <a:lnTo>
                  <a:pt x="639914" y="328046"/>
                </a:lnTo>
                <a:lnTo>
                  <a:pt x="520671" y="328046"/>
                </a:lnTo>
                <a:lnTo>
                  <a:pt x="520671" y="326025"/>
                </a:lnTo>
                <a:lnTo>
                  <a:pt x="518633" y="327028"/>
                </a:lnTo>
                <a:lnTo>
                  <a:pt x="454425" y="232050"/>
                </a:lnTo>
                <a:lnTo>
                  <a:pt x="355565" y="218751"/>
                </a:lnTo>
                <a:lnTo>
                  <a:pt x="264858" y="314910"/>
                </a:lnTo>
                <a:lnTo>
                  <a:pt x="240398" y="519718"/>
                </a:lnTo>
                <a:lnTo>
                  <a:pt x="256705" y="683863"/>
                </a:lnTo>
                <a:lnTo>
                  <a:pt x="298491" y="769386"/>
                </a:lnTo>
                <a:lnTo>
                  <a:pt x="457482" y="789745"/>
                </a:lnTo>
                <a:lnTo>
                  <a:pt x="518633" y="699149"/>
                </a:lnTo>
                <a:lnTo>
                  <a:pt x="520671" y="700167"/>
                </a:lnTo>
                <a:lnTo>
                  <a:pt x="520671" y="698131"/>
                </a:lnTo>
                <a:lnTo>
                  <a:pt x="641953" y="687941"/>
                </a:lnTo>
                <a:lnTo>
                  <a:pt x="769350" y="698131"/>
                </a:lnTo>
                <a:lnTo>
                  <a:pt x="768330" y="700167"/>
                </a:lnTo>
                <a:lnTo>
                  <a:pt x="770369" y="700167"/>
                </a:lnTo>
                <a:lnTo>
                  <a:pt x="730621" y="823449"/>
                </a:lnTo>
                <a:lnTo>
                  <a:pt x="728583" y="823449"/>
                </a:lnTo>
                <a:lnTo>
                  <a:pt x="730621" y="824472"/>
                </a:lnTo>
                <a:lnTo>
                  <a:pt x="668451" y="916182"/>
                </a:lnTo>
                <a:lnTo>
                  <a:pt x="667432" y="915164"/>
                </a:lnTo>
                <a:lnTo>
                  <a:pt x="667432" y="916182"/>
                </a:lnTo>
                <a:lnTo>
                  <a:pt x="493153" y="1012936"/>
                </a:lnTo>
                <a:lnTo>
                  <a:pt x="492134" y="1011917"/>
                </a:lnTo>
                <a:lnTo>
                  <a:pt x="492134" y="1012936"/>
                </a:lnTo>
                <a:lnTo>
                  <a:pt x="288299" y="1020067"/>
                </a:lnTo>
                <a:lnTo>
                  <a:pt x="288299" y="1018029"/>
                </a:lnTo>
                <a:lnTo>
                  <a:pt x="287280" y="1020067"/>
                </a:lnTo>
                <a:lnTo>
                  <a:pt x="150710" y="957939"/>
                </a:lnTo>
                <a:lnTo>
                  <a:pt x="51855" y="843750"/>
                </a:lnTo>
                <a:lnTo>
                  <a:pt x="13249" y="708299"/>
                </a:lnTo>
                <a:lnTo>
                  <a:pt x="1" y="496269"/>
                </a:lnTo>
                <a:lnTo>
                  <a:pt x="0" y="496269"/>
                </a:lnTo>
                <a:lnTo>
                  <a:pt x="0" y="496256"/>
                </a:lnTo>
                <a:lnTo>
                  <a:pt x="0" y="391257"/>
                </a:lnTo>
                <a:lnTo>
                  <a:pt x="2038" y="391257"/>
                </a:lnTo>
                <a:lnTo>
                  <a:pt x="0" y="390238"/>
                </a:lnTo>
                <a:lnTo>
                  <a:pt x="28537" y="237164"/>
                </a:lnTo>
                <a:lnTo>
                  <a:pt x="29556" y="237164"/>
                </a:lnTo>
                <a:lnTo>
                  <a:pt x="28537" y="236141"/>
                </a:lnTo>
                <a:lnTo>
                  <a:pt x="138480" y="72466"/>
                </a:lnTo>
                <a:lnTo>
                  <a:pt x="139500" y="73489"/>
                </a:lnTo>
                <a:lnTo>
                  <a:pt x="139500" y="71443"/>
                </a:lnTo>
                <a:lnTo>
                  <a:pt x="289318" y="2013"/>
                </a:lnTo>
                <a:lnTo>
                  <a:pt x="290338" y="3019"/>
                </a:lnTo>
                <a:lnTo>
                  <a:pt x="290338" y="1007"/>
                </a:lnTo>
                <a:close/>
              </a:path>
            </a:pathLst>
          </a:custGeom>
          <a:solidFill>
            <a:srgbClr val="C9425B"/>
          </a:solidFill>
          <a:ln>
            <a:noFill/>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b="1" cap="small" lang="en-US" sz="8000">
              <a:solidFill>
                <a:srgbClr val="C9425B"/>
              </a:solidFill>
              <a:effectLst/>
              <a:latin charset="0" pitchFamily="50" typeface="Adamas"/>
              <a:ea charset="-122" panose="020b0503020204020204" pitchFamily="34" typeface="微软雅黑"/>
            </a:endParaRPr>
          </a:p>
        </p:txBody>
      </p:sp>
      <p:sp>
        <p:nvSpPr>
          <p:cNvPr id="5" name="Copyright Notice"/>
          <p:cNvSpPr/>
          <p:nvPr/>
        </p:nvSpPr>
        <p:spPr bwMode="auto">
          <a:xfrm>
            <a:off x="793849" y="1695146"/>
            <a:ext cx="2176000" cy="128400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r>
              <a:rPr altLang="en-US" b="1" cap="small" lang="zh-CN" smtClean="0" sz="8000">
                <a:solidFill>
                  <a:srgbClr val="1F0616"/>
                </a:solidFill>
                <a:effectLst/>
                <a:latin charset="-122" panose="020b0503020204020204" pitchFamily="34" typeface="微软雅黑"/>
                <a:ea charset="-122" panose="020b0503020204020204" pitchFamily="34" typeface="微软雅黑"/>
              </a:rPr>
              <a:t>目录</a:t>
            </a:r>
          </a:p>
        </p:txBody>
      </p:sp>
      <p:sp>
        <p:nvSpPr>
          <p:cNvPr id="6" name="Copyright Notice"/>
          <p:cNvSpPr/>
          <p:nvPr/>
        </p:nvSpPr>
        <p:spPr bwMode="auto">
          <a:xfrm>
            <a:off x="6069810" y="2678218"/>
            <a:ext cx="3650787" cy="43056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cap="small" lang="en-US" smtClean="0" sz="2400">
                <a:solidFill>
                  <a:srgbClr val="1F0616"/>
                </a:solidFill>
                <a:latin charset="-122" panose="020b0503020204020204" pitchFamily="34" typeface="微软雅黑"/>
                <a:ea charset="-122" panose="020b0503020204020204" pitchFamily="34" typeface="微软雅黑"/>
              </a:rPr>
              <a:t>MORE THAN TEMPLATE</a:t>
            </a:r>
          </a:p>
        </p:txBody>
      </p:sp>
      <p:sp>
        <p:nvSpPr>
          <p:cNvPr id="7" name="Copyright Notice"/>
          <p:cNvSpPr/>
          <p:nvPr/>
        </p:nvSpPr>
        <p:spPr bwMode="auto">
          <a:xfrm>
            <a:off x="6069810" y="3535468"/>
            <a:ext cx="3650787" cy="43056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cap="small" lang="en-US" smtClean="0" sz="2400">
                <a:solidFill>
                  <a:srgbClr val="1F0616"/>
                </a:solidFill>
                <a:latin charset="-122" panose="020b0503020204020204" pitchFamily="34" typeface="微软雅黑"/>
                <a:ea charset="-122" panose="020b0503020204020204" pitchFamily="34" typeface="微软雅黑"/>
              </a:rPr>
              <a:t>MORE THAN TEMPLATE</a:t>
            </a:r>
          </a:p>
        </p:txBody>
      </p:sp>
      <p:sp>
        <p:nvSpPr>
          <p:cNvPr id="8" name="Copyright Notice"/>
          <p:cNvSpPr/>
          <p:nvPr/>
        </p:nvSpPr>
        <p:spPr bwMode="auto">
          <a:xfrm>
            <a:off x="6069810" y="4392718"/>
            <a:ext cx="3650787" cy="43056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cap="small" lang="en-US" smtClean="0" sz="2400">
                <a:solidFill>
                  <a:srgbClr val="1F0616"/>
                </a:solidFill>
                <a:latin charset="-122" panose="020b0503020204020204" pitchFamily="34" typeface="微软雅黑"/>
                <a:ea charset="-122" panose="020b0503020204020204" pitchFamily="34" typeface="微软雅黑"/>
              </a:rPr>
              <a:t>MORE THAN TEMPLATE</a:t>
            </a:r>
          </a:p>
        </p:txBody>
      </p:sp>
      <p:sp>
        <p:nvSpPr>
          <p:cNvPr id="9" name="Copyright Notice"/>
          <p:cNvSpPr/>
          <p:nvPr/>
        </p:nvSpPr>
        <p:spPr bwMode="auto">
          <a:xfrm>
            <a:off x="6069810" y="5249968"/>
            <a:ext cx="3650787" cy="43056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cap="small" lang="en-US" smtClean="0" sz="2400">
                <a:solidFill>
                  <a:srgbClr val="1F0616"/>
                </a:solidFill>
                <a:latin charset="-122" panose="020b0503020204020204" pitchFamily="34" typeface="微软雅黑"/>
                <a:ea charset="-122" panose="020b0503020204020204" pitchFamily="34" typeface="微软雅黑"/>
              </a:rPr>
              <a:t>MORE THAN TEMPLATE</a:t>
            </a:r>
          </a:p>
        </p:txBody>
      </p:sp>
      <p:sp>
        <p:nvSpPr>
          <p:cNvPr id="10" name="心形 9"/>
          <p:cNvSpPr/>
          <p:nvPr/>
        </p:nvSpPr>
        <p:spPr>
          <a:xfrm flipV="1">
            <a:off x="2867717" y="2054169"/>
            <a:ext cx="2661558" cy="2661558"/>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9425B"/>
              </a:solidFill>
            </a:endParaRPr>
          </a:p>
        </p:txBody>
      </p:sp>
      <p:sp>
        <p:nvSpPr>
          <p:cNvPr id="11" name="心形 10"/>
          <p:cNvSpPr/>
          <p:nvPr/>
        </p:nvSpPr>
        <p:spPr>
          <a:xfrm flipV="1">
            <a:off x="0" y="2895600"/>
            <a:ext cx="5264482" cy="5264482"/>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9425B"/>
              </a:solidFill>
            </a:endParaRPr>
          </a:p>
        </p:txBody>
      </p:sp>
      <p:sp>
        <p:nvSpPr>
          <p:cNvPr id="12" name="心形 11"/>
          <p:cNvSpPr/>
          <p:nvPr/>
        </p:nvSpPr>
        <p:spPr>
          <a:xfrm flipV="1">
            <a:off x="592569" y="4546025"/>
            <a:ext cx="1963632" cy="1963632"/>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9425B"/>
              </a:solidFill>
            </a:endParaRPr>
          </a:p>
        </p:txBody>
      </p:sp>
      <p:sp>
        <p:nvSpPr>
          <p:cNvPr id="13" name="心形 12"/>
          <p:cNvSpPr/>
          <p:nvPr/>
        </p:nvSpPr>
        <p:spPr>
          <a:xfrm flipV="1">
            <a:off x="478523" y="2991685"/>
            <a:ext cx="955336" cy="955336"/>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9425B"/>
              </a:solidFill>
            </a:endParaRPr>
          </a:p>
        </p:txBody>
      </p:sp>
    </p:spTree>
    <p:extLst>
      <p:ext uri="{BB962C8B-B14F-4D97-AF65-F5344CB8AC3E}">
        <p14:creationId val="4245302116"/>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等腰三角形 6"/>
          <p:cNvSpPr/>
          <p:nvPr/>
        </p:nvSpPr>
        <p:spPr>
          <a:xfrm rot="5400000">
            <a:off x="187294" y="359060"/>
            <a:ext cx="2716641" cy="2341932"/>
          </a:xfrm>
          <a:prstGeom prst="triangle">
            <a:avLst/>
          </a:prstGeom>
          <a:solidFill>
            <a:srgbClr val="E5D6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rot="5400000">
            <a:off x="317753" y="228600"/>
            <a:ext cx="824992" cy="711200"/>
          </a:xfrm>
          <a:prstGeom prst="triangle">
            <a:avLst/>
          </a:prstGeom>
          <a:solidFill>
            <a:srgbClr val="1F06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Copyright Notice"/>
          <p:cNvSpPr/>
          <p:nvPr/>
        </p:nvSpPr>
        <p:spPr bwMode="auto">
          <a:xfrm>
            <a:off x="1706554" y="366817"/>
            <a:ext cx="3650787" cy="43056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cap="small" i="1" lang="en-US" smtClean="0" sz="2400">
                <a:solidFill>
                  <a:srgbClr val="C9425B"/>
                </a:solidFill>
                <a:latin charset="-122" panose="020b0503020204020204" pitchFamily="34" typeface="微软雅黑"/>
                <a:ea charset="-122" panose="020b0503020204020204" pitchFamily="34" typeface="微软雅黑"/>
              </a:rPr>
              <a:t>MORE THAN TEMPLATE</a:t>
            </a:r>
          </a:p>
        </p:txBody>
      </p:sp>
      <p:sp>
        <p:nvSpPr>
          <p:cNvPr id="14" name="任意多边形 13"/>
          <p:cNvSpPr/>
          <p:nvPr/>
        </p:nvSpPr>
        <p:spPr>
          <a:xfrm rot="16200000">
            <a:off x="5305239" y="352238"/>
            <a:ext cx="6858000" cy="6153523"/>
          </a:xfrm>
          <a:custGeom>
            <a:gdLst>
              <a:gd fmla="*/ 6858000 w 6858000" name="connsiteX0"/>
              <a:gd fmla="*/ 1333500 h 6781800" name="connsiteY0"/>
              <a:gd fmla="*/ 6858000 w 6858000" name="connsiteX1"/>
              <a:gd fmla="*/ 6781800 h 6781800" name="connsiteY1"/>
              <a:gd fmla="*/ 0 w 6858000" name="connsiteX2"/>
              <a:gd fmla="*/ 6781800 h 6781800" name="connsiteY2"/>
              <a:gd fmla="*/ 0 w 6858000" name="connsiteX3"/>
              <a:gd fmla="*/ 1333500 h 6781800" name="connsiteY3"/>
              <a:gd fmla="*/ 2655570 w 6858000" name="connsiteX4"/>
              <a:gd fmla="*/ 1333500 h 6781800" name="connsiteY4"/>
              <a:gd fmla="*/ 3429000 w 6858000" name="connsiteX5"/>
              <a:gd fmla="*/ 0 h 6781800" name="connsiteY5"/>
              <a:gd fmla="*/ 4202430 w 6858000" name="connsiteX6"/>
              <a:gd fmla="*/ 1333500 h 67818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781800" w="6858000">
                <a:moveTo>
                  <a:pt x="6858000" y="1333500"/>
                </a:moveTo>
                <a:lnTo>
                  <a:pt x="6858000" y="6781800"/>
                </a:lnTo>
                <a:lnTo>
                  <a:pt x="0" y="6781800"/>
                </a:lnTo>
                <a:lnTo>
                  <a:pt x="0" y="1333500"/>
                </a:lnTo>
                <a:lnTo>
                  <a:pt x="2655570" y="1333500"/>
                </a:lnTo>
                <a:lnTo>
                  <a:pt x="3429000" y="0"/>
                </a:lnTo>
                <a:lnTo>
                  <a:pt x="4202430" y="1333500"/>
                </a:lnTo>
                <a:close/>
              </a:path>
            </a:pathLst>
          </a:custGeom>
          <a:solidFill>
            <a:srgbClr val="C94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9425B"/>
              </a:solidFill>
            </a:endParaRPr>
          </a:p>
        </p:txBody>
      </p:sp>
      <p:pic>
        <p:nvPicPr>
          <p:cNvPr id="17" name="图片 16"/>
          <p:cNvPicPr>
            <a:picLocks noChangeAspect="1"/>
          </p:cNvPicPr>
          <p:nvPr/>
        </p:nvPicPr>
        <p:blipFill>
          <a:blip r:embed="rId2">
            <a:extLst>
              <a:ext uri="{28A0092B-C50C-407E-A947-70E740481C1C}">
                <a14:useLocalDpi val="0"/>
              </a:ext>
            </a:extLst>
          </a:blip>
          <a:srcRect l="3433" r="32200" t="5297"/>
          <a:stretch>
            <a:fillRect/>
          </a:stretch>
        </p:blipFill>
        <p:spPr>
          <a:xfrm>
            <a:off x="7326309" y="792195"/>
            <a:ext cx="4029667" cy="3950941"/>
          </a:xfrm>
          <a:custGeom>
            <a:gdLst>
              <a:gd fmla="*/ 955002 w 4029667" name="connsiteX0"/>
              <a:gd fmla="*/ 130 h 3950941" name="connsiteY0"/>
              <a:gd fmla="*/ 2014834 w 4029667" name="connsiteX1"/>
              <a:gd fmla="*/ 950566 h 3950941" name="connsiteY1"/>
              <a:gd fmla="*/ 2014834 w 4029667" name="connsiteX2"/>
              <a:gd fmla="*/ 3950941 h 3950941" name="connsiteY2"/>
              <a:gd fmla="*/ 955002 w 4029667" name="connsiteX3"/>
              <a:gd fmla="*/ 130 h 3950941" name="connsiteY3"/>
            </a:gdLst>
            <a:cxnLst>
              <a:cxn ang="0">
                <a:pos x="connsiteX0" y="connsiteY0"/>
              </a:cxn>
              <a:cxn ang="0">
                <a:pos x="connsiteX1" y="connsiteY1"/>
              </a:cxn>
              <a:cxn ang="0">
                <a:pos x="connsiteX2" y="connsiteY2"/>
              </a:cxn>
              <a:cxn ang="0">
                <a:pos x="connsiteX3" y="connsiteY3"/>
              </a:cxn>
            </a:cxnLst>
            <a:rect b="b" l="l" r="r" t="t"/>
            <a:pathLst>
              <a:path h="3950940" w="4029667">
                <a:moveTo>
                  <a:pt x="955002" y="130"/>
                </a:moveTo>
                <a:cubicBezTo>
                  <a:pt x="1354840" y="7089"/>
                  <a:pt x="1780430" y="294234"/>
                  <a:pt x="2014834" y="950566"/>
                </a:cubicBezTo>
                <a:cubicBezTo>
                  <a:pt x="2848272" y="-1383059"/>
                  <a:pt x="6098678" y="950566"/>
                  <a:pt x="2014834" y="3950941"/>
                </a:cubicBezTo>
                <a:cubicBezTo>
                  <a:pt x="-920429" y="1794422"/>
                  <a:pt x="-66806" y="-17654"/>
                  <a:pt x="955002" y="130"/>
                </a:cubicBezTo>
                <a:close/>
              </a:path>
            </a:pathLst>
          </a:custGeom>
        </p:spPr>
      </p:pic>
      <p:sp>
        <p:nvSpPr>
          <p:cNvPr id="18" name="心形 17"/>
          <p:cNvSpPr/>
          <p:nvPr/>
        </p:nvSpPr>
        <p:spPr>
          <a:xfrm>
            <a:off x="701912" y="1638300"/>
            <a:ext cx="876300" cy="87630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sp>
        <p:nvSpPr>
          <p:cNvPr id="19" name="心形 18"/>
          <p:cNvSpPr/>
          <p:nvPr/>
        </p:nvSpPr>
        <p:spPr>
          <a:xfrm>
            <a:off x="837826" y="1638300"/>
            <a:ext cx="876300" cy="87630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sp>
        <p:nvSpPr>
          <p:cNvPr id="20" name="心形 19"/>
          <p:cNvSpPr/>
          <p:nvPr/>
        </p:nvSpPr>
        <p:spPr>
          <a:xfrm>
            <a:off x="701912" y="3286915"/>
            <a:ext cx="876300" cy="87630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sp>
        <p:nvSpPr>
          <p:cNvPr id="21" name="心形 20"/>
          <p:cNvSpPr/>
          <p:nvPr/>
        </p:nvSpPr>
        <p:spPr>
          <a:xfrm>
            <a:off x="837826" y="3286915"/>
            <a:ext cx="876300" cy="87630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sp>
        <p:nvSpPr>
          <p:cNvPr id="22" name="心形 21"/>
          <p:cNvSpPr/>
          <p:nvPr/>
        </p:nvSpPr>
        <p:spPr>
          <a:xfrm>
            <a:off x="701912" y="4935530"/>
            <a:ext cx="876300" cy="87630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sp>
        <p:nvSpPr>
          <p:cNvPr id="23" name="心形 22"/>
          <p:cNvSpPr/>
          <p:nvPr/>
        </p:nvSpPr>
        <p:spPr>
          <a:xfrm>
            <a:off x="837826" y="4935530"/>
            <a:ext cx="876300" cy="87630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sp>
        <p:nvSpPr>
          <p:cNvPr id="24" name="Lorem Ipsum"/>
          <p:cNvSpPr/>
          <p:nvPr/>
        </p:nvSpPr>
        <p:spPr bwMode="auto">
          <a:xfrm>
            <a:off x="1895475" y="1366626"/>
            <a:ext cx="3762003" cy="1405918"/>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399" lIns="72000" rIns="72000" rtlCol="0" tIns="32399"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just">
              <a:spcAft>
                <a:spcPts val="600"/>
              </a:spcAft>
            </a:pPr>
            <a:r>
              <a:rPr lang="en-US" smtClean="0" sz="1100">
                <a:solidFill>
                  <a:srgbClr val="262626"/>
                </a:solidFill>
                <a:effectLst/>
                <a:latin panose="020f0502020204030204" typeface="Calibri"/>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5" name="Lorem Ipsum"/>
          <p:cNvSpPr/>
          <p:nvPr/>
        </p:nvSpPr>
        <p:spPr bwMode="auto">
          <a:xfrm>
            <a:off x="1895475" y="3015241"/>
            <a:ext cx="3762003" cy="1405918"/>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399" lIns="72000" rIns="72000" rtlCol="0" tIns="32399"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just">
              <a:spcAft>
                <a:spcPts val="600"/>
              </a:spcAft>
            </a:pPr>
            <a:r>
              <a:rPr lang="en-US" smtClean="0" sz="1100">
                <a:solidFill>
                  <a:srgbClr val="262626"/>
                </a:solidFill>
                <a:effectLst/>
                <a:latin panose="020f0502020204030204" typeface="Calibri"/>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6" name="Lorem Ipsum"/>
          <p:cNvSpPr/>
          <p:nvPr/>
        </p:nvSpPr>
        <p:spPr bwMode="auto">
          <a:xfrm>
            <a:off x="1895475" y="4663856"/>
            <a:ext cx="3762003" cy="1405918"/>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399" lIns="72000" rIns="72000" rtlCol="0" tIns="32399"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just">
              <a:spcAft>
                <a:spcPts val="600"/>
              </a:spcAft>
            </a:pPr>
            <a:r>
              <a:rPr lang="en-US" smtClean="0" sz="1100">
                <a:solidFill>
                  <a:srgbClr val="262626"/>
                </a:solidFill>
                <a:effectLst/>
                <a:latin panose="020f0502020204030204" typeface="Calibri"/>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7" name="Copyright Notice"/>
          <p:cNvSpPr/>
          <p:nvPr/>
        </p:nvSpPr>
        <p:spPr bwMode="auto">
          <a:xfrm>
            <a:off x="8354741" y="4977541"/>
            <a:ext cx="1972800" cy="116208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b="1" cap="small" lang="zh-CN" smtClean="0" sz="3600">
                <a:solidFill>
                  <a:schemeClr val="bg1"/>
                </a:solidFill>
                <a:effectLst/>
                <a:latin charset="-122" panose="020b0503020204020204" pitchFamily="34" typeface="微软雅黑"/>
                <a:ea charset="-122" panose="020b0503020204020204" pitchFamily="34" typeface="微软雅黑"/>
              </a:rPr>
              <a:t>此生</a:t>
            </a:r>
          </a:p>
          <a:p>
            <a:pPr algn="ctr"/>
            <a:r>
              <a:rPr altLang="en-US" b="1" cap="small" lang="zh-CN" smtClean="0" sz="3600">
                <a:solidFill>
                  <a:schemeClr val="bg1"/>
                </a:solidFill>
                <a:effectLst/>
                <a:latin charset="-122" panose="020b0503020204020204" pitchFamily="34" typeface="微软雅黑"/>
                <a:ea charset="-122" panose="020b0503020204020204" pitchFamily="34" typeface="微软雅黑"/>
              </a:rPr>
              <a:t>爱你唯一</a:t>
            </a:r>
          </a:p>
        </p:txBody>
      </p:sp>
    </p:spTree>
    <p:extLst>
      <p:ext uri="{BB962C8B-B14F-4D97-AF65-F5344CB8AC3E}">
        <p14:creationId val="1523383554"/>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8" name="图片 37"/>
          <p:cNvPicPr>
            <a:picLocks noChangeAspect="1"/>
          </p:cNvPicPr>
          <p:nvPr/>
        </p:nvPicPr>
        <p:blipFill>
          <a:blip r:embed="rId2"/>
          <a:srcRect l="12835"/>
          <a:stretch>
            <a:fillRect/>
          </a:stretch>
        </p:blipFill>
        <p:spPr>
          <a:xfrm>
            <a:off x="4665852" y="1691674"/>
            <a:ext cx="2860298" cy="2799622"/>
          </a:xfrm>
          <a:custGeom>
            <a:gdLst>
              <a:gd fmla="*/ 596275 w 2860298" name="connsiteX0"/>
              <a:gd fmla="*/ 0 h 2799622" name="connsiteY0"/>
              <a:gd fmla="*/ 722411 w 2860298" name="connsiteX1"/>
              <a:gd fmla="*/ 0 h 2799622" name="connsiteY1"/>
              <a:gd fmla="*/ 784855 w 2860298" name="connsiteX2"/>
              <a:gd fmla="*/ 6595 h 2799622" name="connsiteY2"/>
              <a:gd fmla="*/ 1430150 w 2860298" name="connsiteX3"/>
              <a:gd fmla="*/ 669926 h 2799622" name="connsiteY3"/>
              <a:gd fmla="*/ 2087361 w 2860298" name="connsiteX4"/>
              <a:gd fmla="*/ 4395 h 2799622" name="connsiteY4"/>
              <a:gd fmla="*/ 2133283 w 2860298" name="connsiteX5"/>
              <a:gd fmla="*/ 0 h 2799622" name="connsiteY5"/>
              <a:gd fmla="*/ 2260689 w 2860298" name="connsiteX6"/>
              <a:gd fmla="*/ 0 h 2799622" name="connsiteY6"/>
              <a:gd fmla="*/ 2276144 w 2860298" name="connsiteX7"/>
              <a:gd fmla="*/ 929 h 2799622" name="connsiteY7"/>
              <a:gd fmla="*/ 1430150 w 2860298" name="connsiteX8"/>
              <a:gd fmla="*/ 2799622 h 2799622" name="connsiteY8"/>
              <a:gd fmla="*/ 543905 w 2860298" name="connsiteX9"/>
              <a:gd fmla="*/ 7893 h 279962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799622" w="2860298">
                <a:moveTo>
                  <a:pt x="596275" y="0"/>
                </a:moveTo>
                <a:lnTo>
                  <a:pt x="722411" y="0"/>
                </a:lnTo>
                <a:lnTo>
                  <a:pt x="784855" y="6595"/>
                </a:lnTo>
                <a:cubicBezTo>
                  <a:pt x="1035081" y="55285"/>
                  <a:pt x="1284565" y="262288"/>
                  <a:pt x="1430150" y="669926"/>
                </a:cubicBezTo>
                <a:cubicBezTo>
                  <a:pt x="1578045" y="255818"/>
                  <a:pt x="1833165" y="48764"/>
                  <a:pt x="2087361" y="4395"/>
                </a:cubicBezTo>
                <a:lnTo>
                  <a:pt x="2133283" y="0"/>
                </a:lnTo>
                <a:lnTo>
                  <a:pt x="2260689" y="0"/>
                </a:lnTo>
                <a:lnTo>
                  <a:pt x="2276144" y="929"/>
                </a:lnTo>
                <a:cubicBezTo>
                  <a:pt x="2955323" y="94981"/>
                  <a:pt x="3423042" y="1335456"/>
                  <a:pt x="1430150" y="2799622"/>
                </a:cubicBezTo>
                <a:cubicBezTo>
                  <a:pt x="-523112" y="1364573"/>
                  <a:pt x="-112653" y="144407"/>
                  <a:pt x="543905" y="7893"/>
                </a:cubicBezTo>
                <a:close/>
              </a:path>
            </a:pathLst>
          </a:custGeom>
        </p:spPr>
      </p:pic>
      <p:sp>
        <p:nvSpPr>
          <p:cNvPr id="7" name="等腰三角形 6"/>
          <p:cNvSpPr/>
          <p:nvPr/>
        </p:nvSpPr>
        <p:spPr>
          <a:xfrm rot="5400000">
            <a:off x="187294" y="359060"/>
            <a:ext cx="2716641" cy="2341932"/>
          </a:xfrm>
          <a:prstGeom prst="triangle">
            <a:avLst/>
          </a:prstGeom>
          <a:solidFill>
            <a:srgbClr val="E5D6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rot="5400000">
            <a:off x="317753" y="228600"/>
            <a:ext cx="824992" cy="711200"/>
          </a:xfrm>
          <a:prstGeom prst="triangle">
            <a:avLst/>
          </a:prstGeom>
          <a:solidFill>
            <a:srgbClr val="1F06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Copyright Notice"/>
          <p:cNvSpPr/>
          <p:nvPr/>
        </p:nvSpPr>
        <p:spPr bwMode="auto">
          <a:xfrm>
            <a:off x="1706554" y="366817"/>
            <a:ext cx="3650787" cy="43056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cap="small" i="1" lang="en-US" smtClean="0" sz="2400">
                <a:solidFill>
                  <a:srgbClr val="C9425B"/>
                </a:solidFill>
                <a:latin charset="-122" panose="020b0503020204020204" pitchFamily="34" typeface="微软雅黑"/>
                <a:ea charset="-122" panose="020b0503020204020204" pitchFamily="34" typeface="微软雅黑"/>
              </a:rPr>
              <a:t>MORE THAN TEMPLATE</a:t>
            </a:r>
          </a:p>
        </p:txBody>
      </p:sp>
      <p:grpSp>
        <p:nvGrpSpPr>
          <p:cNvPr id="8" name="组合 7"/>
          <p:cNvGrpSpPr/>
          <p:nvPr/>
        </p:nvGrpSpPr>
        <p:grpSpPr>
          <a:xfrm>
            <a:off x="8123806" y="2050147"/>
            <a:ext cx="1676400" cy="1676400"/>
            <a:chOff x="2419350" y="2057400"/>
            <a:chExt cx="2743200" cy="2743200"/>
          </a:xfrm>
        </p:grpSpPr>
        <p:sp>
          <p:nvSpPr>
            <p:cNvPr id="2" name="椭圆 1"/>
            <p:cNvSpPr/>
            <p:nvPr/>
          </p:nvSpPr>
          <p:spPr>
            <a:xfrm>
              <a:off x="2419350" y="2057400"/>
              <a:ext cx="2743200" cy="2743200"/>
            </a:xfrm>
            <a:prstGeom prst="ellipse">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grpSp>
          <p:nvGrpSpPr>
            <p:cNvPr id="4" name="组合 3"/>
            <p:cNvGrpSpPr/>
            <p:nvPr/>
          </p:nvGrpSpPr>
          <p:grpSpPr>
            <a:xfrm>
              <a:off x="2852432" y="2888347"/>
              <a:ext cx="1877036" cy="184404"/>
              <a:chOff x="2884247" y="2888347"/>
              <a:chExt cx="1877036" cy="184404"/>
            </a:xfrm>
          </p:grpSpPr>
          <p:sp>
            <p:nvSpPr>
              <p:cNvPr id="3" name="圆角矩形 2"/>
              <p:cNvSpPr/>
              <p:nvPr/>
            </p:nvSpPr>
            <p:spPr>
              <a:xfrm>
                <a:off x="2884247" y="2888347"/>
                <a:ext cx="647700" cy="184404"/>
              </a:xfrm>
              <a:prstGeom prst="round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sp>
            <p:nvSpPr>
              <p:cNvPr id="27" name="圆角矩形 26"/>
              <p:cNvSpPr/>
              <p:nvPr/>
            </p:nvSpPr>
            <p:spPr>
              <a:xfrm>
                <a:off x="4113583" y="2888347"/>
                <a:ext cx="647700" cy="184404"/>
              </a:xfrm>
              <a:prstGeom prst="round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grpSp>
        <p:sp>
          <p:nvSpPr>
            <p:cNvPr id="5" name="空心弧 4"/>
            <p:cNvSpPr/>
            <p:nvPr/>
          </p:nvSpPr>
          <p:spPr>
            <a:xfrm>
              <a:off x="3269392" y="3757484"/>
              <a:ext cx="1043116" cy="1043116"/>
            </a:xfrm>
            <a:prstGeom prst="blockArc">
              <a:avLst>
                <a:gd fmla="val 10800000" name="adj1"/>
                <a:gd fmla="val 559536" name="adj2"/>
                <a:gd fmla="val 10336" name="adj3"/>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grpSp>
      <p:grpSp>
        <p:nvGrpSpPr>
          <p:cNvPr id="28" name="组合 27"/>
          <p:cNvGrpSpPr/>
          <p:nvPr/>
        </p:nvGrpSpPr>
        <p:grpSpPr>
          <a:xfrm>
            <a:off x="2391795" y="2050147"/>
            <a:ext cx="1676400" cy="1676400"/>
            <a:chOff x="2419350" y="2057400"/>
            <a:chExt cx="2743200" cy="2743200"/>
          </a:xfrm>
        </p:grpSpPr>
        <p:sp>
          <p:nvSpPr>
            <p:cNvPr id="29" name="椭圆 28"/>
            <p:cNvSpPr/>
            <p:nvPr/>
          </p:nvSpPr>
          <p:spPr>
            <a:xfrm>
              <a:off x="2419350" y="2057400"/>
              <a:ext cx="2743200" cy="2743200"/>
            </a:xfrm>
            <a:prstGeom prst="ellipse">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grpSp>
          <p:nvGrpSpPr>
            <p:cNvPr id="30" name="组合 29"/>
            <p:cNvGrpSpPr/>
            <p:nvPr/>
          </p:nvGrpSpPr>
          <p:grpSpPr>
            <a:xfrm>
              <a:off x="2852432" y="2888347"/>
              <a:ext cx="1877036" cy="184404"/>
              <a:chOff x="2884247" y="2888347"/>
              <a:chExt cx="1877036" cy="184404"/>
            </a:xfrm>
          </p:grpSpPr>
          <p:sp>
            <p:nvSpPr>
              <p:cNvPr id="32" name="圆角矩形 31"/>
              <p:cNvSpPr/>
              <p:nvPr/>
            </p:nvSpPr>
            <p:spPr>
              <a:xfrm>
                <a:off x="2884247" y="2888347"/>
                <a:ext cx="647700" cy="184404"/>
              </a:xfrm>
              <a:prstGeom prst="round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sp>
            <p:nvSpPr>
              <p:cNvPr id="33" name="圆角矩形 32"/>
              <p:cNvSpPr/>
              <p:nvPr/>
            </p:nvSpPr>
            <p:spPr>
              <a:xfrm>
                <a:off x="4113583" y="2888347"/>
                <a:ext cx="647700" cy="184404"/>
              </a:xfrm>
              <a:prstGeom prst="round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grpSp>
        <p:sp>
          <p:nvSpPr>
            <p:cNvPr id="31" name="空心弧 30"/>
            <p:cNvSpPr/>
            <p:nvPr/>
          </p:nvSpPr>
          <p:spPr>
            <a:xfrm flipV="1">
              <a:off x="3269392" y="3235925"/>
              <a:ext cx="1043116" cy="1043116"/>
            </a:xfrm>
            <a:prstGeom prst="blockArc">
              <a:avLst>
                <a:gd fmla="val 10800000" name="adj1"/>
                <a:gd fmla="val 559536" name="adj2"/>
                <a:gd fmla="val 10336" name="adj3"/>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grpSp>
      <p:sp>
        <p:nvSpPr>
          <p:cNvPr id="34" name="Copyright Notice"/>
          <p:cNvSpPr/>
          <p:nvPr/>
        </p:nvSpPr>
        <p:spPr bwMode="auto">
          <a:xfrm>
            <a:off x="1786395" y="4144995"/>
            <a:ext cx="2887200" cy="43056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b="1" cap="small" lang="zh-CN" smtClean="0" sz="2400">
                <a:solidFill>
                  <a:srgbClr val="C9425B"/>
                </a:solidFill>
                <a:effectLst/>
                <a:latin charset="-122" panose="020b0503020204020204" pitchFamily="34" typeface="微软雅黑"/>
                <a:ea charset="-122" panose="020b0503020204020204" pitchFamily="34" typeface="微软雅黑"/>
              </a:rPr>
              <a:t>有你的日子我很开心</a:t>
            </a:r>
          </a:p>
        </p:txBody>
      </p:sp>
      <p:sp>
        <p:nvSpPr>
          <p:cNvPr id="35" name="Copyright Notice"/>
          <p:cNvSpPr/>
          <p:nvPr/>
        </p:nvSpPr>
        <p:spPr bwMode="auto">
          <a:xfrm>
            <a:off x="7213606" y="4144995"/>
            <a:ext cx="3496800" cy="43056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b="1" cap="small" lang="zh-CN" smtClean="0" sz="2400">
                <a:solidFill>
                  <a:srgbClr val="C9425B"/>
                </a:solidFill>
                <a:effectLst/>
                <a:latin charset="-122" panose="020b0503020204020204" pitchFamily="34" typeface="微软雅黑"/>
                <a:ea charset="-122" panose="020b0503020204020204" pitchFamily="34" typeface="微软雅黑"/>
              </a:rPr>
              <a:t>没你的日子我难过的不行</a:t>
            </a:r>
          </a:p>
        </p:txBody>
      </p:sp>
      <p:sp>
        <p:nvSpPr>
          <p:cNvPr id="36" name="Lorem Ipsum"/>
          <p:cNvSpPr/>
          <p:nvPr/>
        </p:nvSpPr>
        <p:spPr bwMode="auto">
          <a:xfrm>
            <a:off x="1090612" y="5263146"/>
            <a:ext cx="10010775" cy="567718"/>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399" lIns="72000" rIns="72000" rtlCol="0" tIns="32399"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just">
              <a:spcAft>
                <a:spcPts val="600"/>
              </a:spcAft>
            </a:pPr>
            <a:r>
              <a:rPr lang="en-US" smtClean="0" sz="1100">
                <a:solidFill>
                  <a:srgbClr val="262626"/>
                </a:solidFill>
                <a:effectLst/>
                <a:latin panose="020f0502020204030204" typeface="Calibri"/>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extLst>
      <p:ext uri="{BB962C8B-B14F-4D97-AF65-F5344CB8AC3E}">
        <p14:creationId val="1264047945"/>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rcRect b="19677" l="40576" t="10210"/>
          <a:stretch>
            <a:fillRect/>
          </a:stretch>
        </p:blipFill>
        <p:spPr>
          <a:xfrm>
            <a:off x="8664097" y="1391639"/>
            <a:ext cx="1970889" cy="1939403"/>
          </a:xfrm>
          <a:custGeom>
            <a:gdLst>
              <a:gd fmla="*/ 468783 w 1970889" name="connsiteX0"/>
              <a:gd fmla="*/ 64 h 1939403" name="connsiteY0"/>
              <a:gd fmla="*/ 989024 w 1970889" name="connsiteX1"/>
              <a:gd fmla="*/ 466606 h 1939403" name="connsiteY1"/>
              <a:gd fmla="*/ 1970600 w 1970889" name="connsiteX2"/>
              <a:gd fmla="*/ 438140 h 1939403" name="connsiteY2"/>
              <a:gd fmla="*/ 1970889 w 1970889" name="connsiteX3"/>
              <a:gd fmla="*/ 441567 h 1939403" name="connsiteY3"/>
              <a:gd fmla="*/ 1970889 w 1970889" name="connsiteX4"/>
              <a:gd fmla="*/ 640339 h 1939403" name="connsiteY4"/>
              <a:gd fmla="*/ 1959712 w 1970889" name="connsiteX5"/>
              <a:gd fmla="*/ 714469 h 1939403" name="connsiteY5"/>
              <a:gd fmla="*/ 989024 w 1970889" name="connsiteX6"/>
              <a:gd fmla="*/ 1939403 h 1939403" name="connsiteY6"/>
              <a:gd fmla="*/ 468783 w 1970889" name="connsiteX7"/>
              <a:gd fmla="*/ 64 h 193940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939403" w="1970889">
                <a:moveTo>
                  <a:pt x="468783" y="64"/>
                </a:moveTo>
                <a:cubicBezTo>
                  <a:pt x="665052" y="3480"/>
                  <a:pt x="873962" y="144431"/>
                  <a:pt x="989024" y="466606"/>
                </a:cubicBezTo>
                <a:cubicBezTo>
                  <a:pt x="1231933" y="-213540"/>
                  <a:pt x="1893102" y="-86013"/>
                  <a:pt x="1970600" y="438140"/>
                </a:cubicBezTo>
                <a:lnTo>
                  <a:pt x="1970889" y="441567"/>
                </a:lnTo>
                <a:lnTo>
                  <a:pt x="1970889" y="640339"/>
                </a:lnTo>
                <a:lnTo>
                  <a:pt x="1959712" y="714469"/>
                </a:lnTo>
                <a:cubicBezTo>
                  <a:pt x="1890345" y="1050867"/>
                  <a:pt x="1615474" y="1479154"/>
                  <a:pt x="989024" y="1939403"/>
                </a:cubicBezTo>
                <a:cubicBezTo>
                  <a:pt x="-451811" y="880830"/>
                  <a:pt x="-32793" y="-8666"/>
                  <a:pt x="468783" y="64"/>
                </a:cubicBezTo>
                <a:close/>
              </a:path>
            </a:pathLst>
          </a:custGeom>
        </p:spPr>
      </p:pic>
      <p:pic>
        <p:nvPicPr>
          <p:cNvPr id="41" name="图片 40"/>
          <p:cNvPicPr>
            <a:picLocks noChangeAspect="1"/>
          </p:cNvPicPr>
          <p:nvPr/>
        </p:nvPicPr>
        <p:blipFill>
          <a:blip r:embed="rId3">
            <a:extLst>
              <a:ext uri="{28A0092B-C50C-407E-A947-70E740481C1C}">
                <a14:useLocalDpi val="0"/>
              </a:ext>
            </a:extLst>
          </a:blip>
          <a:srcRect b="19135" l="44116" r="709"/>
          <a:stretch>
            <a:fillRect/>
          </a:stretch>
        </p:blipFill>
        <p:spPr>
          <a:xfrm>
            <a:off x="6292683" y="1391639"/>
            <a:ext cx="1978047" cy="1939403"/>
          </a:xfrm>
          <a:custGeom>
            <a:gdLst>
              <a:gd fmla="*/ 468783 w 1978047" name="connsiteX0"/>
              <a:gd fmla="*/ 64 h 1939403" name="connsiteY0"/>
              <a:gd fmla="*/ 989024 w 1978047" name="connsiteX1"/>
              <a:gd fmla="*/ 466606 h 1939403" name="connsiteY1"/>
              <a:gd fmla="*/ 989024 w 1978047" name="connsiteX2"/>
              <a:gd fmla="*/ 1939403 h 1939403" name="connsiteY2"/>
              <a:gd fmla="*/ 468783 w 1978047" name="connsiteX3"/>
              <a:gd fmla="*/ 64 h 1939403" name="connsiteY3"/>
            </a:gdLst>
            <a:cxnLst>
              <a:cxn ang="0">
                <a:pos x="connsiteX0" y="connsiteY0"/>
              </a:cxn>
              <a:cxn ang="0">
                <a:pos x="connsiteX1" y="connsiteY1"/>
              </a:cxn>
              <a:cxn ang="0">
                <a:pos x="connsiteX2" y="connsiteY2"/>
              </a:cxn>
              <a:cxn ang="0">
                <a:pos x="connsiteX3" y="connsiteY3"/>
              </a:cxn>
            </a:cxnLst>
            <a:rect b="b" l="l" r="r" t="t"/>
            <a:pathLst>
              <a:path h="1939403" w="1978047">
                <a:moveTo>
                  <a:pt x="468783" y="64"/>
                </a:moveTo>
                <a:cubicBezTo>
                  <a:pt x="665052" y="3480"/>
                  <a:pt x="873962" y="144431"/>
                  <a:pt x="989024" y="466606"/>
                </a:cubicBezTo>
                <a:cubicBezTo>
                  <a:pt x="1398134" y="-678904"/>
                  <a:pt x="2993665" y="466606"/>
                  <a:pt x="989024" y="1939403"/>
                </a:cubicBezTo>
                <a:cubicBezTo>
                  <a:pt x="-451811" y="880830"/>
                  <a:pt x="-32793" y="-8666"/>
                  <a:pt x="468783" y="64"/>
                </a:cubicBezTo>
                <a:close/>
              </a:path>
            </a:pathLst>
          </a:custGeom>
        </p:spPr>
      </p:pic>
      <p:pic>
        <p:nvPicPr>
          <p:cNvPr id="40" name="图片 39"/>
          <p:cNvPicPr>
            <a:picLocks noChangeAspect="1"/>
          </p:cNvPicPr>
          <p:nvPr/>
        </p:nvPicPr>
        <p:blipFill>
          <a:blip r:embed="rId4">
            <a:extLst>
              <a:ext uri="{28A0092B-C50C-407E-A947-70E740481C1C}">
                <a14:useLocalDpi val="0"/>
              </a:ext>
            </a:extLst>
          </a:blip>
          <a:srcRect b="687" l="9015" r="13449" t="1229"/>
          <a:stretch>
            <a:fillRect/>
          </a:stretch>
        </p:blipFill>
        <p:spPr>
          <a:xfrm>
            <a:off x="3921271" y="1391639"/>
            <a:ext cx="1978047" cy="1939403"/>
          </a:xfrm>
          <a:custGeom>
            <a:gdLst>
              <a:gd fmla="*/ 468783 w 1978047" name="connsiteX0"/>
              <a:gd fmla="*/ 64 h 1939403" name="connsiteY0"/>
              <a:gd fmla="*/ 989024 w 1978047" name="connsiteX1"/>
              <a:gd fmla="*/ 466606 h 1939403" name="connsiteY1"/>
              <a:gd fmla="*/ 989024 w 1978047" name="connsiteX2"/>
              <a:gd fmla="*/ 1939403 h 1939403" name="connsiteY2"/>
              <a:gd fmla="*/ 468783 w 1978047" name="connsiteX3"/>
              <a:gd fmla="*/ 64 h 1939403" name="connsiteY3"/>
            </a:gdLst>
            <a:cxnLst>
              <a:cxn ang="0">
                <a:pos x="connsiteX0" y="connsiteY0"/>
              </a:cxn>
              <a:cxn ang="0">
                <a:pos x="connsiteX1" y="connsiteY1"/>
              </a:cxn>
              <a:cxn ang="0">
                <a:pos x="connsiteX2" y="connsiteY2"/>
              </a:cxn>
              <a:cxn ang="0">
                <a:pos x="connsiteX3" y="connsiteY3"/>
              </a:cxn>
            </a:cxnLst>
            <a:rect b="b" l="l" r="r" t="t"/>
            <a:pathLst>
              <a:path h="1939403" w="1978047">
                <a:moveTo>
                  <a:pt x="468783" y="64"/>
                </a:moveTo>
                <a:cubicBezTo>
                  <a:pt x="665052" y="3480"/>
                  <a:pt x="873962" y="144431"/>
                  <a:pt x="989024" y="466606"/>
                </a:cubicBezTo>
                <a:cubicBezTo>
                  <a:pt x="1398134" y="-678904"/>
                  <a:pt x="2993665" y="466606"/>
                  <a:pt x="989024" y="1939403"/>
                </a:cubicBezTo>
                <a:cubicBezTo>
                  <a:pt x="-451812" y="880830"/>
                  <a:pt x="-32793" y="-8666"/>
                  <a:pt x="468783" y="64"/>
                </a:cubicBezTo>
                <a:close/>
              </a:path>
            </a:pathLst>
          </a:custGeom>
        </p:spPr>
      </p:pic>
      <p:sp>
        <p:nvSpPr>
          <p:cNvPr id="7" name="等腰三角形 6"/>
          <p:cNvSpPr/>
          <p:nvPr/>
        </p:nvSpPr>
        <p:spPr>
          <a:xfrm rot="5400000">
            <a:off x="187294" y="359060"/>
            <a:ext cx="2716641" cy="2341932"/>
          </a:xfrm>
          <a:prstGeom prst="triangle">
            <a:avLst/>
          </a:prstGeom>
          <a:solidFill>
            <a:srgbClr val="E5D6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rot="5400000">
            <a:off x="317753" y="228600"/>
            <a:ext cx="824992" cy="711200"/>
          </a:xfrm>
          <a:prstGeom prst="triangle">
            <a:avLst/>
          </a:prstGeom>
          <a:solidFill>
            <a:srgbClr val="1F06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Copyright Notice"/>
          <p:cNvSpPr/>
          <p:nvPr/>
        </p:nvSpPr>
        <p:spPr bwMode="auto">
          <a:xfrm>
            <a:off x="1706554" y="366817"/>
            <a:ext cx="3650787" cy="43056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cap="small" i="1" lang="en-US" smtClean="0" sz="2400">
                <a:solidFill>
                  <a:srgbClr val="C9425B"/>
                </a:solidFill>
                <a:latin charset="-122" panose="020b0503020204020204" pitchFamily="34" typeface="微软雅黑"/>
                <a:ea charset="-122" panose="020b0503020204020204" pitchFamily="34" typeface="微软雅黑"/>
              </a:rPr>
              <a:t>MORE THAN TEMPLATE</a:t>
            </a:r>
          </a:p>
        </p:txBody>
      </p:sp>
      <p:pic>
        <p:nvPicPr>
          <p:cNvPr id="39" name="图片 38"/>
          <p:cNvPicPr>
            <a:picLocks noChangeAspect="1"/>
          </p:cNvPicPr>
          <p:nvPr/>
        </p:nvPicPr>
        <p:blipFill>
          <a:blip r:embed="rId5">
            <a:extLst>
              <a:ext uri="{28A0092B-C50C-407E-A947-70E740481C1C}">
                <a14:useLocalDpi val="0"/>
              </a:ext>
            </a:extLst>
          </a:blip>
          <a:srcRect l="12127" r="23664" t="5834"/>
          <a:stretch>
            <a:fillRect/>
          </a:stretch>
        </p:blipFill>
        <p:spPr>
          <a:xfrm>
            <a:off x="1549857" y="1391638"/>
            <a:ext cx="1978047" cy="1928692"/>
          </a:xfrm>
          <a:custGeom>
            <a:gdLst>
              <a:gd fmla="*/ 468783 w 1978047" name="connsiteX0"/>
              <a:gd fmla="*/ 64 h 1928692" name="connsiteY0"/>
              <a:gd fmla="*/ 989024 w 1978047" name="connsiteX1"/>
              <a:gd fmla="*/ 466606 h 1928692" name="connsiteY1"/>
              <a:gd fmla="*/ 1166558 w 1978047" name="connsiteX2"/>
              <a:gd fmla="*/ 1802347 h 1928692" name="connsiteY2"/>
              <a:gd fmla="*/ 1002898 w 1978047" name="connsiteX3"/>
              <a:gd fmla="*/ 1928692 h 1928692" name="connsiteY3"/>
              <a:gd fmla="*/ 975150 w 1978047" name="connsiteX4"/>
              <a:gd fmla="*/ 1928692 h 1928692" name="connsiteY4"/>
              <a:gd fmla="*/ 811490 w 1978047" name="connsiteX5"/>
              <a:gd fmla="*/ 1802347 h 1928692" name="connsiteY5"/>
              <a:gd fmla="*/ 468783 w 1978047" name="connsiteX6"/>
              <a:gd fmla="*/ 64 h 192869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28692" w="1978047">
                <a:moveTo>
                  <a:pt x="468783" y="64"/>
                </a:moveTo>
                <a:cubicBezTo>
                  <a:pt x="665052" y="3480"/>
                  <a:pt x="873962" y="144431"/>
                  <a:pt x="989024" y="466606"/>
                </a:cubicBezTo>
                <a:cubicBezTo>
                  <a:pt x="1385349" y="-643107"/>
                  <a:pt x="2895103" y="397249"/>
                  <a:pt x="1166558" y="1802347"/>
                </a:cubicBezTo>
                <a:lnTo>
                  <a:pt x="1002898" y="1928692"/>
                </a:lnTo>
                <a:lnTo>
                  <a:pt x="975150" y="1928692"/>
                </a:lnTo>
                <a:lnTo>
                  <a:pt x="811490" y="1802347"/>
                </a:lnTo>
                <a:cubicBezTo>
                  <a:pt x="-415219" y="805181"/>
                  <a:pt x="-10985" y="-8286"/>
                  <a:pt x="468783" y="64"/>
                </a:cubicBezTo>
                <a:close/>
              </a:path>
            </a:pathLst>
          </a:custGeom>
        </p:spPr>
      </p:pic>
      <p:sp>
        <p:nvSpPr>
          <p:cNvPr id="43" name="Copyright Notice"/>
          <p:cNvSpPr/>
          <p:nvPr/>
        </p:nvSpPr>
        <p:spPr bwMode="auto">
          <a:xfrm>
            <a:off x="4061852" y="3611668"/>
            <a:ext cx="3801600" cy="43056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b="1" cap="small" lang="zh-CN" smtClean="0" sz="2400">
                <a:solidFill>
                  <a:srgbClr val="C9425B"/>
                </a:solidFill>
                <a:effectLst/>
                <a:latin charset="-122" panose="020b0503020204020204" pitchFamily="34" typeface="微软雅黑"/>
                <a:ea charset="-122" panose="020b0503020204020204" pitchFamily="34" typeface="微软雅黑"/>
              </a:rPr>
              <a:t>有你陪伴的那么多日日夜夜</a:t>
            </a:r>
          </a:p>
        </p:txBody>
      </p:sp>
      <p:sp>
        <p:nvSpPr>
          <p:cNvPr id="17" name="心形 16"/>
          <p:cNvSpPr/>
          <p:nvPr/>
        </p:nvSpPr>
        <p:spPr>
          <a:xfrm>
            <a:off x="8216673" y="883412"/>
            <a:ext cx="501481" cy="501481"/>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sp>
        <p:nvSpPr>
          <p:cNvPr id="44" name="心形 43"/>
          <p:cNvSpPr/>
          <p:nvPr/>
        </p:nvSpPr>
        <p:spPr>
          <a:xfrm>
            <a:off x="3397584" y="3941377"/>
            <a:ext cx="609600" cy="60960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sp>
        <p:nvSpPr>
          <p:cNvPr id="45" name="心形 44"/>
          <p:cNvSpPr/>
          <p:nvPr/>
        </p:nvSpPr>
        <p:spPr>
          <a:xfrm>
            <a:off x="9940977" y="5655876"/>
            <a:ext cx="1068773" cy="1068773"/>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sp>
        <p:nvSpPr>
          <p:cNvPr id="46" name="心形 45"/>
          <p:cNvSpPr/>
          <p:nvPr/>
        </p:nvSpPr>
        <p:spPr>
          <a:xfrm>
            <a:off x="8370335" y="3226690"/>
            <a:ext cx="695637" cy="695637"/>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9425B"/>
              </a:solidFill>
            </a:endParaRPr>
          </a:p>
        </p:txBody>
      </p:sp>
      <p:sp>
        <p:nvSpPr>
          <p:cNvPr id="47" name="Lorem Ipsum"/>
          <p:cNvSpPr/>
          <p:nvPr/>
        </p:nvSpPr>
        <p:spPr bwMode="auto">
          <a:xfrm>
            <a:off x="1581150" y="4731605"/>
            <a:ext cx="9029700" cy="1283998"/>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399" lIns="72000" rIns="72000" rtlCol="0" tIns="32399"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just">
              <a:spcAft>
                <a:spcPts val="600"/>
              </a:spcAft>
            </a:pPr>
            <a:r>
              <a:rPr lang="en-US" smtClean="0" sz="1600">
                <a:solidFill>
                  <a:srgbClr val="1F0616"/>
                </a:solidFill>
                <a:effectLst/>
                <a:latin panose="020f0502020204030204" typeface="Calibri"/>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extLst>
      <p:ext uri="{BB962C8B-B14F-4D97-AF65-F5344CB8AC3E}">
        <p14:creationId val="3570620375"/>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心形 2"/>
          <p:cNvSpPr/>
          <p:nvPr/>
        </p:nvSpPr>
        <p:spPr>
          <a:xfrm flipV="1">
            <a:off x="-164193" y="857250"/>
            <a:ext cx="3543300" cy="354330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心形 3"/>
          <p:cNvSpPr/>
          <p:nvPr/>
        </p:nvSpPr>
        <p:spPr>
          <a:xfrm flipV="1">
            <a:off x="2514600" y="857250"/>
            <a:ext cx="1143000" cy="114300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心形 4"/>
          <p:cNvSpPr/>
          <p:nvPr/>
        </p:nvSpPr>
        <p:spPr>
          <a:xfrm flipV="1">
            <a:off x="1498600" y="2704193"/>
            <a:ext cx="2710542" cy="2710542"/>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心形 5"/>
          <p:cNvSpPr/>
          <p:nvPr/>
        </p:nvSpPr>
        <p:spPr>
          <a:xfrm flipV="1">
            <a:off x="-79829" y="4282622"/>
            <a:ext cx="1712686" cy="1712686"/>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心形 6"/>
          <p:cNvSpPr/>
          <p:nvPr/>
        </p:nvSpPr>
        <p:spPr>
          <a:xfrm flipV="1">
            <a:off x="1944914" y="4192814"/>
            <a:ext cx="1712686" cy="1712686"/>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心形 7"/>
          <p:cNvSpPr/>
          <p:nvPr/>
        </p:nvSpPr>
        <p:spPr>
          <a:xfrm flipV="1">
            <a:off x="874485" y="2346778"/>
            <a:ext cx="1712686" cy="1712686"/>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心形 8"/>
          <p:cNvSpPr/>
          <p:nvPr/>
        </p:nvSpPr>
        <p:spPr>
          <a:xfrm flipV="1">
            <a:off x="14515" y="4817836"/>
            <a:ext cx="2601684" cy="2601684"/>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心形 9"/>
          <p:cNvSpPr/>
          <p:nvPr/>
        </p:nvSpPr>
        <p:spPr>
          <a:xfrm flipV="1">
            <a:off x="-2525486" y="2449286"/>
            <a:ext cx="5379357" cy="5379357"/>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心形 10"/>
          <p:cNvSpPr/>
          <p:nvPr/>
        </p:nvSpPr>
        <p:spPr>
          <a:xfrm flipV="1">
            <a:off x="1379195" y="3567560"/>
            <a:ext cx="507324" cy="507324"/>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心形 11"/>
          <p:cNvSpPr/>
          <p:nvPr/>
        </p:nvSpPr>
        <p:spPr>
          <a:xfrm flipV="1">
            <a:off x="2710543" y="5785188"/>
            <a:ext cx="507324" cy="507324"/>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心形 12"/>
          <p:cNvSpPr/>
          <p:nvPr/>
        </p:nvSpPr>
        <p:spPr>
          <a:xfrm flipV="1">
            <a:off x="144343" y="4249396"/>
            <a:ext cx="507324" cy="507324"/>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心形 13"/>
          <p:cNvSpPr/>
          <p:nvPr/>
        </p:nvSpPr>
        <p:spPr>
          <a:xfrm flipV="1">
            <a:off x="2203219" y="466947"/>
            <a:ext cx="507324" cy="507324"/>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心形 14"/>
          <p:cNvSpPr/>
          <p:nvPr/>
        </p:nvSpPr>
        <p:spPr>
          <a:xfrm flipV="1">
            <a:off x="2345532" y="3581062"/>
            <a:ext cx="3479231" cy="3479231"/>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心形 15"/>
          <p:cNvSpPr/>
          <p:nvPr/>
        </p:nvSpPr>
        <p:spPr>
          <a:xfrm flipV="1">
            <a:off x="5029767" y="4484573"/>
            <a:ext cx="2575719" cy="2575719"/>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心形 16"/>
          <p:cNvSpPr/>
          <p:nvPr/>
        </p:nvSpPr>
        <p:spPr>
          <a:xfrm flipV="1">
            <a:off x="7295918" y="4271735"/>
            <a:ext cx="1143000" cy="114300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心形 17"/>
          <p:cNvSpPr/>
          <p:nvPr/>
        </p:nvSpPr>
        <p:spPr>
          <a:xfrm flipV="1">
            <a:off x="3254489" y="4897435"/>
            <a:ext cx="2489880" cy="248988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心形 18"/>
          <p:cNvSpPr/>
          <p:nvPr/>
        </p:nvSpPr>
        <p:spPr>
          <a:xfrm flipV="1">
            <a:off x="4277177" y="4540248"/>
            <a:ext cx="2489880" cy="2489880"/>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心形 19"/>
          <p:cNvSpPr/>
          <p:nvPr/>
        </p:nvSpPr>
        <p:spPr>
          <a:xfrm flipV="1">
            <a:off x="4130847" y="4415971"/>
            <a:ext cx="1103084" cy="1103084"/>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心形 20"/>
          <p:cNvSpPr/>
          <p:nvPr/>
        </p:nvSpPr>
        <p:spPr>
          <a:xfrm flipV="1">
            <a:off x="8622213" y="4187190"/>
            <a:ext cx="2873101" cy="2873101"/>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心形 21"/>
          <p:cNvSpPr/>
          <p:nvPr/>
        </p:nvSpPr>
        <p:spPr>
          <a:xfrm flipV="1">
            <a:off x="9432334" y="557399"/>
            <a:ext cx="6502892" cy="6502892"/>
          </a:xfrm>
          <a:prstGeom prst="heart">
            <a:avLst/>
          </a:prstGeom>
          <a:solidFill>
            <a:srgbClr val="C9425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5168320" y="284515"/>
            <a:ext cx="3738778" cy="3738778"/>
          </a:xfrm>
          <a:prstGeom prst="ellipse">
            <a:avLst/>
          </a:prstGeom>
          <a:solidFill>
            <a:srgbClr val="1F06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Copyright Notice"/>
          <p:cNvSpPr/>
          <p:nvPr/>
        </p:nvSpPr>
        <p:spPr bwMode="auto">
          <a:xfrm>
            <a:off x="5429805" y="1447236"/>
            <a:ext cx="3215812" cy="171072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b="1" cap="small" lang="en-US" smtClean="0" sz="3600">
                <a:solidFill>
                  <a:schemeClr val="bg1"/>
                </a:solidFill>
                <a:latin charset="-122" panose="020b0503020204020204" pitchFamily="34" typeface="微软雅黑"/>
                <a:ea charset="-122" panose="020b0503020204020204" pitchFamily="34" typeface="微软雅黑"/>
              </a:rPr>
              <a:t>THANKS FOR</a:t>
            </a:r>
          </a:p>
          <a:p>
            <a:pPr algn="ctr"/>
            <a:r>
              <a:rPr b="1" cap="small" lang="en-US" smtClean="0" sz="3600">
                <a:solidFill>
                  <a:schemeClr val="bg1"/>
                </a:solidFill>
                <a:latin charset="-122" panose="020b0503020204020204" pitchFamily="34" typeface="微软雅黑"/>
                <a:ea charset="-122" panose="020b0503020204020204" pitchFamily="34" typeface="微软雅黑"/>
              </a:rPr>
              <a:t>YOUR</a:t>
            </a:r>
          </a:p>
          <a:p>
            <a:pPr algn="ctr"/>
            <a:r>
              <a:rPr b="1" cap="small" lang="en-US" smtClean="0" sz="3600">
                <a:solidFill>
                  <a:schemeClr val="bg1"/>
                </a:solidFill>
                <a:latin charset="-122" panose="020b0503020204020204" pitchFamily="34" typeface="微软雅黑"/>
                <a:ea charset="-122" panose="020b0503020204020204" pitchFamily="34" typeface="微软雅黑"/>
              </a:rPr>
              <a:t>ATTENTION</a:t>
            </a:r>
          </a:p>
        </p:txBody>
      </p:sp>
    </p:spTree>
    <p:extLst>
      <p:ext uri="{BB962C8B-B14F-4D97-AF65-F5344CB8AC3E}">
        <p14:creationId val="81172002"/>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stretch>
            <a:fillRect/>
          </a:stretch>
        </p:blipFill>
        <p:spPr>
          <a:xfrm>
            <a:off x="4919370" y="1534830"/>
            <a:ext cx="2353260" cy="1786283"/>
          </a:xfrm>
          <a:prstGeom prst="rect">
            <a:avLst/>
          </a:prstGeom>
        </p:spPr>
      </p:pic>
      <p:sp>
        <p:nvSpPr>
          <p:cNvPr id="10" name="Copyright Notice"/>
          <p:cNvSpPr/>
          <p:nvPr/>
        </p:nvSpPr>
        <p:spPr bwMode="auto">
          <a:xfrm>
            <a:off x="2615638" y="3813060"/>
            <a:ext cx="6960726" cy="88776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b="1" cap="small" lang="zh-CN" sz="5400">
                <a:solidFill>
                  <a:srgbClr val="BC9A70"/>
                </a:solidFill>
                <a:latin charset="-122" panose="020b0503020204020204" pitchFamily="34" typeface="微软雅黑"/>
                <a:ea charset="-122" panose="020b0503020204020204" pitchFamily="34" typeface="微软雅黑"/>
              </a:rPr>
              <a:t>国科大PPT分享交流②</a:t>
            </a:r>
          </a:p>
        </p:txBody>
      </p:sp>
      <p:sp>
        <p:nvSpPr>
          <p:cNvPr id="11" name="矩形 10"/>
          <p:cNvSpPr/>
          <p:nvPr/>
        </p:nvSpPr>
        <p:spPr>
          <a:xfrm>
            <a:off x="5966577" y="2923206"/>
            <a:ext cx="1454467" cy="365760"/>
          </a:xfrm>
          <a:prstGeom prst="rect">
            <a:avLst/>
          </a:prstGeom>
        </p:spPr>
        <p:txBody>
          <a:bodyPr wrap="none">
            <a:spAutoFit/>
          </a:bodyPr>
          <a:lstStyle/>
          <a:p>
            <a:pPr algn="ctr"/>
            <a:r>
              <a:rPr altLang="zh-CN" b="1" cap="small" lang="en-US">
                <a:solidFill>
                  <a:srgbClr val="0EA612"/>
                </a:solidFill>
                <a:latin charset="-122" panose="020b0503020204020204" pitchFamily="34" typeface="微软雅黑"/>
                <a:ea charset="-122" panose="020b0503020204020204" pitchFamily="34" typeface="微软雅黑"/>
              </a:rPr>
              <a:t>282488158</a:t>
            </a:r>
          </a:p>
        </p:txBody>
      </p:sp>
    </p:spTree>
    <p:extLst>
      <p:ext uri="{BB962C8B-B14F-4D97-AF65-F5344CB8AC3E}">
        <p14:creationId val="2063932966"/>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0" name="图片 19"/>
          <p:cNvPicPr>
            <a:picLocks noChangeAspect="1"/>
          </p:cNvPicPr>
          <p:nvPr/>
        </p:nvPicPr>
        <p:blipFill>
          <a:blip r:embed="rId2"/>
          <a:stretch>
            <a:fillRect/>
          </a:stretch>
        </p:blipFill>
        <p:spPr>
          <a:xfrm>
            <a:off x="-529" y="-297"/>
            <a:ext cx="12193057" cy="6858594"/>
          </a:xfrm>
          <a:prstGeom prst="rect">
            <a:avLst/>
          </a:prstGeom>
        </p:spPr>
      </p:pic>
    </p:spTree>
    <p:extLst>
      <p:ext uri="{BB962C8B-B14F-4D97-AF65-F5344CB8AC3E}">
        <p14:creationId val="4075572838"/>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9425B">
            <a:alpha val="38000"/>
          </a:srgbClr>
        </a:solidFill>
        <a:ln>
          <a:noFill/>
        </a:ln>
      </a:spPr>
      <a:bodyPr anchor="ctr" rtlCol="0"/>
      <a:lstStyle>
        <a:defPPr algn="ctr">
          <a:defRPr>
            <a:solidFill>
              <a:srgbClr val="C9425B"/>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25</Paragraphs>
  <Slides>8</Slides>
  <Notes>0</Notes>
  <TotalTime>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8</vt:i4>
      </vt:variant>
    </vt:vector>
  </HeadingPairs>
  <TitlesOfParts>
    <vt:vector baseType="lpstr" size="14">
      <vt:lpstr>Arial</vt:lpstr>
      <vt:lpstr>Calibri Light</vt:lpstr>
      <vt:lpstr>Calibri</vt:lpstr>
      <vt:lpstr>微软雅黑</vt:lpstr>
      <vt:lpstr>Adamas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2021-08-22T11:57:49Z</dcterms:created>
  <cp:lastPrinted>2021-08-22T11:57:49Z</cp:lastPrinted>
  <dcterms:modified xsi:type="dcterms:W3CDTF">2021-08-22T05:49:12Z</dcterms:modified>
  <cp:revision>1</cp:revision>
</cp:coreProperties>
</file>