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wav" Extension="wav"/>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Lst>
  <p:notesMasterIdLst>
    <p:notesMasterId r:id="rId2"/>
  </p:notesMasterIdLst>
  <p:handoutMasterIdLst>
    <p:handoutMasterId r:id="rId3"/>
  </p:handoutMasterIdLst>
  <p:sldIdLst>
    <p:sldId id="256" r:id="rId4"/>
    <p:sldId id="349" r:id="rId5"/>
    <p:sldId id="298" r:id="rId6"/>
    <p:sldId id="299" r:id="rId7"/>
    <p:sldId id="300" r:id="rId8"/>
    <p:sldId id="301" r:id="rId9"/>
    <p:sldId id="345" r:id="rId10"/>
    <p:sldId id="353" r:id="rId11"/>
    <p:sldId id="262" r:id="rId12"/>
    <p:sldId id="263" r:id="rId13"/>
    <p:sldId id="363" r:id="rId14"/>
    <p:sldId id="264" r:id="rId15"/>
    <p:sldId id="305" r:id="rId16"/>
    <p:sldId id="307" r:id="rId17"/>
    <p:sldId id="354" r:id="rId18"/>
    <p:sldId id="269" r:id="rId19"/>
    <p:sldId id="306" r:id="rId20"/>
    <p:sldId id="270" r:id="rId21"/>
    <p:sldId id="309" r:id="rId22"/>
    <p:sldId id="311" r:id="rId23"/>
    <p:sldId id="271" r:id="rId24"/>
    <p:sldId id="365" r:id="rId25"/>
    <p:sldId id="366" r:id="rId26"/>
    <p:sldId id="370" r:id="rId27"/>
    <p:sldId id="355" r:id="rId28"/>
    <p:sldId id="312" r:id="rId29"/>
    <p:sldId id="313" r:id="rId30"/>
    <p:sldId id="315" r:id="rId31"/>
    <p:sldId id="318" r:id="rId32"/>
    <p:sldId id="319" r:id="rId33"/>
    <p:sldId id="320" r:id="rId34"/>
    <p:sldId id="357" r:id="rId35"/>
    <p:sldId id="321" r:id="rId36"/>
    <p:sldId id="358" r:id="rId37"/>
    <p:sldId id="322" r:id="rId38"/>
    <p:sldId id="324" r:id="rId39"/>
    <p:sldId id="331" r:id="rId40"/>
    <p:sldId id="332" r:id="rId41"/>
    <p:sldId id="342" r:id="rId42"/>
    <p:sldId id="359" r:id="rId43"/>
    <p:sldId id="361" r:id="rId44"/>
    <p:sldId id="371" r:id="rId45"/>
    <p:sldId id="356" r:id="rId46"/>
    <p:sldId id="347" r:id="rId47"/>
    <p:sldId id="279" r:id="rId48"/>
    <p:sldId id="280" r:id="rId49"/>
    <p:sldId id="281" r:id="rId50"/>
    <p:sldId id="283" r:id="rId51"/>
    <p:sldId id="284" r:id="rId52"/>
    <p:sldId id="285" r:id="rId53"/>
    <p:sldId id="286" r:id="rId54"/>
    <p:sldId id="287" r:id="rId55"/>
    <p:sldId id="288" r:id="rId56"/>
    <p:sldId id="290" r:id="rId57"/>
    <p:sldId id="346" r:id="rId58"/>
    <p:sldId id="294" r:id="rId59"/>
    <p:sldId id="292" r:id="rId60"/>
    <p:sldId id="350" r:id="rId61"/>
    <p:sldId id="364" r:id="rId62"/>
    <p:sldId id="367" r:id="rId63"/>
    <p:sldId id="372" r:id="rId64"/>
    <p:sldId id="368" r:id="rId65"/>
    <p:sldId id="352" r:id="rId66"/>
  </p:sldIdLst>
  <p:sldSz cx="9144000" cy="6858000" type="screen4x3"/>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95072" autoAdjust="0"/>
  </p:normalViewPr>
  <p:slideViewPr>
    <p:cSldViewPr showGuides="1">
      <p:cViewPr>
        <p:scale>
          <a:sx n="73" d="100"/>
          <a:sy n="73" d="100"/>
        </p:scale>
        <p:origin x="-540" y="-336"/>
      </p:cViewPr>
      <p:guideLst>
        <p:guide orient="horz" pos="709"/>
        <p:guide orient="horz" pos="210"/>
        <p:guide orient="horz" pos="4110"/>
        <p:guide orient="horz" pos="2160"/>
        <p:guide orient="horz" pos="1117"/>
        <p:guide pos="2880"/>
        <p:guide pos="295"/>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3736200" cy="7373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notesMasters/notesMaster1.xml" Type="http://schemas.openxmlformats.org/officeDocument/2006/relationships/notes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handoutMasters/handoutMaster1.xml" Type="http://schemas.openxmlformats.org/officeDocument/2006/relationships/handout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slides/slide62.xml" Type="http://schemas.openxmlformats.org/officeDocument/2006/relationships/slide"/><Relationship Id="rId66" Target="slides/slide63.xml" Type="http://schemas.openxmlformats.org/officeDocument/2006/relationships/slide"/><Relationship Id="rId67" Target="tags/tag1.xml" Type="http://schemas.openxmlformats.org/officeDocument/2006/relationships/tags"/><Relationship Id="rId68" Target="presProps.xml" Type="http://schemas.openxmlformats.org/officeDocument/2006/relationships/presProps"/><Relationship Id="rId69" Target="viewProps.xml" Type="http://schemas.openxmlformats.org/officeDocument/2006/relationships/viewProps"/><Relationship Id="rId7" Target="slides/slide4.xml" Type="http://schemas.openxmlformats.org/officeDocument/2006/relationships/slide"/><Relationship Id="rId70" Target="theme/theme1.xml" Type="http://schemas.openxmlformats.org/officeDocument/2006/relationships/theme"/><Relationship Id="rId71" Target="tableStyles.xml" Type="http://schemas.openxmlformats.org/officeDocument/2006/relationships/tableStyles"/><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1"/>
  <c:lang val="zh-CN"/>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pieChart>
        <c:varyColors val="1"/>
        <c:ser>
          <c:idx val="0"/>
          <c:order val="0"/>
          <c:tx>
            <c:strRef>
              <c:f>Sheet1!$B$1</c:f>
              <c:strCache>
                <c:ptCount val="1"/>
                <c:pt idx="0">
                  <c:v>销售额</c:v>
                </c:pt>
              </c:strCache>
            </c:strRef>
          </c:tx>
          <c:spPr>
            <a:solidFill>
              <a:srgbClr val="3399FF"/>
            </a:solidFill>
          </c:spPr>
          <c:dPt>
            <c:idx val="0"/>
            <c:invertIfNegative val="0"/>
            <c:spPr>
              <a:solidFill>
                <a:srgbClr val="3399FF"/>
              </a:solidFill>
              <a:ln>
                <a:noFill/>
              </a:ln>
            </c:spPr>
          </c:dPt>
          <c:dPt>
            <c:idx val="1"/>
            <c:invertIfNegative val="0"/>
            <c:spPr>
              <a:solidFill>
                <a:schemeClr val="bg2"/>
              </a:solidFill>
              <a:ln>
                <a:solidFill>
                  <a:srgbClr val="FFFFFF"/>
                </a:solidFill>
              </a:ln>
            </c:spPr>
          </c:dPt>
          <c:cat>
            <c:numRef>
              <c:f>Sheet1!$A$2:$A$3</c:f>
              <c:numCache>
                <c:formatCode>General</c:formatCode>
                <c:ptCount val="0"/>
              </c:numCache>
            </c:num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0"/>
        </c:dLbls>
        <c:firstSliceAng/>
      </c:pieChart>
    </c:plotArea>
    <c:plotVisOnly val="1"/>
    <c:dispBlanksAs/>
    <c:showDLblsOverMax val="1"/>
  </c:chart>
  <c:txPr>
    <a:bodyPr/>
    <a:p>
      <a:pPr>
        <a:defRPr sz="1800" smtId="4294967295"/>
      </a:pPr>
      <a:endParaRPr sz="1800" smtId="4294967295"/>
    </a:p>
  </c:txPr>
  <c:externalData r:id="rId1"/>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0"/>
            <c:spPr>
              <a:solidFill>
                <a:srgbClr val="3399FF"/>
              </a:solidFill>
              <a:effectLst/>
            </c:spPr>
          </c:dPt>
          <c:dPt>
            <c:idx val="1"/>
            <c:invertIfNegative val="0"/>
            <c:spPr>
              <a:solidFill>
                <a:srgbClr val="D1E751"/>
              </a:solidFill>
            </c:spPr>
          </c:dPt>
          <c:cat>
            <c:numRef>
              <c:f>Sheet1!$A$2:$A$3</c:f>
              <c:numCache>
                <c:formatCode>General</c:formatCode>
                <c:ptCount val="0"/>
              </c:numCache>
            </c:num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c:pieChart>
    </c:plotArea>
    <c:plotVisOnly val="1"/>
    <c:dispBlanksAs/>
    <c:showDLblsOverMax val="1"/>
  </c:chart>
  <c:spPr>
    <a:scene3d>
      <a:camera prst="orthographicFront"/>
      <a:lightRig rig="threePt" dir="t"/>
    </a:scene3d>
    <a:sp3d>
      <a:bevelT w="190500" h="38100"/>
    </a:sp3d>
  </c:spPr>
  <c:txPr>
    <a:bodyPr/>
    <a:p>
      <a:pPr>
        <a:defRPr sz="1800" smtId="4294967295"/>
      </a:pPr>
      <a:endParaRPr sz="1800" smtId="4294967295"/>
    </a:p>
  </c:txPr>
  <c:externalData r:id="rId1"/>
</c:chartSpace>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1E8EEC-C542-4C27-872A-CF7D35409724}" type="datetimeFigureOut">
              <a:rPr lang="zh-CN" altLang="en-US" smtClean="0"/>
              <a:t>2012/2/3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5BFDC1-116A-4095-9F43-BC7A4519B2A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A89F0-27D8-4893-91A0-1B3050026303}" type="datetimeFigureOut">
              <a:rPr lang="zh-CN" altLang="en-US" smtClean="0"/>
              <a:t>2012/2/3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18814-6065-430A-A209-053C867A779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_rels/notesSlide19.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 Id="rId3" Target="../theme/themeOverride2.xml" Type="http://schemas.openxmlformats.org/officeDocument/2006/relationships/themeOverride"/></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 Id="rId3" Target="../theme/themeOverride3.xml" Type="http://schemas.openxmlformats.org/officeDocument/2006/relationships/themeOverride"/></Relationships>
</file>

<file path=ppt/notesSlides/_rels/notesSlide21.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 Id="rId3" Target="../theme/themeOverride4.xml" Type="http://schemas.openxmlformats.org/officeDocument/2006/relationships/themeOverride"/></Relationships>
</file>

<file path=ppt/notesSlides/_rels/notesSlide22.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 Id="rId3" Target="../theme/themeOverride5.xml" Type="http://schemas.openxmlformats.org/officeDocument/2006/relationships/themeOverride"/></Relationships>
</file>

<file path=ppt/notesSlides/_rels/notesSlide23.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 Id="rId3" Target="../theme/themeOverride6.xml" Type="http://schemas.openxmlformats.org/officeDocument/2006/relationships/themeOverride"/></Relationships>
</file>

<file path=ppt/notesSlides/_rels/notesSlide2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 Id="rId3" Target="../theme/themeOverride7.xml" Type="http://schemas.openxmlformats.org/officeDocument/2006/relationships/themeOverride"/></Relationships>
</file>

<file path=ppt/notesSlides/_rels/notesSlide2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 Id="rId3" Target="../theme/themeOverride8.xml" Type="http://schemas.openxmlformats.org/officeDocument/2006/relationships/themeOverride"/></Relationships>
</file>

<file path=ppt/notesSlides/_rels/notesSlide2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 Id="rId3" Target="../theme/themeOverride9.xml" Type="http://schemas.openxmlformats.org/officeDocument/2006/relationships/themeOverride"/></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5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54.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55.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56.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57.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62.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63.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chemeClr val="bg1"/>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chemeClr val="bg1"/>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chemeClr val="bg1"/>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7"/>
            <a:ext cx="7772400" cy="1470025"/>
          </a:xfrm>
        </p:spPr>
        <p:txBody>
          <a:bodyPr/>
          <a:lstStyle>
            <a:lvl1pPr>
              <a:defRPr>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333374"/>
            <a:ext cx="8218488" cy="791369"/>
          </a:xfrm>
        </p:spPr>
        <p:txBody>
          <a:bodyPr>
            <a:normAutofit/>
          </a:bodyPr>
          <a:lstStyle>
            <a:lvl1pPr algn="l">
              <a:defRPr sz="4000" b="1">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40769"/>
            <a:ext cx="8218488" cy="5183857"/>
          </a:xfrm>
        </p:spPr>
        <p:txBody>
          <a:bodyPr/>
          <a:lstStyle>
            <a:lvl1pPr marL="0">
              <a:spcBef>
                <a:spcPct val="0"/>
              </a:spcBef>
              <a:spcAft>
                <a:spcPts val="600"/>
              </a:spcAft>
              <a:buNone/>
              <a:defRPr>
                <a:solidFill>
                  <a:srgbClr val="4C4C4C"/>
                </a:solidFill>
                <a:latin typeface="微软雅黑" pitchFamily="34" charset="-122"/>
                <a:ea typeface="微软雅黑" pitchFamily="34" charset="-122"/>
              </a:defRPr>
            </a:lvl1pPr>
            <a:lvl2pPr marL="0">
              <a:spcBef>
                <a:spcPct val="0"/>
              </a:spcBef>
              <a:spcAft>
                <a:spcPts val="600"/>
              </a:spcAft>
              <a:buNone/>
              <a:defRPr>
                <a:solidFill>
                  <a:srgbClr val="4C4C4C"/>
                </a:solidFill>
                <a:latin typeface="微软雅黑" pitchFamily="34" charset="-122"/>
                <a:ea typeface="微软雅黑" pitchFamily="34" charset="-122"/>
              </a:defRPr>
            </a:lvl2pPr>
            <a:lvl3pPr marL="0">
              <a:spcBef>
                <a:spcPct val="0"/>
              </a:spcBef>
              <a:spcAft>
                <a:spcPts val="600"/>
              </a:spcAft>
              <a:buNone/>
              <a:defRPr>
                <a:solidFill>
                  <a:srgbClr val="4C4C4C"/>
                </a:solidFill>
                <a:latin typeface="微软雅黑" pitchFamily="34" charset="-122"/>
                <a:ea typeface="微软雅黑" pitchFamily="34" charset="-122"/>
              </a:defRPr>
            </a:lvl3pPr>
            <a:lvl4pPr marL="0">
              <a:spcBef>
                <a:spcPct val="0"/>
              </a:spcBef>
              <a:spcAft>
                <a:spcPts val="600"/>
              </a:spcAft>
              <a:buNone/>
              <a:defRPr>
                <a:solidFill>
                  <a:srgbClr val="4C4C4C"/>
                </a:solidFill>
                <a:latin typeface="微软雅黑" pitchFamily="34" charset="-122"/>
                <a:ea typeface="微软雅黑" pitchFamily="34" charset="-122"/>
              </a:defRPr>
            </a:lvl4pPr>
            <a:lvl5pPr marL="0">
              <a:spcBef>
                <a:spcPct val="0"/>
              </a:spcBef>
              <a:spcAft>
                <a:spcPts val="600"/>
              </a:spcAft>
              <a:buNone/>
              <a:defRPr sz="1800">
                <a:solidFill>
                  <a:srgbClr val="4C4C4C"/>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Slide Number Placeholder 5"/>
          <p:cNvSpPr txBox="1"/>
          <p:nvPr userDrawn="1"/>
        </p:nvSpPr>
        <p:spPr>
          <a:xfrm>
            <a:off x="8676456" y="6381006"/>
            <a:ext cx="360362" cy="360362"/>
          </a:xfrm>
          <a:prstGeom prst="ellipse">
            <a:avLst/>
          </a:prstGeom>
          <a:solidFill>
            <a:schemeClr val="tx1">
              <a:lumMod val="95000"/>
              <a:lumOff val="5000"/>
            </a:schemeClr>
          </a:solidFill>
          <a:ln>
            <a:noFill/>
          </a:ln>
        </p:spPr>
        <p:txBody>
          <a:bodyPr vert="horz" wrap="square" lIns="36000" tIns="36000" rIns="36000" bIns="36000" numCol="1" rtlCol="0" anchor="ctr" anchorCtr="0" compatLnSpc="1">
            <a:prstTxWarp prst="textNoShape">
              <a:avLst/>
            </a:prstTxWarp>
          </a:bodyPr>
          <a:lstStyle>
            <a:lvl1pPr algn="ctr">
              <a:defRPr sz="1400">
                <a:solidFill>
                  <a:schemeClr val="bg1"/>
                </a:solidFill>
                <a:latin typeface="League Gothic" pitchFamily="50" charset="0"/>
                <a:cs typeface="Aria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51C16B70-95E3-4291-836F-D8CC07998561}" type="slidenum">
              <a:rPr kumimoji="0" lang="mk-MK" altLang="zh-CN" sz="1200" b="0" i="0" u="none" strike="noStrike" kern="1200" cap="none" spc="0" normalizeH="0" baseline="0" noProof="0" smtClean="0">
                <a:ln>
                  <a:noFill/>
                </a:ln>
                <a:solidFill>
                  <a:schemeClr val="bg1"/>
                </a:solidFill>
                <a:effectLst/>
                <a:uLnTx/>
                <a:uFillTx/>
                <a:latin typeface="League Gothic" pitchFamily="50" charset="0"/>
                <a:ea typeface="+mn-ea"/>
                <a:cs typeface="Arial"/>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mk-MK" altLang="zh-CN" sz="1200" b="0" i="0" u="none" strike="noStrike" kern="1200" cap="none" spc="0" normalizeH="0" baseline="0" noProof="0">
              <a:ln>
                <a:noFill/>
              </a:ln>
              <a:solidFill>
                <a:schemeClr val="bg1"/>
              </a:solidFill>
              <a:effectLst/>
              <a:uLnTx/>
              <a:uFillTx/>
              <a:latin typeface="League Gothic" pitchFamily="50" charset="0"/>
              <a:ea typeface="+mn-ea"/>
              <a:cs typeface="Arial"/>
            </a:endParaRPr>
          </a:p>
        </p:txBody>
      </p:sp>
    </p:spTree>
  </p:cSld>
  <p:clrMapOvr>
    <a:masterClrMapping/>
  </p:clrMapOvr>
  <p:transition/>
  <p:timing/>
  <p:hf hdr="0" ft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468313" y="4437113"/>
            <a:ext cx="7772400" cy="1362076"/>
          </a:xfrm>
        </p:spPr>
        <p:txBody>
          <a:bodyPr anchor="t"/>
          <a:lstStyle>
            <a:lvl1pPr algn="l">
              <a:defRPr sz="4000" b="1" cap="all">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8313" y="2852937"/>
            <a:ext cx="7772400" cy="1500187"/>
          </a:xfrm>
        </p:spPr>
        <p:txBody>
          <a:bodyPr anchor="b">
            <a:normAutofit/>
          </a:bodyPr>
          <a:lstStyle>
            <a:lvl1pPr marL="0" indent="0">
              <a:buNone/>
              <a:defRPr sz="2400">
                <a:solidFill>
                  <a:schemeClr val="tx1">
                    <a:tint val="75000"/>
                  </a:schemeClr>
                </a:solidFill>
                <a:latin typeface="微软雅黑" pitchFamily="34" charset="-122"/>
                <a:ea typeface="微软雅黑"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777"/>
            <a:ext cx="4038600" cy="51118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12777"/>
            <a:ext cx="4038600" cy="51118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468314" y="4581129"/>
            <a:ext cx="8207375" cy="786210"/>
          </a:xfrm>
        </p:spPr>
        <p:txBody>
          <a:bodyPr anchor="b">
            <a:noAutofit/>
          </a:bodyPr>
          <a:lstStyle>
            <a:lvl1pPr algn="ctr">
              <a:defRPr sz="4000" b="1">
                <a:solidFill>
                  <a:srgbClr val="3399FF"/>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8314" y="333376"/>
            <a:ext cx="8207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68314" y="5367337"/>
            <a:ext cx="8207375" cy="115728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8E0F5AA-E4C5-4663-8769-ABD99885B962}"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333375"/>
            <a:ext cx="8218488" cy="86337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412777"/>
            <a:ext cx="8229600" cy="471338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ransition/>
  <p:timing/>
  <p:hf hdr="0" ftr="0" dt="0"/>
  <p:txStyles>
    <p:titleStyle>
      <a:lvl1pPr algn="l" defTabSz="914400" rtl="0" eaLnBrk="1" latinLnBrk="0" hangingPunct="1">
        <a:spcBef>
          <a:spcPct val="0"/>
        </a:spcBef>
        <a:buNone/>
        <a:defRPr sz="4400" b="1" kern="1200">
          <a:solidFill>
            <a:srgbClr val="3399FF"/>
          </a:solidFill>
          <a:latin typeface="微软雅黑" pitchFamily="34" charset="-122"/>
          <a:ea typeface="微软雅黑" pitchFamily="34" charset="-122"/>
          <a:cs typeface="+mj-cs"/>
        </a:defRPr>
      </a:lvl1pPr>
    </p:titleStyle>
    <p:bodyStyle>
      <a:lvl1pPr marL="0" indent="-342900" algn="l" defTabSz="914400" rtl="0" eaLnBrk="1" latinLnBrk="0" hangingPunct="1">
        <a:spcBef>
          <a:spcPct val="0"/>
        </a:spcBef>
        <a:spcAft>
          <a:spcPts val="600"/>
        </a:spcAft>
        <a:buFont typeface="Arial" pitchFamily="34" charset="0"/>
        <a:buNone/>
        <a:defRPr sz="3200" kern="1200">
          <a:solidFill>
            <a:srgbClr val="4C4C4C"/>
          </a:solidFill>
          <a:latin typeface="微软雅黑" pitchFamily="34" charset="-122"/>
          <a:ea typeface="微软雅黑" pitchFamily="34" charset="-122"/>
          <a:cs typeface="+mn-cs"/>
        </a:defRPr>
      </a:lvl1pPr>
      <a:lvl2pPr marL="0" indent="-285750" algn="l" defTabSz="914400" rtl="0" eaLnBrk="1" latinLnBrk="0" hangingPunct="1">
        <a:spcBef>
          <a:spcPct val="0"/>
        </a:spcBef>
        <a:spcAft>
          <a:spcPts val="600"/>
        </a:spcAft>
        <a:buFont typeface="Arial" pitchFamily="34" charset="0"/>
        <a:buNone/>
        <a:defRPr sz="2800" kern="1200">
          <a:solidFill>
            <a:srgbClr val="4C4C4C"/>
          </a:solidFill>
          <a:latin typeface="微软雅黑" pitchFamily="34" charset="-122"/>
          <a:ea typeface="微软雅黑" pitchFamily="34" charset="-122"/>
          <a:cs typeface="+mn-cs"/>
        </a:defRPr>
      </a:lvl2pPr>
      <a:lvl3pPr marL="0" indent="-228600" algn="l" defTabSz="914400" rtl="0" eaLnBrk="1" latinLnBrk="0" hangingPunct="1">
        <a:spcBef>
          <a:spcPct val="0"/>
        </a:spcBef>
        <a:spcAft>
          <a:spcPts val="600"/>
        </a:spcAft>
        <a:buFont typeface="Arial" pitchFamily="34" charset="0"/>
        <a:buNone/>
        <a:defRPr sz="2400" kern="1200">
          <a:solidFill>
            <a:srgbClr val="4C4C4C"/>
          </a:solidFill>
          <a:latin typeface="微软雅黑" pitchFamily="34" charset="-122"/>
          <a:ea typeface="微软雅黑" pitchFamily="34" charset="-122"/>
          <a:cs typeface="+mn-cs"/>
        </a:defRPr>
      </a:lvl3pPr>
      <a:lvl4pPr marL="0" indent="-228600" algn="l" defTabSz="914400" rtl="0" eaLnBrk="1" latinLnBrk="0" hangingPunct="1">
        <a:spcBef>
          <a:spcPct val="0"/>
        </a:spcBef>
        <a:spcAft>
          <a:spcPts val="600"/>
        </a:spcAft>
        <a:buFont typeface="Arial" pitchFamily="34" charset="0"/>
        <a:buNone/>
        <a:defRPr sz="2000" kern="1200">
          <a:solidFill>
            <a:srgbClr val="4C4C4C"/>
          </a:solidFill>
          <a:latin typeface="微软雅黑" pitchFamily="34" charset="-122"/>
          <a:ea typeface="微软雅黑" pitchFamily="34" charset="-122"/>
          <a:cs typeface="+mn-cs"/>
        </a:defRPr>
      </a:lvl4pPr>
      <a:lvl5pPr marL="0" indent="-228600" algn="l" defTabSz="914400" rtl="0" eaLnBrk="1" latinLnBrk="0" hangingPunct="1">
        <a:spcBef>
          <a:spcPct val="0"/>
        </a:spcBef>
        <a:spcAft>
          <a:spcPts val="600"/>
        </a:spcAft>
        <a:buFont typeface="Arial" pitchFamily="34" charset="0"/>
        <a:buNone/>
        <a:defRPr sz="1800" kern="1200">
          <a:solidFill>
            <a:srgbClr val="4C4C4C"/>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7.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2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29.jpeg" Type="http://schemas.openxmlformats.org/officeDocument/2006/relationships/image"/><Relationship Id="rId4" Target="../charts/chart1.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charts/chart2.xml" Type="http://schemas.openxmlformats.org/officeDocument/2006/relationships/chart"/></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http:/www.logosky.net/image12/pictureppt/pictureppt09.jpg" TargetMode="External" Type="http://schemas.openxmlformats.org/officeDocument/2006/relationships/image"/><Relationship Id="rId4" Target="../media/image3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1.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7.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34.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35.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36.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3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9.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 Id="rId3" Target="../media/audio11.wav" Type="http://schemas.openxmlformats.org/officeDocument/2006/relationships/audio"/></Relationships>
</file>

<file path=ppt/slides/_rels/slide5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 Id="rId3" Target="../media/image39.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40.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 Id="rId3" Target="../media/image41.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 Id="rId3" Target="../media/image42.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 Id="rId3" Target="../media/image43.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4.jpe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11.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 Id="rId3" Target="../media/image45.jpe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 Id="rId3" Target="../media/image46.jpe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 Id="rId7" Target="../media/image50.png" Type="http://schemas.openxmlformats.org/officeDocument/2006/relationships/image"/><Relationship Id="rId8" Target="../media/image5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副标题 2"/>
          <p:cNvSpPr>
            <a:spLocks noGrp="1"/>
          </p:cNvSpPr>
          <p:nvPr>
            <p:ph idx="1" type="subTitle"/>
          </p:nvPr>
        </p:nvSpPr>
        <p:spPr>
          <a:xfrm>
            <a:off x="468313" y="4077072"/>
            <a:ext cx="4103687" cy="1656183"/>
          </a:xfrm>
        </p:spPr>
        <p:txBody>
          <a:bodyPr/>
          <a:lstStyle/>
          <a:p>
            <a:pPr algn="l"/>
            <a:r>
              <a:rPr altLang="en-US" lang="zh-CN" smtClean="0"/>
              <a:t>郭宝成</a:t>
            </a:r>
          </a:p>
          <a:p>
            <a:pPr algn="l"/>
            <a:r>
              <a:rPr altLang="en-US" lang="zh-CN" smtClean="0"/>
              <a:t>Andy Guo</a:t>
            </a:r>
          </a:p>
        </p:txBody>
      </p:sp>
      <p:sp>
        <p:nvSpPr>
          <p:cNvPr id="4" name="标题 3"/>
          <p:cNvSpPr>
            <a:spLocks noGrp="1"/>
          </p:cNvSpPr>
          <p:nvPr>
            <p:ph type="ctrTitle"/>
          </p:nvPr>
        </p:nvSpPr>
        <p:spPr>
          <a:xfrm>
            <a:off x="468313" y="333375"/>
            <a:ext cx="5724128" cy="1943497"/>
          </a:xfrm>
        </p:spPr>
        <p:txBody>
          <a:bodyPr>
            <a:normAutofit/>
          </a:bodyPr>
          <a:lstStyle/>
          <a:p>
            <a:r>
              <a:rPr altLang="en-US" lang="zh-CN" smtClean="0" sz="8000"/>
              <a:t>内训师培训</a:t>
            </a:r>
          </a:p>
        </p:txBody>
      </p:sp>
      <p:pic>
        <p:nvPicPr>
          <p:cNvPr descr="3D小人系列052.jpg" id="5" name="图片 4"/>
          <p:cNvPicPr>
            <a:picLocks noChangeAspect="1"/>
          </p:cNvPicPr>
          <p:nvPr/>
        </p:nvPicPr>
        <p:blipFill>
          <a:blip r:embed="rId3">
            <a:clrChange>
              <a:clrFrom>
                <a:srgbClr val="FDFDFD"/>
              </a:clrFrom>
              <a:clrTo>
                <a:srgbClr val="FDFDFD">
                  <a:alpha val="0"/>
                </a:srgbClr>
              </a:clrTo>
            </a:clrChange>
          </a:blip>
          <a:stretch>
            <a:fillRect/>
          </a:stretch>
        </p:blipFill>
        <p:spPr>
          <a:xfrm>
            <a:off x="4378398" y="1412776"/>
            <a:ext cx="4765602" cy="4714798"/>
          </a:xfrm>
          <a:prstGeom prst="rect">
            <a:avLst/>
          </a:prstGeom>
        </p:spPr>
      </p:pic>
      <p:sp>
        <p:nvSpPr>
          <p:cNvPr id="6" name="TextBox 5"/>
          <p:cNvSpPr txBox="1"/>
          <p:nvPr/>
        </p:nvSpPr>
        <p:spPr>
          <a:xfrm>
            <a:off x="2" y="6157087"/>
            <a:ext cx="9143999" cy="365760"/>
          </a:xfrm>
          <a:prstGeom prst="rect">
            <a:avLst/>
          </a:prstGeom>
          <a:solidFill>
            <a:srgbClr val="D6DF29"/>
          </a:solidFill>
        </p:spPr>
        <p:txBody>
          <a:bodyPr rtlCol="0" wrap="square">
            <a:spAutoFit/>
          </a:bodyPr>
          <a:lstStyle/>
          <a:p>
            <a:r>
              <a:rPr altLang="zh-CN" lang="en-US" smtClean="0">
                <a:solidFill>
                  <a:schemeClr val="bg1"/>
                </a:solidFill>
                <a:latin charset="-122" pitchFamily="34" typeface="微软雅黑"/>
                <a:ea charset="-122" pitchFamily="34" typeface="微软雅黑"/>
              </a:rPr>
              <a:t>      2011-09-15</a:t>
            </a:r>
          </a:p>
        </p:txBody>
      </p:sp>
      <p:sp>
        <p:nvSpPr>
          <p:cNvPr id="7" name="TextBox 6"/>
          <p:cNvSpPr txBox="1"/>
          <p:nvPr/>
        </p:nvSpPr>
        <p:spPr>
          <a:xfrm>
            <a:off x="539552" y="2132856"/>
            <a:ext cx="5400600" cy="518160"/>
          </a:xfrm>
          <a:prstGeom prst="rect">
            <a:avLst/>
          </a:prstGeom>
          <a:noFill/>
        </p:spPr>
        <p:txBody>
          <a:bodyPr rtlCol="0" wrap="square">
            <a:spAutoFit/>
          </a:bodyPr>
          <a:lstStyle/>
          <a:p>
            <a:r>
              <a:rPr altLang="zh-CN" lang="en-US" smtClean="0" sz="2800">
                <a:latin charset="0" pitchFamily="34" typeface="Arial"/>
                <a:cs charset="0" pitchFamily="34" typeface="Arial"/>
              </a:rPr>
              <a:t>Train The trainer To Training </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8673" name="Picture 1"/>
          <p:cNvPicPr>
            <a:picLocks noChangeArrowheads="1" noChangeAspect="1"/>
          </p:cNvPicPr>
          <p:nvPr/>
        </p:nvPicPr>
        <p:blipFill>
          <a:blip r:embed="rId3"/>
          <a:stretch>
            <a:fillRect/>
          </a:stretch>
        </p:blipFill>
        <p:spPr bwMode="auto">
          <a:xfrm>
            <a:off x="4356176" y="1412776"/>
            <a:ext cx="4787824" cy="4797152"/>
          </a:xfrm>
          <a:prstGeom prst="rect">
            <a:avLst/>
          </a:prstGeom>
          <a:noFill/>
          <a:ln w="9525">
            <a:noFill/>
            <a:miter lim="800000"/>
          </a:ln>
        </p:spPr>
      </p:pic>
      <p:sp>
        <p:nvSpPr>
          <p:cNvPr id="89091" name="Rectangle 3"/>
          <p:cNvSpPr>
            <a:spLocks noChangeArrowheads="1" noGrp="1"/>
          </p:cNvSpPr>
          <p:nvPr>
            <p:ph idx="1" type="body"/>
          </p:nvPr>
        </p:nvSpPr>
        <p:spPr>
          <a:xfrm>
            <a:off x="468313" y="1773238"/>
            <a:ext cx="4319711" cy="3528392"/>
          </a:xfrm>
        </p:spPr>
        <p:txBody>
          <a:bodyPr>
            <a:normAutofit/>
          </a:bodyPr>
          <a:lstStyle/>
          <a:p>
            <a:pPr indent="0">
              <a:lnSpc>
                <a:spcPct val="120000"/>
              </a:lnSpc>
              <a:buClrTx/>
              <a:buFontTx/>
              <a:buNone/>
            </a:pPr>
            <a:r>
              <a:rPr altLang="en-US" b="1" kumimoji="1" lang="zh-CN" smtClean="0" sz="2800"/>
              <a:t>当需要与机会改变时，应促使企业与其成员随之成长、 发展。这意谓着每个企业都应该成为学习型组织与教学型组织。训练与发展是永无止尽的。</a:t>
            </a:r>
          </a:p>
        </p:txBody>
      </p:sp>
      <p:sp>
        <p:nvSpPr>
          <p:cNvPr id="7" name="Rectangle 5"/>
          <p:cNvSpPr>
            <a:spLocks noChangeArrowheads="1"/>
          </p:cNvSpPr>
          <p:nvPr/>
        </p:nvSpPr>
        <p:spPr bwMode="auto">
          <a:xfrm>
            <a:off x="1572461" y="5301208"/>
            <a:ext cx="2995930" cy="518160"/>
          </a:xfrm>
          <a:prstGeom prst="rect">
            <a:avLst/>
          </a:prstGeom>
          <a:noFill/>
          <a:ln w="9525">
            <a:noFill/>
            <a:miter lim="800000"/>
          </a:ln>
          <a:effectLst/>
        </p:spPr>
        <p:txBody>
          <a:bodyPr wrap="none">
            <a:spAutoFit/>
          </a:bodyPr>
          <a:lstStyle/>
          <a:p>
            <a:pPr eaLnBrk="0" hangingPunct="0"/>
            <a:r>
              <a:rPr altLang="zh-TW" b="1" lang="en-US" sz="2800">
                <a:solidFill>
                  <a:srgbClr val="4C4C4C"/>
                </a:solidFill>
                <a:latin charset="-122" pitchFamily="34" typeface="微软雅黑"/>
                <a:ea charset="-122" pitchFamily="34" typeface="微软雅黑"/>
              </a:rPr>
              <a:t>------彼得.德鲁克</a:t>
            </a:r>
          </a:p>
        </p:txBody>
      </p:sp>
      <p:sp>
        <p:nvSpPr>
          <p:cNvPr id="8" name="Rectangle 2"/>
          <p:cNvSpPr>
            <a:spLocks noChangeArrowheads="1" noGrp="1"/>
          </p:cNvSpPr>
          <p:nvPr>
            <p:ph type="title"/>
          </p:nvPr>
        </p:nvSpPr>
        <p:spPr>
          <a:xfrm>
            <a:off x="457200" y="333374"/>
            <a:ext cx="8218488" cy="791369"/>
          </a:xfrm>
        </p:spPr>
        <p:txBody>
          <a:bodyPr>
            <a:noAutofit/>
          </a:bodyPr>
          <a:lstStyle/>
          <a:p>
            <a:r>
              <a:rPr altLang="en-US" lang="zh-CN" smtClean="0"/>
              <a:t>企业培训的重要性</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e134ffb4d4d573b6c22eb06.jpg" id="5" name="图片 4"/>
          <p:cNvPicPr>
            <a:picLocks noChangeAspect="1"/>
          </p:cNvPicPr>
          <p:nvPr/>
        </p:nvPicPr>
        <p:blipFill>
          <a:blip r:embed="rId3"/>
          <a:stretch>
            <a:fillRect/>
          </a:stretch>
        </p:blipFill>
        <p:spPr>
          <a:xfrm>
            <a:off x="0" y="476250"/>
            <a:ext cx="9144001" cy="6381750"/>
          </a:xfrm>
          <a:prstGeom prst="rect">
            <a:avLst/>
          </a:prstGeom>
        </p:spPr>
      </p:pic>
      <p:sp>
        <p:nvSpPr>
          <p:cNvPr id="6" name="矩形 5"/>
          <p:cNvSpPr/>
          <p:nvPr/>
        </p:nvSpPr>
        <p:spPr>
          <a:xfrm>
            <a:off x="6182" y="4077494"/>
            <a:ext cx="9131636" cy="165576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lstStyle/>
          <a:p>
            <a:r>
              <a:rPr altLang="en-US" lang="zh-CN" smtClean="0"/>
              <a:t>培训的必要性</a:t>
            </a:r>
          </a:p>
        </p:txBody>
      </p:sp>
      <p:sp>
        <p:nvSpPr>
          <p:cNvPr id="4" name="内容占位符 3"/>
          <p:cNvSpPr>
            <a:spLocks noGrp="1"/>
          </p:cNvSpPr>
          <p:nvPr>
            <p:ph idx="1"/>
          </p:nvPr>
        </p:nvSpPr>
        <p:spPr>
          <a:xfrm>
            <a:off x="0" y="4077072"/>
            <a:ext cx="9144000" cy="1584175"/>
          </a:xfrm>
        </p:spPr>
        <p:txBody>
          <a:bodyPr>
            <a:noAutofit/>
          </a:bodyPr>
          <a:lstStyle/>
          <a:p>
            <a:pPr algn="ctr"/>
            <a:r>
              <a:rPr altLang="en-US" b="1" lang="zh-CN" smtClean="0" sz="4400"/>
              <a:t>没有艰苦训练的士兵没有战斗力</a:t>
            </a:r>
          </a:p>
          <a:p>
            <a:pPr algn="ctr"/>
            <a:r>
              <a:rPr altLang="en-US" b="1" lang="zh-CN" smtClean="0" sz="4400"/>
              <a:t>没有教育培训的员工没有生产力</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Effect filter="wipe(left)" transition="in">
                                      <p:cBhvr>
                                        <p:cTn dur="500" id="7"/>
                                        <p:tgtEl>
                                          <p:spTgt spid="4">
                                            <p:txEl>
                                              <p:pRg end="0" st="0"/>
                                            </p:txEl>
                                          </p:spTgt>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4">
                                            <p:txEl>
                                              <p:pRg end="1" st="1"/>
                                            </p:txEl>
                                          </p:spTgt>
                                        </p:tgtEl>
                                        <p:attrNameLst>
                                          <p:attrName>style.visibility</p:attrName>
                                        </p:attrNameLst>
                                      </p:cBhvr>
                                      <p:to>
                                        <p:strVal val="visible"/>
                                      </p:to>
                                    </p:set>
                                    <p:animEffect filter="wipe(left)" transition="in">
                                      <p:cBhvr>
                                        <p:cTn dur="500" id="12"/>
                                        <p:tgtEl>
                                          <p:spTgt spid="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uiExpand="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9026" name="Rectangle 2"/>
          <p:cNvSpPr>
            <a:spLocks noChangeArrowheads="1" noGrp="1"/>
          </p:cNvSpPr>
          <p:nvPr>
            <p:ph type="title"/>
          </p:nvPr>
        </p:nvSpPr>
        <p:spPr/>
        <p:txBody>
          <a:bodyPr>
            <a:noAutofit/>
          </a:bodyPr>
          <a:lstStyle/>
          <a:p>
            <a:r>
              <a:rPr altLang="en-US" lang="zh-CN" smtClean="0"/>
              <a:t>内训师对企业重要性</a:t>
            </a:r>
          </a:p>
        </p:txBody>
      </p:sp>
      <p:sp>
        <p:nvSpPr>
          <p:cNvPr id="7" name="流程图: 摘录 6"/>
          <p:cNvSpPr/>
          <p:nvPr/>
        </p:nvSpPr>
        <p:spPr>
          <a:xfrm>
            <a:off x="3653718" y="1556792"/>
            <a:ext cx="1852421" cy="1657430"/>
          </a:xfrm>
          <a:prstGeom prst="flowChartExtract">
            <a:avLst/>
          </a:prstGeom>
          <a:solidFill>
            <a:schemeClr val="bg1">
              <a:lumMod val="95000"/>
            </a:schemeClr>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3"/>
          </a:lnRef>
          <a:fillRef idx="3">
            <a:schemeClr val="accent3"/>
          </a:fillRef>
          <a:effectRef idx="3">
            <a:schemeClr val="accent3"/>
          </a:effectRef>
          <a:fontRef idx="minor">
            <a:schemeClr val="lt1"/>
          </a:fontRef>
        </p:style>
        <p:txBody>
          <a:bodyPr anchor="ctr" rtlCol="0"/>
          <a:lstStyle/>
          <a:p>
            <a:pPr algn="ctr"/>
            <a:r>
              <a:rPr altLang="en-US" b="1" lang="zh-CN" smtClean="0">
                <a:solidFill>
                  <a:schemeClr val="tx1"/>
                </a:solidFill>
                <a:latin charset="-122" pitchFamily="34" typeface="微软雅黑"/>
                <a:ea charset="-122" pitchFamily="34" typeface="微软雅黑"/>
              </a:rPr>
              <a:t>企业核心竞争力</a:t>
            </a:r>
          </a:p>
        </p:txBody>
      </p:sp>
      <p:sp>
        <p:nvSpPr>
          <p:cNvPr id="8" name="梯形 7"/>
          <p:cNvSpPr/>
          <p:nvPr/>
        </p:nvSpPr>
        <p:spPr>
          <a:xfrm>
            <a:off x="3132174" y="3376714"/>
            <a:ext cx="2924551" cy="779967"/>
          </a:xfrm>
          <a:prstGeom prst="trapezoid">
            <a:avLst>
              <a:gd fmla="val 60274" name="adj"/>
            </a:avLst>
          </a:prstGeom>
          <a:solidFill>
            <a:srgbClr val="3399FF"/>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lgn="ctr"/>
            <a:r>
              <a:rPr altLang="en-US" b="1" lang="zh-CN" smtClean="0">
                <a:solidFill>
                  <a:schemeClr val="tx1"/>
                </a:solidFill>
                <a:latin charset="-122" pitchFamily="34" typeface="微软雅黑"/>
                <a:ea charset="-122" pitchFamily="34" typeface="微软雅黑"/>
              </a:rPr>
              <a:t>人才</a:t>
            </a:r>
          </a:p>
        </p:txBody>
      </p:sp>
      <p:sp>
        <p:nvSpPr>
          <p:cNvPr id="9" name="梯形 8"/>
          <p:cNvSpPr/>
          <p:nvPr/>
        </p:nvSpPr>
        <p:spPr>
          <a:xfrm>
            <a:off x="2483768" y="4319174"/>
            <a:ext cx="4192322" cy="877463"/>
          </a:xfrm>
          <a:prstGeom prst="trapezoid">
            <a:avLst>
              <a:gd fmla="val 60274" name="adj"/>
            </a:avLst>
          </a:prstGeom>
          <a:solidFill>
            <a:srgbClr val="D1E751"/>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lgn="ctr"/>
            <a:r>
              <a:rPr altLang="en-US" b="1" lang="zh-CN" smtClean="0">
                <a:solidFill>
                  <a:schemeClr val="tx1"/>
                </a:solidFill>
                <a:latin charset="-122" pitchFamily="34" typeface="微软雅黑"/>
                <a:ea charset="-122" pitchFamily="34" typeface="微软雅黑"/>
              </a:rPr>
              <a:t>有效的培训系统</a:t>
            </a:r>
          </a:p>
        </p:txBody>
      </p:sp>
      <p:sp>
        <p:nvSpPr>
          <p:cNvPr id="13" name="TextBox 12"/>
          <p:cNvSpPr txBox="1"/>
          <p:nvPr/>
        </p:nvSpPr>
        <p:spPr>
          <a:xfrm>
            <a:off x="2267744" y="5406315"/>
            <a:ext cx="1296144" cy="822960"/>
          </a:xfrm>
          <a:prstGeom prst="rect">
            <a:avLst/>
          </a:prstGeom>
          <a:noFill/>
        </p:spPr>
        <p:txBody>
          <a:bodyPr rtlCol="0" wrap="square">
            <a:spAutoFit/>
          </a:bodyPr>
          <a:lstStyle/>
          <a:p>
            <a:r>
              <a:rPr altLang="en-US" b="1" lang="zh-CN" smtClean="0" sz="2400">
                <a:solidFill>
                  <a:srgbClr val="D1E751"/>
                </a:solidFill>
                <a:latin charset="-122" pitchFamily="34" typeface="微软雅黑"/>
                <a:ea charset="-122" pitchFamily="34" typeface="微软雅黑"/>
              </a:rPr>
              <a:t>讲师</a:t>
            </a:r>
          </a:p>
          <a:p>
            <a:r>
              <a:rPr altLang="en-US" b="1" lang="zh-CN" smtClean="0" sz="2400">
                <a:solidFill>
                  <a:srgbClr val="D1E751"/>
                </a:solidFill>
                <a:latin charset="-122" pitchFamily="34" typeface="微软雅黑"/>
                <a:ea charset="-122" pitchFamily="34" typeface="微软雅黑"/>
              </a:rPr>
              <a:t>体系</a:t>
            </a:r>
          </a:p>
        </p:txBody>
      </p:sp>
      <p:sp>
        <p:nvSpPr>
          <p:cNvPr id="14" name="TextBox 13"/>
          <p:cNvSpPr txBox="1"/>
          <p:nvPr/>
        </p:nvSpPr>
        <p:spPr>
          <a:xfrm>
            <a:off x="3563888" y="5406315"/>
            <a:ext cx="1296144" cy="822960"/>
          </a:xfrm>
          <a:prstGeom prst="rect">
            <a:avLst/>
          </a:prstGeom>
          <a:noFill/>
        </p:spPr>
        <p:txBody>
          <a:bodyPr rtlCol="0" wrap="square">
            <a:spAutoFit/>
          </a:bodyPr>
          <a:lstStyle/>
          <a:p>
            <a:r>
              <a:rPr altLang="en-US" b="1" lang="zh-CN" smtClean="0" sz="2400">
                <a:solidFill>
                  <a:schemeClr val="bg1">
                    <a:lumMod val="65000"/>
                  </a:schemeClr>
                </a:solidFill>
                <a:latin charset="-122" pitchFamily="34" typeface="微软雅黑"/>
                <a:ea charset="-122" pitchFamily="34" typeface="微软雅黑"/>
              </a:rPr>
              <a:t>制度</a:t>
            </a:r>
          </a:p>
          <a:p>
            <a:r>
              <a:rPr altLang="en-US" b="1" lang="zh-CN" smtClean="0" sz="2400">
                <a:solidFill>
                  <a:schemeClr val="bg1">
                    <a:lumMod val="65000"/>
                  </a:schemeClr>
                </a:solidFill>
                <a:latin charset="-122" pitchFamily="34" typeface="微软雅黑"/>
                <a:ea charset="-122" pitchFamily="34" typeface="微软雅黑"/>
              </a:rPr>
              <a:t>体系</a:t>
            </a:r>
          </a:p>
        </p:txBody>
      </p:sp>
      <p:sp>
        <p:nvSpPr>
          <p:cNvPr id="15" name="TextBox 14"/>
          <p:cNvSpPr txBox="1"/>
          <p:nvPr/>
        </p:nvSpPr>
        <p:spPr>
          <a:xfrm>
            <a:off x="4860032" y="5406315"/>
            <a:ext cx="1296144" cy="822960"/>
          </a:xfrm>
          <a:prstGeom prst="rect">
            <a:avLst/>
          </a:prstGeom>
          <a:noFill/>
        </p:spPr>
        <p:txBody>
          <a:bodyPr rtlCol="0" wrap="square">
            <a:spAutoFit/>
          </a:bodyPr>
          <a:lstStyle/>
          <a:p>
            <a:r>
              <a:rPr altLang="en-US" b="1" lang="zh-CN" smtClean="0" sz="2400">
                <a:solidFill>
                  <a:schemeClr val="bg1">
                    <a:lumMod val="65000"/>
                  </a:schemeClr>
                </a:solidFill>
                <a:latin charset="-122" pitchFamily="34" typeface="微软雅黑"/>
                <a:ea charset="-122" pitchFamily="34" typeface="微软雅黑"/>
              </a:rPr>
              <a:t>课程</a:t>
            </a:r>
          </a:p>
          <a:p>
            <a:r>
              <a:rPr altLang="en-US" b="1" lang="zh-CN" smtClean="0" sz="2400">
                <a:solidFill>
                  <a:schemeClr val="bg1">
                    <a:lumMod val="65000"/>
                  </a:schemeClr>
                </a:solidFill>
                <a:latin charset="-122" pitchFamily="34" typeface="微软雅黑"/>
                <a:ea charset="-122" pitchFamily="34" typeface="微软雅黑"/>
              </a:rPr>
              <a:t>体系</a:t>
            </a:r>
          </a:p>
        </p:txBody>
      </p:sp>
      <p:sp>
        <p:nvSpPr>
          <p:cNvPr id="16" name="TextBox 15"/>
          <p:cNvSpPr txBox="1"/>
          <p:nvPr/>
        </p:nvSpPr>
        <p:spPr>
          <a:xfrm>
            <a:off x="6156176" y="5406315"/>
            <a:ext cx="1296144" cy="822960"/>
          </a:xfrm>
          <a:prstGeom prst="rect">
            <a:avLst/>
          </a:prstGeom>
          <a:noFill/>
        </p:spPr>
        <p:txBody>
          <a:bodyPr rtlCol="0" wrap="square">
            <a:spAutoFit/>
          </a:bodyPr>
          <a:lstStyle/>
          <a:p>
            <a:r>
              <a:rPr altLang="en-US" b="1" lang="zh-CN" smtClean="0" sz="2400">
                <a:solidFill>
                  <a:schemeClr val="bg1">
                    <a:lumMod val="65000"/>
                  </a:schemeClr>
                </a:solidFill>
                <a:latin charset="-122" pitchFamily="34" typeface="微软雅黑"/>
                <a:ea charset="-122" pitchFamily="34" typeface="微软雅黑"/>
              </a:rPr>
              <a:t>评估</a:t>
            </a:r>
          </a:p>
          <a:p>
            <a:r>
              <a:rPr altLang="en-US" b="1" lang="zh-CN" smtClean="0" sz="2400">
                <a:solidFill>
                  <a:schemeClr val="bg1">
                    <a:lumMod val="65000"/>
                  </a:schemeClr>
                </a:solidFill>
                <a:latin charset="-122" pitchFamily="34" typeface="微软雅黑"/>
                <a:ea charset="-122" pitchFamily="34" typeface="微软雅黑"/>
              </a:rPr>
              <a:t>体系</a:t>
            </a:r>
          </a:p>
        </p:txBody>
      </p:sp>
      <p:sp>
        <p:nvSpPr>
          <p:cNvPr id="21" name="圆角矩形 20"/>
          <p:cNvSpPr/>
          <p:nvPr/>
        </p:nvSpPr>
        <p:spPr>
          <a:xfrm>
            <a:off x="1907704" y="5229200"/>
            <a:ext cx="1368152" cy="1080120"/>
          </a:xfrm>
          <a:prstGeom prst="roundRect">
            <a:avLst>
              <a:gd fmla="val 6690" name="adj"/>
            </a:avLst>
          </a:prstGeom>
          <a:noFill/>
          <a:ln>
            <a:solidFill>
              <a:srgbClr val="33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62" name="Rectangle 2"/>
          <p:cNvSpPr>
            <a:spLocks noChangeArrowheads="1" noGrp="1"/>
          </p:cNvSpPr>
          <p:nvPr>
            <p:ph type="title"/>
          </p:nvPr>
        </p:nvSpPr>
        <p:spPr/>
        <p:txBody>
          <a:bodyPr>
            <a:noAutofit/>
          </a:bodyPr>
          <a:lstStyle/>
          <a:p>
            <a:r>
              <a:rPr altLang="en-US" lang="zh-CN" smtClean="0"/>
              <a:t>内训师的职责</a:t>
            </a:r>
          </a:p>
        </p:txBody>
      </p:sp>
      <p:sp>
        <p:nvSpPr>
          <p:cNvPr id="7" name="Arc 53"/>
          <p:cNvSpPr/>
          <p:nvPr/>
        </p:nvSpPr>
        <p:spPr bwMode="auto">
          <a:xfrm>
            <a:off x="4670844" y="1223814"/>
            <a:ext cx="2570600" cy="3744313"/>
          </a:xfrm>
          <a:custGeom>
            <a:gdLst>
              <a:gd fmla="*/ 0 w 21600" name="T0"/>
              <a:gd fmla="*/ 0 h 32421" name="T1"/>
              <a:gd fmla="*/ 0 w 21600" name="T2"/>
              <a:gd fmla="*/ 0 h 32421" name="T3"/>
              <a:gd fmla="*/ 0 w 21600" name="T4"/>
              <a:gd fmla="*/ 0 h 32421" name="T5"/>
              <a:gd fmla="*/ 0 60000 65536" name="T6"/>
              <a:gd fmla="*/ 0 60000 65536" name="T7"/>
              <a:gd fmla="*/ 0 60000 65536" name="T8"/>
              <a:gd fmla="*/ 0 w 21600" name="T9"/>
              <a:gd fmla="*/ 0 h 32421" name="T10"/>
              <a:gd fmla="*/ 21600 w 21600" name="T11"/>
              <a:gd fmla="*/ 32421 h 32421" name="T12"/>
            </a:gdLst>
            <a:cxnLst>
              <a:cxn ang="T6">
                <a:pos x="T0" y="T1"/>
              </a:cxn>
              <a:cxn ang="T7">
                <a:pos x="T2" y="T3"/>
              </a:cxn>
              <a:cxn ang="T8">
                <a:pos x="T4" y="T5"/>
              </a:cxn>
            </a:cxnLst>
            <a:rect b="T12" l="T9" r="T11" t="T10"/>
            <a:pathLst>
              <a:path extrusionOk="0" fill="none" h="32420" w="21600">
                <a:moveTo>
                  <a:pt x="-1" y="0"/>
                </a:moveTo>
                <a:cubicBezTo>
                  <a:pt x="11929" y="0"/>
                  <a:pt x="21600" y="9670"/>
                  <a:pt x="21600" y="21600"/>
                </a:cubicBezTo>
                <a:cubicBezTo>
                  <a:pt x="21600" y="25399"/>
                  <a:pt x="20597" y="29132"/>
                  <a:pt x="18694" y="32421"/>
                </a:cubicBezTo>
              </a:path>
              <a:path extrusionOk="0" h="32420" stroke="0" w="21600">
                <a:moveTo>
                  <a:pt x="-1" y="0"/>
                </a:moveTo>
                <a:cubicBezTo>
                  <a:pt x="11929" y="0"/>
                  <a:pt x="21600" y="9670"/>
                  <a:pt x="21600" y="21600"/>
                </a:cubicBezTo>
                <a:cubicBezTo>
                  <a:pt x="21600" y="25399"/>
                  <a:pt x="20597" y="29132"/>
                  <a:pt x="18694" y="32421"/>
                </a:cubicBezTo>
                <a:lnTo>
                  <a:pt x="0" y="21600"/>
                </a:lnTo>
                <a:close/>
              </a:path>
            </a:pathLst>
          </a:custGeom>
          <a:solidFill>
            <a:srgbClr val="D1E751"/>
          </a:solidFill>
          <a:ln w="38100">
            <a:noFill/>
            <a:round/>
          </a:ln>
          <a:effectLst>
            <a:outerShdw algn="t" blurRad="50800" dir="5400000" dist="38100" rotWithShape="0">
              <a:prstClr val="black">
                <a:alpha val="40000"/>
              </a:prstClr>
            </a:outerShdw>
          </a:effectLst>
        </p:spPr>
        <p:txBody>
          <a:bodyPr/>
          <a:lstStyle/>
          <a:p>
            <a:endParaRPr altLang="en-US" lang="zh-CN">
              <a:solidFill>
                <a:srgbClr val="FFFFFF"/>
              </a:solidFill>
              <a:latin charset="-122" pitchFamily="34" typeface="微软雅黑"/>
              <a:ea charset="-122" pitchFamily="34" typeface="微软雅黑"/>
            </a:endParaRPr>
          </a:p>
        </p:txBody>
      </p:sp>
      <p:sp>
        <p:nvSpPr>
          <p:cNvPr id="8" name="Arc 54"/>
          <p:cNvSpPr/>
          <p:nvPr/>
        </p:nvSpPr>
        <p:spPr bwMode="auto">
          <a:xfrm>
            <a:off x="2345652" y="3885119"/>
            <a:ext cx="4445873" cy="2496209"/>
          </a:xfrm>
          <a:custGeom>
            <a:gdLst>
              <a:gd fmla="*/ 0 w 37392" name="T0"/>
              <a:gd fmla="*/ 0 h 21600" name="T1"/>
              <a:gd fmla="*/ 0 w 37392" name="T2"/>
              <a:gd fmla="*/ 0 h 21600" name="T3"/>
              <a:gd fmla="*/ 0 w 37392" name="T4"/>
              <a:gd fmla="*/ 0 h 21600" name="T5"/>
              <a:gd fmla="*/ 0 60000 65536" name="T6"/>
              <a:gd fmla="*/ 0 60000 65536" name="T7"/>
              <a:gd fmla="*/ 0 60000 65536" name="T8"/>
              <a:gd fmla="*/ 0 w 37392" name="T9"/>
              <a:gd fmla="*/ 0 h 21600" name="T10"/>
              <a:gd fmla="*/ 37392 w 37392" name="T11"/>
              <a:gd fmla="*/ 21600 h 21600" name="T12"/>
            </a:gdLst>
            <a:cxnLst>
              <a:cxn ang="T6">
                <a:pos x="T0" y="T1"/>
              </a:cxn>
              <a:cxn ang="T7">
                <a:pos x="T2" y="T3"/>
              </a:cxn>
              <a:cxn ang="T8">
                <a:pos x="T4" y="T5"/>
              </a:cxn>
            </a:cxnLst>
            <a:rect b="T12" l="T9" r="T11" t="T10"/>
            <a:pathLst>
              <a:path extrusionOk="0" fill="none" h="21600" w="37392">
                <a:moveTo>
                  <a:pt x="37392" y="10821"/>
                </a:moveTo>
                <a:cubicBezTo>
                  <a:pt x="33530" y="17492"/>
                  <a:pt x="26406" y="21599"/>
                  <a:pt x="18698" y="21600"/>
                </a:cubicBezTo>
                <a:cubicBezTo>
                  <a:pt x="10986" y="21600"/>
                  <a:pt x="3859" y="17488"/>
                  <a:pt x="-1" y="10813"/>
                </a:cubicBezTo>
              </a:path>
              <a:path extrusionOk="0" h="21600" stroke="0" w="37392">
                <a:moveTo>
                  <a:pt x="37392" y="10821"/>
                </a:moveTo>
                <a:cubicBezTo>
                  <a:pt x="33530" y="17492"/>
                  <a:pt x="26406" y="21599"/>
                  <a:pt x="18698" y="21600"/>
                </a:cubicBezTo>
                <a:cubicBezTo>
                  <a:pt x="10986" y="21600"/>
                  <a:pt x="3859" y="17488"/>
                  <a:pt x="-1" y="10813"/>
                </a:cubicBezTo>
                <a:lnTo>
                  <a:pt x="18698" y="0"/>
                </a:lnTo>
                <a:close/>
              </a:path>
            </a:pathLst>
          </a:custGeom>
          <a:solidFill>
            <a:srgbClr val="D1E751"/>
          </a:solidFill>
          <a:ln w="38100">
            <a:noFill/>
            <a:round/>
          </a:ln>
          <a:effectLst>
            <a:outerShdw algn="t" blurRad="50800" dir="5400000" dist="38100" rotWithShape="0">
              <a:prstClr val="black">
                <a:alpha val="40000"/>
              </a:prstClr>
            </a:outerShdw>
          </a:effectLst>
        </p:spPr>
        <p:txBody>
          <a:bodyPr/>
          <a:lstStyle/>
          <a:p>
            <a:endParaRPr altLang="en-US" lang="zh-CN">
              <a:solidFill>
                <a:srgbClr val="FFFFFF"/>
              </a:solidFill>
              <a:latin charset="-122" pitchFamily="34" typeface="微软雅黑"/>
              <a:ea charset="-122" pitchFamily="34" typeface="微软雅黑"/>
            </a:endParaRPr>
          </a:p>
        </p:txBody>
      </p:sp>
      <p:sp>
        <p:nvSpPr>
          <p:cNvPr id="9" name="Arc 55"/>
          <p:cNvSpPr/>
          <p:nvPr/>
        </p:nvSpPr>
        <p:spPr bwMode="auto">
          <a:xfrm>
            <a:off x="1867780" y="1223814"/>
            <a:ext cx="2570600" cy="3744313"/>
          </a:xfrm>
          <a:custGeom>
            <a:gdLst>
              <a:gd fmla="*/ 0 w 21600" name="T0"/>
              <a:gd fmla="*/ 0 h 32413" name="T1"/>
              <a:gd fmla="*/ 0 w 21600" name="T2"/>
              <a:gd fmla="*/ 0 h 32413" name="T3"/>
              <a:gd fmla="*/ 0 w 21600" name="T4"/>
              <a:gd fmla="*/ 0 h 32413" name="T5"/>
              <a:gd fmla="*/ 0 60000 65536" name="T6"/>
              <a:gd fmla="*/ 0 60000 65536" name="T7"/>
              <a:gd fmla="*/ 0 60000 65536" name="T8"/>
              <a:gd fmla="*/ 0 w 21600" name="T9"/>
              <a:gd fmla="*/ 0 h 32413" name="T10"/>
              <a:gd fmla="*/ 21600 w 21600" name="T11"/>
              <a:gd fmla="*/ 32413 h 32413" name="T12"/>
            </a:gdLst>
            <a:cxnLst>
              <a:cxn ang="T6">
                <a:pos x="T0" y="T1"/>
              </a:cxn>
              <a:cxn ang="T7">
                <a:pos x="T2" y="T3"/>
              </a:cxn>
              <a:cxn ang="T8">
                <a:pos x="T4" y="T5"/>
              </a:cxn>
            </a:cxnLst>
            <a:rect b="T12" l="T9" r="T11" t="T10"/>
            <a:pathLst>
              <a:path extrusionOk="0" fill="none" h="32413" w="21600">
                <a:moveTo>
                  <a:pt x="2901" y="32413"/>
                </a:moveTo>
                <a:cubicBezTo>
                  <a:pt x="1000" y="29126"/>
                  <a:pt x="0" y="25396"/>
                  <a:pt x="0" y="21600"/>
                </a:cubicBezTo>
                <a:cubicBezTo>
                  <a:pt x="-1" y="9670"/>
                  <a:pt x="9670" y="0"/>
                  <a:pt x="21599" y="0"/>
                </a:cubicBezTo>
              </a:path>
              <a:path extrusionOk="0" h="32413" stroke="0" w="21600">
                <a:moveTo>
                  <a:pt x="2901" y="32413"/>
                </a:moveTo>
                <a:cubicBezTo>
                  <a:pt x="1000" y="29126"/>
                  <a:pt x="0" y="25396"/>
                  <a:pt x="0" y="21600"/>
                </a:cubicBezTo>
                <a:cubicBezTo>
                  <a:pt x="-1" y="9670"/>
                  <a:pt x="9670" y="0"/>
                  <a:pt x="21599" y="0"/>
                </a:cubicBezTo>
                <a:lnTo>
                  <a:pt x="21600" y="21600"/>
                </a:lnTo>
                <a:close/>
              </a:path>
            </a:pathLst>
          </a:custGeom>
          <a:solidFill>
            <a:srgbClr val="D1E751"/>
          </a:solidFill>
          <a:ln w="38100">
            <a:noFill/>
            <a:round/>
          </a:ln>
          <a:effectLst>
            <a:outerShdw algn="t" blurRad="50800" dir="5400000" dist="38100" rotWithShape="0">
              <a:prstClr val="black">
                <a:alpha val="40000"/>
              </a:prstClr>
            </a:outerShdw>
          </a:effectLst>
        </p:spPr>
        <p:txBody>
          <a:bodyPr/>
          <a:lstStyle/>
          <a:p>
            <a:endParaRPr altLang="en-US" lang="zh-CN">
              <a:solidFill>
                <a:srgbClr val="FFFFFF"/>
              </a:solidFill>
              <a:latin charset="-122" pitchFamily="34" typeface="微软雅黑"/>
              <a:ea charset="-122" pitchFamily="34" typeface="微软雅黑"/>
            </a:endParaRPr>
          </a:p>
        </p:txBody>
      </p:sp>
      <p:sp>
        <p:nvSpPr>
          <p:cNvPr id="10" name="Oval 56"/>
          <p:cNvSpPr>
            <a:spLocks noChangeArrowheads="1"/>
          </p:cNvSpPr>
          <p:nvPr/>
        </p:nvSpPr>
        <p:spPr bwMode="auto">
          <a:xfrm>
            <a:off x="2667414" y="2011069"/>
            <a:ext cx="3776794" cy="3506164"/>
          </a:xfrm>
          <a:prstGeom prst="ellipse">
            <a:avLst/>
          </a:prstGeom>
          <a:solidFill>
            <a:schemeClr val="bg1">
              <a:lumMod val="95000"/>
            </a:schemeClr>
          </a:solidFill>
          <a:ln w="38100">
            <a:noFill/>
            <a:roun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txBody>
          <a:bodyPr anchor="ctr" bIns="0" lIns="0" rIns="0" tIns="0" wrap="none">
            <a:noAutofit/>
          </a:bodyPr>
          <a:lstStyle/>
          <a:p>
            <a:endParaRPr altLang="en-US" lang="zh-CN">
              <a:solidFill>
                <a:srgbClr val="FFFFFF"/>
              </a:solidFill>
              <a:ea charset="-122" pitchFamily="2" typeface="宋体"/>
            </a:endParaRPr>
          </a:p>
        </p:txBody>
      </p:sp>
      <p:sp>
        <p:nvSpPr>
          <p:cNvPr id="14" name="Oval 60"/>
          <p:cNvSpPr>
            <a:spLocks noChangeArrowheads="1"/>
          </p:cNvSpPr>
          <p:nvPr/>
        </p:nvSpPr>
        <p:spPr bwMode="auto">
          <a:xfrm>
            <a:off x="3540332" y="2796404"/>
            <a:ext cx="1967458" cy="1906827"/>
          </a:xfrm>
          <a:prstGeom prst="ellipse">
            <a:avLst/>
          </a:prstGeom>
          <a:solidFill>
            <a:srgbClr val="3399FF"/>
          </a:solidFill>
          <a:ln w="19050">
            <a:noFill/>
            <a:roun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txBody>
          <a:bodyPr anchor="ctr" wrap="none"/>
          <a:lstStyle/>
          <a:p>
            <a:endParaRPr altLang="en-US" lang="zh-CN">
              <a:solidFill>
                <a:srgbClr val="FFFFFF"/>
              </a:solidFill>
              <a:ea charset="-122" pitchFamily="2" typeface="宋体"/>
            </a:endParaRPr>
          </a:p>
        </p:txBody>
      </p:sp>
      <p:sp>
        <p:nvSpPr>
          <p:cNvPr id="15" name="Rectangle 61"/>
          <p:cNvSpPr>
            <a:spLocks noChangeArrowheads="1"/>
          </p:cNvSpPr>
          <p:nvPr/>
        </p:nvSpPr>
        <p:spPr bwMode="auto">
          <a:xfrm rot="18569808">
            <a:off x="1879660" y="2125306"/>
            <a:ext cx="1808480" cy="579120"/>
          </a:xfrm>
          <a:prstGeom prst="rect">
            <a:avLst/>
          </a:prstGeom>
          <a:noFill/>
          <a:ln w="12700">
            <a:noFill/>
            <a:miter lim="800000"/>
          </a:ln>
        </p:spPr>
        <p:txBody>
          <a:bodyPr wrap="none">
            <a:spAutoFit/>
          </a:bodyPr>
          <a:lstStyle/>
          <a:p>
            <a:pPr algn="ctr"/>
            <a:r>
              <a:rPr altLang="en-US" b="1" lang="zh-CN" sz="3200">
                <a:solidFill>
                  <a:srgbClr val="4C4C4C"/>
                </a:solidFill>
                <a:latin charset="-122" pitchFamily="34" typeface="微软雅黑"/>
                <a:ea charset="-122" pitchFamily="34" typeface="微软雅黑"/>
              </a:rPr>
              <a:t>转变态度</a:t>
            </a:r>
          </a:p>
        </p:txBody>
      </p:sp>
      <p:sp>
        <p:nvSpPr>
          <p:cNvPr id="16" name="Rectangle 62"/>
          <p:cNvSpPr>
            <a:spLocks noChangeArrowheads="1"/>
          </p:cNvSpPr>
          <p:nvPr/>
        </p:nvSpPr>
        <p:spPr bwMode="auto">
          <a:xfrm rot="3368888">
            <a:off x="5582958" y="2402842"/>
            <a:ext cx="1808480" cy="579120"/>
          </a:xfrm>
          <a:prstGeom prst="rect">
            <a:avLst/>
          </a:prstGeom>
          <a:noFill/>
          <a:ln w="12700">
            <a:noFill/>
            <a:miter lim="800000"/>
          </a:ln>
        </p:spPr>
        <p:txBody>
          <a:bodyPr wrap="none">
            <a:spAutoFit/>
          </a:bodyPr>
          <a:lstStyle/>
          <a:p>
            <a:pPr algn="ctr"/>
            <a:r>
              <a:rPr altLang="en-US" b="1" lang="zh-CN" sz="3200">
                <a:solidFill>
                  <a:srgbClr val="4C4C4C"/>
                </a:solidFill>
                <a:latin charset="-122" pitchFamily="34" typeface="微软雅黑"/>
                <a:ea charset="-122" pitchFamily="34" typeface="微软雅黑"/>
              </a:rPr>
              <a:t>传播知识</a:t>
            </a:r>
          </a:p>
        </p:txBody>
      </p:sp>
      <p:sp>
        <p:nvSpPr>
          <p:cNvPr id="17" name="Rectangle 63"/>
          <p:cNvSpPr>
            <a:spLocks noChangeArrowheads="1"/>
          </p:cNvSpPr>
          <p:nvPr/>
        </p:nvSpPr>
        <p:spPr bwMode="auto">
          <a:xfrm>
            <a:off x="3763281" y="5652537"/>
            <a:ext cx="1808480" cy="579120"/>
          </a:xfrm>
          <a:prstGeom prst="rect">
            <a:avLst/>
          </a:prstGeom>
          <a:noFill/>
          <a:ln w="12700">
            <a:noFill/>
            <a:miter lim="800000"/>
          </a:ln>
        </p:spPr>
        <p:txBody>
          <a:bodyPr wrap="none">
            <a:spAutoFit/>
          </a:bodyPr>
          <a:lstStyle/>
          <a:p>
            <a:pPr algn="ctr"/>
            <a:r>
              <a:rPr altLang="en-US" b="1" lang="zh-CN" sz="3200">
                <a:solidFill>
                  <a:srgbClr val="4C4C4C"/>
                </a:solidFill>
                <a:latin charset="-122" pitchFamily="34" typeface="微软雅黑"/>
                <a:ea charset="-122" pitchFamily="34" typeface="微软雅黑"/>
              </a:rPr>
              <a:t>训练技能</a:t>
            </a:r>
          </a:p>
        </p:txBody>
      </p:sp>
      <p:sp>
        <p:nvSpPr>
          <p:cNvPr id="18" name="Rectangle 64"/>
          <p:cNvSpPr>
            <a:spLocks noChangeArrowheads="1"/>
          </p:cNvSpPr>
          <p:nvPr/>
        </p:nvSpPr>
        <p:spPr bwMode="auto">
          <a:xfrm>
            <a:off x="3404749" y="4725144"/>
            <a:ext cx="2323972" cy="579120"/>
          </a:xfrm>
          <a:prstGeom prst="rect">
            <a:avLst/>
          </a:prstGeom>
          <a:noFill/>
          <a:ln w="12700">
            <a:noFill/>
            <a:miter lim="800000"/>
          </a:ln>
        </p:spPr>
        <p:txBody>
          <a:bodyPr wrap="square">
            <a:spAutoFit/>
          </a:bodyPr>
          <a:lstStyle/>
          <a:p>
            <a:pPr algn="ctr"/>
            <a:r>
              <a:rPr altLang="en-US" b="1" lang="zh-CN" sz="3200">
                <a:solidFill>
                  <a:srgbClr val="4C4C4C"/>
                </a:solidFill>
                <a:latin charset="-122" pitchFamily="34" typeface="微软雅黑"/>
                <a:ea charset="-122" pitchFamily="34" typeface="微软雅黑"/>
              </a:rPr>
              <a:t>改变行为</a:t>
            </a:r>
          </a:p>
        </p:txBody>
      </p:sp>
      <p:sp>
        <p:nvSpPr>
          <p:cNvPr id="20" name="Rectangle 66"/>
          <p:cNvSpPr>
            <a:spLocks noChangeArrowheads="1"/>
          </p:cNvSpPr>
          <p:nvPr/>
        </p:nvSpPr>
        <p:spPr bwMode="auto">
          <a:xfrm>
            <a:off x="3625008" y="3411414"/>
            <a:ext cx="1808480" cy="579120"/>
          </a:xfrm>
          <a:prstGeom prst="rect">
            <a:avLst/>
          </a:prstGeom>
          <a:noFill/>
          <a:ln w="12700">
            <a:noFill/>
            <a:miter lim="800000"/>
          </a:ln>
        </p:spPr>
        <p:txBody>
          <a:bodyPr wrap="none">
            <a:spAutoFit/>
          </a:bodyPr>
          <a:lstStyle/>
          <a:p>
            <a:pPr algn="ctr"/>
            <a:r>
              <a:rPr altLang="en-US" b="1" lang="zh-CN" sz="3200">
                <a:solidFill>
                  <a:srgbClr val="FFFFFF"/>
                </a:solidFill>
                <a:latin charset="-122" pitchFamily="34" typeface="微软雅黑"/>
                <a:ea charset="-122" pitchFamily="34" typeface="微软雅黑"/>
              </a:rPr>
              <a:t>提升绩效</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内训师的优势与不足</a:t>
            </a:r>
          </a:p>
        </p:txBody>
      </p:sp>
      <p:grpSp>
        <p:nvGrpSpPr>
          <p:cNvPr id="51" name="组合 8"/>
          <p:cNvGrpSpPr/>
          <p:nvPr/>
        </p:nvGrpSpPr>
        <p:grpSpPr>
          <a:xfrm>
            <a:off x="1043608" y="1485206"/>
            <a:ext cx="3024336" cy="4751387"/>
            <a:chOff x="5364088" y="332234"/>
            <a:chExt cx="2304256" cy="4176886"/>
          </a:xfrm>
        </p:grpSpPr>
        <p:sp>
          <p:nvSpPr>
            <p:cNvPr id="52" name="圆角矩形 51"/>
            <p:cNvSpPr/>
            <p:nvPr/>
          </p:nvSpPr>
          <p:spPr>
            <a:xfrm>
              <a:off x="5364088" y="332234"/>
              <a:ext cx="2304256" cy="936664"/>
            </a:xfrm>
            <a:prstGeom prst="roundRect">
              <a:avLst/>
            </a:prstGeom>
            <a:solidFill>
              <a:srgbClr val="3399FF"/>
            </a:solidFill>
            <a:ln w="12700">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0000"/>
                </a:lnSpc>
                <a:spcBef>
                  <a:spcPct val="50000"/>
                </a:spcBef>
                <a:spcAft>
                  <a:spcPct val="0"/>
                </a:spcAft>
                <a:buClr>
                  <a:schemeClr val="bg2"/>
                </a:buClr>
                <a:buSzPct val="75000"/>
                <a:defRPr/>
              </a:pPr>
              <a:r>
                <a:rPr altLang="en-US" b="1" lang="zh-CN" smtClean="0" sz="3200">
                  <a:solidFill>
                    <a:schemeClr val="bg1"/>
                  </a:solidFill>
                  <a:latin charset="-122" pitchFamily="34" typeface="微软雅黑"/>
                  <a:ea charset="-122" pitchFamily="34" typeface="微软雅黑"/>
                </a:rPr>
                <a:t>优 势</a:t>
              </a:r>
            </a:p>
          </p:txBody>
        </p:sp>
        <p:sp>
          <p:nvSpPr>
            <p:cNvPr id="53" name="矩形 52"/>
            <p:cNvSpPr/>
            <p:nvPr/>
          </p:nvSpPr>
          <p:spPr>
            <a:xfrm>
              <a:off x="5364088" y="1197457"/>
              <a:ext cx="2304256" cy="3311663"/>
            </a:xfrm>
            <a:prstGeom prst="rect">
              <a:avLst/>
            </a:prstGeom>
            <a:solidFill>
              <a:schemeClr val="bg1">
                <a:lumMod val="95000"/>
              </a:schemeClr>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Clr>
                  <a:srgbClr val="D1E751"/>
                </a:buClr>
                <a:buFont charset="2" pitchFamily="2" typeface="Wingdings"/>
                <a:buChar char="n"/>
              </a:pPr>
              <a:r>
                <a:rPr altLang="en-US" lang="zh-CN" smtClean="0" sz="2400">
                  <a:solidFill>
                    <a:srgbClr val="4C4C4C"/>
                  </a:solidFill>
                  <a:latin charset="-122" pitchFamily="34" typeface="微软雅黑"/>
                  <a:ea charset="-122" pitchFamily="34" typeface="微软雅黑"/>
                </a:rPr>
                <a:t> 熟悉企业内部情况；</a:t>
              </a:r>
            </a:p>
            <a:p>
              <a:pPr>
                <a:lnSpc>
                  <a:spcPct val="150000"/>
                </a:lnSpc>
                <a:buClr>
                  <a:srgbClr val="D1E751"/>
                </a:buClr>
                <a:buFont charset="2" pitchFamily="2" typeface="Wingdings"/>
                <a:buChar char="n"/>
              </a:pPr>
              <a:r>
                <a:rPr altLang="en-US" lang="zh-CN" smtClean="0" sz="2400">
                  <a:solidFill>
                    <a:srgbClr val="4C4C4C"/>
                  </a:solidFill>
                  <a:latin charset="-122" pitchFamily="34" typeface="微软雅黑"/>
                  <a:ea charset="-122" pitchFamily="34" typeface="微软雅黑"/>
                </a:rPr>
                <a:t> 自身成长树立榜样；</a:t>
              </a:r>
            </a:p>
            <a:p>
              <a:pPr>
                <a:lnSpc>
                  <a:spcPct val="150000"/>
                </a:lnSpc>
                <a:buClr>
                  <a:srgbClr val="D1E751"/>
                </a:buClr>
                <a:buFont charset="2" pitchFamily="2" typeface="Wingdings"/>
                <a:buChar char="n"/>
              </a:pPr>
              <a:r>
                <a:rPr altLang="en-US" lang="zh-CN" smtClean="0" sz="2400">
                  <a:solidFill>
                    <a:srgbClr val="4C4C4C"/>
                  </a:solidFill>
                  <a:latin charset="-122" pitchFamily="34" typeface="微软雅黑"/>
                  <a:ea charset="-122" pitchFamily="34" typeface="微软雅黑"/>
                </a:rPr>
                <a:t> 培训成本低；</a:t>
              </a:r>
            </a:p>
            <a:p>
              <a:pPr>
                <a:lnSpc>
                  <a:spcPct val="150000"/>
                </a:lnSpc>
                <a:buClr>
                  <a:srgbClr val="D1E751"/>
                </a:buClr>
                <a:buFont charset="2" pitchFamily="2" typeface="Wingdings"/>
                <a:buChar char="n"/>
              </a:pPr>
              <a:r>
                <a:rPr altLang="en-US" lang="zh-CN" smtClean="0" sz="2400">
                  <a:solidFill>
                    <a:srgbClr val="4C4C4C"/>
                  </a:solidFill>
                  <a:latin charset="-122" pitchFamily="34" typeface="微软雅黑"/>
                  <a:ea charset="-122" pitchFamily="34" typeface="微软雅黑"/>
                </a:rPr>
                <a:t> 容易控制；</a:t>
              </a:r>
            </a:p>
          </p:txBody>
        </p:sp>
      </p:grpSp>
      <p:grpSp>
        <p:nvGrpSpPr>
          <p:cNvPr id="55" name="组合 8"/>
          <p:cNvGrpSpPr/>
          <p:nvPr/>
        </p:nvGrpSpPr>
        <p:grpSpPr>
          <a:xfrm>
            <a:off x="5076056" y="1484784"/>
            <a:ext cx="3024336" cy="4751387"/>
            <a:chOff x="5364088" y="332234"/>
            <a:chExt cx="2304256" cy="4176886"/>
          </a:xfrm>
        </p:grpSpPr>
        <p:sp>
          <p:nvSpPr>
            <p:cNvPr id="56" name="圆角矩形 55"/>
            <p:cNvSpPr/>
            <p:nvPr/>
          </p:nvSpPr>
          <p:spPr>
            <a:xfrm>
              <a:off x="5364088" y="332234"/>
              <a:ext cx="2304256" cy="936664"/>
            </a:xfrm>
            <a:prstGeom prst="roundRect">
              <a:avLst/>
            </a:prstGeom>
            <a:solidFill>
              <a:srgbClr val="3399FF"/>
            </a:solidFill>
            <a:ln w="12700">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0000"/>
                </a:lnSpc>
                <a:spcBef>
                  <a:spcPct val="50000"/>
                </a:spcBef>
                <a:spcAft>
                  <a:spcPct val="0"/>
                </a:spcAft>
                <a:buClr>
                  <a:schemeClr val="bg2"/>
                </a:buClr>
                <a:buSzPct val="75000"/>
                <a:defRPr/>
              </a:pPr>
              <a:r>
                <a:rPr altLang="en-US" b="1" lang="zh-CN" smtClean="0" sz="3200">
                  <a:solidFill>
                    <a:schemeClr val="bg1"/>
                  </a:solidFill>
                  <a:latin charset="-122" pitchFamily="34" typeface="微软雅黑"/>
                  <a:ea charset="-122" pitchFamily="34" typeface="微软雅黑"/>
                </a:rPr>
                <a:t>劣 势</a:t>
              </a:r>
            </a:p>
          </p:txBody>
        </p:sp>
        <p:sp>
          <p:nvSpPr>
            <p:cNvPr id="57" name="矩形 56"/>
            <p:cNvSpPr/>
            <p:nvPr/>
          </p:nvSpPr>
          <p:spPr>
            <a:xfrm>
              <a:off x="5364088" y="1197457"/>
              <a:ext cx="2304256" cy="3311663"/>
            </a:xfrm>
            <a:prstGeom prst="rect">
              <a:avLst/>
            </a:prstGeom>
            <a:solidFill>
              <a:schemeClr val="bg1">
                <a:lumMod val="95000"/>
              </a:schemeClr>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lvl="0">
                <a:lnSpc>
                  <a:spcPct val="150000"/>
                </a:lnSpc>
                <a:spcAft>
                  <a:spcPts val="600"/>
                </a:spcAft>
                <a:buClr>
                  <a:srgbClr val="D1E751"/>
                </a:buClr>
                <a:buFont charset="2" pitchFamily="2" typeface="Wingdings"/>
                <a:buChar char="n"/>
                <a:defRPr/>
              </a:pPr>
              <a:r>
                <a:rPr altLang="en-US" lang="zh-CN" smtClean="0" sz="2400">
                  <a:solidFill>
                    <a:srgbClr val="4C4C4C"/>
                  </a:solidFill>
                  <a:latin charset="-122" pitchFamily="34" typeface="微软雅黑"/>
                  <a:ea charset="-122" pitchFamily="34" typeface="微软雅黑"/>
                </a:rPr>
                <a:t>近亲繁殖；</a:t>
              </a:r>
            </a:p>
            <a:p>
              <a:pPr indent="-342900" lvl="0">
                <a:lnSpc>
                  <a:spcPct val="150000"/>
                </a:lnSpc>
                <a:spcAft>
                  <a:spcPts val="600"/>
                </a:spcAft>
                <a:buClr>
                  <a:srgbClr val="D1E751"/>
                </a:buClr>
                <a:buFont charset="2" pitchFamily="2" typeface="Wingdings"/>
                <a:buChar char="n"/>
                <a:defRPr/>
              </a:pPr>
              <a:r>
                <a:rPr altLang="en-US" lang="zh-CN" smtClean="0" sz="2400">
                  <a:solidFill>
                    <a:srgbClr val="4C4C4C"/>
                  </a:solidFill>
                  <a:latin charset="-122" pitchFamily="34" typeface="微软雅黑"/>
                  <a:ea charset="-122" pitchFamily="34" typeface="微软雅黑"/>
                </a:rPr>
                <a:t>选择范围小限制大；</a:t>
              </a:r>
            </a:p>
            <a:p>
              <a:pPr indent="-342900" lvl="0">
                <a:lnSpc>
                  <a:spcPct val="150000"/>
                </a:lnSpc>
                <a:spcAft>
                  <a:spcPts val="600"/>
                </a:spcAft>
                <a:buClr>
                  <a:srgbClr val="D1E751"/>
                </a:buClr>
                <a:buFont charset="2" pitchFamily="2" typeface="Wingdings"/>
                <a:buChar char="n"/>
                <a:defRPr/>
              </a:pPr>
              <a:r>
                <a:rPr altLang="en-US" lang="zh-CN" smtClean="0" sz="2400">
                  <a:solidFill>
                    <a:srgbClr val="4C4C4C"/>
                  </a:solidFill>
                  <a:latin charset="-122" pitchFamily="34" typeface="微软雅黑"/>
                  <a:ea charset="-122" pitchFamily="34" typeface="微软雅黑"/>
                </a:rPr>
                <a:t>没有权威性；</a:t>
              </a:r>
            </a:p>
            <a:p>
              <a:pPr indent="-342900" lvl="0">
                <a:lnSpc>
                  <a:spcPct val="150000"/>
                </a:lnSpc>
                <a:spcAft>
                  <a:spcPts val="600"/>
                </a:spcAft>
                <a:buClr>
                  <a:srgbClr val="D1E751"/>
                </a:buClr>
                <a:buFont charset="2" pitchFamily="2" typeface="Wingdings"/>
                <a:buChar char="n"/>
                <a:defRPr/>
              </a:pPr>
              <a:r>
                <a:rPr altLang="en-US" lang="zh-CN" smtClean="0" sz="2400">
                  <a:solidFill>
                    <a:srgbClr val="4C4C4C"/>
                  </a:solidFill>
                  <a:latin charset="-122" pitchFamily="34" typeface="微软雅黑"/>
                  <a:ea charset="-122" pitchFamily="34" typeface="微软雅黑"/>
                </a:rPr>
                <a:t>受训者热情不够；</a:t>
              </a: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72.jpg" id="6" name="图片 5"/>
          <p:cNvPicPr>
            <a:picLocks noChangeAspect="1"/>
          </p:cNvPicPr>
          <p:nvPr/>
        </p:nvPicPr>
        <p:blipFill>
          <a:blip r:embed="rId3"/>
          <a:srcRect b="9956" t="16968"/>
          <a:stretch>
            <a:fillRect/>
          </a:stretch>
        </p:blipFill>
        <p:spPr>
          <a:xfrm>
            <a:off x="468313" y="1125538"/>
            <a:ext cx="7776095" cy="4751734"/>
          </a:xfrm>
          <a:prstGeom prst="rect">
            <a:avLst/>
          </a:prstGeom>
        </p:spPr>
      </p:pic>
      <p:sp>
        <p:nvSpPr>
          <p:cNvPr id="114691" name="Rectangle 3"/>
          <p:cNvSpPr>
            <a:spLocks noChangeArrowheads="1" noGrp="1"/>
          </p:cNvSpPr>
          <p:nvPr>
            <p:ph idx="1" type="body"/>
          </p:nvPr>
        </p:nvSpPr>
        <p:spPr>
          <a:xfrm>
            <a:off x="2987824" y="2204864"/>
            <a:ext cx="4752528" cy="792088"/>
          </a:xfrm>
        </p:spPr>
        <p:txBody>
          <a:bodyPr>
            <a:noAutofit/>
          </a:bodyPr>
          <a:lstStyle/>
          <a:p>
            <a:pPr>
              <a:buFont charset="2" pitchFamily="2" typeface="Wingdings"/>
              <a:buNone/>
            </a:pPr>
            <a:r>
              <a:rPr altLang="en-US" b="1" lang="zh-CN" smtClean="0" sz="4400">
                <a:solidFill>
                  <a:srgbClr val="3399FF"/>
                </a:solidFill>
              </a:rPr>
              <a:t>       企业培训流程</a:t>
            </a:r>
          </a:p>
        </p:txBody>
      </p:sp>
      <p:sp>
        <p:nvSpPr>
          <p:cNvPr id="4" name="圆角矩形 3"/>
          <p:cNvSpPr/>
          <p:nvPr/>
        </p:nvSpPr>
        <p:spPr>
          <a:xfrm>
            <a:off x="3059832" y="2204864"/>
            <a:ext cx="792088" cy="792088"/>
          </a:xfrm>
          <a:prstGeom prst="roundRect">
            <a:avLst>
              <a:gd fmla="val 8322" name="adj"/>
            </a:avLst>
          </a:prstGeom>
          <a:solidFill>
            <a:srgbClr val="D1E751"/>
          </a:solidFill>
        </p:spPr>
        <p:style>
          <a:lnRef idx="3">
            <a:schemeClr val="lt1"/>
          </a:lnRef>
          <a:fillRef idx="1">
            <a:schemeClr val="accent3"/>
          </a:fillRef>
          <a:effectRef idx="1">
            <a:schemeClr val="accent3"/>
          </a:effectRef>
          <a:fontRef idx="minor">
            <a:schemeClr val="lt1"/>
          </a:fontRef>
        </p:style>
        <p:txBody>
          <a:bodyPr anchor="ctr" rtlCol="0"/>
          <a:lstStyle/>
          <a:p>
            <a:pPr algn="ctr"/>
            <a:r>
              <a:rPr altLang="zh-CN" lang="en-US" smtClean="0" sz="4800">
                <a:latin charset="0" pitchFamily="34" typeface="Arial Black"/>
              </a:rPr>
              <a:t>3</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14691">
                                            <p:txEl>
                                              <p:pRg end="0" st="0"/>
                                            </p:txEl>
                                          </p:spTgt>
                                        </p:tgtEl>
                                        <p:attrNameLst>
                                          <p:attrName>style.visibility</p:attrName>
                                        </p:attrNameLst>
                                      </p:cBhvr>
                                      <p:to>
                                        <p:strVal val="visible"/>
                                      </p:to>
                                    </p:set>
                                    <p:anim calcmode="lin" valueType="num">
                                      <p:cBhvr additive="base">
                                        <p:cTn dur="200" fill="hold" id="7"/>
                                        <p:tgtEl>
                                          <p:spTgt spid="114691">
                                            <p:txEl>
                                              <p:pRg end="0" st="0"/>
                                            </p:txEl>
                                          </p:spTgt>
                                        </p:tgtEl>
                                        <p:attrNameLst>
                                          <p:attrName>ppt_x</p:attrName>
                                        </p:attrNameLst>
                                      </p:cBhvr>
                                      <p:tavLst>
                                        <p:tav tm="0">
                                          <p:val>
                                            <p:strVal val="1+#ppt_w/2"/>
                                          </p:val>
                                        </p:tav>
                                        <p:tav tm="100000">
                                          <p:val>
                                            <p:strVal val="#ppt_x"/>
                                          </p:val>
                                        </p:tav>
                                      </p:tavLst>
                                    </p:anim>
                                    <p:anim calcmode="lin" valueType="num">
                                      <p:cBhvr additive="base">
                                        <p:cTn dur="200" fill="hold" id="8"/>
                                        <p:tgtEl>
                                          <p:spTgt spid="114691">
                                            <p:txEl>
                                              <p:pRg end="0" st="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200" fill="hold" id="11"/>
                                        <p:tgtEl>
                                          <p:spTgt spid="4"/>
                                        </p:tgtEl>
                                        <p:attrNameLst>
                                          <p:attrName>ppt_x</p:attrName>
                                        </p:attrNameLst>
                                      </p:cBhvr>
                                      <p:tavLst>
                                        <p:tav tm="0">
                                          <p:val>
                                            <p:strVal val="0-#ppt_w/2"/>
                                          </p:val>
                                        </p:tav>
                                        <p:tav tm="100000">
                                          <p:val>
                                            <p:strVal val="#ppt_x"/>
                                          </p:val>
                                        </p:tav>
                                      </p:tavLst>
                                    </p:anim>
                                    <p:anim calcmode="lin" valueType="num">
                                      <p:cBhvr additive="base">
                                        <p:cTn dur="2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4691"/>
      <p:bldP grpId="0" spid="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210" name="Rectangle 2"/>
          <p:cNvSpPr>
            <a:spLocks noChangeArrowheads="1" noGrp="1"/>
          </p:cNvSpPr>
          <p:nvPr>
            <p:ph type="title"/>
          </p:nvPr>
        </p:nvSpPr>
        <p:spPr/>
        <p:txBody>
          <a:bodyPr>
            <a:noAutofit/>
          </a:bodyPr>
          <a:lstStyle/>
          <a:p>
            <a:r>
              <a:rPr altLang="en-US" lang="zh-CN" smtClean="0"/>
              <a:t>培训项目实施步骤</a:t>
            </a:r>
          </a:p>
        </p:txBody>
      </p:sp>
      <p:sp>
        <p:nvSpPr>
          <p:cNvPr id="21" name="Freeform 15"/>
          <p:cNvSpPr>
            <a:spLocks noEditPoints="1"/>
          </p:cNvSpPr>
          <p:nvPr/>
        </p:nvSpPr>
        <p:spPr bwMode="auto">
          <a:xfrm>
            <a:off x="468313"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1E751"/>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3"/>
          </a:lnRef>
          <a:fillRef idx="3">
            <a:schemeClr val="accent3"/>
          </a:fillRef>
          <a:effectRef idx="3">
            <a:schemeClr val="accent3"/>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1 需求分析</a:t>
            </a:r>
          </a:p>
        </p:txBody>
      </p:sp>
      <p:sp>
        <p:nvSpPr>
          <p:cNvPr id="30" name="Freeform 15"/>
          <p:cNvSpPr>
            <a:spLocks noEditPoints="1"/>
          </p:cNvSpPr>
          <p:nvPr/>
        </p:nvSpPr>
        <p:spPr bwMode="auto">
          <a:xfrm>
            <a:off x="3312001"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chemeClr val="bg1">
              <a:lumMod val="85000"/>
            </a:schemeClr>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2 目标设定</a:t>
            </a:r>
          </a:p>
        </p:txBody>
      </p:sp>
      <p:sp>
        <p:nvSpPr>
          <p:cNvPr id="31" name="Freeform 15"/>
          <p:cNvSpPr>
            <a:spLocks noEditPoints="1"/>
          </p:cNvSpPr>
          <p:nvPr/>
        </p:nvSpPr>
        <p:spPr bwMode="auto">
          <a:xfrm>
            <a:off x="6155688"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3399FF"/>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3 策划开发</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30"/>
                                        </p:tgtEl>
                                        <p:attrNameLst>
                                          <p:attrName>style.visibility</p:attrName>
                                        </p:attrNameLst>
                                      </p:cBhvr>
                                      <p:to>
                                        <p:strVal val="visible"/>
                                      </p:to>
                                    </p:set>
                                    <p:animEffect filter="wipe(left)" transition="in">
                                      <p:cBhvr>
                                        <p:cTn dur="500" id="12"/>
                                        <p:tgtEl>
                                          <p:spTgt spid="3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31"/>
                                        </p:tgtEl>
                                        <p:attrNameLst>
                                          <p:attrName>style.visibility</p:attrName>
                                        </p:attrNameLst>
                                      </p:cBhvr>
                                      <p:to>
                                        <p:strVal val="visible"/>
                                      </p:to>
                                    </p:set>
                                    <p:animEffect filter="wipe(left)" transition="in">
                                      <p:cBhvr>
                                        <p:cTn dur="500" id="1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0"/>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210" name="Rectangle 2"/>
          <p:cNvSpPr>
            <a:spLocks noChangeArrowheads="1" noGrp="1"/>
          </p:cNvSpPr>
          <p:nvPr>
            <p:ph type="title"/>
          </p:nvPr>
        </p:nvSpPr>
        <p:spPr/>
        <p:txBody>
          <a:bodyPr>
            <a:noAutofit/>
          </a:bodyPr>
          <a:lstStyle/>
          <a:p>
            <a:r>
              <a:rPr altLang="en-US" lang="zh-CN" smtClean="0"/>
              <a:t>培训项目实施步骤</a:t>
            </a:r>
          </a:p>
        </p:txBody>
      </p:sp>
      <p:sp>
        <p:nvSpPr>
          <p:cNvPr id="21" name="Freeform 15"/>
          <p:cNvSpPr>
            <a:spLocks noEditPoints="1"/>
          </p:cNvSpPr>
          <p:nvPr/>
        </p:nvSpPr>
        <p:spPr bwMode="auto">
          <a:xfrm>
            <a:off x="468313"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1E751"/>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3"/>
          </a:lnRef>
          <a:fillRef idx="3">
            <a:schemeClr val="accent3"/>
          </a:fillRef>
          <a:effectRef idx="3">
            <a:schemeClr val="accent3"/>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4 培训实施</a:t>
            </a:r>
          </a:p>
        </p:txBody>
      </p:sp>
      <p:sp>
        <p:nvSpPr>
          <p:cNvPr id="30" name="Freeform 15"/>
          <p:cNvSpPr>
            <a:spLocks noEditPoints="1"/>
          </p:cNvSpPr>
          <p:nvPr/>
        </p:nvSpPr>
        <p:spPr bwMode="auto">
          <a:xfrm>
            <a:off x="3312001"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chemeClr val="bg1">
              <a:lumMod val="85000"/>
            </a:schemeClr>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5 评估考核</a:t>
            </a:r>
          </a:p>
        </p:txBody>
      </p:sp>
      <p:sp>
        <p:nvSpPr>
          <p:cNvPr id="31" name="Freeform 15"/>
          <p:cNvSpPr>
            <a:spLocks noEditPoints="1"/>
          </p:cNvSpPr>
          <p:nvPr/>
        </p:nvSpPr>
        <p:spPr bwMode="auto">
          <a:xfrm>
            <a:off x="6155688" y="2457450"/>
            <a:ext cx="2520000" cy="1943100"/>
          </a:xfrm>
          <a:custGeom>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b="b" l="0" r="r" t="0"/>
            <a:pathLst>
              <a:path h="1224" w="1410">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3399FF"/>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0">
            <a:schemeClr val="accent6"/>
          </a:lnRef>
          <a:fillRef idx="3">
            <a:schemeClr val="accent6"/>
          </a:fillRef>
          <a:effectRef idx="3">
            <a:schemeClr val="accent6"/>
          </a:effectRef>
          <a:fontRef idx="minor">
            <a:schemeClr val="lt1"/>
          </a:fontRef>
        </p:style>
        <p:txBody>
          <a:bodyPr anchor="ctr" rtlCol="0"/>
          <a:lstStyle/>
          <a:p>
            <a:pPr>
              <a:buClr>
                <a:srgbClr val="3399FF"/>
              </a:buClr>
            </a:pPr>
            <a:r>
              <a:rPr altLang="zh-CN" b="1" lang="en-US" smtClean="0" sz="3200">
                <a:solidFill>
                  <a:srgbClr val="4C4C4C"/>
                </a:solidFill>
                <a:latin charset="-122" pitchFamily="34" typeface="微软雅黑"/>
                <a:ea charset="-122" pitchFamily="34" typeface="微软雅黑"/>
              </a:rPr>
              <a:t>6 效果转化</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30"/>
                                        </p:tgtEl>
                                        <p:attrNameLst>
                                          <p:attrName>style.visibility</p:attrName>
                                        </p:attrNameLst>
                                      </p:cBhvr>
                                      <p:to>
                                        <p:strVal val="visible"/>
                                      </p:to>
                                    </p:set>
                                    <p:animEffect filter="wipe(left)" transition="in">
                                      <p:cBhvr>
                                        <p:cTn dur="500" id="12"/>
                                        <p:tgtEl>
                                          <p:spTgt spid="3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31"/>
                                        </p:tgtEl>
                                        <p:attrNameLst>
                                          <p:attrName>style.visibility</p:attrName>
                                        </p:attrNameLst>
                                      </p:cBhvr>
                                      <p:to>
                                        <p:strVal val="visible"/>
                                      </p:to>
                                    </p:set>
                                    <p:animEffect filter="wipe(left)" transition="in">
                                      <p:cBhvr>
                                        <p:cTn dur="500" id="1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0"/>
      <p:bldP grpId="0" spid="3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16.jpg" id="5" name="图片 4"/>
          <p:cNvPicPr>
            <a:picLocks noChangeAspect="1"/>
          </p:cNvPicPr>
          <p:nvPr/>
        </p:nvPicPr>
        <p:blipFill>
          <a:blip r:embed="rId2"/>
          <a:stretch>
            <a:fillRect/>
          </a:stretch>
        </p:blipFill>
        <p:spPr>
          <a:xfrm>
            <a:off x="4572000" y="3429000"/>
            <a:ext cx="4103688" cy="2992438"/>
          </a:xfrm>
          <a:prstGeom prst="rect">
            <a:avLst/>
          </a:prstGeom>
        </p:spPr>
      </p:pic>
      <p:sp>
        <p:nvSpPr>
          <p:cNvPr id="95234" name="Rectangle 2"/>
          <p:cNvSpPr>
            <a:spLocks noChangeArrowheads="1" noGrp="1"/>
          </p:cNvSpPr>
          <p:nvPr>
            <p:ph type="title"/>
          </p:nvPr>
        </p:nvSpPr>
        <p:spPr/>
        <p:txBody>
          <a:bodyPr>
            <a:noAutofit/>
          </a:bodyPr>
          <a:lstStyle/>
          <a:p>
            <a:r>
              <a:rPr altLang="en-US" lang="zh-CN" smtClean="0"/>
              <a:t>培训需求分析方法</a:t>
            </a:r>
          </a:p>
        </p:txBody>
      </p:sp>
      <p:sp>
        <p:nvSpPr>
          <p:cNvPr id="95235" name="Rectangle 3"/>
          <p:cNvSpPr>
            <a:spLocks noChangeArrowheads="1" noGrp="1"/>
          </p:cNvSpPr>
          <p:nvPr>
            <p:ph idx="1" type="body"/>
          </p:nvPr>
        </p:nvSpPr>
        <p:spPr>
          <a:xfrm>
            <a:off x="457200" y="1773238"/>
            <a:ext cx="4114800" cy="4751388"/>
          </a:xfrm>
        </p:spPr>
        <p:txBody>
          <a:bodyPr>
            <a:normAutofit lnSpcReduction="10000"/>
          </a:bodyPr>
          <a:lstStyle/>
          <a:p>
            <a:pPr>
              <a:lnSpc>
                <a:spcPct val="150000"/>
              </a:lnSpc>
              <a:buClr>
                <a:srgbClr val="D1E751"/>
              </a:buClr>
              <a:buFont charset="2" pitchFamily="2" typeface="Wingdings"/>
              <a:buChar char="n"/>
            </a:pPr>
            <a:r>
              <a:rPr altLang="en-US" lang="zh-CN" smtClean="0"/>
              <a:t> 问卷调查法</a:t>
            </a:r>
          </a:p>
          <a:p>
            <a:pPr>
              <a:lnSpc>
                <a:spcPct val="150000"/>
              </a:lnSpc>
              <a:buClr>
                <a:srgbClr val="D1E751"/>
              </a:buClr>
              <a:buFont charset="2" pitchFamily="2" typeface="Wingdings"/>
              <a:buChar char="n"/>
            </a:pPr>
            <a:r>
              <a:rPr altLang="en-US" lang="zh-CN" smtClean="0"/>
              <a:t> 关键人物访谈法</a:t>
            </a:r>
          </a:p>
          <a:p>
            <a:pPr>
              <a:lnSpc>
                <a:spcPct val="150000"/>
              </a:lnSpc>
              <a:buClr>
                <a:srgbClr val="D1E751"/>
              </a:buClr>
              <a:buFont charset="2" pitchFamily="2" typeface="Wingdings"/>
              <a:buChar char="n"/>
            </a:pPr>
            <a:r>
              <a:rPr altLang="en-US" lang="zh-CN" smtClean="0"/>
              <a:t> 专家会议</a:t>
            </a:r>
          </a:p>
          <a:p>
            <a:pPr>
              <a:lnSpc>
                <a:spcPct val="150000"/>
              </a:lnSpc>
              <a:buClr>
                <a:srgbClr val="D1E751"/>
              </a:buClr>
              <a:buFont charset="2" pitchFamily="2" typeface="Wingdings"/>
              <a:buChar char="n"/>
            </a:pPr>
            <a:r>
              <a:rPr altLang="en-US" lang="zh-CN" smtClean="0"/>
              <a:t> 记录、报告法</a:t>
            </a:r>
          </a:p>
          <a:p>
            <a:pPr>
              <a:lnSpc>
                <a:spcPct val="150000"/>
              </a:lnSpc>
              <a:buClr>
                <a:srgbClr val="D1E751"/>
              </a:buClr>
              <a:buFont charset="2" pitchFamily="2" typeface="Wingdings"/>
              <a:buChar char="n"/>
            </a:pPr>
            <a:r>
              <a:rPr altLang="en-US" lang="zh-CN" smtClean="0"/>
              <a:t> 环境扫描法</a:t>
            </a:r>
          </a:p>
          <a:p>
            <a:pPr>
              <a:lnSpc>
                <a:spcPct val="150000"/>
              </a:lnSpc>
              <a:buClr>
                <a:srgbClr val="D1E751"/>
              </a:buClr>
              <a:buFont charset="2" pitchFamily="2" typeface="Wingdings"/>
              <a:buChar char="n"/>
            </a:pPr>
            <a:r>
              <a:rPr altLang="en-US" lang="zh-CN" smtClean="0"/>
              <a:t> 绩效差距分析法</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95235">
                                            <p:txEl>
                                              <p:pRg end="0" st="0"/>
                                            </p:txEl>
                                          </p:spTgt>
                                        </p:tgtEl>
                                        <p:attrNameLst>
                                          <p:attrName>style.visibility</p:attrName>
                                        </p:attrNameLst>
                                      </p:cBhvr>
                                      <p:to>
                                        <p:strVal val="visible"/>
                                      </p:to>
                                    </p:set>
                                    <p:animEffect filter="fade" transition="in">
                                      <p:cBhvr>
                                        <p:cTn dur="500" id="7"/>
                                        <p:tgtEl>
                                          <p:spTgt spid="95235">
                                            <p:txEl>
                                              <p:pRg end="0" st="0"/>
                                            </p:txEl>
                                          </p:spTgt>
                                        </p:tgtEl>
                                      </p:cBhvr>
                                    </p:animEffect>
                                    <p:anim calcmode="lin" valueType="num">
                                      <p:cBhvr>
                                        <p:cTn dur="500" fill="hold" id="8"/>
                                        <p:tgtEl>
                                          <p:spTgt spid="95235">
                                            <p:txEl>
                                              <p:pRg end="0" st="0"/>
                                            </p:txEl>
                                          </p:spTgt>
                                        </p:tgtEl>
                                        <p:attrNameLst>
                                          <p:attrName>ppt_x</p:attrName>
                                        </p:attrNameLst>
                                      </p:cBhvr>
                                      <p:tavLst>
                                        <p:tav tm="0">
                                          <p:val>
                                            <p:strVal val="#ppt_x"/>
                                          </p:val>
                                        </p:tav>
                                        <p:tav tm="100000">
                                          <p:val>
                                            <p:strVal val="#ppt_x"/>
                                          </p:val>
                                        </p:tav>
                                      </p:tavLst>
                                    </p:anim>
                                    <p:anim calcmode="lin" valueType="num">
                                      <p:cBhvr>
                                        <p:cTn dur="500" fill="hold" id="9"/>
                                        <p:tgtEl>
                                          <p:spTgt spid="95235">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95235">
                                            <p:txEl>
                                              <p:pRg end="1" st="1"/>
                                            </p:txEl>
                                          </p:spTgt>
                                        </p:tgtEl>
                                        <p:attrNameLst>
                                          <p:attrName>style.visibility</p:attrName>
                                        </p:attrNameLst>
                                      </p:cBhvr>
                                      <p:to>
                                        <p:strVal val="visible"/>
                                      </p:to>
                                    </p:set>
                                    <p:animEffect filter="fade" transition="in">
                                      <p:cBhvr>
                                        <p:cTn dur="500" id="14"/>
                                        <p:tgtEl>
                                          <p:spTgt spid="95235">
                                            <p:txEl>
                                              <p:pRg end="1" st="1"/>
                                            </p:txEl>
                                          </p:spTgt>
                                        </p:tgtEl>
                                      </p:cBhvr>
                                    </p:animEffect>
                                    <p:anim calcmode="lin" valueType="num">
                                      <p:cBhvr>
                                        <p:cTn dur="500" fill="hold" id="15"/>
                                        <p:tgtEl>
                                          <p:spTgt spid="95235">
                                            <p:txEl>
                                              <p:pRg end="1" st="1"/>
                                            </p:txEl>
                                          </p:spTgt>
                                        </p:tgtEl>
                                        <p:attrNameLst>
                                          <p:attrName>ppt_x</p:attrName>
                                        </p:attrNameLst>
                                      </p:cBhvr>
                                      <p:tavLst>
                                        <p:tav tm="0">
                                          <p:val>
                                            <p:strVal val="#ppt_x"/>
                                          </p:val>
                                        </p:tav>
                                        <p:tav tm="100000">
                                          <p:val>
                                            <p:strVal val="#ppt_x"/>
                                          </p:val>
                                        </p:tav>
                                      </p:tavLst>
                                    </p:anim>
                                    <p:anim calcmode="lin" valueType="num">
                                      <p:cBhvr>
                                        <p:cTn dur="500" fill="hold" id="16"/>
                                        <p:tgtEl>
                                          <p:spTgt spid="95235">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95235">
                                            <p:txEl>
                                              <p:pRg end="2" st="2"/>
                                            </p:txEl>
                                          </p:spTgt>
                                        </p:tgtEl>
                                        <p:attrNameLst>
                                          <p:attrName>style.visibility</p:attrName>
                                        </p:attrNameLst>
                                      </p:cBhvr>
                                      <p:to>
                                        <p:strVal val="visible"/>
                                      </p:to>
                                    </p:set>
                                    <p:animEffect filter="fade" transition="in">
                                      <p:cBhvr>
                                        <p:cTn dur="500" id="21"/>
                                        <p:tgtEl>
                                          <p:spTgt spid="95235">
                                            <p:txEl>
                                              <p:pRg end="2" st="2"/>
                                            </p:txEl>
                                          </p:spTgt>
                                        </p:tgtEl>
                                      </p:cBhvr>
                                    </p:animEffect>
                                    <p:anim calcmode="lin" valueType="num">
                                      <p:cBhvr>
                                        <p:cTn dur="500" fill="hold" id="22"/>
                                        <p:tgtEl>
                                          <p:spTgt spid="95235">
                                            <p:txEl>
                                              <p:pRg end="2" st="2"/>
                                            </p:txEl>
                                          </p:spTgt>
                                        </p:tgtEl>
                                        <p:attrNameLst>
                                          <p:attrName>ppt_x</p:attrName>
                                        </p:attrNameLst>
                                      </p:cBhvr>
                                      <p:tavLst>
                                        <p:tav tm="0">
                                          <p:val>
                                            <p:strVal val="#ppt_x"/>
                                          </p:val>
                                        </p:tav>
                                        <p:tav tm="100000">
                                          <p:val>
                                            <p:strVal val="#ppt_x"/>
                                          </p:val>
                                        </p:tav>
                                      </p:tavLst>
                                    </p:anim>
                                    <p:anim calcmode="lin" valueType="num">
                                      <p:cBhvr>
                                        <p:cTn dur="500" fill="hold" id="23"/>
                                        <p:tgtEl>
                                          <p:spTgt spid="95235">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5235">
                                            <p:txEl>
                                              <p:pRg end="3" st="3"/>
                                            </p:txEl>
                                          </p:spTgt>
                                        </p:tgtEl>
                                        <p:attrNameLst>
                                          <p:attrName>style.visibility</p:attrName>
                                        </p:attrNameLst>
                                      </p:cBhvr>
                                      <p:to>
                                        <p:strVal val="visible"/>
                                      </p:to>
                                    </p:set>
                                    <p:animEffect filter="fade" transition="in">
                                      <p:cBhvr>
                                        <p:cTn dur="500" id="28"/>
                                        <p:tgtEl>
                                          <p:spTgt spid="95235">
                                            <p:txEl>
                                              <p:pRg end="3" st="3"/>
                                            </p:txEl>
                                          </p:spTgt>
                                        </p:tgtEl>
                                      </p:cBhvr>
                                    </p:animEffect>
                                    <p:anim calcmode="lin" valueType="num">
                                      <p:cBhvr>
                                        <p:cTn dur="500" fill="hold" id="29"/>
                                        <p:tgtEl>
                                          <p:spTgt spid="95235">
                                            <p:txEl>
                                              <p:pRg end="3" st="3"/>
                                            </p:txEl>
                                          </p:spTgt>
                                        </p:tgtEl>
                                        <p:attrNameLst>
                                          <p:attrName>ppt_x</p:attrName>
                                        </p:attrNameLst>
                                      </p:cBhvr>
                                      <p:tavLst>
                                        <p:tav tm="0">
                                          <p:val>
                                            <p:strVal val="#ppt_x"/>
                                          </p:val>
                                        </p:tav>
                                        <p:tav tm="100000">
                                          <p:val>
                                            <p:strVal val="#ppt_x"/>
                                          </p:val>
                                        </p:tav>
                                      </p:tavLst>
                                    </p:anim>
                                    <p:anim calcmode="lin" valueType="num">
                                      <p:cBhvr>
                                        <p:cTn dur="500" fill="hold" id="30"/>
                                        <p:tgtEl>
                                          <p:spTgt spid="95235">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95235">
                                            <p:txEl>
                                              <p:pRg end="4" st="4"/>
                                            </p:txEl>
                                          </p:spTgt>
                                        </p:tgtEl>
                                        <p:attrNameLst>
                                          <p:attrName>style.visibility</p:attrName>
                                        </p:attrNameLst>
                                      </p:cBhvr>
                                      <p:to>
                                        <p:strVal val="visible"/>
                                      </p:to>
                                    </p:set>
                                    <p:animEffect filter="fade" transition="in">
                                      <p:cBhvr>
                                        <p:cTn dur="500" id="35"/>
                                        <p:tgtEl>
                                          <p:spTgt spid="95235">
                                            <p:txEl>
                                              <p:pRg end="4" st="4"/>
                                            </p:txEl>
                                          </p:spTgt>
                                        </p:tgtEl>
                                      </p:cBhvr>
                                    </p:animEffect>
                                    <p:anim calcmode="lin" valueType="num">
                                      <p:cBhvr>
                                        <p:cTn dur="500" fill="hold" id="36"/>
                                        <p:tgtEl>
                                          <p:spTgt spid="95235">
                                            <p:txEl>
                                              <p:pRg end="4" st="4"/>
                                            </p:txEl>
                                          </p:spTgt>
                                        </p:tgtEl>
                                        <p:attrNameLst>
                                          <p:attrName>ppt_x</p:attrName>
                                        </p:attrNameLst>
                                      </p:cBhvr>
                                      <p:tavLst>
                                        <p:tav tm="0">
                                          <p:val>
                                            <p:strVal val="#ppt_x"/>
                                          </p:val>
                                        </p:tav>
                                        <p:tav tm="100000">
                                          <p:val>
                                            <p:strVal val="#ppt_x"/>
                                          </p:val>
                                        </p:tav>
                                      </p:tavLst>
                                    </p:anim>
                                    <p:anim calcmode="lin" valueType="num">
                                      <p:cBhvr>
                                        <p:cTn dur="500" fill="hold" id="37"/>
                                        <p:tgtEl>
                                          <p:spTgt spid="95235">
                                            <p:txEl>
                                              <p:pRg end="4" st="4"/>
                                            </p:txEl>
                                          </p:spTgt>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95235">
                                            <p:txEl>
                                              <p:pRg end="5" st="5"/>
                                            </p:txEl>
                                          </p:spTgt>
                                        </p:tgtEl>
                                        <p:attrNameLst>
                                          <p:attrName>style.visibility</p:attrName>
                                        </p:attrNameLst>
                                      </p:cBhvr>
                                      <p:to>
                                        <p:strVal val="visible"/>
                                      </p:to>
                                    </p:set>
                                    <p:animEffect filter="fade" transition="in">
                                      <p:cBhvr>
                                        <p:cTn dur="500" id="42"/>
                                        <p:tgtEl>
                                          <p:spTgt spid="95235">
                                            <p:txEl>
                                              <p:pRg end="5" st="5"/>
                                            </p:txEl>
                                          </p:spTgt>
                                        </p:tgtEl>
                                      </p:cBhvr>
                                    </p:animEffect>
                                    <p:anim calcmode="lin" valueType="num">
                                      <p:cBhvr>
                                        <p:cTn dur="500" fill="hold" id="43"/>
                                        <p:tgtEl>
                                          <p:spTgt spid="95235">
                                            <p:txEl>
                                              <p:pRg end="5" st="5"/>
                                            </p:txEl>
                                          </p:spTgt>
                                        </p:tgtEl>
                                        <p:attrNameLst>
                                          <p:attrName>ppt_x</p:attrName>
                                        </p:attrNameLst>
                                      </p:cBhvr>
                                      <p:tavLst>
                                        <p:tav tm="0">
                                          <p:val>
                                            <p:strVal val="#ppt_x"/>
                                          </p:val>
                                        </p:tav>
                                        <p:tav tm="100000">
                                          <p:val>
                                            <p:strVal val="#ppt_x"/>
                                          </p:val>
                                        </p:tav>
                                      </p:tavLst>
                                    </p:anim>
                                    <p:anim calcmode="lin" valueType="num">
                                      <p:cBhvr>
                                        <p:cTn dur="500" fill="hold" id="44"/>
                                        <p:tgtEl>
                                          <p:spTgt spid="95235">
                                            <p:txEl>
                                              <p:pRg end="5" st="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95235" uiExpand="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目标设定</a:t>
            </a:r>
          </a:p>
        </p:txBody>
      </p:sp>
      <p:sp>
        <p:nvSpPr>
          <p:cNvPr id="3" name="内容占位符 2"/>
          <p:cNvSpPr>
            <a:spLocks noGrp="1"/>
          </p:cNvSpPr>
          <p:nvPr>
            <p:ph idx="1"/>
          </p:nvPr>
        </p:nvSpPr>
        <p:spPr>
          <a:xfrm>
            <a:off x="457200" y="1773238"/>
            <a:ext cx="8218488" cy="4751388"/>
          </a:xfrm>
        </p:spPr>
        <p:txBody>
          <a:bodyPr/>
          <a:lstStyle/>
          <a:p>
            <a:r>
              <a:rPr altLang="en-US" lang="zh-CN" smtClean="0"/>
              <a:t>制定培训目标的原则：S-M-A-R-T</a:t>
            </a:r>
          </a:p>
        </p:txBody>
      </p:sp>
      <p:pic>
        <p:nvPicPr>
          <p:cNvPr descr="日历与柱状图.png" id="8" name="图片 7"/>
          <p:cNvPicPr>
            <a:picLocks noChangeAspect="1"/>
          </p:cNvPicPr>
          <p:nvPr/>
        </p:nvPicPr>
        <p:blipFill>
          <a:blip r:embed="rId3"/>
          <a:stretch>
            <a:fillRect/>
          </a:stretch>
        </p:blipFill>
        <p:spPr>
          <a:xfrm>
            <a:off x="6444208" y="3572869"/>
            <a:ext cx="2880320" cy="2880320"/>
          </a:xfrm>
          <a:prstGeom prst="rect">
            <a:avLst/>
          </a:prstGeom>
        </p:spPr>
      </p:pic>
      <p:sp>
        <p:nvSpPr>
          <p:cNvPr id="6" name="矩形 5"/>
          <p:cNvSpPr/>
          <p:nvPr/>
        </p:nvSpPr>
        <p:spPr>
          <a:xfrm>
            <a:off x="1186108" y="2611651"/>
            <a:ext cx="1437005" cy="579120"/>
          </a:xfrm>
          <a:prstGeom prst="rect">
            <a:avLst/>
          </a:prstGeom>
        </p:spPr>
        <p:txBody>
          <a:bodyPr wrap="none">
            <a:spAutoFit/>
          </a:bodyPr>
          <a:lstStyle/>
          <a:p>
            <a:pPr>
              <a:defRPr/>
            </a:pPr>
            <a:r>
              <a:rPr altLang="zh-CN" lang="en-US" smtClean="0" sz="3200">
                <a:solidFill>
                  <a:srgbClr val="4C4C4C"/>
                </a:solidFill>
                <a:latin charset="-122" pitchFamily="34" typeface="微软雅黑"/>
                <a:ea charset="-122" pitchFamily="34" typeface="微软雅黑"/>
                <a:cs charset="0" pitchFamily="34" typeface="Arial"/>
              </a:rPr>
              <a:t>pecific</a:t>
            </a:r>
          </a:p>
        </p:txBody>
      </p:sp>
      <p:sp>
        <p:nvSpPr>
          <p:cNvPr id="7" name="TextBox 6"/>
          <p:cNvSpPr txBox="1"/>
          <p:nvPr/>
        </p:nvSpPr>
        <p:spPr>
          <a:xfrm>
            <a:off x="670998" y="2488540"/>
            <a:ext cx="549593" cy="822960"/>
          </a:xfrm>
          <a:prstGeom prst="rect">
            <a:avLst/>
          </a:prstGeom>
          <a:noFill/>
        </p:spPr>
        <p:txBody>
          <a:bodyPr rtlCol="0" wrap="none">
            <a:spAutoFit/>
          </a:bodyPr>
          <a:lstStyle/>
          <a:p>
            <a:r>
              <a:rPr altLang="zh-CN" b="1" lang="en-US" smtClean="0" sz="4800">
                <a:solidFill>
                  <a:srgbClr val="3399FF"/>
                </a:solidFill>
                <a:latin charset="-122" pitchFamily="34" typeface="微软雅黑"/>
                <a:ea charset="-122" pitchFamily="34" typeface="微软雅黑"/>
              </a:rPr>
              <a:t>S</a:t>
            </a:r>
          </a:p>
        </p:txBody>
      </p:sp>
      <p:sp>
        <p:nvSpPr>
          <p:cNvPr id="9" name="矩形 8"/>
          <p:cNvSpPr/>
          <p:nvPr/>
        </p:nvSpPr>
        <p:spPr>
          <a:xfrm>
            <a:off x="3589653" y="2611651"/>
            <a:ext cx="3027680" cy="579120"/>
          </a:xfrm>
          <a:prstGeom prst="rect">
            <a:avLst/>
          </a:prstGeom>
        </p:spPr>
        <p:txBody>
          <a:bodyPr wrap="none">
            <a:spAutoFit/>
          </a:bodyPr>
          <a:lstStyle/>
          <a:p>
            <a:r>
              <a:rPr altLang="en-US" lang="zh-CN" smtClean="0" sz="3200">
                <a:solidFill>
                  <a:srgbClr val="4C4C4C"/>
                </a:solidFill>
                <a:latin charset="-122" pitchFamily="34" typeface="微软雅黑"/>
                <a:ea charset="-122" pitchFamily="34" typeface="微软雅黑"/>
              </a:rPr>
              <a:t>具体的、明确的</a:t>
            </a:r>
          </a:p>
        </p:txBody>
      </p:sp>
      <p:sp>
        <p:nvSpPr>
          <p:cNvPr id="10" name="矩形 9"/>
          <p:cNvSpPr/>
          <p:nvPr/>
        </p:nvSpPr>
        <p:spPr>
          <a:xfrm>
            <a:off x="1186108" y="3395101"/>
            <a:ext cx="2056130" cy="579120"/>
          </a:xfrm>
          <a:prstGeom prst="rect">
            <a:avLst/>
          </a:prstGeom>
        </p:spPr>
        <p:txBody>
          <a:bodyPr wrap="none">
            <a:spAutoFit/>
          </a:bodyPr>
          <a:lstStyle/>
          <a:p>
            <a:pPr>
              <a:defRPr/>
            </a:pPr>
            <a:r>
              <a:rPr altLang="zh-CN" lang="en-US" smtClean="0" sz="3200">
                <a:solidFill>
                  <a:srgbClr val="4C4C4C"/>
                </a:solidFill>
                <a:latin charset="-122" pitchFamily="34" typeface="微软雅黑"/>
                <a:ea charset="-122" pitchFamily="34" typeface="微软雅黑"/>
                <a:cs charset="0" pitchFamily="34" typeface="Arial"/>
              </a:rPr>
              <a:t>easurable</a:t>
            </a:r>
          </a:p>
        </p:txBody>
      </p:sp>
      <p:sp>
        <p:nvSpPr>
          <p:cNvPr id="11" name="TextBox 10"/>
          <p:cNvSpPr txBox="1"/>
          <p:nvPr/>
        </p:nvSpPr>
        <p:spPr>
          <a:xfrm>
            <a:off x="539552" y="3271990"/>
            <a:ext cx="809943" cy="822960"/>
          </a:xfrm>
          <a:prstGeom prst="rect">
            <a:avLst/>
          </a:prstGeom>
          <a:noFill/>
        </p:spPr>
        <p:txBody>
          <a:bodyPr rtlCol="0" wrap="none">
            <a:spAutoFit/>
          </a:bodyPr>
          <a:lstStyle/>
          <a:p>
            <a:r>
              <a:rPr altLang="zh-CN" b="1" lang="en-US" smtClean="0" sz="4800">
                <a:solidFill>
                  <a:srgbClr val="3399FF"/>
                </a:solidFill>
                <a:latin charset="-122" pitchFamily="34" typeface="微软雅黑"/>
                <a:ea charset="-122" pitchFamily="34" typeface="微软雅黑"/>
              </a:rPr>
              <a:t>M</a:t>
            </a:r>
          </a:p>
        </p:txBody>
      </p:sp>
      <p:sp>
        <p:nvSpPr>
          <p:cNvPr id="12" name="矩形 11"/>
          <p:cNvSpPr/>
          <p:nvPr/>
        </p:nvSpPr>
        <p:spPr>
          <a:xfrm>
            <a:off x="3589653" y="3395101"/>
            <a:ext cx="1808480" cy="579120"/>
          </a:xfrm>
          <a:prstGeom prst="rect">
            <a:avLst/>
          </a:prstGeom>
        </p:spPr>
        <p:txBody>
          <a:bodyPr wrap="none">
            <a:spAutoFit/>
          </a:bodyPr>
          <a:lstStyle/>
          <a:p>
            <a:r>
              <a:rPr altLang="en-US" lang="zh-CN" smtClean="0" sz="3200">
                <a:solidFill>
                  <a:srgbClr val="4C4C4C"/>
                </a:solidFill>
                <a:latin charset="-122" pitchFamily="34" typeface="微软雅黑"/>
                <a:ea charset="-122" pitchFamily="34" typeface="微软雅黑"/>
              </a:rPr>
              <a:t>可量化的</a:t>
            </a:r>
          </a:p>
        </p:txBody>
      </p:sp>
      <p:sp>
        <p:nvSpPr>
          <p:cNvPr id="13" name="矩形 12"/>
          <p:cNvSpPr/>
          <p:nvPr/>
        </p:nvSpPr>
        <p:spPr>
          <a:xfrm>
            <a:off x="1186108" y="4178551"/>
            <a:ext cx="2011680" cy="579120"/>
          </a:xfrm>
          <a:prstGeom prst="rect">
            <a:avLst/>
          </a:prstGeom>
        </p:spPr>
        <p:txBody>
          <a:bodyPr wrap="none">
            <a:spAutoFit/>
          </a:bodyPr>
          <a:lstStyle/>
          <a:p>
            <a:pPr>
              <a:defRPr/>
            </a:pPr>
            <a:r>
              <a:rPr altLang="zh-CN" lang="en-US" smtClean="0" sz="3200">
                <a:solidFill>
                  <a:srgbClr val="4C4C4C"/>
                </a:solidFill>
                <a:latin charset="-122" pitchFamily="34" typeface="微软雅黑"/>
                <a:ea charset="-122" pitchFamily="34" typeface="微软雅黑"/>
                <a:cs charset="0" pitchFamily="34" typeface="Arial"/>
              </a:rPr>
              <a:t>chievable</a:t>
            </a:r>
          </a:p>
        </p:txBody>
      </p:sp>
      <p:sp>
        <p:nvSpPr>
          <p:cNvPr id="14" name="TextBox 13"/>
          <p:cNvSpPr txBox="1"/>
          <p:nvPr/>
        </p:nvSpPr>
        <p:spPr>
          <a:xfrm>
            <a:off x="624511" y="4055440"/>
            <a:ext cx="641668" cy="822960"/>
          </a:xfrm>
          <a:prstGeom prst="rect">
            <a:avLst/>
          </a:prstGeom>
          <a:noFill/>
        </p:spPr>
        <p:txBody>
          <a:bodyPr rtlCol="0" wrap="none">
            <a:spAutoFit/>
          </a:bodyPr>
          <a:lstStyle/>
          <a:p>
            <a:r>
              <a:rPr altLang="zh-CN" b="1" lang="en-US" smtClean="0" sz="4800">
                <a:solidFill>
                  <a:srgbClr val="3399FF"/>
                </a:solidFill>
                <a:latin charset="-122" pitchFamily="34" typeface="微软雅黑"/>
                <a:ea charset="-122" pitchFamily="34" typeface="微软雅黑"/>
              </a:rPr>
              <a:t>A</a:t>
            </a:r>
          </a:p>
        </p:txBody>
      </p:sp>
      <p:sp>
        <p:nvSpPr>
          <p:cNvPr id="15" name="矩形 14"/>
          <p:cNvSpPr/>
          <p:nvPr/>
        </p:nvSpPr>
        <p:spPr>
          <a:xfrm>
            <a:off x="3589653" y="4178551"/>
            <a:ext cx="2304256" cy="579120"/>
          </a:xfrm>
          <a:prstGeom prst="rect">
            <a:avLst/>
          </a:prstGeom>
        </p:spPr>
        <p:txBody>
          <a:bodyPr wrap="square">
            <a:spAutoFit/>
          </a:bodyPr>
          <a:lstStyle/>
          <a:p>
            <a:r>
              <a:rPr altLang="en-US" lang="zh-CN" smtClean="0" sz="3200">
                <a:solidFill>
                  <a:srgbClr val="4C4C4C"/>
                </a:solidFill>
                <a:latin charset="-122" pitchFamily="34" typeface="微软雅黑"/>
                <a:ea charset="-122" pitchFamily="34" typeface="微软雅黑"/>
              </a:rPr>
              <a:t>可达成的</a:t>
            </a:r>
          </a:p>
        </p:txBody>
      </p:sp>
      <p:sp>
        <p:nvSpPr>
          <p:cNvPr id="16" name="矩形 15"/>
          <p:cNvSpPr/>
          <p:nvPr/>
        </p:nvSpPr>
        <p:spPr>
          <a:xfrm>
            <a:off x="1186108" y="4962001"/>
            <a:ext cx="1590992" cy="579120"/>
          </a:xfrm>
          <a:prstGeom prst="rect">
            <a:avLst/>
          </a:prstGeom>
        </p:spPr>
        <p:txBody>
          <a:bodyPr wrap="none">
            <a:spAutoFit/>
          </a:bodyPr>
          <a:lstStyle/>
          <a:p>
            <a:pPr>
              <a:defRPr/>
            </a:pPr>
            <a:r>
              <a:rPr altLang="zh-CN" lang="en-US" smtClean="0" sz="3200">
                <a:solidFill>
                  <a:srgbClr val="4C4C4C"/>
                </a:solidFill>
                <a:latin charset="-122" pitchFamily="34" typeface="微软雅黑"/>
                <a:ea charset="-122" pitchFamily="34" typeface="微软雅黑"/>
                <a:cs charset="0" pitchFamily="34" typeface="Arial"/>
              </a:rPr>
              <a:t>elevant</a:t>
            </a:r>
          </a:p>
        </p:txBody>
      </p:sp>
      <p:sp>
        <p:nvSpPr>
          <p:cNvPr id="17" name="TextBox 16"/>
          <p:cNvSpPr txBox="1"/>
          <p:nvPr/>
        </p:nvSpPr>
        <p:spPr>
          <a:xfrm>
            <a:off x="641343" y="4838890"/>
            <a:ext cx="608330" cy="822960"/>
          </a:xfrm>
          <a:prstGeom prst="rect">
            <a:avLst/>
          </a:prstGeom>
          <a:noFill/>
        </p:spPr>
        <p:txBody>
          <a:bodyPr rtlCol="0" wrap="none">
            <a:spAutoFit/>
          </a:bodyPr>
          <a:lstStyle/>
          <a:p>
            <a:r>
              <a:rPr altLang="zh-CN" b="1" lang="en-US" smtClean="0" sz="4800">
                <a:solidFill>
                  <a:srgbClr val="3399FF"/>
                </a:solidFill>
                <a:latin charset="-122" pitchFamily="34" typeface="微软雅黑"/>
                <a:ea charset="-122" pitchFamily="34" typeface="微软雅黑"/>
              </a:rPr>
              <a:t>R</a:t>
            </a:r>
          </a:p>
        </p:txBody>
      </p:sp>
      <p:sp>
        <p:nvSpPr>
          <p:cNvPr id="18" name="矩形 17"/>
          <p:cNvSpPr/>
          <p:nvPr/>
        </p:nvSpPr>
        <p:spPr>
          <a:xfrm>
            <a:off x="3589653" y="4962001"/>
            <a:ext cx="1402080" cy="579120"/>
          </a:xfrm>
          <a:prstGeom prst="rect">
            <a:avLst/>
          </a:prstGeom>
        </p:spPr>
        <p:txBody>
          <a:bodyPr wrap="none">
            <a:spAutoFit/>
          </a:bodyPr>
          <a:lstStyle/>
          <a:p>
            <a:r>
              <a:rPr altLang="en-US" lang="zh-CN" smtClean="0" sz="3200">
                <a:solidFill>
                  <a:srgbClr val="4C4C4C"/>
                </a:solidFill>
                <a:latin charset="-122" pitchFamily="34" typeface="微软雅黑"/>
                <a:ea charset="-122" pitchFamily="34" typeface="微软雅黑"/>
              </a:rPr>
              <a:t>相关的</a:t>
            </a:r>
          </a:p>
        </p:txBody>
      </p:sp>
      <p:sp>
        <p:nvSpPr>
          <p:cNvPr id="19" name="矩形 18"/>
          <p:cNvSpPr/>
          <p:nvPr/>
        </p:nvSpPr>
        <p:spPr>
          <a:xfrm>
            <a:off x="1186108" y="5745450"/>
            <a:ext cx="2241867" cy="579120"/>
          </a:xfrm>
          <a:prstGeom prst="rect">
            <a:avLst/>
          </a:prstGeom>
        </p:spPr>
        <p:txBody>
          <a:bodyPr wrap="none">
            <a:spAutoFit/>
          </a:bodyPr>
          <a:lstStyle/>
          <a:p>
            <a:pPr>
              <a:defRPr/>
            </a:pPr>
            <a:r>
              <a:rPr altLang="zh-CN" lang="en-US" smtClean="0" sz="3200">
                <a:solidFill>
                  <a:srgbClr val="4C4C4C"/>
                </a:solidFill>
                <a:latin charset="-122" pitchFamily="34" typeface="微软雅黑"/>
                <a:ea charset="-122" pitchFamily="34" typeface="微软雅黑"/>
                <a:cs charset="0" pitchFamily="34" typeface="Arial"/>
              </a:rPr>
              <a:t>ime-based</a:t>
            </a:r>
          </a:p>
        </p:txBody>
      </p:sp>
      <p:sp>
        <p:nvSpPr>
          <p:cNvPr id="20" name="TextBox 19"/>
          <p:cNvSpPr txBox="1"/>
          <p:nvPr/>
        </p:nvSpPr>
        <p:spPr>
          <a:xfrm>
            <a:off x="663785" y="5622339"/>
            <a:ext cx="563880" cy="822960"/>
          </a:xfrm>
          <a:prstGeom prst="rect">
            <a:avLst/>
          </a:prstGeom>
          <a:noFill/>
        </p:spPr>
        <p:txBody>
          <a:bodyPr rtlCol="0" wrap="none">
            <a:spAutoFit/>
          </a:bodyPr>
          <a:lstStyle/>
          <a:p>
            <a:r>
              <a:rPr altLang="zh-CN" b="1" lang="en-US" smtClean="0" sz="4800">
                <a:solidFill>
                  <a:srgbClr val="3399FF"/>
                </a:solidFill>
                <a:latin charset="-122" pitchFamily="34" typeface="微软雅黑"/>
                <a:ea charset="-122" pitchFamily="34" typeface="微软雅黑"/>
              </a:rPr>
              <a:t>T</a:t>
            </a:r>
          </a:p>
        </p:txBody>
      </p:sp>
      <p:sp>
        <p:nvSpPr>
          <p:cNvPr id="21" name="矩形 20"/>
          <p:cNvSpPr/>
          <p:nvPr/>
        </p:nvSpPr>
        <p:spPr>
          <a:xfrm>
            <a:off x="3589653" y="5745450"/>
            <a:ext cx="2621280" cy="579120"/>
          </a:xfrm>
          <a:prstGeom prst="rect">
            <a:avLst/>
          </a:prstGeom>
        </p:spPr>
        <p:txBody>
          <a:bodyPr wrap="none">
            <a:spAutoFit/>
          </a:bodyPr>
          <a:lstStyle/>
          <a:p>
            <a:r>
              <a:rPr altLang="en-US" lang="zh-CN" smtClean="0" sz="3200">
                <a:solidFill>
                  <a:srgbClr val="4C4C4C"/>
                </a:solidFill>
                <a:latin charset="-122" pitchFamily="34" typeface="微软雅黑"/>
                <a:ea charset="-122" pitchFamily="34" typeface="微软雅黑"/>
              </a:rPr>
              <a:t>有时间限制的</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500" id="14"/>
                                        <p:tgtEl>
                                          <p:spTgt spid="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p:cTn dur="500" fill="hold" id="24"/>
                                        <p:tgtEl>
                                          <p:spTgt spid="11"/>
                                        </p:tgtEl>
                                        <p:attrNameLst>
                                          <p:attrName>ppt_w</p:attrName>
                                        </p:attrNameLst>
                                      </p:cBhvr>
                                      <p:tavLst>
                                        <p:tav tm="0">
                                          <p:val>
                                            <p:fltVal val="0"/>
                                          </p:val>
                                        </p:tav>
                                        <p:tav tm="100000">
                                          <p:val>
                                            <p:strVal val="#ppt_w"/>
                                          </p:val>
                                        </p:tav>
                                      </p:tavLst>
                                    </p:anim>
                                    <p:anim calcmode="lin" valueType="num">
                                      <p:cBhvr>
                                        <p:cTn dur="500" fill="hold" id="25"/>
                                        <p:tgtEl>
                                          <p:spTgt spid="11"/>
                                        </p:tgtEl>
                                        <p:attrNameLst>
                                          <p:attrName>ppt_h</p:attrName>
                                        </p:attrNameLst>
                                      </p:cBhvr>
                                      <p:tavLst>
                                        <p:tav tm="0">
                                          <p:val>
                                            <p:fltVal val="0"/>
                                          </p:val>
                                        </p:tav>
                                        <p:tav tm="100000">
                                          <p:val>
                                            <p:strVal val="#ppt_h"/>
                                          </p:val>
                                        </p:tav>
                                      </p:tavLst>
                                    </p:anim>
                                    <p:animEffect filter="fade" transition="in">
                                      <p:cBhvr>
                                        <p:cTn dur="500" id="26"/>
                                        <p:tgtEl>
                                          <p:spTgt spid="11"/>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500" id="36"/>
                                        <p:tgtEl>
                                          <p:spTgt spid="1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53" presetSubtype="0">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p:cTn dur="500" fill="hold" id="41"/>
                                        <p:tgtEl>
                                          <p:spTgt spid="14"/>
                                        </p:tgtEl>
                                        <p:attrNameLst>
                                          <p:attrName>ppt_w</p:attrName>
                                        </p:attrNameLst>
                                      </p:cBhvr>
                                      <p:tavLst>
                                        <p:tav tm="0">
                                          <p:val>
                                            <p:fltVal val="0"/>
                                          </p:val>
                                        </p:tav>
                                        <p:tav tm="100000">
                                          <p:val>
                                            <p:strVal val="#ppt_w"/>
                                          </p:val>
                                        </p:tav>
                                      </p:tavLst>
                                    </p:anim>
                                    <p:anim calcmode="lin" valueType="num">
                                      <p:cBhvr>
                                        <p:cTn dur="500" fill="hold" id="42"/>
                                        <p:tgtEl>
                                          <p:spTgt spid="14"/>
                                        </p:tgtEl>
                                        <p:attrNameLst>
                                          <p:attrName>ppt_h</p:attrName>
                                        </p:attrNameLst>
                                      </p:cBhvr>
                                      <p:tavLst>
                                        <p:tav tm="0">
                                          <p:val>
                                            <p:fltVal val="0"/>
                                          </p:val>
                                        </p:tav>
                                        <p:tav tm="100000">
                                          <p:val>
                                            <p:strVal val="#ppt_h"/>
                                          </p:val>
                                        </p:tav>
                                      </p:tavLst>
                                    </p:anim>
                                    <p:animEffect filter="fade" transition="in">
                                      <p:cBhvr>
                                        <p:cTn dur="500" id="43"/>
                                        <p:tgtEl>
                                          <p:spTgt spid="14"/>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0" presetSubtype="0">
                                  <p:stCondLst>
                                    <p:cond delay="0"/>
                                  </p:stCondLst>
                                  <p:childTnLst>
                                    <p:set>
                                      <p:cBhvr>
                                        <p:cTn dur="1" fill="hold" id="47">
                                          <p:stCondLst>
                                            <p:cond delay="0"/>
                                          </p:stCondLst>
                                        </p:cTn>
                                        <p:tgtEl>
                                          <p:spTgt spid="13"/>
                                        </p:tgtEl>
                                        <p:attrNameLst>
                                          <p:attrName>style.visibility</p:attrName>
                                        </p:attrNameLst>
                                      </p:cBhvr>
                                      <p:to>
                                        <p:strVal val="visible"/>
                                      </p:to>
                                    </p:set>
                                    <p:animEffect filter="fade" transition="in">
                                      <p:cBhvr>
                                        <p:cTn dur="500" id="48"/>
                                        <p:tgtEl>
                                          <p:spTgt spid="13"/>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10"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500" id="53"/>
                                        <p:tgtEl>
                                          <p:spTgt spid="15"/>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53" presetSubtype="0">
                                  <p:stCondLst>
                                    <p:cond delay="0"/>
                                  </p:stCondLst>
                                  <p:childTnLst>
                                    <p:set>
                                      <p:cBhvr>
                                        <p:cTn dur="1" fill="hold" id="57">
                                          <p:stCondLst>
                                            <p:cond delay="0"/>
                                          </p:stCondLst>
                                        </p:cTn>
                                        <p:tgtEl>
                                          <p:spTgt spid="17"/>
                                        </p:tgtEl>
                                        <p:attrNameLst>
                                          <p:attrName>style.visibility</p:attrName>
                                        </p:attrNameLst>
                                      </p:cBhvr>
                                      <p:to>
                                        <p:strVal val="visible"/>
                                      </p:to>
                                    </p:set>
                                    <p:anim calcmode="lin" valueType="num">
                                      <p:cBhvr>
                                        <p:cTn dur="500" fill="hold" id="58"/>
                                        <p:tgtEl>
                                          <p:spTgt spid="17"/>
                                        </p:tgtEl>
                                        <p:attrNameLst>
                                          <p:attrName>ppt_w</p:attrName>
                                        </p:attrNameLst>
                                      </p:cBhvr>
                                      <p:tavLst>
                                        <p:tav tm="0">
                                          <p:val>
                                            <p:fltVal val="0"/>
                                          </p:val>
                                        </p:tav>
                                        <p:tav tm="100000">
                                          <p:val>
                                            <p:strVal val="#ppt_w"/>
                                          </p:val>
                                        </p:tav>
                                      </p:tavLst>
                                    </p:anim>
                                    <p:anim calcmode="lin" valueType="num">
                                      <p:cBhvr>
                                        <p:cTn dur="500" fill="hold" id="59"/>
                                        <p:tgtEl>
                                          <p:spTgt spid="17"/>
                                        </p:tgtEl>
                                        <p:attrNameLst>
                                          <p:attrName>ppt_h</p:attrName>
                                        </p:attrNameLst>
                                      </p:cBhvr>
                                      <p:tavLst>
                                        <p:tav tm="0">
                                          <p:val>
                                            <p:fltVal val="0"/>
                                          </p:val>
                                        </p:tav>
                                        <p:tav tm="100000">
                                          <p:val>
                                            <p:strVal val="#ppt_h"/>
                                          </p:val>
                                        </p:tav>
                                      </p:tavLst>
                                    </p:anim>
                                    <p:animEffect filter="fade" transition="in">
                                      <p:cBhvr>
                                        <p:cTn dur="500" id="60"/>
                                        <p:tgtEl>
                                          <p:spTgt spid="17"/>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10" presetSubtype="0">
                                  <p:stCondLst>
                                    <p:cond delay="0"/>
                                  </p:stCondLst>
                                  <p:childTnLst>
                                    <p:set>
                                      <p:cBhvr>
                                        <p:cTn dur="1" fill="hold" id="64">
                                          <p:stCondLst>
                                            <p:cond delay="0"/>
                                          </p:stCondLst>
                                        </p:cTn>
                                        <p:tgtEl>
                                          <p:spTgt spid="16"/>
                                        </p:tgtEl>
                                        <p:attrNameLst>
                                          <p:attrName>style.visibility</p:attrName>
                                        </p:attrNameLst>
                                      </p:cBhvr>
                                      <p:to>
                                        <p:strVal val="visible"/>
                                      </p:to>
                                    </p:set>
                                    <p:animEffect filter="fade" transition="in">
                                      <p:cBhvr>
                                        <p:cTn dur="500" id="65"/>
                                        <p:tgtEl>
                                          <p:spTgt spid="16"/>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10" presetSubtype="0">
                                  <p:stCondLst>
                                    <p:cond delay="0"/>
                                  </p:stCondLst>
                                  <p:childTnLst>
                                    <p:set>
                                      <p:cBhvr>
                                        <p:cTn dur="1" fill="hold" id="69">
                                          <p:stCondLst>
                                            <p:cond delay="0"/>
                                          </p:stCondLst>
                                        </p:cTn>
                                        <p:tgtEl>
                                          <p:spTgt spid="18"/>
                                        </p:tgtEl>
                                        <p:attrNameLst>
                                          <p:attrName>style.visibility</p:attrName>
                                        </p:attrNameLst>
                                      </p:cBhvr>
                                      <p:to>
                                        <p:strVal val="visible"/>
                                      </p:to>
                                    </p:set>
                                    <p:animEffect filter="fade" transition="in">
                                      <p:cBhvr>
                                        <p:cTn dur="500" id="70"/>
                                        <p:tgtEl>
                                          <p:spTgt spid="18"/>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53" presetSubtype="0">
                                  <p:stCondLst>
                                    <p:cond delay="0"/>
                                  </p:stCondLst>
                                  <p:childTnLst>
                                    <p:set>
                                      <p:cBhvr>
                                        <p:cTn dur="1" fill="hold" id="74">
                                          <p:stCondLst>
                                            <p:cond delay="0"/>
                                          </p:stCondLst>
                                        </p:cTn>
                                        <p:tgtEl>
                                          <p:spTgt spid="20"/>
                                        </p:tgtEl>
                                        <p:attrNameLst>
                                          <p:attrName>style.visibility</p:attrName>
                                        </p:attrNameLst>
                                      </p:cBhvr>
                                      <p:to>
                                        <p:strVal val="visible"/>
                                      </p:to>
                                    </p:set>
                                    <p:anim calcmode="lin" valueType="num">
                                      <p:cBhvr>
                                        <p:cTn dur="500" fill="hold" id="75"/>
                                        <p:tgtEl>
                                          <p:spTgt spid="20"/>
                                        </p:tgtEl>
                                        <p:attrNameLst>
                                          <p:attrName>ppt_w</p:attrName>
                                        </p:attrNameLst>
                                      </p:cBhvr>
                                      <p:tavLst>
                                        <p:tav tm="0">
                                          <p:val>
                                            <p:fltVal val="0"/>
                                          </p:val>
                                        </p:tav>
                                        <p:tav tm="100000">
                                          <p:val>
                                            <p:strVal val="#ppt_w"/>
                                          </p:val>
                                        </p:tav>
                                      </p:tavLst>
                                    </p:anim>
                                    <p:anim calcmode="lin" valueType="num">
                                      <p:cBhvr>
                                        <p:cTn dur="500" fill="hold" id="76"/>
                                        <p:tgtEl>
                                          <p:spTgt spid="20"/>
                                        </p:tgtEl>
                                        <p:attrNameLst>
                                          <p:attrName>ppt_h</p:attrName>
                                        </p:attrNameLst>
                                      </p:cBhvr>
                                      <p:tavLst>
                                        <p:tav tm="0">
                                          <p:val>
                                            <p:fltVal val="0"/>
                                          </p:val>
                                        </p:tav>
                                        <p:tav tm="100000">
                                          <p:val>
                                            <p:strVal val="#ppt_h"/>
                                          </p:val>
                                        </p:tav>
                                      </p:tavLst>
                                    </p:anim>
                                    <p:animEffect filter="fade" transition="in">
                                      <p:cBhvr>
                                        <p:cTn dur="500" id="77"/>
                                        <p:tgtEl>
                                          <p:spTgt spid="20"/>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19"/>
                                        </p:tgtEl>
                                        <p:attrNameLst>
                                          <p:attrName>style.visibility</p:attrName>
                                        </p:attrNameLst>
                                      </p:cBhvr>
                                      <p:to>
                                        <p:strVal val="visible"/>
                                      </p:to>
                                    </p:set>
                                    <p:animEffect filter="fade" transition="in">
                                      <p:cBhvr>
                                        <p:cTn dur="500" id="82"/>
                                        <p:tgtEl>
                                          <p:spTgt spid="19"/>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grpId="0" id="85" nodeType="clickEffect" presetClass="entr" presetID="10" presetSubtype="0">
                                  <p:stCondLst>
                                    <p:cond delay="0"/>
                                  </p:stCondLst>
                                  <p:childTnLst>
                                    <p:set>
                                      <p:cBhvr>
                                        <p:cTn dur="1" fill="hold" id="86">
                                          <p:stCondLst>
                                            <p:cond delay="0"/>
                                          </p:stCondLst>
                                        </p:cTn>
                                        <p:tgtEl>
                                          <p:spTgt spid="21"/>
                                        </p:tgtEl>
                                        <p:attrNameLst>
                                          <p:attrName>style.visibility</p:attrName>
                                        </p:attrNameLst>
                                      </p:cBhvr>
                                      <p:to>
                                        <p:strVal val="visible"/>
                                      </p:to>
                                    </p:set>
                                    <p:animEffect filter="fade" transition="in">
                                      <p:cBhvr>
                                        <p:cTn dur="500" id="8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目录 CONTENTS</a:t>
            </a:r>
          </a:p>
        </p:txBody>
      </p:sp>
      <p:grpSp>
        <p:nvGrpSpPr>
          <p:cNvPr id="22" name="组合 21"/>
          <p:cNvGrpSpPr/>
          <p:nvPr/>
        </p:nvGrpSpPr>
        <p:grpSpPr>
          <a:xfrm>
            <a:off x="1187624" y="1556450"/>
            <a:ext cx="5976664" cy="720000"/>
            <a:chOff x="1187624" y="1556450"/>
            <a:chExt cx="5976664" cy="720000"/>
          </a:xfrm>
        </p:grpSpPr>
        <p:sp>
          <p:nvSpPr>
            <p:cNvPr id="10" name="TextBox 9"/>
            <p:cNvSpPr txBox="1"/>
            <p:nvPr/>
          </p:nvSpPr>
          <p:spPr>
            <a:xfrm>
              <a:off x="2555776" y="1628800"/>
              <a:ext cx="4608512" cy="518160"/>
            </a:xfrm>
            <a:prstGeom prst="rect">
              <a:avLst/>
            </a:prstGeom>
            <a:noFill/>
          </p:spPr>
          <p:txBody>
            <a:bodyPr rtlCol="0" wrap="square">
              <a:spAutoFit/>
            </a:bodyPr>
            <a:lstStyle/>
            <a:p>
              <a:r>
                <a:rPr altLang="en-US" b="1" lang="zh-CN" smtClean="0" sz="2800">
                  <a:solidFill>
                    <a:srgbClr val="3399FF"/>
                  </a:solidFill>
                  <a:latin charset="-122" pitchFamily="34" typeface="微软雅黑"/>
                  <a:ea charset="-122" pitchFamily="34" typeface="微软雅黑"/>
                </a:rPr>
                <a:t>基本认知：成人学习特点</a:t>
              </a:r>
            </a:p>
          </p:txBody>
        </p:sp>
        <p:pic>
          <p:nvPicPr>
            <p:cNvPr descr="369.JPG" id="6" name="图片 5"/>
            <p:cNvPicPr>
              <a:picLocks noChangeAspect="1"/>
            </p:cNvPicPr>
            <p:nvPr/>
          </p:nvPicPr>
          <p:blipFill>
            <a:blip r:embed="rId2"/>
            <a:stretch>
              <a:fillRect/>
            </a:stretch>
          </p:blipFill>
          <p:spPr>
            <a:xfrm>
              <a:off x="1187624" y="1556450"/>
              <a:ext cx="1008112" cy="72000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16" name="直接连接符 15"/>
            <p:cNvCxnSpPr/>
            <p:nvPr/>
          </p:nvCxnSpPr>
          <p:spPr>
            <a:xfrm>
              <a:off x="2411760" y="2276450"/>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187624" y="2528664"/>
            <a:ext cx="6264696" cy="720000"/>
            <a:chOff x="1187624" y="2528664"/>
            <a:chExt cx="6264696" cy="720000"/>
          </a:xfrm>
        </p:grpSpPr>
        <p:sp>
          <p:nvSpPr>
            <p:cNvPr id="11" name="TextBox 10"/>
            <p:cNvSpPr txBox="1"/>
            <p:nvPr/>
          </p:nvSpPr>
          <p:spPr>
            <a:xfrm>
              <a:off x="2555776" y="2564904"/>
              <a:ext cx="4896544" cy="518160"/>
            </a:xfrm>
            <a:prstGeom prst="rect">
              <a:avLst/>
            </a:prstGeom>
            <a:noFill/>
          </p:spPr>
          <p:txBody>
            <a:bodyPr rtlCol="0" wrap="square">
              <a:spAutoFit/>
            </a:bodyPr>
            <a:lstStyle/>
            <a:p>
              <a:r>
                <a:rPr altLang="en-US" b="1" lang="zh-CN" smtClean="0" sz="2800">
                  <a:solidFill>
                    <a:srgbClr val="3399FF"/>
                  </a:solidFill>
                  <a:latin charset="-122" pitchFamily="34" typeface="微软雅黑"/>
                  <a:ea charset="-122" pitchFamily="34" typeface="微软雅黑"/>
                </a:rPr>
                <a:t>正确定位：内训师角色认知</a:t>
              </a:r>
            </a:p>
          </p:txBody>
        </p:sp>
        <p:pic>
          <p:nvPicPr>
            <p:cNvPr descr="370.png" id="7" name="图片 6"/>
            <p:cNvPicPr>
              <a:picLocks noChangeAspect="1"/>
            </p:cNvPicPr>
            <p:nvPr/>
          </p:nvPicPr>
          <p:blipFill>
            <a:blip r:embed="rId3"/>
            <a:stretch>
              <a:fillRect/>
            </a:stretch>
          </p:blipFill>
          <p:spPr>
            <a:xfrm>
              <a:off x="1187624" y="2528664"/>
              <a:ext cx="1008112" cy="72000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17" name="直接连接符 16"/>
            <p:cNvCxnSpPr/>
            <p:nvPr/>
          </p:nvCxnSpPr>
          <p:spPr>
            <a:xfrm>
              <a:off x="2411760" y="3248664"/>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187625" y="3500878"/>
            <a:ext cx="6984775" cy="720000"/>
            <a:chOff x="1187625" y="3500878"/>
            <a:chExt cx="6984775" cy="720000"/>
          </a:xfrm>
        </p:grpSpPr>
        <p:sp>
          <p:nvSpPr>
            <p:cNvPr id="12" name="TextBox 11"/>
            <p:cNvSpPr txBox="1"/>
            <p:nvPr/>
          </p:nvSpPr>
          <p:spPr>
            <a:xfrm>
              <a:off x="2555776" y="3573016"/>
              <a:ext cx="5616624" cy="518160"/>
            </a:xfrm>
            <a:prstGeom prst="rect">
              <a:avLst/>
            </a:prstGeom>
            <a:noFill/>
          </p:spPr>
          <p:txBody>
            <a:bodyPr rtlCol="0" wrap="square">
              <a:spAutoFit/>
            </a:bodyPr>
            <a:lstStyle/>
            <a:p>
              <a:r>
                <a:rPr altLang="en-US" b="1" lang="zh-CN" smtClean="0" sz="2800">
                  <a:solidFill>
                    <a:srgbClr val="3399FF"/>
                  </a:solidFill>
                  <a:latin charset="-122" pitchFamily="34" typeface="微软雅黑"/>
                  <a:ea charset="-122" pitchFamily="34" typeface="微软雅黑"/>
                </a:rPr>
                <a:t>流程把握：培训一般流程</a:t>
              </a:r>
            </a:p>
          </p:txBody>
        </p:sp>
        <p:pic>
          <p:nvPicPr>
            <p:cNvPr descr="142.jpg" id="4" name="图片 3"/>
            <p:cNvPicPr>
              <a:picLocks noChangeAspect="1"/>
            </p:cNvPicPr>
            <p:nvPr/>
          </p:nvPicPr>
          <p:blipFill>
            <a:blip r:embed="rId4"/>
            <a:stretch>
              <a:fillRect/>
            </a:stretch>
          </p:blipFill>
          <p:spPr>
            <a:xfrm>
              <a:off x="1187625" y="3500878"/>
              <a:ext cx="1008112" cy="72000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18" name="直接连接符 17"/>
            <p:cNvCxnSpPr/>
            <p:nvPr/>
          </p:nvCxnSpPr>
          <p:spPr>
            <a:xfrm>
              <a:off x="2411760" y="4220878"/>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187624" y="4473092"/>
            <a:ext cx="6696744" cy="720000"/>
            <a:chOff x="1187624" y="4473092"/>
            <a:chExt cx="6696744" cy="720000"/>
          </a:xfrm>
        </p:grpSpPr>
        <p:sp>
          <p:nvSpPr>
            <p:cNvPr id="13" name="TextBox 12"/>
            <p:cNvSpPr txBox="1"/>
            <p:nvPr/>
          </p:nvSpPr>
          <p:spPr>
            <a:xfrm>
              <a:off x="2555776" y="4509120"/>
              <a:ext cx="5328592" cy="518160"/>
            </a:xfrm>
            <a:prstGeom prst="rect">
              <a:avLst/>
            </a:prstGeom>
            <a:noFill/>
          </p:spPr>
          <p:txBody>
            <a:bodyPr rtlCol="0" wrap="square">
              <a:spAutoFit/>
            </a:bodyPr>
            <a:lstStyle/>
            <a:p>
              <a:r>
                <a:rPr altLang="en-US" b="1" lang="zh-CN" smtClean="0" sz="2800">
                  <a:solidFill>
                    <a:srgbClr val="3399FF"/>
                  </a:solidFill>
                  <a:latin charset="-122" pitchFamily="34" typeface="微软雅黑"/>
                  <a:ea charset="-122" pitchFamily="34" typeface="微软雅黑"/>
                </a:rPr>
                <a:t>内容组织：教材制作原则</a:t>
              </a:r>
            </a:p>
          </p:txBody>
        </p:sp>
        <p:pic>
          <p:nvPicPr>
            <p:cNvPr descr="471.jpg" id="9" name="图片 8"/>
            <p:cNvPicPr>
              <a:picLocks noChangeAspect="1"/>
            </p:cNvPicPr>
            <p:nvPr/>
          </p:nvPicPr>
          <p:blipFill>
            <a:blip r:embed="rId5"/>
            <a:stretch>
              <a:fillRect/>
            </a:stretch>
          </p:blipFill>
          <p:spPr>
            <a:xfrm>
              <a:off x="1187624" y="4473092"/>
              <a:ext cx="1013066" cy="72000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19" name="直接连接符 18"/>
            <p:cNvCxnSpPr/>
            <p:nvPr/>
          </p:nvCxnSpPr>
          <p:spPr>
            <a:xfrm>
              <a:off x="2411760" y="5193092"/>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187624" y="5445304"/>
            <a:ext cx="6192688" cy="720000"/>
            <a:chOff x="1187624" y="5445304"/>
            <a:chExt cx="6192688" cy="720000"/>
          </a:xfrm>
        </p:grpSpPr>
        <p:sp>
          <p:nvSpPr>
            <p:cNvPr id="14" name="TextBox 13"/>
            <p:cNvSpPr txBox="1"/>
            <p:nvPr/>
          </p:nvSpPr>
          <p:spPr>
            <a:xfrm>
              <a:off x="2555776" y="5517232"/>
              <a:ext cx="4824536" cy="518160"/>
            </a:xfrm>
            <a:prstGeom prst="rect">
              <a:avLst/>
            </a:prstGeom>
            <a:noFill/>
          </p:spPr>
          <p:txBody>
            <a:bodyPr rtlCol="0" wrap="square">
              <a:spAutoFit/>
            </a:bodyPr>
            <a:lstStyle/>
            <a:p>
              <a:r>
                <a:rPr altLang="en-US" b="1" lang="zh-CN" smtClean="0" sz="2800">
                  <a:solidFill>
                    <a:srgbClr val="3399FF"/>
                  </a:solidFill>
                  <a:latin charset="-122" pitchFamily="34" typeface="微软雅黑"/>
                  <a:ea charset="-122" pitchFamily="34" typeface="微软雅黑"/>
                </a:rPr>
                <a:t>行为实践：课堂呈现技巧</a:t>
              </a:r>
            </a:p>
          </p:txBody>
        </p:sp>
        <p:pic>
          <p:nvPicPr>
            <p:cNvPr descr="381.jpg" id="8" name="图片 7"/>
            <p:cNvPicPr>
              <a:picLocks noChangeAspect="1"/>
            </p:cNvPicPr>
            <p:nvPr/>
          </p:nvPicPr>
          <p:blipFill>
            <a:blip r:embed="rId6"/>
            <a:stretch>
              <a:fillRect/>
            </a:stretch>
          </p:blipFill>
          <p:spPr>
            <a:xfrm>
              <a:off x="1187624" y="5445304"/>
              <a:ext cx="1008112" cy="72000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20" name="直接连接符 19"/>
            <p:cNvCxnSpPr/>
            <p:nvPr/>
          </p:nvCxnSpPr>
          <p:spPr>
            <a:xfrm>
              <a:off x="2411760" y="6165304"/>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7" name="直接连接符​​ 29"/>
          <p:cNvCxnSpPr/>
          <p:nvPr/>
        </p:nvCxnSpPr>
        <p:spPr>
          <a:xfrm flipH="1">
            <a:off x="577850" y="1196752"/>
            <a:ext cx="79883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anim calcmode="lin" valueType="num">
                                      <p:cBhvr>
                                        <p:cTn dur="500" fill="hold" id="8"/>
                                        <p:tgtEl>
                                          <p:spTgt spid="22"/>
                                        </p:tgtEl>
                                        <p:attrNameLst>
                                          <p:attrName>ppt_x</p:attrName>
                                        </p:attrNameLst>
                                      </p:cBhvr>
                                      <p:tavLst>
                                        <p:tav tm="0">
                                          <p:val>
                                            <p:strVal val="#ppt_x"/>
                                          </p:val>
                                        </p:tav>
                                        <p:tav tm="100000">
                                          <p:val>
                                            <p:strVal val="#ppt_x"/>
                                          </p:val>
                                        </p:tav>
                                      </p:tavLst>
                                    </p:anim>
                                    <p:anim calcmode="lin" valueType="num">
                                      <p:cBhvr>
                                        <p:cTn dur="500" fill="hold" id="9"/>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3"/>
                                        </p:tgtEl>
                                        <p:attrNameLst>
                                          <p:attrName>style.visibility</p:attrName>
                                        </p:attrNameLst>
                                      </p:cBhvr>
                                      <p:to>
                                        <p:strVal val="visible"/>
                                      </p:to>
                                    </p:set>
                                    <p:animEffect filter="fade" transition="in">
                                      <p:cBhvr>
                                        <p:cTn dur="500" id="14"/>
                                        <p:tgtEl>
                                          <p:spTgt spid="23"/>
                                        </p:tgtEl>
                                      </p:cBhvr>
                                    </p:animEffect>
                                    <p:anim calcmode="lin" valueType="num">
                                      <p:cBhvr>
                                        <p:cTn dur="500" fill="hold" id="15"/>
                                        <p:tgtEl>
                                          <p:spTgt spid="23"/>
                                        </p:tgtEl>
                                        <p:attrNameLst>
                                          <p:attrName>ppt_x</p:attrName>
                                        </p:attrNameLst>
                                      </p:cBhvr>
                                      <p:tavLst>
                                        <p:tav tm="0">
                                          <p:val>
                                            <p:strVal val="#ppt_x"/>
                                          </p:val>
                                        </p:tav>
                                        <p:tav tm="100000">
                                          <p:val>
                                            <p:strVal val="#ppt_x"/>
                                          </p:val>
                                        </p:tav>
                                      </p:tavLst>
                                    </p:anim>
                                    <p:anim calcmode="lin" valueType="num">
                                      <p:cBhvr>
                                        <p:cTn dur="500" fill="hold" id="16"/>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24"/>
                                        </p:tgtEl>
                                        <p:attrNameLst>
                                          <p:attrName>style.visibility</p:attrName>
                                        </p:attrNameLst>
                                      </p:cBhvr>
                                      <p:to>
                                        <p:strVal val="visible"/>
                                      </p:to>
                                    </p:set>
                                    <p:animEffect filter="fade" transition="in">
                                      <p:cBhvr>
                                        <p:cTn dur="500" id="21"/>
                                        <p:tgtEl>
                                          <p:spTgt spid="24"/>
                                        </p:tgtEl>
                                      </p:cBhvr>
                                    </p:animEffect>
                                    <p:anim calcmode="lin" valueType="num">
                                      <p:cBhvr>
                                        <p:cTn dur="500" fill="hold" id="22"/>
                                        <p:tgtEl>
                                          <p:spTgt spid="24"/>
                                        </p:tgtEl>
                                        <p:attrNameLst>
                                          <p:attrName>ppt_x</p:attrName>
                                        </p:attrNameLst>
                                      </p:cBhvr>
                                      <p:tavLst>
                                        <p:tav tm="0">
                                          <p:val>
                                            <p:strVal val="#ppt_x"/>
                                          </p:val>
                                        </p:tav>
                                        <p:tav tm="100000">
                                          <p:val>
                                            <p:strVal val="#ppt_x"/>
                                          </p:val>
                                        </p:tav>
                                      </p:tavLst>
                                    </p:anim>
                                    <p:anim calcmode="lin" valueType="num">
                                      <p:cBhvr>
                                        <p:cTn dur="500" fill="hold" id="23"/>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25"/>
                                        </p:tgtEl>
                                        <p:attrNameLst>
                                          <p:attrName>style.visibility</p:attrName>
                                        </p:attrNameLst>
                                      </p:cBhvr>
                                      <p:to>
                                        <p:strVal val="visible"/>
                                      </p:to>
                                    </p:set>
                                    <p:animEffect filter="fade" transition="in">
                                      <p:cBhvr>
                                        <p:cTn dur="500" id="28"/>
                                        <p:tgtEl>
                                          <p:spTgt spid="25"/>
                                        </p:tgtEl>
                                      </p:cBhvr>
                                    </p:animEffect>
                                    <p:anim calcmode="lin" valueType="num">
                                      <p:cBhvr>
                                        <p:cTn dur="500" fill="hold" id="29"/>
                                        <p:tgtEl>
                                          <p:spTgt spid="25"/>
                                        </p:tgtEl>
                                        <p:attrNameLst>
                                          <p:attrName>ppt_x</p:attrName>
                                        </p:attrNameLst>
                                      </p:cBhvr>
                                      <p:tavLst>
                                        <p:tav tm="0">
                                          <p:val>
                                            <p:strVal val="#ppt_x"/>
                                          </p:val>
                                        </p:tav>
                                        <p:tav tm="100000">
                                          <p:val>
                                            <p:strVal val="#ppt_x"/>
                                          </p:val>
                                        </p:tav>
                                      </p:tavLst>
                                    </p:anim>
                                    <p:anim calcmode="lin" valueType="num">
                                      <p:cBhvr>
                                        <p:cTn dur="500" fill="hold" id="30"/>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42" presetSubtype="0">
                                  <p:stCondLst>
                                    <p:cond delay="0"/>
                                  </p:stCondLst>
                                  <p:childTnLst>
                                    <p:set>
                                      <p:cBhvr>
                                        <p:cTn dur="1" fill="hold" id="34">
                                          <p:stCondLst>
                                            <p:cond delay="0"/>
                                          </p:stCondLst>
                                        </p:cTn>
                                        <p:tgtEl>
                                          <p:spTgt spid="26"/>
                                        </p:tgtEl>
                                        <p:attrNameLst>
                                          <p:attrName>style.visibility</p:attrName>
                                        </p:attrNameLst>
                                      </p:cBhvr>
                                      <p:to>
                                        <p:strVal val="visible"/>
                                      </p:to>
                                    </p:set>
                                    <p:animEffect filter="fade" transition="in">
                                      <p:cBhvr>
                                        <p:cTn dur="500" id="35"/>
                                        <p:tgtEl>
                                          <p:spTgt spid="26"/>
                                        </p:tgtEl>
                                      </p:cBhvr>
                                    </p:animEffect>
                                    <p:anim calcmode="lin" valueType="num">
                                      <p:cBhvr>
                                        <p:cTn dur="500" fill="hold" id="36"/>
                                        <p:tgtEl>
                                          <p:spTgt spid="26"/>
                                        </p:tgtEl>
                                        <p:attrNameLst>
                                          <p:attrName>ppt_x</p:attrName>
                                        </p:attrNameLst>
                                      </p:cBhvr>
                                      <p:tavLst>
                                        <p:tav tm="0">
                                          <p:val>
                                            <p:strVal val="#ppt_x"/>
                                          </p:val>
                                        </p:tav>
                                        <p:tav tm="100000">
                                          <p:val>
                                            <p:strVal val="#ppt_x"/>
                                          </p:val>
                                        </p:tav>
                                      </p:tavLst>
                                    </p:anim>
                                    <p:anim calcmode="lin" valueType="num">
                                      <p:cBhvr>
                                        <p:cTn dur="500" fill="hold" id="37"/>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27.jpg" id="5" name="图片 4"/>
          <p:cNvPicPr>
            <a:picLocks noChangeAspect="1"/>
          </p:cNvPicPr>
          <p:nvPr/>
        </p:nvPicPr>
        <p:blipFill>
          <a:blip r:embed="rId2"/>
          <a:stretch>
            <a:fillRect/>
          </a:stretch>
        </p:blipFill>
        <p:spPr>
          <a:xfrm>
            <a:off x="4535736" y="3501008"/>
            <a:ext cx="4139952" cy="2952328"/>
          </a:xfrm>
          <a:prstGeom prst="rect">
            <a:avLst/>
          </a:prstGeom>
        </p:spPr>
      </p:pic>
      <p:pic>
        <p:nvPicPr>
          <p:cNvPr descr="3D小人系列027.jpg" id="6" name="图片 5"/>
          <p:cNvPicPr>
            <a:picLocks noChangeAspect="1"/>
          </p:cNvPicPr>
          <p:nvPr/>
        </p:nvPicPr>
        <p:blipFill>
          <a:blip r:embed="rId2"/>
          <a:stretch>
            <a:fillRect/>
          </a:stretch>
        </p:blipFill>
        <p:spPr>
          <a:xfrm>
            <a:off x="539552" y="3501008"/>
            <a:ext cx="4139952" cy="2952328"/>
          </a:xfrm>
          <a:prstGeom prst="rect">
            <a:avLst/>
          </a:prstGeom>
        </p:spPr>
      </p:pic>
      <p:sp>
        <p:nvSpPr>
          <p:cNvPr id="2" name="标题 1"/>
          <p:cNvSpPr>
            <a:spLocks noGrp="1"/>
          </p:cNvSpPr>
          <p:nvPr>
            <p:ph type="title"/>
          </p:nvPr>
        </p:nvSpPr>
        <p:spPr/>
        <p:txBody>
          <a:bodyPr/>
          <a:lstStyle/>
          <a:p>
            <a:r>
              <a:rPr altLang="zh-CN" lang="en-US" smtClean="0"/>
              <a:t>2分钟演练</a:t>
            </a:r>
          </a:p>
        </p:txBody>
      </p:sp>
      <p:sp>
        <p:nvSpPr>
          <p:cNvPr id="3" name="内容占位符 2"/>
          <p:cNvSpPr>
            <a:spLocks noGrp="1"/>
          </p:cNvSpPr>
          <p:nvPr>
            <p:ph idx="1"/>
          </p:nvPr>
        </p:nvSpPr>
        <p:spPr>
          <a:xfrm>
            <a:off x="457200" y="1773238"/>
            <a:ext cx="8218488" cy="4751388"/>
          </a:xfrm>
        </p:spPr>
        <p:txBody>
          <a:bodyPr/>
          <a:lstStyle/>
          <a:p>
            <a:pPr>
              <a:lnSpc>
                <a:spcPct val="120000"/>
              </a:lnSpc>
            </a:pPr>
            <a:r>
              <a:rPr altLang="en-US" b="1" lang="zh-CN" smtClean="0"/>
              <a:t>小组讨论制定出一个关于测试员测量技能（温度）培训的培训目标，要求符合Smart原则，每组推举一名队员陈述。</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6258" name="Rectangle 2"/>
          <p:cNvSpPr>
            <a:spLocks noChangeArrowheads="1" noGrp="1"/>
          </p:cNvSpPr>
          <p:nvPr>
            <p:ph type="title"/>
          </p:nvPr>
        </p:nvSpPr>
        <p:spPr/>
        <p:txBody>
          <a:bodyPr>
            <a:normAutofit/>
          </a:bodyPr>
          <a:lstStyle/>
          <a:p>
            <a:r>
              <a:rPr altLang="en-US" lang="zh-CN" smtClean="0"/>
              <a:t>策划开发</a:t>
            </a:r>
          </a:p>
        </p:txBody>
      </p:sp>
      <p:sp>
        <p:nvSpPr>
          <p:cNvPr id="96259" name="Rectangle 3"/>
          <p:cNvSpPr>
            <a:spLocks noChangeArrowheads="1" noGrp="1"/>
          </p:cNvSpPr>
          <p:nvPr>
            <p:ph idx="1" type="body"/>
          </p:nvPr>
        </p:nvSpPr>
        <p:spPr>
          <a:xfrm>
            <a:off x="457200" y="1773238"/>
            <a:ext cx="8218488" cy="4751388"/>
          </a:xfrm>
        </p:spPr>
        <p:txBody>
          <a:bodyPr/>
          <a:lstStyle/>
          <a:p>
            <a:r>
              <a:rPr altLang="en-US" lang="zh-CN" smtClean="0"/>
              <a:t>教案策划注意事项：</a:t>
            </a:r>
          </a:p>
          <a:p>
            <a:endParaRPr altLang="en-US" lang="zh-CN" smtClean="0"/>
          </a:p>
          <a:p>
            <a:r>
              <a:rPr altLang="en-US" lang="zh-CN" smtClean="0"/>
              <a:t> 学习重点最多不能超过5个，以3个为最佳</a:t>
            </a:r>
          </a:p>
          <a:p>
            <a:r>
              <a:rPr altLang="en-US" lang="zh-CN" smtClean="0"/>
              <a:t> 预留休息时间</a:t>
            </a:r>
          </a:p>
          <a:p>
            <a:r>
              <a:rPr altLang="en-US" lang="zh-CN" smtClean="0"/>
              <a:t> 特定时间（9：00、12：00、14：00、18:00）</a:t>
            </a:r>
          </a:p>
          <a:p>
            <a:r>
              <a:rPr altLang="en-US" lang="zh-CN" smtClean="0"/>
              <a:t> 留出时间来答疑或处理突发问题</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效果评估</a:t>
            </a:r>
          </a:p>
        </p:txBody>
      </p:sp>
      <p:sp>
        <p:nvSpPr>
          <p:cNvPr id="19" name="矩形 18"/>
          <p:cNvSpPr/>
          <p:nvPr/>
        </p:nvSpPr>
        <p:spPr>
          <a:xfrm>
            <a:off x="468313" y="5693628"/>
            <a:ext cx="5400000" cy="822960"/>
          </a:xfrm>
          <a:prstGeom prst="rect">
            <a:avLst/>
          </a:prstGeom>
        </p:spPr>
        <p:txBody>
          <a:bodyPr wrap="square">
            <a:spAutoFit/>
          </a:bodyPr>
          <a:lstStyle/>
          <a:p>
            <a:pPr lvl="0"/>
            <a:r>
              <a:rPr altLang="zh-CN" b="1" lang="en-US" smtClean="0" sz="2400">
                <a:solidFill>
                  <a:srgbClr val="4C4C4C"/>
                </a:solidFill>
                <a:latin charset="-122" pitchFamily="34" typeface="微软雅黑"/>
                <a:ea charset="-122" pitchFamily="34" typeface="微软雅黑"/>
              </a:rPr>
              <a:t>Level 4.成果评估(Result)</a:t>
            </a:r>
          </a:p>
          <a:p>
            <a:pPr lvl="0"/>
            <a:r>
              <a:rPr altLang="zh-CN" b="1" lang="en-US" smtClean="0" sz="2400">
                <a:solidFill>
                  <a:srgbClr val="4C4C4C"/>
                </a:solidFill>
                <a:latin charset="-122" pitchFamily="34" typeface="微软雅黑"/>
                <a:ea charset="-122" pitchFamily="34" typeface="微软雅黑"/>
              </a:rPr>
              <a:t>计算培训创出的经济效益</a:t>
            </a:r>
          </a:p>
        </p:txBody>
      </p:sp>
      <p:sp>
        <p:nvSpPr>
          <p:cNvPr id="24" name="矩形 23"/>
          <p:cNvSpPr/>
          <p:nvPr/>
        </p:nvSpPr>
        <p:spPr>
          <a:xfrm>
            <a:off x="468313" y="4661753"/>
            <a:ext cx="5400000" cy="822960"/>
          </a:xfrm>
          <a:prstGeom prst="rect">
            <a:avLst/>
          </a:prstGeom>
        </p:spPr>
        <p:txBody>
          <a:bodyPr wrap="square">
            <a:spAutoFit/>
          </a:bodyPr>
          <a:lstStyle/>
          <a:p>
            <a:pPr lvl="0"/>
            <a:r>
              <a:rPr altLang="zh-CN" b="1" lang="en-US" smtClean="0" sz="2400">
                <a:solidFill>
                  <a:srgbClr val="4C4C4C"/>
                </a:solidFill>
                <a:latin charset="-122" pitchFamily="34" typeface="微软雅黑"/>
                <a:ea charset="-122" pitchFamily="34" typeface="微软雅黑"/>
              </a:rPr>
              <a:t>Level 3.行为评估(Behavior)</a:t>
            </a:r>
          </a:p>
          <a:p>
            <a:pPr lvl="0"/>
            <a:r>
              <a:rPr altLang="zh-CN" b="1" lang="en-US" smtClean="0" sz="2400">
                <a:solidFill>
                  <a:srgbClr val="4C4C4C"/>
                </a:solidFill>
                <a:latin charset="-122" pitchFamily="34" typeface="微软雅黑"/>
                <a:ea charset="-122" pitchFamily="34" typeface="微软雅黑"/>
              </a:rPr>
              <a:t>考察被培训者的知识运用程度 </a:t>
            </a:r>
          </a:p>
        </p:txBody>
      </p:sp>
      <p:sp>
        <p:nvSpPr>
          <p:cNvPr id="25" name="矩形 24"/>
          <p:cNvSpPr/>
          <p:nvPr/>
        </p:nvSpPr>
        <p:spPr>
          <a:xfrm>
            <a:off x="468313" y="3629878"/>
            <a:ext cx="5400000" cy="822960"/>
          </a:xfrm>
          <a:prstGeom prst="rect">
            <a:avLst/>
          </a:prstGeom>
        </p:spPr>
        <p:txBody>
          <a:bodyPr wrap="square">
            <a:spAutoFit/>
          </a:bodyPr>
          <a:lstStyle/>
          <a:p>
            <a:pPr lvl="0"/>
            <a:r>
              <a:rPr altLang="zh-CN" b="1" lang="en-US" smtClean="0" sz="2400">
                <a:solidFill>
                  <a:srgbClr val="4C4C4C"/>
                </a:solidFill>
                <a:latin charset="-122" pitchFamily="34" typeface="微软雅黑"/>
                <a:ea charset="-122" pitchFamily="34" typeface="微软雅黑"/>
              </a:rPr>
              <a:t>Level 2.学习评估(Learning)</a:t>
            </a:r>
          </a:p>
          <a:p>
            <a:pPr lvl="0"/>
            <a:r>
              <a:rPr altLang="zh-CN" b="1" lang="en-US" smtClean="0" sz="2400">
                <a:solidFill>
                  <a:srgbClr val="4C4C4C"/>
                </a:solidFill>
                <a:latin charset="-122" pitchFamily="34" typeface="微软雅黑"/>
                <a:ea charset="-122" pitchFamily="34" typeface="微软雅黑"/>
              </a:rPr>
              <a:t>测定被培训者的学习获得程度</a:t>
            </a:r>
          </a:p>
        </p:txBody>
      </p:sp>
      <p:sp>
        <p:nvSpPr>
          <p:cNvPr id="26" name="矩形 25"/>
          <p:cNvSpPr/>
          <p:nvPr/>
        </p:nvSpPr>
        <p:spPr>
          <a:xfrm>
            <a:off x="468313" y="2598003"/>
            <a:ext cx="5400000" cy="822960"/>
          </a:xfrm>
          <a:prstGeom prst="rect">
            <a:avLst/>
          </a:prstGeom>
        </p:spPr>
        <p:txBody>
          <a:bodyPr wrap="square">
            <a:spAutoFit/>
          </a:bodyPr>
          <a:lstStyle/>
          <a:p>
            <a:pPr lvl="0"/>
            <a:r>
              <a:rPr altLang="zh-CN" b="1" lang="en-US" smtClean="0" sz="2400">
                <a:solidFill>
                  <a:srgbClr val="4C4C4C"/>
                </a:solidFill>
                <a:latin charset="-122" pitchFamily="34" typeface="微软雅黑"/>
                <a:ea charset="-122" pitchFamily="34" typeface="微软雅黑"/>
              </a:rPr>
              <a:t>Level 1 反应评估(Reaction) </a:t>
            </a:r>
          </a:p>
          <a:p>
            <a:pPr lvl="0"/>
            <a:r>
              <a:rPr altLang="zh-CN" b="1" lang="en-US" smtClean="0" sz="2400">
                <a:solidFill>
                  <a:srgbClr val="4C4C4C"/>
                </a:solidFill>
                <a:latin charset="-122" pitchFamily="34" typeface="微软雅黑"/>
                <a:ea charset="-122" pitchFamily="34" typeface="微软雅黑"/>
              </a:rPr>
              <a:t>评估被培训者的满意程度</a:t>
            </a:r>
          </a:p>
        </p:txBody>
      </p:sp>
      <p:pic>
        <p:nvPicPr>
          <p:cNvPr descr="145.jpg" id="28" name="图片 27"/>
          <p:cNvPicPr>
            <a:picLocks noChangeAspect="1"/>
          </p:cNvPicPr>
          <p:nvPr/>
        </p:nvPicPr>
        <p:blipFill>
          <a:blip r:embed="rId3"/>
          <a:stretch>
            <a:fillRect/>
          </a:stretch>
        </p:blipFill>
        <p:spPr>
          <a:xfrm flipH="1">
            <a:off x="5868144" y="2564904"/>
            <a:ext cx="2524793" cy="3959721"/>
          </a:xfrm>
          <a:prstGeom prst="rect">
            <a:avLst/>
          </a:prstGeom>
        </p:spPr>
      </p:pic>
      <p:sp>
        <p:nvSpPr>
          <p:cNvPr id="3" name="内容占位符 2"/>
          <p:cNvSpPr>
            <a:spLocks noGrp="1"/>
          </p:cNvSpPr>
          <p:nvPr>
            <p:ph idx="1"/>
          </p:nvPr>
        </p:nvSpPr>
        <p:spPr>
          <a:xfrm>
            <a:off x="468312" y="1773238"/>
            <a:ext cx="8207375" cy="647650"/>
          </a:xfrm>
        </p:spPr>
        <p:txBody>
          <a:bodyPr>
            <a:noAutofit/>
          </a:bodyPr>
          <a:lstStyle/>
          <a:p>
            <a:r>
              <a:rPr altLang="en-US" lang="zh-CN" smtClean="0" sz="2800"/>
              <a:t>柯氏四级培训评估模式(Kirkpatrick Model)</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培训成果转化</a:t>
            </a:r>
          </a:p>
        </p:txBody>
      </p:sp>
      <p:sp>
        <p:nvSpPr>
          <p:cNvPr id="3" name="内容占位符 2"/>
          <p:cNvSpPr>
            <a:spLocks noGrp="1"/>
          </p:cNvSpPr>
          <p:nvPr>
            <p:ph idx="1"/>
          </p:nvPr>
        </p:nvSpPr>
        <p:spPr>
          <a:xfrm>
            <a:off x="457200" y="1773238"/>
            <a:ext cx="8218488" cy="4751388"/>
          </a:xfrm>
        </p:spPr>
        <p:txBody>
          <a:bodyPr/>
          <a:lstStyle/>
          <a:p>
            <a:pPr>
              <a:buClr>
                <a:srgbClr val="D1E751"/>
              </a:buClr>
              <a:buFont charset="2" pitchFamily="2" typeface="Wingdings"/>
              <a:buChar char="n"/>
            </a:pPr>
            <a:r>
              <a:rPr altLang="en-US" lang="zh-CN" smtClean="0"/>
              <a:t>制定行动计划</a:t>
            </a:r>
          </a:p>
          <a:p>
            <a:pPr>
              <a:buClr>
                <a:srgbClr val="D1E751"/>
              </a:buClr>
              <a:buFont charset="2" pitchFamily="2" typeface="Wingdings"/>
              <a:buChar char="n"/>
            </a:pPr>
            <a:r>
              <a:rPr altLang="en-US" lang="zh-CN" smtClean="0"/>
              <a:t>将培训内容与实际工作相结合</a:t>
            </a:r>
          </a:p>
          <a:p>
            <a:pPr>
              <a:buClr>
                <a:srgbClr val="D1E751"/>
              </a:buClr>
              <a:buFont charset="2" pitchFamily="2" typeface="Wingdings"/>
              <a:buChar char="n"/>
            </a:pPr>
            <a:r>
              <a:rPr altLang="en-US" lang="zh-CN" smtClean="0"/>
              <a:t>坚持后继学习</a:t>
            </a:r>
          </a:p>
          <a:p>
            <a:pPr>
              <a:buClr>
                <a:srgbClr val="D1E751"/>
              </a:buClr>
              <a:buFont charset="2" pitchFamily="2" typeface="Wingdings"/>
              <a:buChar char="n"/>
            </a:pPr>
            <a:r>
              <a:rPr altLang="en-US" lang="zh-CN" smtClean="0"/>
              <a:t>培训的后续支持</a:t>
            </a:r>
          </a:p>
          <a:p>
            <a:pPr>
              <a:buClr>
                <a:srgbClr val="D1E751"/>
              </a:buClr>
              <a:buFont charset="2" pitchFamily="2" typeface="Wingdings"/>
              <a:buChar char="n"/>
            </a:pPr>
            <a:r>
              <a:rPr altLang="en-US" lang="zh-CN" smtClean="0"/>
              <a:t>使用绩效辅助</a:t>
            </a:r>
          </a:p>
          <a:p>
            <a:pPr>
              <a:buClr>
                <a:srgbClr val="D1E751"/>
              </a:buClr>
              <a:buFont charset="2" pitchFamily="2" typeface="Wingdings"/>
              <a:buChar char="n"/>
            </a:pPr>
            <a:r>
              <a:rPr altLang="en-US" lang="zh-CN" smtClean="0"/>
              <a:t>营造支持环境</a:t>
            </a:r>
          </a:p>
        </p:txBody>
      </p:sp>
      <p:pic>
        <p:nvPicPr>
          <p:cNvPr descr="259.jpg" id="4" name="图片 3"/>
          <p:cNvPicPr>
            <a:picLocks noChangeAspect="1"/>
          </p:cNvPicPr>
          <p:nvPr/>
        </p:nvPicPr>
        <p:blipFill>
          <a:blip r:embed="rId2"/>
          <a:stretch>
            <a:fillRect/>
          </a:stretch>
        </p:blipFill>
        <p:spPr>
          <a:xfrm>
            <a:off x="4716017" y="3048913"/>
            <a:ext cx="3959672" cy="3475712"/>
          </a:xfrm>
          <a:prstGeom prst="rect">
            <a:avLst/>
          </a:prstGeom>
        </p:spPr>
      </p:pic>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92.jpg" id="48" name="图片 47"/>
          <p:cNvPicPr>
            <a:picLocks noChangeAspect="1"/>
          </p:cNvPicPr>
          <p:nvPr/>
        </p:nvPicPr>
        <p:blipFill>
          <a:blip r:embed="rId2"/>
          <a:stretch>
            <a:fillRect/>
          </a:stretch>
        </p:blipFill>
        <p:spPr>
          <a:xfrm>
            <a:off x="0" y="1"/>
            <a:ext cx="9143999" cy="6857999"/>
          </a:xfrm>
          <a:prstGeom prst="rect">
            <a:avLst/>
          </a:prstGeom>
        </p:spPr>
      </p:pic>
      <p:sp>
        <p:nvSpPr>
          <p:cNvPr id="43" name="灯片编号占位符 42"/>
          <p:cNvSpPr>
            <a:spLocks noGrp="1"/>
          </p:cNvSpPr>
          <p:nvPr>
            <p:ph idx="12" sz="quarter" type="sldNum"/>
          </p:nvPr>
        </p:nvSpPr>
        <p:spPr>
          <a:noFill/>
        </p:spPr>
        <p:txBody>
          <a:bodyPr/>
          <a:lstStyle/>
          <a:p>
            <a:pPr>
              <a:defRPr/>
            </a:pPr>
            <a:fld id="{76E3F7F4-DBB5-4958-B98B-00D2FA2CE4F5}" type="slidenum">
              <a:rPr altLang="en-US" b="1" lang="zh-CN" smtClean="0"/>
              <a:pPr>
                <a:defRPr/>
              </a:pPr>
              <a:t>24</a:t>
            </a:fld>
          </a:p>
        </p:txBody>
      </p:sp>
      <p:sp>
        <p:nvSpPr>
          <p:cNvPr id="45" name="标题 44"/>
          <p:cNvSpPr>
            <a:spLocks noGrp="1"/>
          </p:cNvSpPr>
          <p:nvPr>
            <p:ph type="title"/>
          </p:nvPr>
        </p:nvSpPr>
        <p:spPr>
          <a:xfrm>
            <a:off x="3707904" y="548680"/>
            <a:ext cx="4896544" cy="1512168"/>
          </a:xfrm>
        </p:spPr>
        <p:txBody>
          <a:bodyPr/>
          <a:lstStyle/>
          <a:p>
            <a:pPr algn="r"/>
            <a:r>
              <a:rPr altLang="en-US" lang="zh-CN" smtClean="0" sz="6600">
                <a:solidFill>
                  <a:srgbClr val="FFFFFF"/>
                </a:solidFill>
              </a:rPr>
              <a:t>休息时间</a:t>
            </a:r>
          </a:p>
        </p:txBody>
      </p:sp>
    </p:spTree>
  </p:cSld>
  <p:clrMapOvr>
    <a:masterClrMapping/>
  </p:clrMapOvr>
  <p:transition>
    <p:wipe dir="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72.jpg" id="6" name="图片 5"/>
          <p:cNvPicPr>
            <a:picLocks noChangeAspect="1"/>
          </p:cNvPicPr>
          <p:nvPr/>
        </p:nvPicPr>
        <p:blipFill>
          <a:blip r:embed="rId3"/>
          <a:srcRect b="9956" t="16968"/>
          <a:stretch>
            <a:fillRect/>
          </a:stretch>
        </p:blipFill>
        <p:spPr>
          <a:xfrm>
            <a:off x="468313" y="1125538"/>
            <a:ext cx="7776095" cy="4751734"/>
          </a:xfrm>
          <a:prstGeom prst="rect">
            <a:avLst/>
          </a:prstGeom>
        </p:spPr>
      </p:pic>
      <p:sp>
        <p:nvSpPr>
          <p:cNvPr id="114691" name="Rectangle 3"/>
          <p:cNvSpPr>
            <a:spLocks noChangeArrowheads="1" noGrp="1"/>
          </p:cNvSpPr>
          <p:nvPr>
            <p:ph idx="1" type="body"/>
          </p:nvPr>
        </p:nvSpPr>
        <p:spPr>
          <a:xfrm>
            <a:off x="2987824" y="2204864"/>
            <a:ext cx="4752528" cy="792088"/>
          </a:xfrm>
        </p:spPr>
        <p:txBody>
          <a:bodyPr>
            <a:noAutofit/>
          </a:bodyPr>
          <a:lstStyle/>
          <a:p>
            <a:pPr>
              <a:buFont charset="2" pitchFamily="2" typeface="Wingdings"/>
              <a:buNone/>
            </a:pPr>
            <a:r>
              <a:rPr altLang="en-US" b="1" lang="zh-CN" smtClean="0" sz="4400">
                <a:solidFill>
                  <a:srgbClr val="3399FF"/>
                </a:solidFill>
              </a:rPr>
              <a:t>       教材制作原则</a:t>
            </a:r>
          </a:p>
        </p:txBody>
      </p:sp>
      <p:sp>
        <p:nvSpPr>
          <p:cNvPr id="4" name="圆角矩形 3"/>
          <p:cNvSpPr/>
          <p:nvPr/>
        </p:nvSpPr>
        <p:spPr>
          <a:xfrm>
            <a:off x="3059832" y="2204864"/>
            <a:ext cx="792088" cy="792088"/>
          </a:xfrm>
          <a:prstGeom prst="roundRect">
            <a:avLst>
              <a:gd fmla="val 8322" name="adj"/>
            </a:avLst>
          </a:prstGeom>
          <a:solidFill>
            <a:srgbClr val="D1E751"/>
          </a:solidFill>
        </p:spPr>
        <p:style>
          <a:lnRef idx="3">
            <a:schemeClr val="lt1"/>
          </a:lnRef>
          <a:fillRef idx="1">
            <a:schemeClr val="accent3"/>
          </a:fillRef>
          <a:effectRef idx="1">
            <a:schemeClr val="accent3"/>
          </a:effectRef>
          <a:fontRef idx="minor">
            <a:schemeClr val="lt1"/>
          </a:fontRef>
        </p:style>
        <p:txBody>
          <a:bodyPr anchor="ctr" rtlCol="0"/>
          <a:lstStyle/>
          <a:p>
            <a:pPr algn="ctr"/>
            <a:r>
              <a:rPr altLang="zh-CN" lang="en-US" smtClean="0" sz="4800">
                <a:latin charset="0" pitchFamily="34" typeface="Arial Black"/>
              </a:rPr>
              <a:t>4</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14691">
                                            <p:txEl>
                                              <p:pRg end="0" st="0"/>
                                            </p:txEl>
                                          </p:spTgt>
                                        </p:tgtEl>
                                        <p:attrNameLst>
                                          <p:attrName>style.visibility</p:attrName>
                                        </p:attrNameLst>
                                      </p:cBhvr>
                                      <p:to>
                                        <p:strVal val="visible"/>
                                      </p:to>
                                    </p:set>
                                    <p:anim calcmode="lin" valueType="num">
                                      <p:cBhvr additive="base">
                                        <p:cTn dur="200" fill="hold" id="7"/>
                                        <p:tgtEl>
                                          <p:spTgt spid="114691">
                                            <p:txEl>
                                              <p:pRg end="0" st="0"/>
                                            </p:txEl>
                                          </p:spTgt>
                                        </p:tgtEl>
                                        <p:attrNameLst>
                                          <p:attrName>ppt_x</p:attrName>
                                        </p:attrNameLst>
                                      </p:cBhvr>
                                      <p:tavLst>
                                        <p:tav tm="0">
                                          <p:val>
                                            <p:strVal val="1+#ppt_w/2"/>
                                          </p:val>
                                        </p:tav>
                                        <p:tav tm="100000">
                                          <p:val>
                                            <p:strVal val="#ppt_x"/>
                                          </p:val>
                                        </p:tav>
                                      </p:tavLst>
                                    </p:anim>
                                    <p:anim calcmode="lin" valueType="num">
                                      <p:cBhvr additive="base">
                                        <p:cTn dur="200" fill="hold" id="8"/>
                                        <p:tgtEl>
                                          <p:spTgt spid="114691">
                                            <p:txEl>
                                              <p:pRg end="0" st="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200" fill="hold" id="11"/>
                                        <p:tgtEl>
                                          <p:spTgt spid="4"/>
                                        </p:tgtEl>
                                        <p:attrNameLst>
                                          <p:attrName>ppt_x</p:attrName>
                                        </p:attrNameLst>
                                      </p:cBhvr>
                                      <p:tavLst>
                                        <p:tav tm="0">
                                          <p:val>
                                            <p:strVal val="0-#ppt_w/2"/>
                                          </p:val>
                                        </p:tav>
                                        <p:tav tm="100000">
                                          <p:val>
                                            <p:strVal val="#ppt_x"/>
                                          </p:val>
                                        </p:tav>
                                      </p:tavLst>
                                    </p:anim>
                                    <p:anim calcmode="lin" valueType="num">
                                      <p:cBhvr additive="base">
                                        <p:cTn dur="2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4691"/>
      <p:bldP grpId="0" spid="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descr="图片2" id="17410" name="Picture 2"/>
          <p:cNvPicPr>
            <a:picLocks noChangeArrowheads="1" noChangeAspect="1"/>
          </p:cNvPicPr>
          <p:nvPr/>
        </p:nvPicPr>
        <p:blipFill>
          <a:blip r:embed="rId3"/>
          <a:stretch>
            <a:fillRect/>
          </a:stretch>
        </p:blipFill>
        <p:spPr bwMode="auto">
          <a:xfrm>
            <a:off x="-1640" y="1773238"/>
            <a:ext cx="9145640" cy="5084762"/>
          </a:xfrm>
          <a:prstGeom prst="rect">
            <a:avLst/>
          </a:prstGeom>
          <a:noFill/>
          <a:ln w="9525">
            <a:noFill/>
            <a:miter lim="800000"/>
          </a:ln>
        </p:spPr>
      </p:pic>
      <p:sp>
        <p:nvSpPr>
          <p:cNvPr id="6" name="标题 5"/>
          <p:cNvSpPr>
            <a:spLocks noGrp="1"/>
          </p:cNvSpPr>
          <p:nvPr>
            <p:ph type="title"/>
          </p:nvPr>
        </p:nvSpPr>
        <p:spPr>
          <a:xfrm>
            <a:off x="468313" y="333375"/>
            <a:ext cx="8207376" cy="791369"/>
          </a:xfrm>
          <a:solidFill>
            <a:srgbClr val="FFFFFF"/>
          </a:solidFill>
        </p:spPr>
        <p:txBody>
          <a:bodyPr/>
          <a:lstStyle/>
          <a:p>
            <a:r>
              <a:rPr altLang="en-US" lang="zh-CN" smtClean="0"/>
              <a:t>你愿意看到这样的PPT教材吗？</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6" name="标题 5"/>
          <p:cNvSpPr>
            <a:spLocks noGrp="1"/>
          </p:cNvSpPr>
          <p:nvPr>
            <p:ph type="title"/>
          </p:nvPr>
        </p:nvSpPr>
        <p:spPr/>
        <p:txBody>
          <a:bodyPr/>
          <a:lstStyle/>
          <a:p>
            <a:r>
              <a:rPr altLang="zh-CN" lang="en-US" smtClean="0"/>
              <a:t>PPT教材的制作原则一</a:t>
            </a:r>
          </a:p>
        </p:txBody>
      </p:sp>
      <p:sp>
        <p:nvSpPr>
          <p:cNvPr id="19458" name="Rectangle 3"/>
          <p:cNvSpPr>
            <a:spLocks noChangeArrowheads="1" noGrp="1"/>
          </p:cNvSpPr>
          <p:nvPr>
            <p:ph idx="1"/>
          </p:nvPr>
        </p:nvSpPr>
        <p:spPr>
          <a:xfrm>
            <a:off x="457200" y="2708945"/>
            <a:ext cx="8218488" cy="1655762"/>
          </a:xfrm>
          <a:noFill/>
          <a:ln>
            <a:noFill/>
          </a:ln>
          <a:effectLst/>
        </p:spPr>
        <p:txBody>
          <a:bodyPr/>
          <a:lstStyle/>
          <a:p>
            <a:pPr algn="ctr"/>
            <a:r>
              <a:rPr altLang="zh-CN" b="1" lang="zh-CN" sz="8800">
                <a:solidFill>
                  <a:srgbClr val="D1E751"/>
                </a:solidFill>
                <a:latin charset="-122" pitchFamily="34" typeface="微软雅黑"/>
                <a:sym charset="-122" pitchFamily="34" typeface="微软雅黑"/>
              </a:rPr>
              <a:t>KISS原则</a:t>
            </a:r>
          </a:p>
        </p:txBody>
      </p:sp>
      <p:sp>
        <p:nvSpPr>
          <p:cNvPr id="19459" name="标题 1"/>
          <p:cNvSpPr>
            <a:spLocks noChangeArrowheads="1" noGrp="1"/>
          </p:cNvSpPr>
          <p:nvPr/>
        </p:nvSpPr>
        <p:spPr bwMode="auto">
          <a:xfrm>
            <a:off x="539750" y="4047207"/>
            <a:ext cx="8208963" cy="1470025"/>
          </a:xfrm>
          <a:prstGeom prst="rect">
            <a:avLst/>
          </a:prstGeom>
          <a:noFill/>
          <a:ln w="9525">
            <a:noFill/>
            <a:miter lim="800000"/>
          </a:ln>
        </p:spPr>
        <p:txBody>
          <a:bodyPr anchor="ctr"/>
          <a:lstStyle/>
          <a:p>
            <a:endParaRPr altLang="zh-CN" b="1" lang="zh-CN" sz="3200">
              <a:solidFill>
                <a:srgbClr val="4C4C4C"/>
              </a:solidFill>
              <a:effectLst/>
              <a:latin charset="-122" pitchFamily="34" typeface="微软雅黑"/>
              <a:ea charset="-122" pitchFamily="34" typeface="微软雅黑"/>
              <a:sym charset="-122" pitchFamily="34" typeface="微软雅黑"/>
            </a:endParaRPr>
          </a:p>
        </p:txBody>
      </p:sp>
      <p:sp>
        <p:nvSpPr>
          <p:cNvPr id="19460" name="Text Box 4"/>
          <p:cNvSpPr txBox="1">
            <a:spLocks noChangeArrowheads="1"/>
          </p:cNvSpPr>
          <p:nvPr/>
        </p:nvSpPr>
        <p:spPr bwMode="auto">
          <a:xfrm>
            <a:off x="2339752" y="4364707"/>
            <a:ext cx="5262880" cy="579120"/>
          </a:xfrm>
          <a:prstGeom prst="rect">
            <a:avLst/>
          </a:prstGeom>
          <a:noFill/>
          <a:ln w="9525">
            <a:noFill/>
            <a:miter lim="800000"/>
          </a:ln>
        </p:spPr>
        <p:txBody>
          <a:bodyPr wrap="none">
            <a:spAutoFit/>
          </a:bodyPr>
          <a:lstStyle/>
          <a:p>
            <a:r>
              <a:rPr altLang="zh-CN" b="1" lang="zh-CN" sz="3200">
                <a:solidFill>
                  <a:srgbClr val="4C4C4C"/>
                </a:solidFill>
                <a:effectLst/>
              </a:rPr>
              <a:t>keep it simple and stupid</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9458">
                                            <p:txEl>
                                              <p:pRg end="0" st="0"/>
                                            </p:txEl>
                                          </p:spTgt>
                                        </p:tgtEl>
                                        <p:attrNameLst>
                                          <p:attrName>style.visibility</p:attrName>
                                        </p:attrNameLst>
                                      </p:cBhvr>
                                      <p:to>
                                        <p:strVal val="visible"/>
                                      </p:to>
                                    </p:set>
                                    <p:anim calcmode="lin" valueType="num">
                                      <p:cBhvr>
                                        <p:cTn dur="500" fill="hold" id="7"/>
                                        <p:tgtEl>
                                          <p:spTgt spid="19458">
                                            <p:txEl>
                                              <p:pRg end="0" st="0"/>
                                            </p:txEl>
                                          </p:spTgt>
                                        </p:tgtEl>
                                        <p:attrNameLst>
                                          <p:attrName>ppt_w</p:attrName>
                                        </p:attrNameLst>
                                      </p:cBhvr>
                                      <p:tavLst>
                                        <p:tav tm="0">
                                          <p:val>
                                            <p:fltVal val="0"/>
                                          </p:val>
                                        </p:tav>
                                        <p:tav tm="100000">
                                          <p:val>
                                            <p:strVal val="#ppt_w"/>
                                          </p:val>
                                        </p:tav>
                                      </p:tavLst>
                                    </p:anim>
                                    <p:anim calcmode="lin" valueType="num">
                                      <p:cBhvr>
                                        <p:cTn dur="500" fill="hold" id="8"/>
                                        <p:tgtEl>
                                          <p:spTgt spid="19458">
                                            <p:txEl>
                                              <p:pRg end="0" st="0"/>
                                            </p:txEl>
                                          </p:spTgt>
                                        </p:tgtEl>
                                        <p:attrNameLst>
                                          <p:attrName>ppt_h</p:attrName>
                                        </p:attrNameLst>
                                      </p:cBhvr>
                                      <p:tavLst>
                                        <p:tav tm="0">
                                          <p:val>
                                            <p:fltVal val="0"/>
                                          </p:val>
                                        </p:tav>
                                        <p:tav tm="100000">
                                          <p:val>
                                            <p:strVal val="#ppt_h"/>
                                          </p:val>
                                        </p:tav>
                                      </p:tavLst>
                                    </p:anim>
                                    <p:animEffect filter="fade" transition="in">
                                      <p:cBhvr>
                                        <p:cTn dur="500" id="9"/>
                                        <p:tgtEl>
                                          <p:spTgt spid="19458">
                                            <p:txEl>
                                              <p:pRg end="0" st="0"/>
                                            </p:txEl>
                                          </p:spTgt>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7" presetSubtype="0">
                                  <p:stCondLst>
                                    <p:cond delay="0"/>
                                  </p:stCondLst>
                                  <p:iterate type="lt">
                                    <p:tmPct val="50000"/>
                                  </p:iterate>
                                  <p:childTnLst>
                                    <p:set>
                                      <p:cBhvr>
                                        <p:cTn dur="1" fill="hold" id="13">
                                          <p:stCondLst>
                                            <p:cond delay="0"/>
                                          </p:stCondLst>
                                        </p:cTn>
                                        <p:tgtEl>
                                          <p:spTgt spid="19460"/>
                                        </p:tgtEl>
                                        <p:attrNameLst>
                                          <p:attrName>style.visibility</p:attrName>
                                        </p:attrNameLst>
                                      </p:cBhvr>
                                      <p:to>
                                        <p:strVal val="visible"/>
                                      </p:to>
                                    </p:set>
                                    <p:anim calcmode="discrete" valueType="clr">
                                      <p:cBhvr override="childStyle">
                                        <p:cTn dur="80" id="14"/>
                                        <p:tgtEl>
                                          <p:spTgt spid="19460"/>
                                        </p:tgtEl>
                                        <p:attrNameLst>
                                          <p:attrName>style.color</p:attrName>
                                        </p:attrNameLst>
                                      </p:cBhvr>
                                      <p:tavLst>
                                        <p:tav tm="0">
                                          <p:val>
                                            <p:clrVal>
                                              <a:schemeClr val="tx1"/>
                                            </p:clrVal>
                                          </p:val>
                                        </p:tav>
                                        <p:tav tm="50000">
                                          <p:val>
                                            <p:clrVal>
                                              <a:schemeClr val="bg2"/>
                                            </p:clrVal>
                                          </p:val>
                                        </p:tav>
                                      </p:tavLst>
                                    </p:anim>
                                    <p:anim calcmode="discrete" valueType="clr">
                                      <p:cBhvr>
                                        <p:cTn dur="80" id="15"/>
                                        <p:tgtEl>
                                          <p:spTgt spid="19460"/>
                                        </p:tgtEl>
                                        <p:attrNameLst>
                                          <p:attrName>fillcolor</p:attrName>
                                        </p:attrNameLst>
                                      </p:cBhvr>
                                      <p:tavLst>
                                        <p:tav tm="0">
                                          <p:val>
                                            <p:clrVal>
                                              <a:schemeClr val="accent2"/>
                                            </p:clrVal>
                                          </p:val>
                                        </p:tav>
                                        <p:tav tm="50000">
                                          <p:val>
                                            <p:clrVal>
                                              <a:schemeClr val="hlink"/>
                                            </p:clrVal>
                                          </p:val>
                                        </p:tav>
                                      </p:tavLst>
                                    </p:anim>
                                    <p:set>
                                      <p:cBhvr>
                                        <p:cTn dur="80" id="16"/>
                                        <p:tgtEl>
                                          <p:spTgt spid="19460"/>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9458"/>
      <p:bldP grpId="0" spid="1946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21506" name="Rectangle 6"/>
          <p:cNvSpPr>
            <a:spLocks noChangeArrowheads="1" noGrp="1"/>
          </p:cNvSpPr>
          <p:nvPr/>
        </p:nvSpPr>
        <p:spPr bwMode="auto">
          <a:xfrm>
            <a:off x="6553200" y="6356350"/>
            <a:ext cx="2133600" cy="365125"/>
          </a:xfrm>
          <a:prstGeom prst="rect">
            <a:avLst/>
          </a:prstGeom>
          <a:noFill/>
          <a:ln w="9525">
            <a:noFill/>
            <a:miter lim="800000"/>
          </a:ln>
        </p:spPr>
        <p:txBody>
          <a:bodyPr anchor="ctr"/>
          <a:lstStyle/>
          <a:p>
            <a:pPr algn="r"/>
            <a:fld id="{B3408AD2-6537-42B2-846B-64584A411359}" type="slidenum">
              <a:rPr lang="en-US" sz="1200">
                <a:solidFill>
                  <a:srgbClr val="898989"/>
                </a:solidFill>
                <a:effectLst/>
                <a:latin charset="0" pitchFamily="34" typeface="Calibri"/>
                <a:sym charset="0" pitchFamily="34" typeface="Calibri"/>
              </a:rPr>
              <a:pPr algn="r"/>
              <a:t>28</a:t>
            </a:fld>
          </a:p>
        </p:txBody>
      </p:sp>
      <p:pic>
        <p:nvPicPr>
          <p:cNvPr id="21507" name="Picture 2"/>
          <p:cNvPicPr>
            <a:picLocks noChangeArrowheads="1" noChangeAspect="1"/>
          </p:cNvPicPr>
          <p:nvPr/>
        </p:nvPicPr>
        <p:blipFill>
          <a:blip r:embed="rId3"/>
          <a:stretch>
            <a:fillRect/>
          </a:stretch>
        </p:blipFill>
        <p:spPr bwMode="auto">
          <a:xfrm>
            <a:off x="0" y="1773238"/>
            <a:ext cx="9144000" cy="5084762"/>
          </a:xfrm>
          <a:prstGeom prst="rect">
            <a:avLst/>
          </a:prstGeom>
          <a:noFill/>
          <a:ln w="9525">
            <a:noFill/>
            <a:miter lim="800000"/>
          </a:ln>
        </p:spPr>
      </p:pic>
      <p:sp>
        <p:nvSpPr>
          <p:cNvPr id="8" name="标题 7"/>
          <p:cNvSpPr>
            <a:spLocks noGrp="1"/>
          </p:cNvSpPr>
          <p:nvPr>
            <p:ph type="title"/>
          </p:nvPr>
        </p:nvSpPr>
        <p:spPr>
          <a:xfrm>
            <a:off x="468313" y="334169"/>
            <a:ext cx="8207376" cy="791369"/>
          </a:xfrm>
          <a:solidFill>
            <a:srgbClr val="FFFFFF"/>
          </a:solidFill>
        </p:spPr>
        <p:txBody>
          <a:bodyPr>
            <a:normAutofit/>
          </a:bodyPr>
          <a:lstStyle/>
          <a:p>
            <a:r>
              <a:rPr altLang="en-US" lang="zh-CN" smtClean="0">
                <a:sym charset="-122" pitchFamily="34" typeface="微软雅黑"/>
              </a:rPr>
              <a:t>高桥征义“超大字”演示法</a:t>
            </a:r>
          </a:p>
        </p:txBody>
      </p:sp>
      <p:pic>
        <p:nvPicPr>
          <p:cNvPr descr="123.jpg" id="5" name="图片 4"/>
          <p:cNvPicPr>
            <a:picLocks noChangeAspect="1"/>
          </p:cNvPicPr>
          <p:nvPr/>
        </p:nvPicPr>
        <p:blipFill>
          <a:blip r:embed="rId4"/>
          <a:stretch>
            <a:fillRect/>
          </a:stretch>
        </p:blipFill>
        <p:spPr>
          <a:xfrm>
            <a:off x="1583668" y="1368426"/>
            <a:ext cx="5976664" cy="5084762"/>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xit" presetID="10" presetSubtype="0">
                                  <p:stCondLst>
                                    <p:cond delay="0"/>
                                  </p:stCondLst>
                                  <p:childTnLst>
                                    <p:animEffect filter="fade" transition="out">
                                      <p:cBhvr>
                                        <p:cTn dur="500" id="13"/>
                                        <p:tgtEl>
                                          <p:spTgt spid="5"/>
                                        </p:tgtEl>
                                      </p:cBhvr>
                                    </p:animEffect>
                                    <p:set>
                                      <p:cBhvr>
                                        <p:cTn dur="1" fill="hold" id="14">
                                          <p:stCondLst>
                                            <p:cond delay="499"/>
                                          </p:stCondLst>
                                        </p:cTn>
                                        <p:tgtEl>
                                          <p:spTgt spid="5"/>
                                        </p:tgtEl>
                                        <p:attrNameLst>
                                          <p:attrName>style.visibility</p:attrName>
                                        </p:attrNameLst>
                                      </p:cBhvr>
                                      <p:to>
                                        <p:strVal val="hidden"/>
                                      </p:to>
                                    </p:se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21507"/>
                                        </p:tgtEl>
                                        <p:attrNameLst>
                                          <p:attrName>style.visibility</p:attrName>
                                        </p:attrNameLst>
                                      </p:cBhvr>
                                      <p:to>
                                        <p:strVal val="visible"/>
                                      </p:to>
                                    </p:set>
                                    <p:animEffect filter="fade" transition="in">
                                      <p:cBhvr>
                                        <p:cTn dur="1000" id="19"/>
                                        <p:tgtEl>
                                          <p:spTgt spid="21507"/>
                                        </p:tgtEl>
                                      </p:cBhvr>
                                    </p:animEffect>
                                    <p:anim calcmode="lin" valueType="num">
                                      <p:cBhvr>
                                        <p:cTn dur="1000" fill="hold" id="20"/>
                                        <p:tgtEl>
                                          <p:spTgt spid="21507"/>
                                        </p:tgtEl>
                                        <p:attrNameLst>
                                          <p:attrName>ppt_x</p:attrName>
                                        </p:attrNameLst>
                                      </p:cBhvr>
                                      <p:tavLst>
                                        <p:tav tm="0">
                                          <p:val>
                                            <p:strVal val="#ppt_x"/>
                                          </p:val>
                                        </p:tav>
                                        <p:tav tm="100000">
                                          <p:val>
                                            <p:strVal val="#ppt_x"/>
                                          </p:val>
                                        </p:tav>
                                      </p:tavLst>
                                    </p:anim>
                                    <p:anim calcmode="lin" valueType="num">
                                      <p:cBhvr>
                                        <p:cTn dur="1000" fill="hold" id="21"/>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27651" name="TextBox 10"/>
          <p:cNvSpPr>
            <a:spLocks noChangeArrowheads="1"/>
          </p:cNvSpPr>
          <p:nvPr/>
        </p:nvSpPr>
        <p:spPr bwMode="auto">
          <a:xfrm>
            <a:off x="5288409" y="2275681"/>
            <a:ext cx="3748087" cy="12893039"/>
          </a:xfrm>
          <a:prstGeom prst="rect">
            <a:avLst/>
          </a:prstGeom>
          <a:solidFill>
            <a:schemeClr val="bg1"/>
          </a:solidFill>
          <a:ln cmpd="sng" w="9525">
            <a:solidFill>
              <a:schemeClr val="bg1"/>
            </a:solidFill>
            <a:miter lim="800000"/>
          </a:ln>
        </p:spPr>
        <p:txBody>
          <a:bodyPr>
            <a:spAutoFit/>
          </a:bodyPr>
          <a:lstStyle/>
          <a:p>
            <a:r>
              <a:rPr altLang="en-US" b="1" lang="zh-CN" smtClean="0" sz="6000">
                <a:effectLst/>
                <a:latin charset="-122" pitchFamily="34" typeface="微软雅黑"/>
                <a:ea charset="-122" pitchFamily="34" typeface="微软雅黑"/>
                <a:sym charset="-122" pitchFamily="34" typeface="微软雅黑"/>
              </a:rPr>
              <a:t>大标题</a:t>
            </a:r>
          </a:p>
          <a:p>
            <a:endParaRPr altLang="en-US" b="1" lang="zh-CN" smtClean="0" sz="6000">
              <a:effectLst/>
              <a:latin charset="-122" pitchFamily="34" typeface="微软雅黑"/>
              <a:ea charset="-122" pitchFamily="34" typeface="微软雅黑"/>
              <a:sym charset="-122" pitchFamily="34" typeface="微软雅黑"/>
            </a:endParaRPr>
          </a:p>
          <a:p>
            <a:endParaRPr altLang="en-US" b="1" lang="zh-CN" smtClean="0" sz="6000">
              <a:effectLst/>
              <a:latin charset="-122" pitchFamily="34" typeface="微软雅黑"/>
              <a:ea charset="-122" pitchFamily="34" typeface="微软雅黑"/>
              <a:sym charset="-122" pitchFamily="34" typeface="微软雅黑"/>
            </a:endParaRPr>
          </a:p>
          <a:p>
            <a:r>
              <a:rPr altLang="en-US" b="1" lang="zh-CN" smtClean="0" sz="6000">
                <a:effectLst/>
                <a:latin charset="-122" pitchFamily="34" typeface="微软雅黑"/>
                <a:ea charset="-122" pitchFamily="34" typeface="微软雅黑"/>
                <a:sym charset="-122" pitchFamily="34" typeface="微软雅黑"/>
              </a:rPr>
              <a:t>          要点一</a:t>
            </a:r>
          </a:p>
          <a:p>
            <a:r>
              <a:rPr altLang="en-US" b="1" lang="zh-CN" smtClean="0" sz="6000">
                <a:effectLst/>
                <a:latin charset="-122" pitchFamily="34" typeface="微软雅黑"/>
                <a:ea charset="-122" pitchFamily="34" typeface="微软雅黑"/>
                <a:sym charset="-122" pitchFamily="34" typeface="微软雅黑"/>
              </a:rPr>
              <a:t>          </a:t>
            </a:r>
          </a:p>
          <a:p>
            <a:endParaRPr altLang="en-US" b="1" lang="zh-CN" smtClean="0" sz="6000">
              <a:effectLst/>
              <a:latin charset="-122" pitchFamily="34" typeface="微软雅黑"/>
              <a:ea charset="-122" pitchFamily="34" typeface="微软雅黑"/>
              <a:sym charset="-122" pitchFamily="34" typeface="微软雅黑"/>
            </a:endParaRPr>
          </a:p>
          <a:p>
            <a:r>
              <a:rPr altLang="en-US" b="1" lang="zh-CN" smtClean="0" sz="6000">
                <a:effectLst/>
                <a:latin charset="-122" pitchFamily="34" typeface="微软雅黑"/>
                <a:ea charset="-122" pitchFamily="34" typeface="微软雅黑"/>
                <a:sym charset="-122" pitchFamily="34" typeface="微软雅黑"/>
              </a:rPr>
              <a:t>          要点二</a:t>
            </a:r>
          </a:p>
          <a:p>
            <a:r>
              <a:rPr altLang="en-US" b="1" lang="zh-CN" smtClean="0" sz="6000">
                <a:effectLst/>
                <a:latin charset="-122" pitchFamily="34" typeface="微软雅黑"/>
                <a:ea charset="-122" pitchFamily="34" typeface="微软雅黑"/>
                <a:sym charset="-122" pitchFamily="34" typeface="微软雅黑"/>
              </a:rPr>
              <a:t>          </a:t>
            </a:r>
          </a:p>
          <a:p>
            <a:endParaRPr altLang="en-US" b="1" lang="zh-CN" smtClean="0" sz="6000">
              <a:effectLst/>
              <a:latin charset="-122" pitchFamily="34" typeface="微软雅黑"/>
              <a:ea charset="-122" pitchFamily="34" typeface="微软雅黑"/>
              <a:sym charset="-122" pitchFamily="34" typeface="微软雅黑"/>
            </a:endParaRPr>
          </a:p>
          <a:p>
            <a:r>
              <a:rPr altLang="en-US" b="1" lang="zh-CN" smtClean="0" sz="6000">
                <a:effectLst/>
                <a:latin charset="-122" pitchFamily="34" typeface="微软雅黑"/>
                <a:ea charset="-122" pitchFamily="34" typeface="微软雅黑"/>
                <a:sym charset="-122" pitchFamily="34" typeface="微软雅黑"/>
              </a:rPr>
              <a:t>          要点三</a:t>
            </a:r>
          </a:p>
          <a:p>
            <a:r>
              <a:rPr altLang="en-US" b="1" lang="zh-CN" smtClean="0" sz="6000">
                <a:effectLst/>
                <a:latin charset="-122" pitchFamily="34" typeface="微软雅黑"/>
                <a:ea charset="-122" pitchFamily="34" typeface="微软雅黑"/>
                <a:sym charset="-122" pitchFamily="34" typeface="微软雅黑"/>
              </a:rPr>
              <a:t>          </a:t>
            </a:r>
          </a:p>
        </p:txBody>
      </p:sp>
      <p:sp>
        <p:nvSpPr>
          <p:cNvPr id="27652" name="AutoShape 5"/>
          <p:cNvSpPr>
            <a:spLocks noChangeArrowheads="1"/>
          </p:cNvSpPr>
          <p:nvPr/>
        </p:nvSpPr>
        <p:spPr bwMode="auto">
          <a:xfrm flipH="1">
            <a:off x="606053" y="1916832"/>
            <a:ext cx="4608513" cy="1655762"/>
          </a:xfrm>
          <a:prstGeom prst="leftArrowCallout">
            <a:avLst>
              <a:gd fmla="val 6889" name="adj1"/>
              <a:gd fmla="val 7495" name="adj2"/>
              <a:gd fmla="val 18208" name="adj3"/>
              <a:gd fmla="val 64329" name="adj4"/>
            </a:avLst>
          </a:prstGeom>
          <a:solidFill>
            <a:srgbClr val="D1E751"/>
          </a:solidFill>
          <a:ln cap="flat" cmpd="sng" w="9525">
            <a:noFill/>
            <a:miter lim="800000"/>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txBody>
          <a:bodyPr anchor="ctr" wrap="none"/>
          <a:lstStyle/>
          <a:p>
            <a:pPr algn="ctr"/>
            <a:r>
              <a:rPr altLang="en-US" b="1" lang="zh-CN" sz="3200">
                <a:solidFill>
                  <a:srgbClr val="4C4C4C"/>
                </a:solidFill>
                <a:effectLst/>
                <a:latin charset="0" pitchFamily="34" typeface="Arial"/>
                <a:ea charset="-122" pitchFamily="34" typeface="微软雅黑"/>
                <a:sym charset="0" pitchFamily="34" typeface="Arial"/>
              </a:rPr>
              <a:t>大标题表达</a:t>
            </a:r>
          </a:p>
          <a:p>
            <a:pPr algn="ctr"/>
            <a:r>
              <a:rPr altLang="en-US" b="1" lang="zh-CN" sz="3200">
                <a:solidFill>
                  <a:srgbClr val="4C4C4C"/>
                </a:solidFill>
                <a:effectLst/>
                <a:latin charset="0" pitchFamily="34" typeface="Arial"/>
                <a:ea charset="-122" pitchFamily="34" typeface="微软雅黑"/>
                <a:sym charset="0" pitchFamily="34" typeface="Arial"/>
              </a:rPr>
              <a:t>中心思想</a:t>
            </a:r>
          </a:p>
        </p:txBody>
      </p:sp>
      <p:grpSp>
        <p:nvGrpSpPr>
          <p:cNvPr id="2" name="组合 9"/>
          <p:cNvGrpSpPr/>
          <p:nvPr/>
        </p:nvGrpSpPr>
        <p:grpSpPr>
          <a:xfrm>
            <a:off x="606052" y="4221088"/>
            <a:ext cx="5118075" cy="1728192"/>
            <a:chOff x="393700" y="4149080"/>
            <a:chExt cx="5114404" cy="1728192"/>
          </a:xfrm>
          <a:solidFill>
            <a:srgbClr val="D1E751"/>
          </a:solidFill>
          <a:scene3d>
            <a:camera prst="orthographicFront">
              <a:rot lat="0" lon="0" rev="0"/>
            </a:camera>
            <a:lightRig dir="t" rig="balanced">
              <a:rot lat="0" lon="0" rev="8700000"/>
            </a:lightRig>
          </a:scene3d>
        </p:grpSpPr>
        <p:sp>
          <p:nvSpPr>
            <p:cNvPr id="27653" name="AutoShape 6"/>
            <p:cNvSpPr>
              <a:spLocks noChangeArrowheads="1"/>
            </p:cNvSpPr>
            <p:nvPr/>
          </p:nvSpPr>
          <p:spPr bwMode="auto">
            <a:xfrm flipH="1">
              <a:off x="393700" y="4185295"/>
              <a:ext cx="4608513" cy="1655763"/>
            </a:xfrm>
            <a:prstGeom prst="leftArrowCallout">
              <a:avLst>
                <a:gd fmla="val 6889" name="adj1"/>
                <a:gd fmla="val 8306" name="adj2"/>
                <a:gd fmla="val 18208" name="adj3"/>
                <a:gd fmla="val 66667" name="adj4"/>
              </a:avLst>
            </a:prstGeom>
            <a:grpFill/>
            <a:ln cap="flat" cmpd="sng" w="9525">
              <a:noFill/>
              <a:miter lim="800000"/>
            </a:ln>
            <a:effectLst>
              <a:outerShdw algn="ctr" blurRad="44450" dir="5400000" dist="27940">
                <a:srgbClr val="000000">
                  <a:alpha val="32000"/>
                </a:srgbClr>
              </a:outerShdw>
            </a:effectLst>
            <a:sp3d>
              <a:bevelT h="38100" w="190500"/>
            </a:sp3d>
          </p:spPr>
          <p:txBody>
            <a:bodyPr anchor="ctr" wrap="none"/>
            <a:lstStyle/>
            <a:p>
              <a:pPr algn="ctr"/>
              <a:r>
                <a:rPr altLang="en-US" b="1" lang="zh-CN" sz="3200">
                  <a:solidFill>
                    <a:srgbClr val="4C4C4C"/>
                  </a:solidFill>
                  <a:effectLst/>
                  <a:latin charset="0" pitchFamily="34" typeface="Arial"/>
                  <a:ea charset="-122" pitchFamily="34" typeface="微软雅黑"/>
                  <a:sym charset="0" pitchFamily="34" typeface="Arial"/>
                </a:rPr>
                <a:t>小标题是本段</a:t>
              </a:r>
            </a:p>
            <a:p>
              <a:pPr algn="ctr"/>
              <a:r>
                <a:rPr altLang="en-US" b="1" lang="zh-CN" sz="3200">
                  <a:solidFill>
                    <a:srgbClr val="4C4C4C"/>
                  </a:solidFill>
                  <a:effectLst/>
                  <a:latin charset="0" pitchFamily="34" typeface="Arial"/>
                  <a:ea charset="-122" pitchFamily="34" typeface="微软雅黑"/>
                  <a:sym charset="0" pitchFamily="34" typeface="Arial"/>
                </a:rPr>
                <a:t>关键词</a:t>
              </a:r>
            </a:p>
          </p:txBody>
        </p:sp>
        <p:sp>
          <p:nvSpPr>
            <p:cNvPr id="8" name="左大括号 7"/>
            <p:cNvSpPr/>
            <p:nvPr/>
          </p:nvSpPr>
          <p:spPr bwMode="auto">
            <a:xfrm>
              <a:off x="5148064" y="4149080"/>
              <a:ext cx="360040" cy="1728192"/>
            </a:xfrm>
            <a:prstGeom prst="leftBrace">
              <a:avLst>
                <a:gd fmla="val 51871" name="adj1"/>
                <a:gd fmla="val 51512" name="adj2"/>
              </a:avLst>
            </a:prstGeom>
            <a:grpFill/>
            <a:ln>
              <a:noFill/>
              <a:headEnd len="med" type="none" w="med"/>
              <a:tailEnd len="med" type="none" w="med"/>
            </a:ln>
            <a:effectLst>
              <a:outerShdw algn="ctr" blurRad="44450" dir="5400000" dist="27940">
                <a:srgbClr val="000000">
                  <a:alpha val="32000"/>
                </a:srgbClr>
              </a:outerShdw>
            </a:effectLst>
            <a:sp3d>
              <a:bevelT h="38100" w="190500"/>
            </a:sp3d>
          </p:spPr>
          <p:style>
            <a:lnRef idx="3">
              <a:schemeClr val="dk1"/>
            </a:lnRef>
            <a:fillRef idx="0">
              <a:schemeClr val="dk1"/>
            </a:fillRef>
            <a:effectRef idx="2">
              <a:schemeClr val="dk1"/>
            </a:effectRef>
            <a:fontRef idx="minor">
              <a:schemeClr val="tx1"/>
            </a:fontRef>
          </p:style>
          <p:txBody>
            <a:bodyPr anchor="t" anchorCtr="0" bIns="45720" compatLnSpc="1" lIns="91440" numCol="1" rIns="91440" rtlCol="0" tIns="45720" vert="horz" wrap="square">
              <a:prstTxWarp prst="textNoShape">
                <a:avLst/>
              </a:prstTxWarp>
            </a:bodyPr>
            <a:lstStyle/>
            <a:p>
              <a:pPr algn="l" defTabSz="914400" eaLnBrk="0" fontAlgn="base" hangingPunct="0"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rgbClr val="4C4C4C"/>
                </a:solidFill>
                <a:effectLst>
                  <a:outerShdw algn="tl" blurRad="38100" dir="2700000" dist="38100">
                    <a:srgbClr val="000000">
                      <a:alpha val="43137"/>
                    </a:srgbClr>
                  </a:outerShdw>
                </a:effectLst>
                <a:latin charset="0" pitchFamily="34" typeface="Verdana"/>
                <a:ea charset="-122" pitchFamily="2" typeface="宋体"/>
              </a:endParaRPr>
            </a:p>
          </p:txBody>
        </p:sp>
      </p:grpSp>
      <p:sp>
        <p:nvSpPr>
          <p:cNvPr id="11" name="标题 10"/>
          <p:cNvSpPr>
            <a:spLocks noGrp="1"/>
          </p:cNvSpPr>
          <p:nvPr>
            <p:ph type="title"/>
          </p:nvPr>
        </p:nvSpPr>
        <p:spPr>
          <a:xfrm>
            <a:off x="457200" y="334169"/>
            <a:ext cx="8218488" cy="791369"/>
          </a:xfrm>
        </p:spPr>
        <p:txBody>
          <a:bodyPr/>
          <a:lstStyle/>
          <a:p>
            <a:r>
              <a:rPr altLang="en-US" lang="zh-CN" smtClean="0"/>
              <a:t>实践：提炼关键词</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7652"/>
                                        </p:tgtEl>
                                        <p:attrNameLst>
                                          <p:attrName>style.visibility</p:attrName>
                                        </p:attrNameLst>
                                      </p:cBhvr>
                                      <p:to>
                                        <p:strVal val="visible"/>
                                      </p:to>
                                    </p:set>
                                    <p:animEffect filter="fade" transition="in">
                                      <p:cBhvr>
                                        <p:cTn dur="500" id="7"/>
                                        <p:tgtEl>
                                          <p:spTgt spid="2765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iterate type="lt">
                                    <p:tmPct val="0"/>
                                  </p:iterate>
                                  <p:childTnLst>
                                    <p:set>
                                      <p:cBhvr>
                                        <p:cTn dur="1" fill="hold" id="10">
                                          <p:stCondLst>
                                            <p:cond delay="0"/>
                                          </p:stCondLst>
                                        </p:cTn>
                                        <p:tgtEl>
                                          <p:spTgt spid="27651">
                                            <p:txEl>
                                              <p:pRg end="0" st="0"/>
                                            </p:txEl>
                                          </p:spTgt>
                                        </p:tgtEl>
                                        <p:attrNameLst>
                                          <p:attrName>style.visibility</p:attrName>
                                        </p:attrNameLst>
                                      </p:cBhvr>
                                      <p:to>
                                        <p:strVal val="visible"/>
                                      </p:to>
                                    </p:set>
                                    <p:anim calcmode="lin" valueType="num">
                                      <p:cBhvr>
                                        <p:cTn dur="500" fill="hold" id="11"/>
                                        <p:tgtEl>
                                          <p:spTgt spid="27651">
                                            <p:txEl>
                                              <p:pRg end="0" st="0"/>
                                            </p:txEl>
                                          </p:spTgt>
                                        </p:tgtEl>
                                        <p:attrNameLst>
                                          <p:attrName>ppt_w</p:attrName>
                                        </p:attrNameLst>
                                      </p:cBhvr>
                                      <p:tavLst>
                                        <p:tav tm="0">
                                          <p:val>
                                            <p:fltVal val="0"/>
                                          </p:val>
                                        </p:tav>
                                        <p:tav tm="100000">
                                          <p:val>
                                            <p:strVal val="#ppt_w"/>
                                          </p:val>
                                        </p:tav>
                                      </p:tavLst>
                                    </p:anim>
                                    <p:anim calcmode="lin" valueType="num">
                                      <p:cBhvr>
                                        <p:cTn dur="500" fill="hold" id="12"/>
                                        <p:tgtEl>
                                          <p:spTgt spid="27651">
                                            <p:txEl>
                                              <p:pRg end="0" st="0"/>
                                            </p:txEl>
                                          </p:spTgt>
                                        </p:tgtEl>
                                        <p:attrNameLst>
                                          <p:attrName>ppt_h</p:attrName>
                                        </p:attrNameLst>
                                      </p:cBhvr>
                                      <p:tavLst>
                                        <p:tav tm="0">
                                          <p:val>
                                            <p:fltVal val="0"/>
                                          </p:val>
                                        </p:tav>
                                        <p:tav tm="100000">
                                          <p:val>
                                            <p:strVal val="#ppt_h"/>
                                          </p:val>
                                        </p:tav>
                                      </p:tavLst>
                                    </p:anim>
                                    <p:animEffect filter="fade" transition="in">
                                      <p:cBhvr>
                                        <p:cTn dur="500" id="13"/>
                                        <p:tgtEl>
                                          <p:spTgt spid="27651">
                                            <p:txEl>
                                              <p:pRg end="0" st="0"/>
                                            </p:txEl>
                                          </p:spTgt>
                                        </p:tgtEl>
                                      </p:cBhvr>
                                    </p:animEffect>
                                  </p:childTnLst>
                                </p:cTn>
                              </p:par>
                            </p:childTnLst>
                          </p:cTn>
                        </p:par>
                        <p:par>
                          <p:cTn fill="hold" id="14" nodeType="afterGroup">
                            <p:stCondLst>
                              <p:cond delay="1000"/>
                            </p:stCondLst>
                            <p:childTnLst>
                              <p:par>
                                <p:cTn fill="hold" id="15" nodeType="afterEffect" presetClass="emph" presetID="26" presetSubtype="0">
                                  <p:stCondLst>
                                    <p:cond delay="0"/>
                                  </p:stCondLst>
                                  <p:iterate type="lt">
                                    <p:tmPct val="0"/>
                                  </p:iterate>
                                  <p:childTnLst>
                                    <p:animEffect filter="fade" transition="out">
                                      <p:cBhvr>
                                        <p:cTn dur="500" id="16" tmFilter="0, 0; .2, .5; .8, .5; 1, 0"/>
                                        <p:tgtEl>
                                          <p:spTgt spid="27651">
                                            <p:txEl>
                                              <p:pRg end="0" st="0"/>
                                            </p:txEl>
                                          </p:spTgt>
                                        </p:tgtEl>
                                      </p:cBhvr>
                                    </p:animEffect>
                                    <p:animScale>
                                      <p:cBhvr>
                                        <p:cTn autoRev="1" dur="250" fill="hold" id="17"/>
                                        <p:tgtEl>
                                          <p:spTgt spid="27651">
                                            <p:txEl>
                                              <p:pRg end="0" st="0"/>
                                            </p:txEl>
                                          </p:spTgt>
                                        </p:tgtEl>
                                      </p:cBhvr>
                                      <p:by x="105000" y="105000"/>
                                    </p:animScale>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1000" id="22"/>
                                        <p:tgtEl>
                                          <p:spTgt spid="2"/>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27651">
                                            <p:txEl>
                                              <p:pRg end="3" st="3"/>
                                            </p:txEl>
                                          </p:spTgt>
                                        </p:tgtEl>
                                        <p:attrNameLst>
                                          <p:attrName>style.visibility</p:attrName>
                                        </p:attrNameLst>
                                      </p:cBhvr>
                                      <p:to>
                                        <p:strVal val="visible"/>
                                      </p:to>
                                    </p:set>
                                    <p:animEffect filter="fade" transition="in">
                                      <p:cBhvr>
                                        <p:cTn dur="500" id="26"/>
                                        <p:tgtEl>
                                          <p:spTgt spid="27651">
                                            <p:txEl>
                                              <p:pRg end="3" st="3"/>
                                            </p:txEl>
                                          </p:spTgt>
                                        </p:tgtEl>
                                      </p:cBhvr>
                                    </p:animEffect>
                                  </p:childTnLst>
                                </p:cTn>
                              </p:par>
                              <p:par>
                                <p:cTn fill="hold" id="27" nodeType="withEffect" presetClass="entr" presetID="10" presetSubtype="0">
                                  <p:stCondLst>
                                    <p:cond delay="0"/>
                                  </p:stCondLst>
                                  <p:childTnLst>
                                    <p:set>
                                      <p:cBhvr>
                                        <p:cTn dur="1" fill="hold" id="28">
                                          <p:stCondLst>
                                            <p:cond delay="0"/>
                                          </p:stCondLst>
                                        </p:cTn>
                                        <p:tgtEl>
                                          <p:spTgt spid="27651">
                                            <p:txEl>
                                              <p:pRg end="6" st="6"/>
                                            </p:txEl>
                                          </p:spTgt>
                                        </p:tgtEl>
                                        <p:attrNameLst>
                                          <p:attrName>style.visibility</p:attrName>
                                        </p:attrNameLst>
                                      </p:cBhvr>
                                      <p:to>
                                        <p:strVal val="visible"/>
                                      </p:to>
                                    </p:set>
                                    <p:animEffect filter="fade" transition="in">
                                      <p:cBhvr>
                                        <p:cTn dur="500" id="29"/>
                                        <p:tgtEl>
                                          <p:spTgt spid="27651">
                                            <p:txEl>
                                              <p:pRg end="6" st="6"/>
                                            </p:txEl>
                                          </p:spTgt>
                                        </p:tgtEl>
                                      </p:cBhvr>
                                    </p:animEffect>
                                  </p:childTnLst>
                                </p:cTn>
                              </p:par>
                              <p:par>
                                <p:cTn fill="hold" id="30" nodeType="withEffect" presetClass="entr" presetID="10" presetSubtype="0">
                                  <p:stCondLst>
                                    <p:cond delay="0"/>
                                  </p:stCondLst>
                                  <p:childTnLst>
                                    <p:set>
                                      <p:cBhvr>
                                        <p:cTn dur="1" fill="hold" id="31">
                                          <p:stCondLst>
                                            <p:cond delay="0"/>
                                          </p:stCondLst>
                                        </p:cTn>
                                        <p:tgtEl>
                                          <p:spTgt spid="27651">
                                            <p:txEl>
                                              <p:pRg end="9" st="9"/>
                                            </p:txEl>
                                          </p:spTgt>
                                        </p:tgtEl>
                                        <p:attrNameLst>
                                          <p:attrName>style.visibility</p:attrName>
                                        </p:attrNameLst>
                                      </p:cBhvr>
                                      <p:to>
                                        <p:strVal val="visible"/>
                                      </p:to>
                                    </p:set>
                                    <p:animEffect filter="fade" transition="in">
                                      <p:cBhvr>
                                        <p:cTn dur="500" id="32"/>
                                        <p:tgtEl>
                                          <p:spTgt spid="27651">
                                            <p:txEl>
                                              <p:pRg end="9" st="9"/>
                                            </p:txEl>
                                          </p:spTgt>
                                        </p:tgtEl>
                                      </p:cBhvr>
                                    </p:animEffect>
                                  </p:childTnLst>
                                </p:cTn>
                              </p:par>
                            </p:childTnLst>
                          </p:cTn>
                        </p:par>
                        <p:par>
                          <p:cTn fill="hold" id="33" nodeType="afterGroup">
                            <p:stCondLst>
                              <p:cond delay="1500"/>
                            </p:stCondLst>
                            <p:childTnLst>
                              <p:par>
                                <p:cTn fill="hold" grpId="0" id="34" nodeType="afterEffect" presetClass="emph" presetID="26" presetSubtype="0">
                                  <p:stCondLst>
                                    <p:cond delay="0"/>
                                  </p:stCondLst>
                                  <p:childTnLst>
                                    <p:animEffect filter="fade" transition="out">
                                      <p:cBhvr>
                                        <p:cTn dur="500" id="35" tmFilter="0, 0; .2, .5; .8, .5; 1, 0"/>
                                        <p:tgtEl>
                                          <p:spTgt spid="27651">
                                            <p:txEl>
                                              <p:pRg end="3" st="3"/>
                                            </p:txEl>
                                          </p:spTgt>
                                        </p:tgtEl>
                                      </p:cBhvr>
                                    </p:animEffect>
                                    <p:animScale>
                                      <p:cBhvr>
                                        <p:cTn autoRev="1" dur="250" fill="hold" id="36"/>
                                        <p:tgtEl>
                                          <p:spTgt spid="27651">
                                            <p:txEl>
                                              <p:pRg end="3" st="3"/>
                                            </p:txEl>
                                          </p:spTgt>
                                        </p:tgtEl>
                                      </p:cBhvr>
                                      <p:by x="105000" y="105000"/>
                                    </p:animScale>
                                  </p:childTnLst>
                                </p:cTn>
                              </p:par>
                              <p:par>
                                <p:cTn fill="hold" grpId="0" id="37" nodeType="withEffect" presetClass="emph" presetID="26" presetSubtype="0">
                                  <p:stCondLst>
                                    <p:cond delay="0"/>
                                  </p:stCondLst>
                                  <p:childTnLst>
                                    <p:animEffect filter="fade" transition="out">
                                      <p:cBhvr>
                                        <p:cTn dur="500" id="38" tmFilter="0, 0; .2, .5; .8, .5; 1, 0"/>
                                        <p:tgtEl>
                                          <p:spTgt spid="27651">
                                            <p:txEl>
                                              <p:pRg end="6" st="6"/>
                                            </p:txEl>
                                          </p:spTgt>
                                        </p:tgtEl>
                                      </p:cBhvr>
                                    </p:animEffect>
                                    <p:animScale>
                                      <p:cBhvr>
                                        <p:cTn autoRev="1" dur="250" fill="hold" id="39"/>
                                        <p:tgtEl>
                                          <p:spTgt spid="27651">
                                            <p:txEl>
                                              <p:pRg end="6" st="6"/>
                                            </p:txEl>
                                          </p:spTgt>
                                        </p:tgtEl>
                                      </p:cBhvr>
                                      <p:by x="105000" y="105000"/>
                                    </p:animScale>
                                  </p:childTnLst>
                                </p:cTn>
                              </p:par>
                              <p:par>
                                <p:cTn fill="hold" grpId="0" id="40" nodeType="withEffect" presetClass="emph" presetID="26" presetSubtype="0">
                                  <p:stCondLst>
                                    <p:cond delay="0"/>
                                  </p:stCondLst>
                                  <p:childTnLst>
                                    <p:animEffect filter="fade" transition="out">
                                      <p:cBhvr>
                                        <p:cTn dur="500" id="41" tmFilter="0, 0; .2, .5; .8, .5; 1, 0"/>
                                        <p:tgtEl>
                                          <p:spTgt spid="27651">
                                            <p:txEl>
                                              <p:pRg end="9" st="9"/>
                                            </p:txEl>
                                          </p:spTgt>
                                        </p:tgtEl>
                                      </p:cBhvr>
                                    </p:animEffect>
                                    <p:animScale>
                                      <p:cBhvr>
                                        <p:cTn autoRev="1" dur="250" fill="hold" id="42"/>
                                        <p:tgtEl>
                                          <p:spTgt spid="27651">
                                            <p:txEl>
                                              <p:pRg end="9" st="9"/>
                                            </p:txEl>
                                          </p:spTgt>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27651" uiExpand="1"/>
      <p:bldP grpId="0" spid="2765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72.jpg" id="6" name="图片 5"/>
          <p:cNvPicPr>
            <a:picLocks noChangeAspect="1"/>
          </p:cNvPicPr>
          <p:nvPr/>
        </p:nvPicPr>
        <p:blipFill>
          <a:blip r:embed="rId3"/>
          <a:srcRect b="9956" t="16968"/>
          <a:stretch>
            <a:fillRect/>
          </a:stretch>
        </p:blipFill>
        <p:spPr>
          <a:xfrm>
            <a:off x="468313" y="1125538"/>
            <a:ext cx="7776095" cy="4751734"/>
          </a:xfrm>
          <a:prstGeom prst="rect">
            <a:avLst/>
          </a:prstGeom>
        </p:spPr>
      </p:pic>
      <p:sp>
        <p:nvSpPr>
          <p:cNvPr id="114691" name="Rectangle 3"/>
          <p:cNvSpPr>
            <a:spLocks noChangeArrowheads="1" noGrp="1"/>
          </p:cNvSpPr>
          <p:nvPr>
            <p:ph idx="1" type="body"/>
          </p:nvPr>
        </p:nvSpPr>
        <p:spPr>
          <a:xfrm>
            <a:off x="2987824" y="2204864"/>
            <a:ext cx="4752528" cy="792088"/>
          </a:xfrm>
        </p:spPr>
        <p:txBody>
          <a:bodyPr>
            <a:noAutofit/>
          </a:bodyPr>
          <a:lstStyle/>
          <a:p>
            <a:pPr>
              <a:buFont charset="2" pitchFamily="2" typeface="Wingdings"/>
              <a:buNone/>
            </a:pPr>
            <a:r>
              <a:rPr altLang="en-US" b="1" lang="zh-CN" smtClean="0" sz="4400">
                <a:solidFill>
                  <a:srgbClr val="3399FF"/>
                </a:solidFill>
              </a:rPr>
              <a:t>       成人学习特点</a:t>
            </a:r>
          </a:p>
        </p:txBody>
      </p:sp>
      <p:sp>
        <p:nvSpPr>
          <p:cNvPr id="4" name="圆角矩形 3"/>
          <p:cNvSpPr/>
          <p:nvPr/>
        </p:nvSpPr>
        <p:spPr>
          <a:xfrm>
            <a:off x="3059832" y="2204864"/>
            <a:ext cx="792088" cy="792088"/>
          </a:xfrm>
          <a:prstGeom prst="roundRect">
            <a:avLst>
              <a:gd fmla="val 8322" name="adj"/>
            </a:avLst>
          </a:prstGeom>
          <a:solidFill>
            <a:srgbClr val="D1E751"/>
          </a:solidFill>
        </p:spPr>
        <p:style>
          <a:lnRef idx="3">
            <a:schemeClr val="lt1"/>
          </a:lnRef>
          <a:fillRef idx="1">
            <a:schemeClr val="accent3"/>
          </a:fillRef>
          <a:effectRef idx="1">
            <a:schemeClr val="accent3"/>
          </a:effectRef>
          <a:fontRef idx="minor">
            <a:schemeClr val="lt1"/>
          </a:fontRef>
        </p:style>
        <p:txBody>
          <a:bodyPr anchor="ctr" rtlCol="0"/>
          <a:lstStyle/>
          <a:p>
            <a:pPr algn="ctr"/>
            <a:r>
              <a:rPr altLang="zh-CN" lang="en-US" smtClean="0" sz="4800">
                <a:latin charset="0" pitchFamily="34" typeface="Arial Black"/>
              </a:rPr>
              <a:t>1</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14691">
                                            <p:txEl>
                                              <p:pRg end="0" st="0"/>
                                            </p:txEl>
                                          </p:spTgt>
                                        </p:tgtEl>
                                        <p:attrNameLst>
                                          <p:attrName>style.visibility</p:attrName>
                                        </p:attrNameLst>
                                      </p:cBhvr>
                                      <p:to>
                                        <p:strVal val="visible"/>
                                      </p:to>
                                    </p:set>
                                    <p:anim calcmode="lin" valueType="num">
                                      <p:cBhvr additive="base">
                                        <p:cTn dur="200" fill="hold" id="7"/>
                                        <p:tgtEl>
                                          <p:spTgt spid="114691">
                                            <p:txEl>
                                              <p:pRg end="0" st="0"/>
                                            </p:txEl>
                                          </p:spTgt>
                                        </p:tgtEl>
                                        <p:attrNameLst>
                                          <p:attrName>ppt_x</p:attrName>
                                        </p:attrNameLst>
                                      </p:cBhvr>
                                      <p:tavLst>
                                        <p:tav tm="0">
                                          <p:val>
                                            <p:strVal val="1+#ppt_w/2"/>
                                          </p:val>
                                        </p:tav>
                                        <p:tav tm="100000">
                                          <p:val>
                                            <p:strVal val="#ppt_x"/>
                                          </p:val>
                                        </p:tav>
                                      </p:tavLst>
                                    </p:anim>
                                    <p:anim calcmode="lin" valueType="num">
                                      <p:cBhvr additive="base">
                                        <p:cTn dur="200" fill="hold" id="8"/>
                                        <p:tgtEl>
                                          <p:spTgt spid="114691">
                                            <p:txEl>
                                              <p:pRg end="0" st="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200" fill="hold" id="11"/>
                                        <p:tgtEl>
                                          <p:spTgt spid="4"/>
                                        </p:tgtEl>
                                        <p:attrNameLst>
                                          <p:attrName>ppt_x</p:attrName>
                                        </p:attrNameLst>
                                      </p:cBhvr>
                                      <p:tavLst>
                                        <p:tav tm="0">
                                          <p:val>
                                            <p:strVal val="0-#ppt_w/2"/>
                                          </p:val>
                                        </p:tav>
                                        <p:tav tm="100000">
                                          <p:val>
                                            <p:strVal val="#ppt_x"/>
                                          </p:val>
                                        </p:tav>
                                      </p:tavLst>
                                    </p:anim>
                                    <p:anim calcmode="lin" valueType="num">
                                      <p:cBhvr additive="base">
                                        <p:cTn dur="2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4691"/>
      <p:bldP grpId="0" spid="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29698" name="TextBox 4"/>
          <p:cNvSpPr>
            <a:spLocks noChangeArrowheads="1"/>
          </p:cNvSpPr>
          <p:nvPr/>
        </p:nvSpPr>
        <p:spPr bwMode="auto">
          <a:xfrm>
            <a:off x="468313" y="1773238"/>
            <a:ext cx="6984007" cy="5739384"/>
          </a:xfrm>
          <a:prstGeom prst="rect">
            <a:avLst/>
          </a:prstGeom>
          <a:noFill/>
          <a:ln cmpd="sng" w="9525">
            <a:solidFill>
              <a:schemeClr val="tx1"/>
            </a:solidFill>
            <a:miter lim="800000"/>
          </a:ln>
        </p:spPr>
        <p:txBody>
          <a:bodyPr wrap="square">
            <a:spAutoFit/>
          </a:bodyPr>
          <a:lstStyle/>
          <a:p>
            <a:pPr>
              <a:lnSpc>
                <a:spcPct val="120000"/>
              </a:lnSpc>
              <a:spcAft>
                <a:spcPts val="600"/>
              </a:spcAft>
            </a:pPr>
            <a:r>
              <a:rPr altLang="en-US" lang="zh-CN" sz="2400">
                <a:effectLst/>
                <a:latin charset="-122" pitchFamily="34" typeface="微软雅黑"/>
                <a:ea charset="-122" pitchFamily="34" typeface="微软雅黑"/>
                <a:sym charset="-122" pitchFamily="2" typeface="宋体"/>
              </a:rPr>
              <a:t>自我评价：我是哪一类</a:t>
            </a:r>
          </a:p>
          <a:p>
            <a:pPr>
              <a:lnSpc>
                <a:spcPct val="120000"/>
              </a:lnSpc>
              <a:spcAft>
                <a:spcPts val="600"/>
              </a:spcAft>
            </a:pPr>
            <a:r>
              <a:rPr altLang="en-US" lang="zh-CN" sz="2400">
                <a:effectLst/>
                <a:latin charset="-122" pitchFamily="34" typeface="微软雅黑"/>
                <a:ea charset="-122" pitchFamily="34" typeface="微软雅黑"/>
                <a:sym charset="-122" pitchFamily="2" typeface="宋体"/>
              </a:rPr>
              <a:t>讨好型——最大特点是不敢说“不”，凡事同意，总感觉要迎合别人，活得很累，不快活。</a:t>
            </a:r>
          </a:p>
          <a:p>
            <a:pPr>
              <a:lnSpc>
                <a:spcPct val="120000"/>
              </a:lnSpc>
              <a:spcAft>
                <a:spcPts val="600"/>
              </a:spcAft>
            </a:pPr>
            <a:r>
              <a:rPr altLang="en-US" lang="zh-CN" sz="2400">
                <a:effectLst/>
                <a:latin charset="-122" pitchFamily="34" typeface="微软雅黑"/>
                <a:ea charset="-122" pitchFamily="34" typeface="微软雅黑"/>
                <a:sym charset="-122" pitchFamily="2" typeface="宋体"/>
              </a:rPr>
              <a:t>责备型——凡事不满意，总是指责他人的错误，总认为自己正确，但指责了别人，自己仍然不快乐。</a:t>
            </a:r>
          </a:p>
          <a:p>
            <a:pPr>
              <a:lnSpc>
                <a:spcPct val="120000"/>
              </a:lnSpc>
              <a:spcAft>
                <a:spcPts val="600"/>
              </a:spcAft>
            </a:pPr>
            <a:r>
              <a:rPr altLang="en-US" lang="zh-CN" sz="2400">
                <a:effectLst/>
                <a:latin charset="-122" pitchFamily="34" typeface="微软雅黑"/>
                <a:ea charset="-122" pitchFamily="34" typeface="微软雅黑"/>
                <a:sym charset="-122" pitchFamily="2" typeface="宋体"/>
              </a:rPr>
              <a:t>电脑型——对人满口大道理，却像电脑一样冷冰冰的缺乏感情。</a:t>
            </a:r>
          </a:p>
          <a:p>
            <a:pPr>
              <a:lnSpc>
                <a:spcPct val="120000"/>
              </a:lnSpc>
              <a:spcAft>
                <a:spcPts val="600"/>
              </a:spcAft>
            </a:pPr>
            <a:r>
              <a:rPr altLang="en-US" lang="zh-CN" sz="2400">
                <a:effectLst/>
                <a:latin charset="-122" pitchFamily="34" typeface="微软雅黑"/>
                <a:ea charset="-122" pitchFamily="34" typeface="微软雅黑"/>
                <a:sym charset="-122" pitchFamily="2" typeface="宋体"/>
              </a:rPr>
              <a:t>打岔型——说话常常不切题，没有意义，自己觉得没趣，令人生厌。</a:t>
            </a:r>
          </a:p>
          <a:p>
            <a:pPr>
              <a:lnSpc>
                <a:spcPct val="120000"/>
              </a:lnSpc>
              <a:spcAft>
                <a:spcPts val="600"/>
              </a:spcAft>
            </a:pPr>
            <a:r>
              <a:rPr altLang="en-US" lang="zh-CN" sz="2400">
                <a:effectLst/>
                <a:latin charset="-122" pitchFamily="34" typeface="微软雅黑"/>
                <a:ea charset="-122" pitchFamily="34" typeface="微软雅黑"/>
                <a:sym charset="-122" pitchFamily="2" typeface="宋体"/>
              </a:rPr>
              <a:t>表里一致型——坦诚沟通，令双方都感觉舒服，大家都很自由，彼此不会感到威胁，所以不需要自我防卫</a:t>
            </a:r>
          </a:p>
        </p:txBody>
      </p:sp>
      <p:sp>
        <p:nvSpPr>
          <p:cNvPr id="5" name="线形标注 1(带边框和强调线) 4"/>
          <p:cNvSpPr/>
          <p:nvPr/>
        </p:nvSpPr>
        <p:spPr bwMode="auto">
          <a:xfrm>
            <a:off x="7884368" y="1556792"/>
            <a:ext cx="1044624" cy="576064"/>
          </a:xfrm>
          <a:prstGeom prst="accentBorderCallout1">
            <a:avLst>
              <a:gd fmla="val 18750" name="adj1"/>
              <a:gd fmla="val -8333" name="adj2"/>
              <a:gd fmla="val 63368" name="adj3"/>
              <a:gd fmla="val -65890" name="adj4"/>
            </a:avLst>
          </a:prstGeom>
          <a:solidFill>
            <a:schemeClr val="bg1"/>
          </a:solidFill>
          <a:ln algn="ctr" cap="flat" cmpd="sng" w="9525">
            <a:solidFill>
              <a:srgbClr val="3399FF"/>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defTabSz="914400" eaLnBrk="0" fontAlgn="base" hangingPunct="0" indent="0" latinLnBrk="0" marL="0" marR="0" rtl="0">
              <a:lnSpc>
                <a:spcPct val="100000"/>
              </a:lnSpc>
              <a:spcBef>
                <a:spcPct val="0"/>
              </a:spcBef>
              <a:spcAft>
                <a:spcPct val="0"/>
              </a:spcAft>
              <a:buClrTx/>
              <a:buSzTx/>
              <a:buFontTx/>
              <a:buNone/>
            </a:pPr>
            <a:r>
              <a:rPr altLang="en-US" b="1" baseline="0" cap="none" i="0" kumimoji="0" lang="zh-CN" normalizeH="0" smtClean="0" strike="noStrike" sz="3200" u="none">
                <a:ln>
                  <a:noFill/>
                </a:ln>
                <a:solidFill>
                  <a:srgbClr val="D1E751"/>
                </a:solidFill>
                <a:latin charset="-122" pitchFamily="34" typeface="微软雅黑"/>
                <a:ea charset="-122" pitchFamily="34" typeface="微软雅黑"/>
              </a:rPr>
              <a:t>原稿</a:t>
            </a:r>
          </a:p>
        </p:txBody>
      </p:sp>
      <p:sp>
        <p:nvSpPr>
          <p:cNvPr id="8" name="标题 7"/>
          <p:cNvSpPr>
            <a:spLocks noGrp="1"/>
          </p:cNvSpPr>
          <p:nvPr>
            <p:ph type="title"/>
          </p:nvPr>
        </p:nvSpPr>
        <p:spPr/>
        <p:txBody>
          <a:bodyPr/>
          <a:lstStyle/>
          <a:p>
            <a:r>
              <a:rPr altLang="en-US" lang="zh-CN" smtClean="0"/>
              <a:t>案例：信息量太大怎么办？</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47" presetSubtype="0">
                                  <p:stCondLst>
                                    <p:cond delay="0"/>
                                  </p:stCondLst>
                                  <p:childTnLst>
                                    <p:set>
                                      <p:cBhvr>
                                        <p:cTn dur="1" fill="hold" id="12">
                                          <p:stCondLst>
                                            <p:cond delay="0"/>
                                          </p:stCondLst>
                                        </p:cTn>
                                        <p:tgtEl>
                                          <p:spTgt spid="29698"/>
                                        </p:tgtEl>
                                        <p:attrNameLst>
                                          <p:attrName>style.visibility</p:attrName>
                                        </p:attrNameLst>
                                      </p:cBhvr>
                                      <p:to>
                                        <p:strVal val="visible"/>
                                      </p:to>
                                    </p:set>
                                    <p:animEffect filter="fade" transition="in">
                                      <p:cBhvr>
                                        <p:cTn dur="1000" id="13"/>
                                        <p:tgtEl>
                                          <p:spTgt spid="29698"/>
                                        </p:tgtEl>
                                      </p:cBhvr>
                                    </p:animEffect>
                                    <p:anim calcmode="lin" valueType="num">
                                      <p:cBhvr>
                                        <p:cTn dur="1000" fill="hold" id="14"/>
                                        <p:tgtEl>
                                          <p:spTgt spid="29698"/>
                                        </p:tgtEl>
                                        <p:attrNameLst>
                                          <p:attrName>ppt_x</p:attrName>
                                        </p:attrNameLst>
                                      </p:cBhvr>
                                      <p:tavLst>
                                        <p:tav tm="0">
                                          <p:val>
                                            <p:strVal val="#ppt_x"/>
                                          </p:val>
                                        </p:tav>
                                        <p:tav tm="100000">
                                          <p:val>
                                            <p:strVal val="#ppt_x"/>
                                          </p:val>
                                        </p:tav>
                                      </p:tavLst>
                                    </p:anim>
                                    <p:anim calcmode="lin" valueType="num">
                                      <p:cBhvr>
                                        <p:cTn dur="1000" fill="hold" id="15"/>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31746" name="Rectangle 2"/>
          <p:cNvSpPr>
            <a:spLocks noChangeArrowheads="1" noGrp="1"/>
          </p:cNvSpPr>
          <p:nvPr>
            <p:ph type="title"/>
          </p:nvPr>
        </p:nvSpPr>
        <p:spPr>
          <a:noFill/>
        </p:spPr>
        <p:txBody>
          <a:bodyPr>
            <a:normAutofit/>
          </a:bodyPr>
          <a:lstStyle/>
          <a:p>
            <a:r>
              <a:rPr altLang="en-US" lang="zh-CN">
                <a:latin charset="-122" pitchFamily="34" typeface="微软雅黑"/>
                <a:sym charset="-122" pitchFamily="34" typeface="微软雅黑"/>
              </a:rPr>
              <a:t>思路1：充分利用备注</a:t>
            </a:r>
          </a:p>
        </p:txBody>
      </p:sp>
      <p:pic>
        <p:nvPicPr>
          <p:cNvPr id="31747" name="Picture 3"/>
          <p:cNvPicPr preferRelativeResize="0">
            <a:picLocks noChangeArrowheads="1" noChangeAspect="1" noGrp="1"/>
          </p:cNvPicPr>
          <p:nvPr>
            <p:ph idx="1"/>
          </p:nvPr>
        </p:nvPicPr>
        <p:blipFill>
          <a:blip r:embed="rId3"/>
          <a:stretch>
            <a:fillRect/>
          </a:stretch>
        </p:blipFill>
        <p:spPr>
          <a:xfrm>
            <a:off x="2439647" y="1341438"/>
            <a:ext cx="4253594" cy="5183187"/>
          </a:xfrm>
          <a:noFill/>
          <a:ln>
            <a:noFill/>
          </a:ln>
        </p:spPr>
      </p:pic>
      <p:sp>
        <p:nvSpPr>
          <p:cNvPr id="4" name="矩形 3"/>
          <p:cNvSpPr/>
          <p:nvPr/>
        </p:nvSpPr>
        <p:spPr bwMode="auto">
          <a:xfrm>
            <a:off x="2555776" y="4005064"/>
            <a:ext cx="4104456" cy="2520280"/>
          </a:xfrm>
          <a:prstGeom prst="rect">
            <a:avLst/>
          </a:prstGeom>
          <a:solidFill>
            <a:schemeClr val="accent3">
              <a:alpha val="0"/>
            </a:schemeClr>
          </a:solidFill>
          <a:ln>
            <a:solidFill>
              <a:srgbClr val="3399FF"/>
            </a:solidFill>
            <a:headEnd len="med" type="none" w="med"/>
            <a:tailEnd len="med" type="none" w="med"/>
          </a:ln>
        </p:spPr>
        <p:style>
          <a:lnRef idx="3">
            <a:schemeClr val="lt1"/>
          </a:lnRef>
          <a:fillRef idx="1">
            <a:schemeClr val="accent3"/>
          </a:fillRef>
          <a:effectRef idx="1">
            <a:schemeClr val="accent3"/>
          </a:effectRef>
          <a:fontRef idx="minor">
            <a:schemeClr val="lt1"/>
          </a:fontRef>
        </p:style>
        <p:txBody>
          <a:bodyPr anchor="t" anchorCtr="0" bIns="45720" compatLnSpc="1" lIns="91440" numCol="1" rIns="91440" rtlCol="0" tIns="45720" vert="horz" wrap="square">
            <a:prstTxWarp prst="textNoShape">
              <a:avLst/>
            </a:prstTxWarp>
          </a:bodyPr>
          <a:lstStyle/>
          <a:p>
            <a:pPr algn="l" defTabSz="914400" eaLnBrk="0" fontAlgn="base" hangingPunct="0"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outerShdw algn="tl" blurRad="38100" dir="2700000" dist="38100">
                  <a:srgbClr val="000000">
                    <a:alpha val="43137"/>
                  </a:srgbClr>
                </a:outerShdw>
              </a:effectLst>
              <a:latin charset="0" pitchFamily="34" typeface="Verdana"/>
              <a:ea charset="-122" pitchFamily="2" typeface="宋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31747"/>
                                        </p:tgtEl>
                                        <p:attrNameLst>
                                          <p:attrName>style.visibility</p:attrName>
                                        </p:attrNameLst>
                                      </p:cBhvr>
                                      <p:to>
                                        <p:strVal val="visible"/>
                                      </p:to>
                                    </p:set>
                                    <p:animEffect filter="fade" transition="in">
                                      <p:cBhvr>
                                        <p:cTn dur="1000" id="7"/>
                                        <p:tgtEl>
                                          <p:spTgt spid="31747"/>
                                        </p:tgtEl>
                                      </p:cBhvr>
                                    </p:animEffect>
                                    <p:anim calcmode="lin" valueType="num">
                                      <p:cBhvr>
                                        <p:cTn dur="1000" fill="hold" id="8"/>
                                        <p:tgtEl>
                                          <p:spTgt spid="31747"/>
                                        </p:tgtEl>
                                        <p:attrNameLst>
                                          <p:attrName>ppt_x</p:attrName>
                                        </p:attrNameLst>
                                      </p:cBhvr>
                                      <p:tavLst>
                                        <p:tav tm="0">
                                          <p:val>
                                            <p:strVal val="#ppt_x"/>
                                          </p:val>
                                        </p:tav>
                                        <p:tav tm="100000">
                                          <p:val>
                                            <p:strVal val="#ppt_x"/>
                                          </p:val>
                                        </p:tav>
                                      </p:tavLst>
                                    </p:anim>
                                    <p:anim calcmode="lin" valueType="num">
                                      <p:cBhvr>
                                        <p:cTn dur="1000" fill="hold" id="9"/>
                                        <p:tgtEl>
                                          <p:spTgt spid="3174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animEffect filter="fade" transition="in">
                                      <p:cBhvr>
                                        <p:cTn dur="500" id="16"/>
                                        <p:tgtEl>
                                          <p:spTgt spid="4"/>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1" id="19" nodeType="clickEffect" presetClass="emph" presetID="26" presetSubtype="0">
                                  <p:stCondLst>
                                    <p:cond delay="0"/>
                                  </p:stCondLst>
                                  <p:childTnLst>
                                    <p:animEffect filter="fade" transition="out">
                                      <p:cBhvr>
                                        <p:cTn dur="500" id="20" tmFilter="0, 0; .2, .5; .8, .5; 1, 0"/>
                                        <p:tgtEl>
                                          <p:spTgt spid="4"/>
                                        </p:tgtEl>
                                      </p:cBhvr>
                                    </p:animEffect>
                                    <p:animScale>
                                      <p:cBhvr>
                                        <p:cTn autoRev="1" dur="250" fill="hold" id="21"/>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jpg" id="4" name="图片 3"/>
          <p:cNvPicPr>
            <a:picLocks noChangeAspect="1"/>
          </p:cNvPicPr>
          <p:nvPr/>
        </p:nvPicPr>
        <p:blipFill>
          <a:blip r:embed="rId2"/>
          <a:stretch>
            <a:fillRect/>
          </a:stretch>
        </p:blipFill>
        <p:spPr>
          <a:xfrm>
            <a:off x="0" y="0"/>
            <a:ext cx="9144000" cy="6858000"/>
          </a:xfrm>
          <a:prstGeom prst="rect">
            <a:avLst/>
          </a:prstGeom>
        </p:spPr>
      </p:pic>
      <p:sp>
        <p:nvSpPr>
          <p:cNvPr id="5" name="矩形 4"/>
          <p:cNvSpPr/>
          <p:nvPr/>
        </p:nvSpPr>
        <p:spPr bwMode="auto">
          <a:xfrm>
            <a:off x="2699792" y="260648"/>
            <a:ext cx="6264696" cy="4752528"/>
          </a:xfrm>
          <a:prstGeom prst="rect">
            <a:avLst/>
          </a:prstGeom>
          <a:solidFill>
            <a:schemeClr val="accent3">
              <a:alpha val="0"/>
            </a:schemeClr>
          </a:solidFill>
          <a:ln>
            <a:solidFill>
              <a:srgbClr val="3399FF"/>
            </a:solidFill>
            <a:prstDash val="solid"/>
            <a:headEnd len="med" type="none" w="med"/>
            <a:tailEnd len="med" type="none" w="med"/>
          </a:ln>
        </p:spPr>
        <p:style>
          <a:lnRef idx="3">
            <a:schemeClr val="lt1"/>
          </a:lnRef>
          <a:fillRef idx="1">
            <a:schemeClr val="accent3"/>
          </a:fillRef>
          <a:effectRef idx="1">
            <a:schemeClr val="accent3"/>
          </a:effectRef>
          <a:fontRef idx="minor">
            <a:schemeClr val="lt1"/>
          </a:fontRef>
        </p:style>
        <p:txBody>
          <a:bodyPr anchor="t" anchorCtr="0" bIns="45720" compatLnSpc="1" lIns="91440" numCol="1" rIns="91440" rtlCol="0" tIns="45720" vert="horz" wrap="square">
            <a:prstTxWarp prst="textNoShape">
              <a:avLst/>
            </a:prstTxWarp>
          </a:bodyPr>
          <a:lstStyle/>
          <a:p>
            <a:pPr algn="l" defTabSz="914400" eaLnBrk="0" fontAlgn="base" hangingPunct="0"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outerShdw algn="tl" blurRad="38100" dir="2700000" dist="38100">
                  <a:srgbClr val="000000">
                    <a:alpha val="43137"/>
                  </a:srgbClr>
                </a:outerShdw>
              </a:effectLst>
              <a:latin charset="0" pitchFamily="34" typeface="Verdana"/>
              <a:ea charset="-122" pitchFamily="2" typeface="宋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1" id="12" nodeType="clickEffect" presetClass="emph" presetID="26" presetSubtype="0">
                                  <p:stCondLst>
                                    <p:cond delay="0"/>
                                  </p:stCondLst>
                                  <p:childTnLst>
                                    <p:animEffect filter="fade" transition="out">
                                      <p:cBhvr>
                                        <p:cTn dur="500" id="13" tmFilter="0, 0; .2, .5; .8, .5; 1, 0"/>
                                        <p:tgtEl>
                                          <p:spTgt spid="5"/>
                                        </p:tgtEl>
                                      </p:cBhvr>
                                    </p:animEffect>
                                    <p:animScale>
                                      <p:cBhvr>
                                        <p:cTn autoRev="1" dur="250" fill="hold" id="14"/>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32770" name="Rectangle 2"/>
          <p:cNvSpPr>
            <a:spLocks noChangeArrowheads="1" noGrp="1"/>
          </p:cNvSpPr>
          <p:nvPr>
            <p:ph type="title"/>
          </p:nvPr>
        </p:nvSpPr>
        <p:spPr>
          <a:noFill/>
        </p:spPr>
        <p:txBody>
          <a:bodyPr/>
          <a:lstStyle/>
          <a:p>
            <a:r>
              <a:rPr altLang="en-US" lang="zh-CN">
                <a:latin charset="-122" pitchFamily="34" typeface="微软雅黑"/>
                <a:sym charset="-122" pitchFamily="34" typeface="微软雅黑"/>
              </a:rPr>
              <a:t>思路2：拆成多个页面</a:t>
            </a:r>
          </a:p>
        </p:txBody>
      </p:sp>
      <p:sp>
        <p:nvSpPr>
          <p:cNvPr id="32772" name="Rectangle 4"/>
          <p:cNvSpPr>
            <a:spLocks noChangeArrowheads="1"/>
          </p:cNvSpPr>
          <p:nvPr/>
        </p:nvSpPr>
        <p:spPr bwMode="auto">
          <a:xfrm>
            <a:off x="5374779" y="2128838"/>
            <a:ext cx="1411287" cy="954087"/>
          </a:xfrm>
          <a:prstGeom prst="rect">
            <a:avLst/>
          </a:prstGeom>
          <a:noFill/>
          <a:ln cmpd="sng" w="9525">
            <a:solidFill>
              <a:schemeClr val="tx1"/>
            </a:solidFill>
            <a:miter lim="800000"/>
          </a:ln>
        </p:spPr>
        <p:txBody>
          <a:bodyPr anchor="ctr" wrap="none"/>
          <a:lstStyle/>
          <a:p>
            <a:pPr algn="ctr"/>
            <a:r>
              <a:rPr altLang="en-US" b="1" lang="zh-CN">
                <a:effectLst/>
                <a:latin charset="-122" pitchFamily="34" typeface="微软雅黑"/>
                <a:ea charset="-122" pitchFamily="34" typeface="微软雅黑"/>
                <a:sym charset="-122" pitchFamily="34" typeface="微软雅黑"/>
              </a:rPr>
              <a:t>讨好型</a:t>
            </a:r>
          </a:p>
        </p:txBody>
      </p:sp>
      <p:sp>
        <p:nvSpPr>
          <p:cNvPr id="32773" name="Rectangle 5"/>
          <p:cNvSpPr>
            <a:spLocks noChangeArrowheads="1"/>
          </p:cNvSpPr>
          <p:nvPr/>
        </p:nvSpPr>
        <p:spPr bwMode="auto">
          <a:xfrm>
            <a:off x="6905129" y="2128838"/>
            <a:ext cx="1411287" cy="954087"/>
          </a:xfrm>
          <a:prstGeom prst="rect">
            <a:avLst/>
          </a:prstGeom>
          <a:noFill/>
          <a:ln cmpd="sng" w="9525">
            <a:solidFill>
              <a:schemeClr val="tx1"/>
            </a:solidFill>
            <a:miter lim="800000"/>
          </a:ln>
        </p:spPr>
        <p:txBody>
          <a:bodyPr anchor="ctr" wrap="none"/>
          <a:lstStyle/>
          <a:p>
            <a:pPr algn="ctr"/>
            <a:r>
              <a:rPr altLang="en-US" b="1" lang="zh-CN">
                <a:effectLst/>
                <a:latin charset="-122" pitchFamily="34" typeface="微软雅黑"/>
                <a:ea charset="-122" pitchFamily="34" typeface="微软雅黑"/>
                <a:sym charset="-122" pitchFamily="34" typeface="微软雅黑"/>
              </a:rPr>
              <a:t>责备型</a:t>
            </a:r>
          </a:p>
        </p:txBody>
      </p:sp>
      <p:sp>
        <p:nvSpPr>
          <p:cNvPr id="32774" name="Rectangle 6"/>
          <p:cNvSpPr>
            <a:spLocks noChangeArrowheads="1"/>
          </p:cNvSpPr>
          <p:nvPr/>
        </p:nvSpPr>
        <p:spPr bwMode="auto">
          <a:xfrm>
            <a:off x="5374779" y="3429000"/>
            <a:ext cx="1411287" cy="954088"/>
          </a:xfrm>
          <a:prstGeom prst="rect">
            <a:avLst/>
          </a:prstGeom>
          <a:noFill/>
          <a:ln cmpd="sng" w="9525">
            <a:solidFill>
              <a:schemeClr val="tx1"/>
            </a:solidFill>
            <a:miter lim="800000"/>
          </a:ln>
        </p:spPr>
        <p:txBody>
          <a:bodyPr anchor="ctr" wrap="none"/>
          <a:lstStyle/>
          <a:p>
            <a:pPr algn="ctr"/>
            <a:r>
              <a:rPr altLang="en-US" b="1" lang="zh-CN">
                <a:effectLst/>
                <a:latin charset="-122" pitchFamily="34" typeface="微软雅黑"/>
                <a:ea charset="-122" pitchFamily="34" typeface="微软雅黑"/>
                <a:sym charset="-122" pitchFamily="34" typeface="微软雅黑"/>
              </a:rPr>
              <a:t>电脑型</a:t>
            </a:r>
          </a:p>
        </p:txBody>
      </p:sp>
      <p:sp>
        <p:nvSpPr>
          <p:cNvPr id="32775" name="Rectangle 7"/>
          <p:cNvSpPr>
            <a:spLocks noChangeArrowheads="1"/>
          </p:cNvSpPr>
          <p:nvPr/>
        </p:nvSpPr>
        <p:spPr bwMode="auto">
          <a:xfrm>
            <a:off x="6905129" y="3429000"/>
            <a:ext cx="1411287" cy="954088"/>
          </a:xfrm>
          <a:prstGeom prst="rect">
            <a:avLst/>
          </a:prstGeom>
          <a:noFill/>
          <a:ln cmpd="sng" w="9525">
            <a:solidFill>
              <a:schemeClr val="tx1"/>
            </a:solidFill>
            <a:miter lim="800000"/>
          </a:ln>
        </p:spPr>
        <p:txBody>
          <a:bodyPr anchor="ctr" wrap="none"/>
          <a:lstStyle/>
          <a:p>
            <a:pPr algn="ctr"/>
            <a:r>
              <a:rPr altLang="en-US" b="1" lang="zh-CN">
                <a:effectLst/>
                <a:latin charset="-122" pitchFamily="34" typeface="微软雅黑"/>
                <a:ea charset="-122" pitchFamily="34" typeface="微软雅黑"/>
                <a:sym charset="-122" pitchFamily="34" typeface="微软雅黑"/>
              </a:rPr>
              <a:t>打岔型</a:t>
            </a:r>
          </a:p>
        </p:txBody>
      </p:sp>
      <p:sp>
        <p:nvSpPr>
          <p:cNvPr id="32776" name="Rectangle 8"/>
          <p:cNvSpPr>
            <a:spLocks noChangeArrowheads="1"/>
          </p:cNvSpPr>
          <p:nvPr/>
        </p:nvSpPr>
        <p:spPr bwMode="auto">
          <a:xfrm>
            <a:off x="5374779" y="4681538"/>
            <a:ext cx="1411287" cy="954087"/>
          </a:xfrm>
          <a:prstGeom prst="rect">
            <a:avLst/>
          </a:prstGeom>
          <a:noFill/>
          <a:ln cmpd="sng" w="9525">
            <a:solidFill>
              <a:schemeClr val="tx1"/>
            </a:solidFill>
            <a:miter lim="800000"/>
          </a:ln>
        </p:spPr>
        <p:txBody>
          <a:bodyPr anchor="ctr" wrap="none"/>
          <a:lstStyle/>
          <a:p>
            <a:pPr algn="ctr"/>
            <a:r>
              <a:rPr altLang="en-US" b="1" lang="zh-CN">
                <a:effectLst/>
                <a:latin charset="-122" pitchFamily="34" typeface="微软雅黑"/>
                <a:ea charset="-122" pitchFamily="34" typeface="微软雅黑"/>
                <a:sym charset="-122" pitchFamily="34" typeface="微软雅黑"/>
              </a:rPr>
              <a:t>表里一致</a:t>
            </a:r>
          </a:p>
        </p:txBody>
      </p:sp>
      <p:grpSp>
        <p:nvGrpSpPr>
          <p:cNvPr id="2" name="组合 13"/>
          <p:cNvGrpSpPr/>
          <p:nvPr/>
        </p:nvGrpSpPr>
        <p:grpSpPr>
          <a:xfrm>
            <a:off x="468313" y="2708920"/>
            <a:ext cx="4583311" cy="2654242"/>
            <a:chOff x="0" y="2636912"/>
            <a:chExt cx="4583311" cy="2654242"/>
          </a:xfrm>
        </p:grpSpPr>
        <p:sp>
          <p:nvSpPr>
            <p:cNvPr id="32777" name="Line 9"/>
            <p:cNvSpPr>
              <a:spLocks noChangeShapeType="1"/>
            </p:cNvSpPr>
            <p:nvPr/>
          </p:nvSpPr>
          <p:spPr bwMode="auto">
            <a:xfrm>
              <a:off x="3995936" y="3861048"/>
              <a:ext cx="587375" cy="0"/>
            </a:xfrm>
            <a:prstGeom prst="line">
              <a:avLst/>
            </a:prstGeom>
            <a:noFill/>
            <a:ln cmpd="sng" w="76200">
              <a:solidFill>
                <a:srgbClr val="3399FF"/>
              </a:solidFill>
              <a:round/>
              <a:tailEnd len="med" type="triangle" w="med"/>
            </a:ln>
          </p:spPr>
          <p:txBody>
            <a:bodyPr/>
            <a:lstStyle/>
            <a:p>
              <a:endParaRPr altLang="zh-CN" lang="zh-CN">
                <a:effectLst/>
                <a:sym charset="0" pitchFamily="34" typeface="Verdana"/>
              </a:endParaRPr>
            </a:p>
          </p:txBody>
        </p:sp>
        <p:pic>
          <p:nvPicPr>
            <p:cNvPr id="1026" name="Picture 2"/>
            <p:cNvPicPr>
              <a:picLocks noChangeArrowheads="1" noChangeAspect="1"/>
            </p:cNvPicPr>
            <p:nvPr/>
          </p:nvPicPr>
          <p:blipFill>
            <a:blip r:embed="rId3"/>
            <a:stretch>
              <a:fillRect/>
            </a:stretch>
          </p:blipFill>
          <p:spPr bwMode="auto">
            <a:xfrm>
              <a:off x="0" y="2636912"/>
              <a:ext cx="4026719" cy="2654242"/>
            </a:xfrm>
            <a:prstGeom prst="rect">
              <a:avLst/>
            </a:prstGeom>
            <a:noFill/>
            <a:ln w="9525">
              <a:noFill/>
              <a:miter lim="800000"/>
            </a:ln>
            <a:effectLst/>
          </p:spPr>
        </p:pic>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32772"/>
                                        </p:tgtEl>
                                        <p:attrNameLst>
                                          <p:attrName>style.visibility</p:attrName>
                                        </p:attrNameLst>
                                      </p:cBhvr>
                                      <p:to>
                                        <p:strVal val="visible"/>
                                      </p:to>
                                    </p:set>
                                    <p:anim calcmode="lin" valueType="num">
                                      <p:cBhvr additive="base">
                                        <p:cTn dur="500" fill="hold" id="12"/>
                                        <p:tgtEl>
                                          <p:spTgt spid="32772"/>
                                        </p:tgtEl>
                                        <p:attrNameLst>
                                          <p:attrName>ppt_x</p:attrName>
                                        </p:attrNameLst>
                                      </p:cBhvr>
                                      <p:tavLst>
                                        <p:tav tm="0">
                                          <p:val>
                                            <p:strVal val="#ppt_x"/>
                                          </p:val>
                                        </p:tav>
                                        <p:tav tm="100000">
                                          <p:val>
                                            <p:strVal val="#ppt_x"/>
                                          </p:val>
                                        </p:tav>
                                      </p:tavLst>
                                    </p:anim>
                                    <p:anim calcmode="lin" valueType="num">
                                      <p:cBhvr additive="base">
                                        <p:cTn dur="500" fill="hold" id="13"/>
                                        <p:tgtEl>
                                          <p:spTgt spid="3277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32773"/>
                                        </p:tgtEl>
                                        <p:attrNameLst>
                                          <p:attrName>style.visibility</p:attrName>
                                        </p:attrNameLst>
                                      </p:cBhvr>
                                      <p:to>
                                        <p:strVal val="visible"/>
                                      </p:to>
                                    </p:set>
                                    <p:anim calcmode="lin" valueType="num">
                                      <p:cBhvr additive="base">
                                        <p:cTn dur="500" fill="hold" id="17"/>
                                        <p:tgtEl>
                                          <p:spTgt spid="32773"/>
                                        </p:tgtEl>
                                        <p:attrNameLst>
                                          <p:attrName>ppt_x</p:attrName>
                                        </p:attrNameLst>
                                      </p:cBhvr>
                                      <p:tavLst>
                                        <p:tav tm="0">
                                          <p:val>
                                            <p:strVal val="#ppt_x"/>
                                          </p:val>
                                        </p:tav>
                                        <p:tav tm="100000">
                                          <p:val>
                                            <p:strVal val="#ppt_x"/>
                                          </p:val>
                                        </p:tav>
                                      </p:tavLst>
                                    </p:anim>
                                    <p:anim calcmode="lin" valueType="num">
                                      <p:cBhvr additive="base">
                                        <p:cTn dur="500" fill="hold" id="18"/>
                                        <p:tgtEl>
                                          <p:spTgt spid="3277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4">
                                  <p:stCondLst>
                                    <p:cond delay="0"/>
                                  </p:stCondLst>
                                  <p:childTnLst>
                                    <p:set>
                                      <p:cBhvr>
                                        <p:cTn dur="1" fill="hold" id="21">
                                          <p:stCondLst>
                                            <p:cond delay="0"/>
                                          </p:stCondLst>
                                        </p:cTn>
                                        <p:tgtEl>
                                          <p:spTgt spid="32774"/>
                                        </p:tgtEl>
                                        <p:attrNameLst>
                                          <p:attrName>style.visibility</p:attrName>
                                        </p:attrNameLst>
                                      </p:cBhvr>
                                      <p:to>
                                        <p:strVal val="visible"/>
                                      </p:to>
                                    </p:set>
                                    <p:anim calcmode="lin" valueType="num">
                                      <p:cBhvr additive="base">
                                        <p:cTn dur="500" fill="hold" id="22"/>
                                        <p:tgtEl>
                                          <p:spTgt spid="32774"/>
                                        </p:tgtEl>
                                        <p:attrNameLst>
                                          <p:attrName>ppt_x</p:attrName>
                                        </p:attrNameLst>
                                      </p:cBhvr>
                                      <p:tavLst>
                                        <p:tav tm="0">
                                          <p:val>
                                            <p:strVal val="#ppt_x"/>
                                          </p:val>
                                        </p:tav>
                                        <p:tav tm="100000">
                                          <p:val>
                                            <p:strVal val="#ppt_x"/>
                                          </p:val>
                                        </p:tav>
                                      </p:tavLst>
                                    </p:anim>
                                    <p:anim calcmode="lin" valueType="num">
                                      <p:cBhvr additive="base">
                                        <p:cTn dur="500" fill="hold" id="23"/>
                                        <p:tgtEl>
                                          <p:spTgt spid="32774"/>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 presetSubtype="4">
                                  <p:stCondLst>
                                    <p:cond delay="0"/>
                                  </p:stCondLst>
                                  <p:childTnLst>
                                    <p:set>
                                      <p:cBhvr>
                                        <p:cTn dur="1" fill="hold" id="26">
                                          <p:stCondLst>
                                            <p:cond delay="0"/>
                                          </p:stCondLst>
                                        </p:cTn>
                                        <p:tgtEl>
                                          <p:spTgt spid="32775"/>
                                        </p:tgtEl>
                                        <p:attrNameLst>
                                          <p:attrName>style.visibility</p:attrName>
                                        </p:attrNameLst>
                                      </p:cBhvr>
                                      <p:to>
                                        <p:strVal val="visible"/>
                                      </p:to>
                                    </p:set>
                                    <p:anim calcmode="lin" valueType="num">
                                      <p:cBhvr additive="base">
                                        <p:cTn dur="500" fill="hold" id="27"/>
                                        <p:tgtEl>
                                          <p:spTgt spid="32775"/>
                                        </p:tgtEl>
                                        <p:attrNameLst>
                                          <p:attrName>ppt_x</p:attrName>
                                        </p:attrNameLst>
                                      </p:cBhvr>
                                      <p:tavLst>
                                        <p:tav tm="0">
                                          <p:val>
                                            <p:strVal val="#ppt_x"/>
                                          </p:val>
                                        </p:tav>
                                        <p:tav tm="100000">
                                          <p:val>
                                            <p:strVal val="#ppt_x"/>
                                          </p:val>
                                        </p:tav>
                                      </p:tavLst>
                                    </p:anim>
                                    <p:anim calcmode="lin" valueType="num">
                                      <p:cBhvr additive="base">
                                        <p:cTn dur="500" fill="hold" id="28"/>
                                        <p:tgtEl>
                                          <p:spTgt spid="32775"/>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4">
                                  <p:stCondLst>
                                    <p:cond delay="0"/>
                                  </p:stCondLst>
                                  <p:childTnLst>
                                    <p:set>
                                      <p:cBhvr>
                                        <p:cTn dur="1" fill="hold" id="31">
                                          <p:stCondLst>
                                            <p:cond delay="0"/>
                                          </p:stCondLst>
                                        </p:cTn>
                                        <p:tgtEl>
                                          <p:spTgt spid="32776"/>
                                        </p:tgtEl>
                                        <p:attrNameLst>
                                          <p:attrName>style.visibility</p:attrName>
                                        </p:attrNameLst>
                                      </p:cBhvr>
                                      <p:to>
                                        <p:strVal val="visible"/>
                                      </p:to>
                                    </p:set>
                                    <p:anim calcmode="lin" valueType="num">
                                      <p:cBhvr additive="base">
                                        <p:cTn dur="500" fill="hold" id="32"/>
                                        <p:tgtEl>
                                          <p:spTgt spid="32776"/>
                                        </p:tgtEl>
                                        <p:attrNameLst>
                                          <p:attrName>ppt_x</p:attrName>
                                        </p:attrNameLst>
                                      </p:cBhvr>
                                      <p:tavLst>
                                        <p:tav tm="0">
                                          <p:val>
                                            <p:strVal val="#ppt_x"/>
                                          </p:val>
                                        </p:tav>
                                        <p:tav tm="100000">
                                          <p:val>
                                            <p:strVal val="#ppt_x"/>
                                          </p:val>
                                        </p:tav>
                                      </p:tavLst>
                                    </p:anim>
                                    <p:anim calcmode="lin" valueType="num">
                                      <p:cBhvr additive="base">
                                        <p:cTn dur="500" fill="hold" id="33"/>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2"/>
      <p:bldP grpId="0" spid="32773"/>
      <p:bldP grpId="0" spid="32774"/>
      <p:bldP grpId="0" spid="32775"/>
      <p:bldP grpId="0" spid="3277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思路3：要点一条条显示</a:t>
            </a:r>
          </a:p>
        </p:txBody>
      </p:sp>
      <p:sp>
        <p:nvSpPr>
          <p:cNvPr id="4" name="Rectangle 5"/>
          <p:cNvSpPr>
            <a:spLocks noChangeArrowheads="1"/>
          </p:cNvSpPr>
          <p:nvPr/>
        </p:nvSpPr>
        <p:spPr bwMode="auto">
          <a:xfrm>
            <a:off x="444500" y="1778000"/>
            <a:ext cx="8162925" cy="4460875"/>
          </a:xfrm>
          <a:prstGeom prst="rect">
            <a:avLst/>
          </a:prstGeom>
          <a:noFill/>
          <a:ln cmpd="sng" w="9525">
            <a:solidFill>
              <a:schemeClr val="tx1"/>
            </a:solidFill>
            <a:miter lim="800000"/>
          </a:ln>
        </p:spPr>
        <p:txBody>
          <a:bodyPr anchor="ctr" wrap="none"/>
          <a:lstStyle/>
          <a:p>
            <a:endParaRPr altLang="zh-CN" b="1" lang="zh-CN">
              <a:effectLst/>
              <a:latin charset="-122" pitchFamily="34" typeface="微软雅黑"/>
              <a:ea charset="-122" pitchFamily="34" typeface="微软雅黑"/>
              <a:sym charset="-122" pitchFamily="34" typeface="微软雅黑"/>
            </a:endParaRPr>
          </a:p>
        </p:txBody>
      </p:sp>
      <p:sp>
        <p:nvSpPr>
          <p:cNvPr id="5" name="Line 9"/>
          <p:cNvSpPr>
            <a:spLocks noChangeShapeType="1"/>
          </p:cNvSpPr>
          <p:nvPr/>
        </p:nvSpPr>
        <p:spPr bwMode="auto">
          <a:xfrm>
            <a:off x="1922810" y="3442436"/>
            <a:ext cx="5097462" cy="1588"/>
          </a:xfrm>
          <a:prstGeom prst="line">
            <a:avLst/>
          </a:prstGeom>
          <a:noFill/>
          <a:ln cmpd="sng" w="9525">
            <a:solidFill>
              <a:schemeClr val="tx1"/>
            </a:solidFill>
            <a:round/>
          </a:ln>
        </p:spPr>
        <p:txBody>
          <a:bodyPr/>
          <a:lstStyle/>
          <a:p>
            <a:endParaRPr altLang="zh-CN" lang="zh-CN">
              <a:effectLst/>
              <a:sym charset="0" pitchFamily="34" typeface="Verdana"/>
            </a:endParaRPr>
          </a:p>
        </p:txBody>
      </p:sp>
      <p:sp>
        <p:nvSpPr>
          <p:cNvPr id="6" name="Line 10"/>
          <p:cNvSpPr>
            <a:spLocks noChangeShapeType="1"/>
          </p:cNvSpPr>
          <p:nvPr/>
        </p:nvSpPr>
        <p:spPr bwMode="auto">
          <a:xfrm>
            <a:off x="1922810" y="4659060"/>
            <a:ext cx="5097462" cy="1588"/>
          </a:xfrm>
          <a:prstGeom prst="line">
            <a:avLst/>
          </a:prstGeom>
          <a:noFill/>
          <a:ln cmpd="sng" w="9525">
            <a:solidFill>
              <a:schemeClr val="tx1"/>
            </a:solidFill>
            <a:round/>
          </a:ln>
        </p:spPr>
        <p:txBody>
          <a:bodyPr/>
          <a:lstStyle/>
          <a:p>
            <a:endParaRPr altLang="zh-CN" lang="zh-CN">
              <a:effectLst/>
              <a:sym charset="0" pitchFamily="34" typeface="Verdana"/>
            </a:endParaRPr>
          </a:p>
        </p:txBody>
      </p:sp>
      <p:sp>
        <p:nvSpPr>
          <p:cNvPr id="7" name="Line 11"/>
          <p:cNvSpPr>
            <a:spLocks noChangeShapeType="1"/>
          </p:cNvSpPr>
          <p:nvPr/>
        </p:nvSpPr>
        <p:spPr bwMode="auto">
          <a:xfrm>
            <a:off x="1922810" y="5875684"/>
            <a:ext cx="5097462" cy="1588"/>
          </a:xfrm>
          <a:prstGeom prst="line">
            <a:avLst/>
          </a:prstGeom>
          <a:noFill/>
          <a:ln cmpd="sng" w="9525">
            <a:solidFill>
              <a:schemeClr val="tx1"/>
            </a:solidFill>
            <a:round/>
          </a:ln>
        </p:spPr>
        <p:txBody>
          <a:bodyPr/>
          <a:lstStyle/>
          <a:p>
            <a:endParaRPr altLang="zh-CN" lang="zh-CN">
              <a:effectLst/>
              <a:sym charset="0" pitchFamily="34" typeface="Verdana"/>
            </a:endParaRPr>
          </a:p>
        </p:txBody>
      </p:sp>
      <p:sp>
        <p:nvSpPr>
          <p:cNvPr id="8" name="矩形 15"/>
          <p:cNvSpPr>
            <a:spLocks noChangeArrowheads="1"/>
          </p:cNvSpPr>
          <p:nvPr/>
        </p:nvSpPr>
        <p:spPr bwMode="auto">
          <a:xfrm>
            <a:off x="3543151" y="3794851"/>
            <a:ext cx="2613025" cy="518160"/>
          </a:xfrm>
          <a:prstGeom prst="rect">
            <a:avLst/>
          </a:prstGeom>
          <a:noFill/>
          <a:ln w="9525">
            <a:noFill/>
            <a:miter lim="800000"/>
          </a:ln>
        </p:spPr>
        <p:txBody>
          <a:bodyPr>
            <a:spAutoFit/>
          </a:bodyPr>
          <a:lstStyle/>
          <a:p>
            <a:pPr algn="ctr"/>
            <a:r>
              <a:rPr altLang="en-US" b="1" lang="zh-CN" smtClean="0" sz="2800">
                <a:latin charset="-122" pitchFamily="34" typeface="微软雅黑"/>
                <a:ea charset="-122" pitchFamily="34" typeface="微软雅黑"/>
                <a:sym charset="-122" pitchFamily="34" typeface="微软雅黑"/>
              </a:rPr>
              <a:t>责备型</a:t>
            </a:r>
          </a:p>
        </p:txBody>
      </p:sp>
      <p:pic>
        <p:nvPicPr>
          <p:cNvPr descr="PNG348.png" id="11" name="图片 10"/>
          <p:cNvPicPr>
            <a:picLocks noChangeAspect="1"/>
          </p:cNvPicPr>
          <p:nvPr/>
        </p:nvPicPr>
        <p:blipFill>
          <a:blip r:embed="rId2"/>
          <a:stretch>
            <a:fillRect/>
          </a:stretch>
        </p:blipFill>
        <p:spPr>
          <a:xfrm>
            <a:off x="2545408" y="3531795"/>
            <a:ext cx="1049333" cy="1049333"/>
          </a:xfrm>
          <a:prstGeom prst="rect">
            <a:avLst/>
          </a:prstGeom>
        </p:spPr>
      </p:pic>
      <p:sp>
        <p:nvSpPr>
          <p:cNvPr id="14" name="矩形 15"/>
          <p:cNvSpPr>
            <a:spLocks noChangeArrowheads="1"/>
          </p:cNvSpPr>
          <p:nvPr/>
        </p:nvSpPr>
        <p:spPr bwMode="auto">
          <a:xfrm>
            <a:off x="3543151" y="2689177"/>
            <a:ext cx="2613025" cy="518160"/>
          </a:xfrm>
          <a:prstGeom prst="rect">
            <a:avLst/>
          </a:prstGeom>
          <a:noFill/>
          <a:ln w="9525">
            <a:noFill/>
            <a:miter lim="800000"/>
          </a:ln>
        </p:spPr>
        <p:txBody>
          <a:bodyPr>
            <a:spAutoFit/>
          </a:bodyPr>
          <a:lstStyle/>
          <a:p>
            <a:pPr algn="ctr"/>
            <a:r>
              <a:rPr altLang="en-US" b="1" lang="zh-CN" smtClean="0" sz="2800">
                <a:effectLst/>
                <a:latin charset="-122" pitchFamily="34" typeface="微软雅黑"/>
                <a:ea charset="-122" pitchFamily="34" typeface="微软雅黑"/>
                <a:sym charset="-122" pitchFamily="34" typeface="微软雅黑"/>
              </a:rPr>
              <a:t>讨好型</a:t>
            </a:r>
          </a:p>
        </p:txBody>
      </p:sp>
      <p:pic>
        <p:nvPicPr>
          <p:cNvPr descr="PNG348.png" id="15" name="图片 14"/>
          <p:cNvPicPr>
            <a:picLocks noChangeAspect="1"/>
          </p:cNvPicPr>
          <p:nvPr/>
        </p:nvPicPr>
        <p:blipFill>
          <a:blip r:embed="rId2"/>
          <a:stretch>
            <a:fillRect/>
          </a:stretch>
        </p:blipFill>
        <p:spPr>
          <a:xfrm>
            <a:off x="2545408" y="2426121"/>
            <a:ext cx="1049333" cy="1049333"/>
          </a:xfrm>
          <a:prstGeom prst="rect">
            <a:avLst/>
          </a:prstGeom>
        </p:spPr>
      </p:pic>
      <p:sp>
        <p:nvSpPr>
          <p:cNvPr id="17" name="矩形 15"/>
          <p:cNvSpPr>
            <a:spLocks noChangeArrowheads="1"/>
          </p:cNvSpPr>
          <p:nvPr/>
        </p:nvSpPr>
        <p:spPr bwMode="auto">
          <a:xfrm>
            <a:off x="3543151" y="5018987"/>
            <a:ext cx="2613025" cy="518160"/>
          </a:xfrm>
          <a:prstGeom prst="rect">
            <a:avLst/>
          </a:prstGeom>
          <a:noFill/>
          <a:ln w="9525">
            <a:noFill/>
            <a:miter lim="800000"/>
          </a:ln>
        </p:spPr>
        <p:txBody>
          <a:bodyPr>
            <a:spAutoFit/>
          </a:bodyPr>
          <a:lstStyle/>
          <a:p>
            <a:pPr algn="ctr"/>
            <a:r>
              <a:rPr altLang="en-US" b="1" lang="zh-CN" smtClean="0" sz="2800">
                <a:effectLst/>
                <a:latin charset="-122" pitchFamily="34" typeface="微软雅黑"/>
                <a:ea charset="-122" pitchFamily="34" typeface="微软雅黑"/>
                <a:sym charset="-122" pitchFamily="34" typeface="微软雅黑"/>
              </a:rPr>
              <a:t>电脑型</a:t>
            </a:r>
          </a:p>
        </p:txBody>
      </p:sp>
      <p:pic>
        <p:nvPicPr>
          <p:cNvPr descr="PNG348.png" id="18" name="图片 17"/>
          <p:cNvPicPr>
            <a:picLocks noChangeAspect="1"/>
          </p:cNvPicPr>
          <p:nvPr/>
        </p:nvPicPr>
        <p:blipFill>
          <a:blip r:embed="rId2"/>
          <a:stretch>
            <a:fillRect/>
          </a:stretch>
        </p:blipFill>
        <p:spPr>
          <a:xfrm>
            <a:off x="2545408" y="4755931"/>
            <a:ext cx="1049333" cy="1049333"/>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2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4"/>
                                        </p:tgtEl>
                                        <p:attrNameLst>
                                          <p:attrName>style.visibility</p:attrName>
                                        </p:attrNameLst>
                                      </p:cBhvr>
                                      <p:to>
                                        <p:strVal val="visible"/>
                                      </p:to>
                                    </p:set>
                                    <p:animEffect filter="fade" transition="in">
                                      <p:cBhvr>
                                        <p:cTn dur="200" id="10"/>
                                        <p:tgtEl>
                                          <p:spTgt spid="14"/>
                                        </p:tgtEl>
                                      </p:cBhvr>
                                    </p:animEffect>
                                  </p:childTnLst>
                                  <p:subTnLst>
                                    <p:animClr>
                                      <p:cBhvr override="childStyle">
                                        <p:cTn afterEffect="1" display="0" dur="1" fill="hold" masterRel="nextClick"/>
                                        <p:tgtEl>
                                          <p:spTgt spid="14"/>
                                        </p:tgtEl>
                                        <p:attrNameLst>
                                          <p:attrName>ppt_c</p:attrName>
                                        </p:attrNameLst>
                                      </p:cBhvr>
                                      <p:to>
                                        <a:srgbClr val="C0C0C0"/>
                                      </p:to>
                                    </p:animClr>
                                  </p:sub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xit" presetID="10" presetSubtype="0">
                                  <p:stCondLst>
                                    <p:cond delay="0"/>
                                  </p:stCondLst>
                                  <p:childTnLst>
                                    <p:animEffect filter="fade" transition="out">
                                      <p:cBhvr>
                                        <p:cTn dur="200" id="14"/>
                                        <p:tgtEl>
                                          <p:spTgt spid="15"/>
                                        </p:tgtEl>
                                      </p:cBhvr>
                                    </p:animEffect>
                                    <p:set>
                                      <p:cBhvr>
                                        <p:cTn dur="1" fill="hold" id="15">
                                          <p:stCondLst>
                                            <p:cond delay="199"/>
                                          </p:stCondLst>
                                        </p:cTn>
                                        <p:tgtEl>
                                          <p:spTgt spid="15"/>
                                        </p:tgtEl>
                                        <p:attrNameLst>
                                          <p:attrName>style.visibility</p:attrName>
                                        </p:attrNameLst>
                                      </p:cBhvr>
                                      <p:to>
                                        <p:strVal val="hidden"/>
                                      </p:to>
                                    </p:set>
                                  </p:childTnLst>
                                </p:cTn>
                              </p:par>
                              <p:par>
                                <p:cTn fill="hold" id="16" nodeType="with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2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200" id="21"/>
                                        <p:tgtEl>
                                          <p:spTgt spid="8"/>
                                        </p:tgtEl>
                                      </p:cBhvr>
                                    </p:animEffect>
                                  </p:childTnLst>
                                  <p:subTnLst>
                                    <p:animClr>
                                      <p:cBhvr override="childStyle">
                                        <p:cTn afterEffect="1" display="0" dur="1" fill="hold" masterRel="nextClick"/>
                                        <p:tgtEl>
                                          <p:spTgt spid="8"/>
                                        </p:tgtEl>
                                        <p:attrNameLst>
                                          <p:attrName>ppt_c</p:attrName>
                                        </p:attrNameLst>
                                      </p:cBhvr>
                                      <p:to>
                                        <a:srgbClr val="C0C0C0"/>
                                      </p:to>
                                    </p:animClr>
                                  </p:sub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xit" presetID="10" presetSubtype="0">
                                  <p:stCondLst>
                                    <p:cond delay="0"/>
                                  </p:stCondLst>
                                  <p:childTnLst>
                                    <p:animEffect filter="fade" transition="out">
                                      <p:cBhvr>
                                        <p:cTn dur="200" id="25"/>
                                        <p:tgtEl>
                                          <p:spTgt spid="11"/>
                                        </p:tgtEl>
                                      </p:cBhvr>
                                    </p:animEffect>
                                    <p:set>
                                      <p:cBhvr>
                                        <p:cTn dur="1" fill="hold" id="26">
                                          <p:stCondLst>
                                            <p:cond delay="199"/>
                                          </p:stCondLst>
                                        </p:cTn>
                                        <p:tgtEl>
                                          <p:spTgt spid="11"/>
                                        </p:tgtEl>
                                        <p:attrNameLst>
                                          <p:attrName>style.visibility</p:attrName>
                                        </p:attrNameLst>
                                      </p:cBhvr>
                                      <p:to>
                                        <p:strVal val="hidden"/>
                                      </p:to>
                                    </p:set>
                                  </p:childTnLst>
                                </p:cTn>
                              </p:par>
                              <p:par>
                                <p:cTn fill="hold" id="27" nodeType="withEffect" presetClass="entr" presetID="22" presetSubtype="8">
                                  <p:stCondLst>
                                    <p:cond delay="0"/>
                                  </p:stCondLst>
                                  <p:childTnLst>
                                    <p:set>
                                      <p:cBhvr>
                                        <p:cTn dur="1" fill="hold" id="28">
                                          <p:stCondLst>
                                            <p:cond delay="0"/>
                                          </p:stCondLst>
                                        </p:cTn>
                                        <p:tgtEl>
                                          <p:spTgt spid="18"/>
                                        </p:tgtEl>
                                        <p:attrNameLst>
                                          <p:attrName>style.visibility</p:attrName>
                                        </p:attrNameLst>
                                      </p:cBhvr>
                                      <p:to>
                                        <p:strVal val="visible"/>
                                      </p:to>
                                    </p:set>
                                    <p:animEffect filter="wipe(left)" transition="in">
                                      <p:cBhvr>
                                        <p:cTn dur="200" id="29"/>
                                        <p:tgtEl>
                                          <p:spTgt spid="18"/>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200" id="3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P grpId="0" spid="1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4" name="Rectangle 3"/>
          <p:cNvSpPr txBox="1">
            <a:spLocks noChangeArrowheads="1"/>
          </p:cNvSpPr>
          <p:nvPr/>
        </p:nvSpPr>
        <p:spPr bwMode="auto">
          <a:xfrm>
            <a:off x="468312" y="2492896"/>
            <a:ext cx="8207375" cy="1438275"/>
          </a:xfrm>
          <a:prstGeom prst="rect">
            <a:avLst/>
          </a:prstGeom>
          <a:noFill/>
          <a:ln w="9525">
            <a:noFill/>
            <a:miter lim="800000"/>
          </a:ln>
          <a:effectLst/>
        </p:spPr>
        <p:txBody>
          <a:bodyPr anchor="t" anchorCtr="0" bIns="45720" compatLnSpc="1" lIns="91440" numCol="1" rIns="91440" tIns="45720" vert="horz" wrap="square"/>
          <a:lstStyle/>
          <a:p>
            <a:pPr algn="ctr"/>
            <a:r>
              <a:rPr altLang="en-US" b="1" lang="zh-CN" smtClean="0" sz="8800">
                <a:solidFill>
                  <a:srgbClr val="D1E751"/>
                </a:solidFill>
                <a:latin charset="-122" pitchFamily="34" typeface="微软雅黑"/>
                <a:ea charset="-122" pitchFamily="34" typeface="微软雅黑"/>
                <a:sym charset="-122" pitchFamily="34" typeface="微软雅黑"/>
              </a:rPr>
              <a:t>视觉化</a:t>
            </a:r>
          </a:p>
        </p:txBody>
      </p:sp>
      <p:sp>
        <p:nvSpPr>
          <p:cNvPr id="5" name="标题 1"/>
          <p:cNvSpPr>
            <a:spLocks noChangeArrowheads="1" noGrp="1"/>
          </p:cNvSpPr>
          <p:nvPr/>
        </p:nvSpPr>
        <p:spPr bwMode="auto">
          <a:xfrm>
            <a:off x="539750" y="3903191"/>
            <a:ext cx="8208963" cy="1470025"/>
          </a:xfrm>
          <a:prstGeom prst="rect">
            <a:avLst/>
          </a:prstGeom>
          <a:noFill/>
          <a:ln w="9525">
            <a:noFill/>
            <a:miter lim="800000"/>
          </a:ln>
        </p:spPr>
        <p:txBody>
          <a:bodyPr anchor="ctr"/>
          <a:lstStyle/>
          <a:p>
            <a:endParaRPr altLang="zh-CN" b="1" lang="zh-CN" sz="3200">
              <a:solidFill>
                <a:srgbClr val="4C4C4C"/>
              </a:solidFill>
              <a:effectLst/>
              <a:latin charset="-122" pitchFamily="34" typeface="微软雅黑"/>
              <a:ea charset="-122" pitchFamily="34" typeface="微软雅黑"/>
              <a:sym charset="-122" pitchFamily="34" typeface="微软雅黑"/>
            </a:endParaRPr>
          </a:p>
        </p:txBody>
      </p:sp>
      <p:sp>
        <p:nvSpPr>
          <p:cNvPr id="6" name="Text Box 4"/>
          <p:cNvSpPr txBox="1">
            <a:spLocks noChangeArrowheads="1"/>
          </p:cNvSpPr>
          <p:nvPr/>
        </p:nvSpPr>
        <p:spPr bwMode="auto">
          <a:xfrm>
            <a:off x="468313" y="4364707"/>
            <a:ext cx="8207375" cy="579120"/>
          </a:xfrm>
          <a:prstGeom prst="rect">
            <a:avLst/>
          </a:prstGeom>
          <a:noFill/>
          <a:ln w="9525">
            <a:noFill/>
            <a:miter lim="800000"/>
          </a:ln>
        </p:spPr>
        <p:txBody>
          <a:bodyPr wrap="square">
            <a:spAutoFit/>
          </a:bodyPr>
          <a:lstStyle/>
          <a:p>
            <a:pPr algn="ctr"/>
            <a:r>
              <a:rPr altLang="en-US" b="1" lang="zh-CN" smtClean="0" sz="3200">
                <a:solidFill>
                  <a:srgbClr val="4C4C4C"/>
                </a:solidFill>
                <a:effectLst/>
                <a:latin charset="-122" pitchFamily="34" typeface="微软雅黑"/>
                <a:ea charset="-122" pitchFamily="34" typeface="微软雅黑"/>
                <a:sym charset="-122" pitchFamily="34" typeface="微软雅黑"/>
              </a:rPr>
              <a:t>把概念或数据翻译成图（图片/图表）</a:t>
            </a:r>
          </a:p>
        </p:txBody>
      </p:sp>
      <p:sp>
        <p:nvSpPr>
          <p:cNvPr id="8" name="标题 5"/>
          <p:cNvSpPr txBox="1"/>
          <p:nvPr/>
        </p:nvSpPr>
        <p:spPr>
          <a:xfrm>
            <a:off x="457200" y="333374"/>
            <a:ext cx="8218488" cy="791369"/>
          </a:xfrm>
          <a:prstGeom prst="rect">
            <a:avLst/>
          </a:prstGeom>
        </p:spPr>
        <p:txBody>
          <a:bodyPr anchor="ctr" bIns="45720" lIns="91440" rIns="91440" rtlCol="0" tIns="45720" vert="horz">
            <a:norm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400" u="none">
                <a:ln>
                  <a:noFill/>
                </a:ln>
                <a:solidFill>
                  <a:srgbClr val="3399FF"/>
                </a:solidFill>
                <a:effectLst/>
                <a:uLnTx/>
                <a:uFillTx/>
                <a:latin charset="-122" pitchFamily="34" typeface="微软雅黑"/>
                <a:ea charset="-122" pitchFamily="34" typeface="微软雅黑"/>
                <a:cs typeface="+mj-cs"/>
              </a:rPr>
              <a:t>PPT教材的制作原则二</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7" presetSubtype="0">
                                  <p:stCondLst>
                                    <p:cond delay="0"/>
                                  </p:stCondLst>
                                  <p:iterate type="lt">
                                    <p:tmPct val="50000"/>
                                  </p:iterate>
                                  <p:childTnLst>
                                    <p:set>
                                      <p:cBhvr>
                                        <p:cTn dur="1" fill="hold" id="13">
                                          <p:stCondLst>
                                            <p:cond delay="0"/>
                                          </p:stCondLst>
                                        </p:cTn>
                                        <p:tgtEl>
                                          <p:spTgt spid="6"/>
                                        </p:tgtEl>
                                        <p:attrNameLst>
                                          <p:attrName>style.visibility</p:attrName>
                                        </p:attrNameLst>
                                      </p:cBhvr>
                                      <p:to>
                                        <p:strVal val="visible"/>
                                      </p:to>
                                    </p:set>
                                    <p:anim calcmode="discrete" valueType="clr">
                                      <p:cBhvr override="childStyle">
                                        <p:cTn dur="80" id="14"/>
                                        <p:tgtEl>
                                          <p:spTgt spid="6"/>
                                        </p:tgtEl>
                                        <p:attrNameLst>
                                          <p:attrName>style.color</p:attrName>
                                        </p:attrNameLst>
                                      </p:cBhvr>
                                      <p:tavLst>
                                        <p:tav tm="0">
                                          <p:val>
                                            <p:clrVal>
                                              <a:schemeClr val="tx1"/>
                                            </p:clrVal>
                                          </p:val>
                                        </p:tav>
                                        <p:tav tm="50000">
                                          <p:val>
                                            <p:clrVal>
                                              <a:schemeClr val="bg2"/>
                                            </p:clrVal>
                                          </p:val>
                                        </p:tav>
                                      </p:tavLst>
                                    </p:anim>
                                    <p:anim calcmode="discrete" valueType="clr">
                                      <p:cBhvr>
                                        <p:cTn dur="80" id="15"/>
                                        <p:tgtEl>
                                          <p:spTgt spid="6"/>
                                        </p:tgtEl>
                                        <p:attrNameLst>
                                          <p:attrName>fillcolor</p:attrName>
                                        </p:attrNameLst>
                                      </p:cBhvr>
                                      <p:tavLst>
                                        <p:tav tm="0">
                                          <p:val>
                                            <p:clrVal>
                                              <a:schemeClr val="accent2"/>
                                            </p:clrVal>
                                          </p:val>
                                        </p:tav>
                                        <p:tav tm="50000">
                                          <p:val>
                                            <p:clrVal>
                                              <a:schemeClr val="hlink"/>
                                            </p:clrVal>
                                          </p:val>
                                        </p:tav>
                                      </p:tavLst>
                                    </p:anim>
                                    <p:set>
                                      <p:cBhvr>
                                        <p:cTn dur="80" id="16"/>
                                        <p:tgtEl>
                                          <p:spTgt spid="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pic>
        <p:nvPicPr>
          <p:cNvPr descr="455.jpg" id="6" name="图片 5"/>
          <p:cNvPicPr>
            <a:picLocks noChangeAspect="1"/>
          </p:cNvPicPr>
          <p:nvPr/>
        </p:nvPicPr>
        <p:blipFill>
          <a:blip r:embed="rId3"/>
          <a:srcRect b="31421" l="35437" r="27163" t="17003"/>
          <a:stretch>
            <a:fillRect/>
          </a:stretch>
        </p:blipFill>
        <p:spPr>
          <a:xfrm flipH="1">
            <a:off x="5724128" y="3717032"/>
            <a:ext cx="3419872" cy="3140967"/>
          </a:xfrm>
          <a:prstGeom prst="rect">
            <a:avLst/>
          </a:prstGeom>
        </p:spPr>
      </p:pic>
      <p:sp>
        <p:nvSpPr>
          <p:cNvPr id="38914" name="Rectangle 2"/>
          <p:cNvSpPr>
            <a:spLocks noChangeArrowheads="1" noGrp="1"/>
          </p:cNvSpPr>
          <p:nvPr>
            <p:ph type="title"/>
          </p:nvPr>
        </p:nvSpPr>
        <p:spPr>
          <a:xfrm>
            <a:off x="323528" y="1412776"/>
            <a:ext cx="5832648" cy="3744416"/>
          </a:xfrm>
          <a:noFill/>
          <a:ln>
            <a:noFill/>
          </a:ln>
          <a:effectLst/>
        </p:spPr>
        <p:txBody>
          <a:bodyPr>
            <a:normAutofit/>
          </a:bodyPr>
          <a:lstStyle/>
          <a:p>
            <a:r>
              <a:rPr lang="en-US" sz="15000">
                <a:solidFill>
                  <a:srgbClr val="D1E751"/>
                </a:solidFill>
                <a:latin charset="-122" pitchFamily="34" typeface="微软雅黑"/>
              </a:rPr>
              <a:t>70%</a:t>
            </a:r>
          </a:p>
        </p:txBody>
      </p:sp>
      <p:sp>
        <p:nvSpPr>
          <p:cNvPr id="5" name="标题 5"/>
          <p:cNvSpPr txBox="1"/>
          <p:nvPr/>
        </p:nvSpPr>
        <p:spPr>
          <a:xfrm>
            <a:off x="457200" y="333374"/>
            <a:ext cx="8218488" cy="791369"/>
          </a:xfrm>
          <a:prstGeom prst="rect">
            <a:avLst/>
          </a:prstGeom>
        </p:spPr>
        <p:txBody>
          <a:bodyPr anchor="ctr" bIns="45720" lIns="91440" rIns="91440" rtlCol="0" tIns="45720" vert="horz">
            <a:norm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rgbClr val="3399FF"/>
                </a:solidFill>
                <a:effectLst/>
                <a:uLnTx/>
                <a:uFillTx/>
                <a:latin charset="-122" pitchFamily="34" typeface="微软雅黑"/>
                <a:ea charset="-122" pitchFamily="34" typeface="微软雅黑"/>
                <a:cs typeface="+mj-cs"/>
              </a:rPr>
              <a:t>视觉思维</a:t>
            </a:r>
          </a:p>
        </p:txBody>
      </p:sp>
      <p:grpSp>
        <p:nvGrpSpPr>
          <p:cNvPr id="13" name="组合 12"/>
          <p:cNvGrpSpPr/>
          <p:nvPr/>
        </p:nvGrpSpPr>
        <p:grpSpPr>
          <a:xfrm>
            <a:off x="5004048" y="1340768"/>
            <a:ext cx="3503712" cy="2664296"/>
            <a:chOff x="5004048" y="1340768"/>
            <a:chExt cx="3503712" cy="2664296"/>
          </a:xfrm>
        </p:grpSpPr>
        <p:sp>
          <p:nvSpPr>
            <p:cNvPr id="8" name="云形 7"/>
            <p:cNvSpPr/>
            <p:nvPr/>
          </p:nvSpPr>
          <p:spPr>
            <a:xfrm>
              <a:off x="5004048" y="1340768"/>
              <a:ext cx="3456384" cy="2664296"/>
            </a:xfrm>
            <a:prstGeom prst="cloud">
              <a:avLst/>
            </a:prstGeom>
            <a:noFill/>
            <a:ln>
              <a:solidFill>
                <a:srgbClr val="33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9" name="图表 8"/>
            <p:cNvGraphicFramePr/>
            <p:nvPr/>
          </p:nvGraphicFramePr>
          <p:xfrm>
            <a:off x="5004048" y="1772816"/>
            <a:ext cx="3503712" cy="1687736"/>
          </p:xfrm>
          <a:graphic>
            <a:graphicData uri="http://schemas.openxmlformats.org/drawingml/2006/chart">
              <c:chart xmlns:c="http://schemas.openxmlformats.org/drawingml/2006/chart" r:id="rId4"/>
            </a:graphicData>
          </a:graphic>
        </p:graphicFrame>
        <p:sp>
          <p:nvSpPr>
            <p:cNvPr id="11" name="椭圆 10"/>
            <p:cNvSpPr/>
            <p:nvPr/>
          </p:nvSpPr>
          <p:spPr>
            <a:xfrm rot="20179736">
              <a:off x="7879075" y="3547756"/>
              <a:ext cx="322310" cy="250300"/>
            </a:xfrm>
            <a:prstGeom prst="ellipse">
              <a:avLst/>
            </a:prstGeom>
            <a:noFill/>
            <a:ln>
              <a:solidFill>
                <a:srgbClr val="33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300" id="1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sp>
        <p:nvSpPr>
          <p:cNvPr id="48130" name="Text Box 2"/>
          <p:cNvSpPr txBox="1">
            <a:spLocks noChangeArrowheads="1"/>
          </p:cNvSpPr>
          <p:nvPr/>
        </p:nvSpPr>
        <p:spPr bwMode="auto">
          <a:xfrm>
            <a:off x="1853441" y="1859340"/>
            <a:ext cx="5420043" cy="1310640"/>
          </a:xfrm>
          <a:prstGeom prst="rect">
            <a:avLst/>
          </a:prstGeom>
          <a:noFill/>
          <a:ln w="9525">
            <a:noFill/>
            <a:miter lim="800000"/>
          </a:ln>
          <a:effectLst/>
        </p:spPr>
        <p:txBody>
          <a:bodyPr wrap="none">
            <a:spAutoFit/>
          </a:bodyPr>
          <a:lstStyle/>
          <a:p>
            <a:pPr algn="ctr"/>
            <a:r>
              <a:rPr altLang="en-US" b="1" lang="zh-CN" sz="4000">
                <a:effectLst/>
                <a:latin charset="-122" pitchFamily="34" typeface="微软雅黑"/>
                <a:ea charset="-122" pitchFamily="34" typeface="微软雅黑"/>
              </a:rPr>
              <a:t>80/20法则</a:t>
            </a:r>
          </a:p>
          <a:p>
            <a:pPr algn="ctr"/>
            <a:r>
              <a:rPr altLang="en-US" b="1" lang="zh-CN" sz="4000">
                <a:effectLst/>
                <a:latin charset="-122" pitchFamily="34" typeface="微软雅黑"/>
                <a:ea charset="-122" pitchFamily="34" typeface="微软雅黑"/>
              </a:rPr>
              <a:t>（帕列托Pareto法则）</a:t>
            </a:r>
          </a:p>
        </p:txBody>
      </p:sp>
      <p:sp>
        <p:nvSpPr>
          <p:cNvPr id="48131" name="Text Box 3"/>
          <p:cNvSpPr txBox="1">
            <a:spLocks noChangeArrowheads="1"/>
          </p:cNvSpPr>
          <p:nvPr/>
        </p:nvSpPr>
        <p:spPr bwMode="auto">
          <a:xfrm>
            <a:off x="1187450" y="3519488"/>
            <a:ext cx="7188200" cy="2042160"/>
          </a:xfrm>
          <a:prstGeom prst="rect">
            <a:avLst/>
          </a:prstGeom>
          <a:noFill/>
          <a:ln w="9525">
            <a:noFill/>
            <a:miter lim="800000"/>
          </a:ln>
          <a:effectLst/>
        </p:spPr>
        <p:txBody>
          <a:bodyPr>
            <a:spAutoFit/>
          </a:bodyPr>
          <a:lstStyle/>
          <a:p>
            <a:r>
              <a:rPr altLang="en-US" lang="zh-CN" sz="3200">
                <a:effectLst/>
                <a:latin charset="-122" pitchFamily="34" typeface="微软雅黑"/>
                <a:ea charset="-122" pitchFamily="34" typeface="微软雅黑"/>
              </a:rPr>
              <a:t>在因和果、投入和产出、努力和收获之间，存在着不平衡关系：80%的收获来自20%的努力，其他80%的投入只带来20%的产出</a:t>
            </a:r>
          </a:p>
        </p:txBody>
      </p:sp>
      <p:sp>
        <p:nvSpPr>
          <p:cNvPr id="48132" name="Rectangle 4"/>
          <p:cNvSpPr>
            <a:spLocks noChangeArrowheads="1"/>
          </p:cNvSpPr>
          <p:nvPr/>
        </p:nvSpPr>
        <p:spPr bwMode="auto">
          <a:xfrm>
            <a:off x="466725" y="1773238"/>
            <a:ext cx="8208963" cy="4465637"/>
          </a:xfrm>
          <a:prstGeom prst="rect">
            <a:avLst/>
          </a:prstGeom>
          <a:noFill/>
          <a:ln cmpd="sng" w="9525">
            <a:solidFill>
              <a:schemeClr val="tx1"/>
            </a:solidFill>
            <a:miter lim="800000"/>
          </a:ln>
          <a:effectLst/>
        </p:spPr>
        <p:txBody>
          <a:bodyPr anchor="ctr"/>
          <a:lstStyle/>
          <a:p>
            <a:endParaRPr altLang="en-US" lang="zh-CN"/>
          </a:p>
        </p:txBody>
      </p:sp>
      <p:sp>
        <p:nvSpPr>
          <p:cNvPr id="5" name="标题 4"/>
          <p:cNvSpPr txBox="1"/>
          <p:nvPr/>
        </p:nvSpPr>
        <p:spPr>
          <a:xfrm>
            <a:off x="457200" y="333374"/>
            <a:ext cx="8218488" cy="791369"/>
          </a:xfrm>
          <a:prstGeom prst="rect">
            <a:avLst/>
          </a:prstGeom>
        </p:spPr>
        <p:txBody>
          <a:bodyPr anchor="ctr" bIns="45720" lIns="91440" rIns="91440" rtlCol="0" tIns="45720" vert="horz">
            <a:norm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rgbClr val="3399FF"/>
                </a:solidFill>
                <a:effectLst/>
                <a:uLnTx/>
                <a:uFillTx/>
                <a:latin charset="-122" pitchFamily="34" typeface="微软雅黑"/>
                <a:ea charset="-122" pitchFamily="34" typeface="微软雅黑"/>
                <a:cs typeface="+mj-cs"/>
              </a:rPr>
              <a:t>实例：把文字翻译成图</a:t>
            </a:r>
          </a:p>
        </p:txBody>
      </p:sp>
      <p:sp>
        <p:nvSpPr>
          <p:cNvPr id="6" name="线形标注 1(带边框和强调线) 5"/>
          <p:cNvSpPr/>
          <p:nvPr/>
        </p:nvSpPr>
        <p:spPr bwMode="auto">
          <a:xfrm>
            <a:off x="7631064" y="1125538"/>
            <a:ext cx="1044624" cy="576064"/>
          </a:xfrm>
          <a:prstGeom prst="accentBorderCallout1">
            <a:avLst>
              <a:gd fmla="val 18750" name="adj1"/>
              <a:gd fmla="val -8333" name="adj2"/>
              <a:gd fmla="val 162040" name="adj3"/>
              <a:gd fmla="val -54061" name="adj4"/>
            </a:avLst>
          </a:prstGeom>
          <a:solidFill>
            <a:schemeClr val="bg1"/>
          </a:solidFill>
          <a:ln algn="ctr" cap="flat" cmpd="sng" w="9525">
            <a:solidFill>
              <a:srgbClr val="3399FF"/>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defTabSz="914400" eaLnBrk="0" fontAlgn="base" hangingPunct="0" indent="0" latinLnBrk="0" marL="0" marR="0" rtl="0">
              <a:lnSpc>
                <a:spcPct val="100000"/>
              </a:lnSpc>
              <a:spcBef>
                <a:spcPct val="0"/>
              </a:spcBef>
              <a:spcAft>
                <a:spcPct val="0"/>
              </a:spcAft>
              <a:buClrTx/>
              <a:buSzTx/>
              <a:buFontTx/>
              <a:buNone/>
            </a:pPr>
            <a:r>
              <a:rPr altLang="en-US" b="1" baseline="0" cap="none" i="0" kumimoji="0" lang="zh-CN" normalizeH="0" smtClean="0" strike="noStrike" sz="3200" u="none">
                <a:ln>
                  <a:noFill/>
                </a:ln>
                <a:solidFill>
                  <a:srgbClr val="D1E751"/>
                </a:solidFill>
                <a:latin charset="-122" pitchFamily="34" typeface="微软雅黑"/>
                <a:ea charset="-122" pitchFamily="34" typeface="微软雅黑"/>
              </a:rPr>
              <a:t>原稿</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154" name="Text Box 2"/>
          <p:cNvSpPr txBox="1">
            <a:spLocks noChangeArrowheads="1"/>
          </p:cNvSpPr>
          <p:nvPr/>
        </p:nvSpPr>
        <p:spPr bwMode="auto">
          <a:xfrm>
            <a:off x="1" y="331788"/>
            <a:ext cx="9144000" cy="822960"/>
          </a:xfrm>
          <a:prstGeom prst="rect">
            <a:avLst/>
          </a:prstGeom>
          <a:noFill/>
          <a:ln w="9525">
            <a:noFill/>
            <a:miter lim="800000"/>
          </a:ln>
          <a:effectLst/>
        </p:spPr>
        <p:txBody>
          <a:bodyPr wrap="square">
            <a:spAutoFit/>
          </a:bodyPr>
          <a:lstStyle/>
          <a:p>
            <a:pPr algn="ctr"/>
            <a:r>
              <a:rPr altLang="en-US" b="1" lang="zh-CN" sz="4800">
                <a:solidFill>
                  <a:srgbClr val="3399FF"/>
                </a:solidFill>
                <a:effectLst/>
                <a:latin charset="-122" pitchFamily="34" typeface="微软雅黑"/>
                <a:ea charset="-122" pitchFamily="34" typeface="微软雅黑"/>
              </a:rPr>
              <a:t>80/20法则</a:t>
            </a:r>
          </a:p>
        </p:txBody>
      </p:sp>
      <p:graphicFrame>
        <p:nvGraphicFramePr>
          <p:cNvPr id="4" name="图表 3"/>
          <p:cNvGraphicFramePr/>
          <p:nvPr/>
        </p:nvGraphicFramePr>
        <p:xfrm>
          <a:off x="1331640" y="1700808"/>
          <a:ext cx="6456040" cy="4608512"/>
        </p:xfrm>
        <a:graphic>
          <a:graphicData uri="http://schemas.openxmlformats.org/drawingml/2006/chart">
            <c:chart xmlns:c="http://schemas.openxmlformats.org/drawingml/2006/chart" r:id="rId3"/>
          </a:graphicData>
        </a:graphic>
      </p:graphicFrame>
      <p:sp>
        <p:nvSpPr>
          <p:cNvPr id="5" name="TextBox 4"/>
          <p:cNvSpPr txBox="1"/>
          <p:nvPr/>
        </p:nvSpPr>
        <p:spPr>
          <a:xfrm>
            <a:off x="3923928" y="4149080"/>
            <a:ext cx="1944216" cy="1005840"/>
          </a:xfrm>
          <a:prstGeom prst="rect">
            <a:avLst/>
          </a:prstGeom>
          <a:noFill/>
        </p:spPr>
        <p:txBody>
          <a:bodyPr rtlCol="0" wrap="square">
            <a:spAutoFit/>
          </a:bodyPr>
          <a:lstStyle/>
          <a:p>
            <a:r>
              <a:rPr altLang="zh-CN" b="1" lang="en-US" smtClean="0" sz="6000">
                <a:solidFill>
                  <a:schemeClr val="bg1"/>
                </a:solidFill>
                <a:latin charset="0" pitchFamily="34" typeface="Arial"/>
                <a:cs charset="0" pitchFamily="34" typeface="Arial"/>
              </a:rPr>
              <a:t>80%</a:t>
            </a:r>
          </a:p>
        </p:txBody>
      </p:sp>
      <p:sp>
        <p:nvSpPr>
          <p:cNvPr id="6" name="TextBox 5"/>
          <p:cNvSpPr txBox="1"/>
          <p:nvPr/>
        </p:nvSpPr>
        <p:spPr>
          <a:xfrm>
            <a:off x="2843808" y="2485345"/>
            <a:ext cx="1800200" cy="1005840"/>
          </a:xfrm>
          <a:prstGeom prst="rect">
            <a:avLst/>
          </a:prstGeom>
          <a:noFill/>
        </p:spPr>
        <p:txBody>
          <a:bodyPr rtlCol="0" wrap="square">
            <a:spAutoFit/>
          </a:bodyPr>
          <a:lstStyle/>
          <a:p>
            <a:r>
              <a:rPr altLang="zh-CN" b="1" lang="en-US" smtClean="0" sz="6000">
                <a:solidFill>
                  <a:srgbClr val="4C4C4C"/>
                </a:solidFill>
                <a:latin charset="0" pitchFamily="34" typeface="Arial"/>
                <a:cs charset="0" pitchFamily="34" typeface="Arial"/>
              </a:rPr>
              <a:t>20%</a:t>
            </a:r>
          </a:p>
        </p:txBody>
      </p:sp>
    </p:spTree>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zh-CN" lang="en-US" smtClean="0"/>
              <a:t>2分钟小练习</a:t>
            </a:r>
          </a:p>
        </p:txBody>
      </p:sp>
      <p:pic>
        <p:nvPicPr>
          <p:cNvPr descr="http:/www.logosky.net/image12/pictureppt/pictureppt09.jpg" id="67586" name="Picture 2"/>
          <p:cNvPicPr>
            <a:picLocks noChangeArrowheads="1" noChangeAspect="1" noGrp="1"/>
          </p:cNvPicPr>
          <p:nvPr>
            <p:ph idx="1"/>
          </p:nvPr>
        </p:nvPicPr>
        <p:blipFill>
          <a:blip r:embed="rId4" r:link="rId3"/>
          <a:stretch>
            <a:fillRect/>
          </a:stretch>
        </p:blipFill>
        <p:spPr>
          <a:xfrm>
            <a:off x="3491880" y="2571505"/>
            <a:ext cx="5183808" cy="3953120"/>
          </a:xfrm>
          <a:noFill/>
        </p:spPr>
      </p:pic>
      <p:sp>
        <p:nvSpPr>
          <p:cNvPr id="4" name="内容占位符 2"/>
          <p:cNvSpPr txBox="1"/>
          <p:nvPr/>
        </p:nvSpPr>
        <p:spPr>
          <a:xfrm>
            <a:off x="457200" y="1773238"/>
            <a:ext cx="8218488" cy="4751388"/>
          </a:xfrm>
          <a:prstGeom prst="rect">
            <a:avLst/>
          </a:prstGeom>
        </p:spPr>
        <p:txBody>
          <a:bodyPr bIns="45720" lIns="91440" rIns="91440" rtlCol="0" tIns="45720" vert="horz">
            <a:normAutofit/>
          </a:bodyPr>
          <a:lstStyle/>
          <a:p>
            <a:pPr algn="l" defTabSz="914400" eaLnBrk="1" fontAlgn="auto" hangingPunct="1" indent="-342900" latinLnBrk="0" lvl="0" marL="0" marR="0" rtl="0">
              <a:lnSpc>
                <a:spcPct val="100000"/>
              </a:lnSpc>
              <a:spcBef>
                <a:spcPct val="0"/>
              </a:spcBef>
              <a:spcAft>
                <a:spcPts val="600"/>
              </a:spcAft>
              <a:buClrTx/>
              <a:buSzTx/>
              <a:buFont charset="0" pitchFamily="34" typeface="Arial"/>
              <a:buNone/>
              <a:defRPr/>
            </a:pPr>
            <a:r>
              <a:rPr altLang="en-US" b="0" baseline="0" cap="none" i="0" kern="1200" kumimoji="0" lang="zh-CN" noProof="0" normalizeH="0" smtClean="0" spc="0" strike="noStrike" sz="3200" u="none">
                <a:ln>
                  <a:noFill/>
                </a:ln>
                <a:solidFill>
                  <a:srgbClr val="4C4C4C"/>
                </a:solidFill>
                <a:effectLst/>
                <a:uLnTx/>
                <a:uFillTx/>
                <a:latin charset="-122" pitchFamily="34" typeface="微软雅黑"/>
                <a:ea charset="-122" pitchFamily="34" typeface="微软雅黑"/>
                <a:cs typeface="+mn-cs"/>
              </a:rPr>
              <a:t>为主题“是什么让你与众不同”配一幅图。</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TW" smtClean="0"/>
              <a:t>成人学习特点</a:t>
            </a:r>
          </a:p>
        </p:txBody>
      </p:sp>
      <p:sp>
        <p:nvSpPr>
          <p:cNvPr id="3" name="内容占位符 2"/>
          <p:cNvSpPr>
            <a:spLocks noGrp="1"/>
          </p:cNvSpPr>
          <p:nvPr>
            <p:ph idx="1"/>
          </p:nvPr>
        </p:nvSpPr>
        <p:spPr>
          <a:xfrm>
            <a:off x="457200" y="1773238"/>
            <a:ext cx="8218488" cy="4751388"/>
          </a:xfrm>
        </p:spPr>
        <p:txBody>
          <a:bodyPr/>
          <a:lstStyle/>
          <a:p>
            <a:r>
              <a:rPr altLang="zh-CN" lang="en-US" smtClean="0"/>
              <a:t>1、注意力集中不易长时间维持</a:t>
            </a:r>
          </a:p>
        </p:txBody>
      </p:sp>
      <p:sp>
        <p:nvSpPr>
          <p:cNvPr id="6" name="矩形 5"/>
          <p:cNvSpPr/>
          <p:nvPr/>
        </p:nvSpPr>
        <p:spPr>
          <a:xfrm>
            <a:off x="613865" y="3573016"/>
            <a:ext cx="3958135" cy="1005840"/>
          </a:xfrm>
          <a:prstGeom prst="rect">
            <a:avLst/>
          </a:prstGeom>
        </p:spPr>
        <p:txBody>
          <a:bodyPr wrap="square">
            <a:spAutoFit/>
          </a:bodyPr>
          <a:lstStyle/>
          <a:p>
            <a:r>
              <a:rPr altLang="zh-CN" b="1" lang="en-US" smtClean="0" sz="6000">
                <a:solidFill>
                  <a:srgbClr val="D1E751"/>
                </a:solidFill>
                <a:effectLst>
                  <a:reflection algn="bl" blurRad="6350" dir="5400000" endA="300" endPos="45500" rotWithShape="0" stA="55000" sy="-100000"/>
                </a:effectLst>
                <a:latin charset="-122" pitchFamily="34" typeface="微软雅黑"/>
                <a:ea charset="-122" pitchFamily="34" typeface="微软雅黑"/>
              </a:rPr>
              <a:t>15-25分钟</a:t>
            </a:r>
          </a:p>
        </p:txBody>
      </p:sp>
      <p:pic>
        <p:nvPicPr>
          <p:cNvPr descr="秒表手.png" id="7" name="图片 6"/>
          <p:cNvPicPr>
            <a:picLocks noChangeAspect="1"/>
          </p:cNvPicPr>
          <p:nvPr/>
        </p:nvPicPr>
        <p:blipFill>
          <a:blip r:embed="rId3"/>
          <a:stretch>
            <a:fillRect/>
          </a:stretch>
        </p:blipFill>
        <p:spPr>
          <a:xfrm>
            <a:off x="4932040" y="2564904"/>
            <a:ext cx="4211960" cy="3705258"/>
          </a:xfrm>
          <a:prstGeom prst="rect">
            <a:avLst/>
          </a:prstGeom>
        </p:spPr>
      </p:pic>
    </p:spTree>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标题 6"/>
          <p:cNvSpPr>
            <a:spLocks noGrp="1"/>
          </p:cNvSpPr>
          <p:nvPr>
            <p:ph type="title"/>
          </p:nvPr>
        </p:nvSpPr>
        <p:spPr>
          <a:solidFill>
            <a:schemeClr val="bg1"/>
          </a:solidFill>
          <a:ln>
            <a:noFill/>
          </a:ln>
        </p:spPr>
        <p:txBody>
          <a:bodyPr/>
          <a:lstStyle/>
          <a:p>
            <a:r>
              <a:rPr altLang="en-US" lang="zh-CN" smtClean="0"/>
              <a:t>综合实例：幻灯片的分类</a:t>
            </a:r>
          </a:p>
        </p:txBody>
      </p:sp>
      <p:sp>
        <p:nvSpPr>
          <p:cNvPr id="8" name="内容占位符 7"/>
          <p:cNvSpPr>
            <a:spLocks noGrp="1"/>
          </p:cNvSpPr>
          <p:nvPr>
            <p:ph idx="1"/>
          </p:nvPr>
        </p:nvSpPr>
        <p:spPr>
          <a:xfrm>
            <a:off x="457200" y="1773238"/>
            <a:ext cx="8218488" cy="4751388"/>
          </a:xfrm>
          <a:ln>
            <a:solidFill>
              <a:srgbClr val="4C4C4C"/>
            </a:solidFill>
          </a:ln>
        </p:spPr>
        <p:txBody>
          <a:bodyPr>
            <a:normAutofit lnSpcReduction="10000"/>
          </a:bodyPr>
          <a:lstStyle/>
          <a:p>
            <a:r>
              <a:rPr altLang="zh-CN" lang="en-US" smtClean="0" sz="1600"/>
              <a:t>       slide film(物理性的)</a:t>
            </a:r>
            <a:br>
              <a:rPr altLang="zh-CN" lang="en-US" smtClean="0" sz="1600"/>
            </a:br>
            <a:r>
              <a:rPr altLang="zh-CN" lang="en-US" smtClean="0" sz="1600"/>
              <a:t>　　念书的时候老师幻灯片教学的时候经常用的投影机给我们观看的一幅幅照片,这种幻灯片多半是用透明正片装进放映机放映，照相相片称作照相幻灯片，彩色照片称作彩色幻灯片，现在黑白不存在反转片，所以要从负片晒成正片，几乎都是用彩色反转片进行拍摄，主流是用35毫米大小，一片一片地装填。成卷的幻灯片叫做长条幻灯片。</a:t>
            </a:r>
            <a:br>
              <a:rPr altLang="zh-CN" lang="en-US" smtClean="0" sz="1600"/>
            </a:br>
          </a:p>
          <a:p>
            <a:r>
              <a:rPr altLang="zh-CN" lang="en-US" smtClean="0" sz="1600"/>
              <a:t>　　lantern slides(电子文档性的)</a:t>
            </a:r>
            <a:br>
              <a:rPr altLang="zh-CN" lang="en-US" smtClean="0" sz="1600"/>
            </a:br>
            <a:r>
              <a:rPr altLang="zh-CN" lang="en-US" smtClean="0" sz="1600"/>
              <a:t>　　是一种由文字，图片，等制作出来加上一些特效动态显示效果.</a:t>
            </a:r>
            <a:br>
              <a:rPr altLang="zh-CN" lang="en-US" smtClean="0" sz="1600"/>
            </a:br>
            <a:r>
              <a:rPr altLang="zh-CN" lang="en-US" smtClean="0" sz="1600"/>
              <a:t>　　它是利用Microsoft的PowerPoint制作出来的一种PPT格式文件。简单的说来,就是你在做演讲的时候放给别人看的一种图文并茂的图片,用来更加直接,直观的阐述你的观点,使听众更加容易理解的辅助工具.如果你是在做商务的,那么Power Point一定将成为你需要的工具. </a:t>
            </a:r>
            <a:br>
              <a:rPr altLang="zh-CN" lang="en-US" smtClean="0" sz="1600"/>
            </a:br>
            <a:r>
              <a:rPr altLang="zh-CN" lang="en-US" smtClean="0" sz="1600"/>
              <a:t>　　它可以利用Office下的PowerPoint查看，当然也可以用其他的查看器，比如Windows自带的浏览软件或Acdsee等等。</a:t>
            </a:r>
            <a:br>
              <a:rPr altLang="zh-CN" lang="en-US" smtClean="0" sz="1600"/>
            </a:br>
          </a:p>
          <a:p>
            <a:r>
              <a:rPr altLang="zh-CN" lang="en-US" smtClean="0" sz="1600"/>
              <a:t>　　其他类的幻灯片</a:t>
            </a:r>
            <a:br>
              <a:rPr altLang="zh-CN" lang="en-US" smtClean="0" sz="1600"/>
            </a:br>
            <a:r>
              <a:rPr altLang="zh-CN" lang="en-US" smtClean="0" sz="1600"/>
              <a:t>　　计算机发展到现在,使许多固有的东西发生了很多变化,幻灯片也不例外,现在有用flash制作的,有各种特效的幻灯片,也有通过HTML程序来实现图片播放的幻灯片,还有很多很多我们经常看到的不同类型的幻灯片!</a:t>
            </a:r>
          </a:p>
        </p:txBody>
      </p:sp>
      <p:sp>
        <p:nvSpPr>
          <p:cNvPr id="4" name="线形标注 1(带边框和强调线) 3"/>
          <p:cNvSpPr/>
          <p:nvPr/>
        </p:nvSpPr>
        <p:spPr bwMode="auto">
          <a:xfrm>
            <a:off x="7452320" y="1125538"/>
            <a:ext cx="1044624" cy="576064"/>
          </a:xfrm>
          <a:prstGeom prst="accentBorderCallout1">
            <a:avLst>
              <a:gd fmla="val 18750" name="adj1"/>
              <a:gd fmla="val -8333" name="adj2"/>
              <a:gd fmla="val 116994" name="adj3"/>
              <a:gd fmla="val -63524" name="adj4"/>
            </a:avLst>
          </a:prstGeom>
          <a:solidFill>
            <a:schemeClr val="bg1"/>
          </a:solidFill>
          <a:ln algn="ctr" cap="flat" cmpd="sng" w="9525">
            <a:solidFill>
              <a:srgbClr val="3399FF"/>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defTabSz="914400" eaLnBrk="0" fontAlgn="base" hangingPunct="0" indent="0" latinLnBrk="0" marL="0" marR="0" rtl="0">
              <a:lnSpc>
                <a:spcPct val="100000"/>
              </a:lnSpc>
              <a:spcBef>
                <a:spcPct val="0"/>
              </a:spcBef>
              <a:spcAft>
                <a:spcPct val="0"/>
              </a:spcAft>
              <a:buClrTx/>
              <a:buSzTx/>
              <a:buFontTx/>
              <a:buNone/>
            </a:pPr>
            <a:r>
              <a:rPr altLang="en-US" b="1" baseline="0" cap="none" i="0" kumimoji="0" lang="zh-CN" normalizeH="0" smtClean="0" strike="noStrike" sz="3200" u="none">
                <a:ln>
                  <a:noFill/>
                </a:ln>
                <a:solidFill>
                  <a:srgbClr val="D1E751"/>
                </a:solidFill>
                <a:latin charset="-122" pitchFamily="34" typeface="微软雅黑"/>
                <a:ea charset="-122" pitchFamily="34" typeface="微软雅黑"/>
              </a:rPr>
              <a:t>原稿</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bwMode="auto">
          <a:xfrm>
            <a:off x="1074854" y="4437111"/>
            <a:ext cx="1834478" cy="640080"/>
          </a:xfrm>
          <a:prstGeom prst="roundRect">
            <a:avLst/>
          </a:prstGeom>
          <a:solidFill>
            <a:srgbClr val="3399FF"/>
          </a:solidFill>
          <a:ln>
            <a:noFill/>
          </a:ln>
          <a:scene3d>
            <a:camera prst="orthographicFront"/>
            <a:lightRig dir="t" rig="threePt"/>
          </a:scene3d>
        </p:spPr>
        <p:txBody>
          <a:bodyPr rtlCol="0" wrap="square">
            <a:spAutoFit/>
          </a:bodyPr>
          <a:lstStyle/>
          <a:p>
            <a:pPr algn="ctr"/>
            <a:r>
              <a:rPr altLang="zh-CN" lang="en-US" smtClean="0">
                <a:solidFill>
                  <a:schemeClr val="bg1"/>
                </a:solidFill>
                <a:latin charset="-122" pitchFamily="34" typeface="微软雅黑"/>
                <a:ea charset="-122" pitchFamily="34" typeface="微软雅黑"/>
              </a:rPr>
              <a:t>slide film</a:t>
            </a:r>
          </a:p>
          <a:p>
            <a:pPr algn="ctr"/>
            <a:r>
              <a:rPr altLang="zh-CN" lang="en-US" smtClean="0">
                <a:solidFill>
                  <a:schemeClr val="bg1"/>
                </a:solidFill>
                <a:latin charset="-122" pitchFamily="34" typeface="微软雅黑"/>
                <a:ea charset="-122" pitchFamily="34" typeface="微软雅黑"/>
              </a:rPr>
              <a:t>(物理性的)</a:t>
            </a:r>
          </a:p>
        </p:txBody>
      </p:sp>
      <p:sp>
        <p:nvSpPr>
          <p:cNvPr id="6" name="TextBox 5"/>
          <p:cNvSpPr txBox="1"/>
          <p:nvPr/>
        </p:nvSpPr>
        <p:spPr bwMode="auto">
          <a:xfrm>
            <a:off x="3326981" y="4442021"/>
            <a:ext cx="2208928" cy="640080"/>
          </a:xfrm>
          <a:prstGeom prst="roundRect">
            <a:avLst/>
          </a:prstGeom>
          <a:solidFill>
            <a:srgbClr val="4C4C4C"/>
          </a:solidFill>
          <a:scene3d>
            <a:camera prst="orthographicFront"/>
            <a:lightRig dir="t" rig="threePt"/>
          </a:scene3d>
        </p:spPr>
        <p:txBody>
          <a:bodyPr rtlCol="0" wrap="square">
            <a:spAutoFit/>
          </a:bodyPr>
          <a:lstStyle/>
          <a:p>
            <a:pPr algn="ctr">
              <a:buClr>
                <a:schemeClr val="hlink"/>
              </a:buClr>
              <a:defRPr/>
            </a:pPr>
            <a:r>
              <a:rPr altLang="zh-CN" lang="en-US" smtClean="0">
                <a:solidFill>
                  <a:schemeClr val="bg1"/>
                </a:solidFill>
                <a:effectLst/>
                <a:latin charset="-122" pitchFamily="34" typeface="微软雅黑"/>
                <a:ea charset="-122" pitchFamily="34" typeface="微软雅黑"/>
              </a:rPr>
              <a:t>lantern slides</a:t>
            </a:r>
          </a:p>
          <a:p>
            <a:pPr algn="ctr">
              <a:buClr>
                <a:schemeClr val="hlink"/>
              </a:buClr>
              <a:defRPr/>
            </a:pPr>
            <a:r>
              <a:rPr altLang="zh-CN" lang="en-US" smtClean="0">
                <a:solidFill>
                  <a:schemeClr val="bg1"/>
                </a:solidFill>
                <a:effectLst/>
                <a:latin charset="-122" pitchFamily="34" typeface="微软雅黑"/>
                <a:ea charset="-122" pitchFamily="34" typeface="微软雅黑"/>
              </a:rPr>
              <a:t>(电子文档性的)</a:t>
            </a:r>
          </a:p>
        </p:txBody>
      </p:sp>
      <p:sp>
        <p:nvSpPr>
          <p:cNvPr id="25" name="TextBox 24"/>
          <p:cNvSpPr txBox="1"/>
          <p:nvPr/>
        </p:nvSpPr>
        <p:spPr bwMode="auto">
          <a:xfrm>
            <a:off x="5953079" y="4437111"/>
            <a:ext cx="2208448" cy="640080"/>
          </a:xfrm>
          <a:prstGeom prst="roundRect">
            <a:avLst/>
          </a:prstGeom>
          <a:solidFill>
            <a:srgbClr val="D1E751"/>
          </a:solidFill>
          <a:scene3d>
            <a:camera prst="orthographicFront"/>
            <a:lightRig dir="t" rig="threePt"/>
          </a:scene3d>
        </p:spPr>
        <p:txBody>
          <a:bodyPr rtlCol="0" wrap="square">
            <a:spAutoFit/>
          </a:bodyPr>
          <a:lstStyle/>
          <a:p>
            <a:pPr algn="ctr">
              <a:buClr>
                <a:schemeClr val="hlink"/>
              </a:buClr>
              <a:defRPr/>
            </a:pPr>
            <a:endParaRPr altLang="zh-CN" lang="en-US" smtClean="0">
              <a:solidFill>
                <a:srgbClr val="4C4C4C"/>
              </a:solidFill>
              <a:effectLst/>
              <a:latin charset="-122" pitchFamily="34" typeface="微软雅黑"/>
              <a:ea charset="-122" pitchFamily="34" typeface="微软雅黑"/>
            </a:endParaRPr>
          </a:p>
          <a:p>
            <a:pPr algn="ctr">
              <a:buClr>
                <a:schemeClr val="hlink"/>
              </a:buClr>
              <a:defRPr/>
            </a:pPr>
            <a:r>
              <a:rPr altLang="zh-CN" lang="en-US" smtClean="0">
                <a:solidFill>
                  <a:srgbClr val="4C4C4C"/>
                </a:solidFill>
                <a:effectLst/>
                <a:latin charset="-122" pitchFamily="34" typeface="微软雅黑"/>
                <a:ea charset="-122" pitchFamily="34" typeface="微软雅黑"/>
              </a:rPr>
              <a:t>其他类的幻灯片</a:t>
            </a:r>
          </a:p>
        </p:txBody>
      </p:sp>
      <p:pic>
        <p:nvPicPr>
          <p:cNvPr descr="J:\图标\新图标汇总\20071141383749.png" id="7170" name="Picture 2"/>
          <p:cNvPicPr>
            <a:picLocks noChangeArrowheads="1" noChangeAspect="1"/>
          </p:cNvPicPr>
          <p:nvPr/>
        </p:nvPicPr>
        <p:blipFill>
          <a:blip r:embed="rId2"/>
          <a:stretch>
            <a:fillRect/>
          </a:stretch>
        </p:blipFill>
        <p:spPr bwMode="auto">
          <a:xfrm>
            <a:off x="1331640" y="2781442"/>
            <a:ext cx="1511654" cy="1511654"/>
          </a:xfrm>
          <a:prstGeom prst="rect">
            <a:avLst/>
          </a:prstGeom>
          <a:noFill/>
        </p:spPr>
      </p:pic>
      <p:pic>
        <p:nvPicPr>
          <p:cNvPr descr="J:\图标\新图标汇总\200711444551591.png" id="7172" name="Picture 4"/>
          <p:cNvPicPr>
            <a:picLocks noChangeArrowheads="1" noChangeAspect="1"/>
          </p:cNvPicPr>
          <p:nvPr/>
        </p:nvPicPr>
        <p:blipFill>
          <a:blip r:embed="rId3"/>
          <a:stretch>
            <a:fillRect/>
          </a:stretch>
        </p:blipFill>
        <p:spPr bwMode="auto">
          <a:xfrm>
            <a:off x="6436371" y="2962195"/>
            <a:ext cx="1266286" cy="1266286"/>
          </a:xfrm>
          <a:prstGeom prst="rect">
            <a:avLst/>
          </a:prstGeom>
          <a:noFill/>
        </p:spPr>
      </p:pic>
      <p:pic>
        <p:nvPicPr>
          <p:cNvPr descr="J:\图标\新图标汇总\200711444923736.png" id="7173" name="Picture 5"/>
          <p:cNvPicPr>
            <a:picLocks noChangeArrowheads="1" noChangeAspect="1"/>
          </p:cNvPicPr>
          <p:nvPr/>
        </p:nvPicPr>
        <p:blipFill>
          <a:blip r:embed="rId4"/>
          <a:stretch>
            <a:fillRect/>
          </a:stretch>
        </p:blipFill>
        <p:spPr bwMode="auto">
          <a:xfrm>
            <a:off x="3896184" y="2944679"/>
            <a:ext cx="1301322" cy="1301320"/>
          </a:xfrm>
          <a:prstGeom prst="rect">
            <a:avLst/>
          </a:prstGeom>
          <a:noFill/>
        </p:spPr>
      </p:pic>
      <p:sp>
        <p:nvSpPr>
          <p:cNvPr id="16" name="矩形 15"/>
          <p:cNvSpPr/>
          <p:nvPr/>
        </p:nvSpPr>
        <p:spPr>
          <a:xfrm>
            <a:off x="2956560" y="1125538"/>
            <a:ext cx="3230880" cy="701040"/>
          </a:xfrm>
          <a:prstGeom prst="rect">
            <a:avLst/>
          </a:prstGeom>
        </p:spPr>
        <p:txBody>
          <a:bodyPr wrap="none">
            <a:spAutoFit/>
          </a:bodyPr>
          <a:lstStyle/>
          <a:p>
            <a:pPr algn="ctr"/>
            <a:r>
              <a:rPr altLang="en-US" b="1" lang="zh-CN" smtClean="0" sz="4000">
                <a:solidFill>
                  <a:srgbClr val="3399FF"/>
                </a:solidFill>
                <a:latin charset="-122" pitchFamily="34" typeface="微软雅黑"/>
                <a:ea charset="-122" pitchFamily="34" typeface="微软雅黑"/>
              </a:rPr>
              <a:t>幻灯片的分类</a:t>
            </a:r>
          </a:p>
        </p:txBody>
      </p:sp>
      <p:sp>
        <p:nvSpPr>
          <p:cNvPr id="21" name="矩形 20"/>
          <p:cNvSpPr/>
          <p:nvPr/>
        </p:nvSpPr>
        <p:spPr>
          <a:xfrm>
            <a:off x="468313" y="333375"/>
            <a:ext cx="8207375" cy="6119813"/>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7170"/>
                                        </p:tgtEl>
                                        <p:attrNameLst>
                                          <p:attrName>style.visibility</p:attrName>
                                        </p:attrNameLst>
                                      </p:cBhvr>
                                      <p:to>
                                        <p:strVal val="visible"/>
                                      </p:to>
                                    </p:set>
                                    <p:animEffect filter="fade" transition="in">
                                      <p:cBhvr>
                                        <p:cTn dur="500" id="7"/>
                                        <p:tgtEl>
                                          <p:spTgt spid="7170"/>
                                        </p:tgtEl>
                                      </p:cBhvr>
                                    </p:animEffect>
                                    <p:anim calcmode="lin" valueType="num">
                                      <p:cBhvr>
                                        <p:cTn dur="500" fill="hold" id="8"/>
                                        <p:tgtEl>
                                          <p:spTgt spid="7170"/>
                                        </p:tgtEl>
                                        <p:attrNameLst>
                                          <p:attrName>ppt_x</p:attrName>
                                        </p:attrNameLst>
                                      </p:cBhvr>
                                      <p:tavLst>
                                        <p:tav tm="0">
                                          <p:val>
                                            <p:strVal val="#ppt_x"/>
                                          </p:val>
                                        </p:tav>
                                        <p:tav tm="100000">
                                          <p:val>
                                            <p:strVal val="#ppt_x"/>
                                          </p:val>
                                        </p:tav>
                                      </p:tavLst>
                                    </p:anim>
                                    <p:anim calcmode="lin" valueType="num">
                                      <p:cBhvr>
                                        <p:cTn dur="500" fill="hold" id="9"/>
                                        <p:tgtEl>
                                          <p:spTgt spid="7170"/>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7" presetSubtype="0">
                                  <p:stCondLst>
                                    <p:cond delay="0"/>
                                  </p:stCondLst>
                                  <p:childTnLst>
                                    <p:set>
                                      <p:cBhvr>
                                        <p:cTn dur="1" fill="hold" id="16">
                                          <p:stCondLst>
                                            <p:cond delay="0"/>
                                          </p:stCondLst>
                                        </p:cTn>
                                        <p:tgtEl>
                                          <p:spTgt spid="7173"/>
                                        </p:tgtEl>
                                        <p:attrNameLst>
                                          <p:attrName>style.visibility</p:attrName>
                                        </p:attrNameLst>
                                      </p:cBhvr>
                                      <p:to>
                                        <p:strVal val="visible"/>
                                      </p:to>
                                    </p:set>
                                    <p:animEffect filter="fade" transition="in">
                                      <p:cBhvr>
                                        <p:cTn dur="500" id="17"/>
                                        <p:tgtEl>
                                          <p:spTgt spid="7173"/>
                                        </p:tgtEl>
                                      </p:cBhvr>
                                    </p:animEffect>
                                    <p:anim calcmode="lin" valueType="num">
                                      <p:cBhvr>
                                        <p:cTn dur="500" fill="hold" id="18"/>
                                        <p:tgtEl>
                                          <p:spTgt spid="7173"/>
                                        </p:tgtEl>
                                        <p:attrNameLst>
                                          <p:attrName>ppt_x</p:attrName>
                                        </p:attrNameLst>
                                      </p:cBhvr>
                                      <p:tavLst>
                                        <p:tav tm="0">
                                          <p:val>
                                            <p:strVal val="#ppt_x"/>
                                          </p:val>
                                        </p:tav>
                                        <p:tav tm="100000">
                                          <p:val>
                                            <p:strVal val="#ppt_x"/>
                                          </p:val>
                                        </p:tav>
                                      </p:tavLst>
                                    </p:anim>
                                    <p:anim calcmode="lin" valueType="num">
                                      <p:cBhvr>
                                        <p:cTn dur="500" fill="hold" id="19"/>
                                        <p:tgtEl>
                                          <p:spTgt spid="7173"/>
                                        </p:tgtEl>
                                        <p:attrNameLst>
                                          <p:attrName>ppt_y</p:attrName>
                                        </p:attrNameLst>
                                      </p:cBhvr>
                                      <p:tavLst>
                                        <p:tav tm="0">
                                          <p:val>
                                            <p:strVal val="#ppt_y-.1"/>
                                          </p:val>
                                        </p:tav>
                                        <p:tav tm="100000">
                                          <p:val>
                                            <p:strVal val="#ppt_y"/>
                                          </p:val>
                                        </p:tav>
                                      </p:tavLst>
                                    </p:anim>
                                  </p:childTnLst>
                                </p:cTn>
                              </p:par>
                              <p:par>
                                <p:cTn fill="hold" grpId="0" id="20" nodeType="with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47" presetSubtype="0">
                                  <p:stCondLst>
                                    <p:cond delay="0"/>
                                  </p:stCondLst>
                                  <p:childTnLst>
                                    <p:set>
                                      <p:cBhvr>
                                        <p:cTn dur="1" fill="hold" id="26">
                                          <p:stCondLst>
                                            <p:cond delay="0"/>
                                          </p:stCondLst>
                                        </p:cTn>
                                        <p:tgtEl>
                                          <p:spTgt spid="7172"/>
                                        </p:tgtEl>
                                        <p:attrNameLst>
                                          <p:attrName>style.visibility</p:attrName>
                                        </p:attrNameLst>
                                      </p:cBhvr>
                                      <p:to>
                                        <p:strVal val="visible"/>
                                      </p:to>
                                    </p:set>
                                    <p:animEffect filter="fade" transition="in">
                                      <p:cBhvr>
                                        <p:cTn dur="500" id="27"/>
                                        <p:tgtEl>
                                          <p:spTgt spid="7172"/>
                                        </p:tgtEl>
                                      </p:cBhvr>
                                    </p:animEffect>
                                    <p:anim calcmode="lin" valueType="num">
                                      <p:cBhvr>
                                        <p:cTn dur="500" fill="hold" id="28"/>
                                        <p:tgtEl>
                                          <p:spTgt spid="7172"/>
                                        </p:tgtEl>
                                        <p:attrNameLst>
                                          <p:attrName>ppt_x</p:attrName>
                                        </p:attrNameLst>
                                      </p:cBhvr>
                                      <p:tavLst>
                                        <p:tav tm="0">
                                          <p:val>
                                            <p:strVal val="#ppt_x"/>
                                          </p:val>
                                        </p:tav>
                                        <p:tav tm="100000">
                                          <p:val>
                                            <p:strVal val="#ppt_x"/>
                                          </p:val>
                                        </p:tav>
                                      </p:tavLst>
                                    </p:anim>
                                    <p:anim calcmode="lin" valueType="num">
                                      <p:cBhvr>
                                        <p:cTn dur="500" fill="hold" id="29"/>
                                        <p:tgtEl>
                                          <p:spTgt spid="7172"/>
                                        </p:tgtEl>
                                        <p:attrNameLst>
                                          <p:attrName>ppt_y</p:attrName>
                                        </p:attrNameLst>
                                      </p:cBhvr>
                                      <p:tavLst>
                                        <p:tav tm="0">
                                          <p:val>
                                            <p:strVal val="#ppt_y-.1"/>
                                          </p:val>
                                        </p:tav>
                                        <p:tav tm="100000">
                                          <p:val>
                                            <p:strVal val="#ppt_y"/>
                                          </p:val>
                                        </p:tav>
                                      </p:tavLst>
                                    </p:anim>
                                  </p:childTnLst>
                                </p:cTn>
                              </p:par>
                              <p:par>
                                <p:cTn fill="hold" grpId="0" id="30" nodeType="withEffect" presetClass="entr" presetID="10"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25"/>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92.jpg" id="48" name="图片 47"/>
          <p:cNvPicPr>
            <a:picLocks noChangeAspect="1"/>
          </p:cNvPicPr>
          <p:nvPr/>
        </p:nvPicPr>
        <p:blipFill>
          <a:blip r:embed="rId2"/>
          <a:stretch>
            <a:fillRect/>
          </a:stretch>
        </p:blipFill>
        <p:spPr>
          <a:xfrm>
            <a:off x="0" y="1"/>
            <a:ext cx="9143999" cy="6857999"/>
          </a:xfrm>
          <a:prstGeom prst="rect">
            <a:avLst/>
          </a:prstGeom>
        </p:spPr>
      </p:pic>
      <p:sp>
        <p:nvSpPr>
          <p:cNvPr id="43" name="灯片编号占位符 42"/>
          <p:cNvSpPr>
            <a:spLocks noGrp="1"/>
          </p:cNvSpPr>
          <p:nvPr>
            <p:ph idx="12" sz="quarter" type="sldNum"/>
          </p:nvPr>
        </p:nvSpPr>
        <p:spPr>
          <a:noFill/>
        </p:spPr>
        <p:txBody>
          <a:bodyPr/>
          <a:lstStyle/>
          <a:p>
            <a:pPr>
              <a:defRPr/>
            </a:pPr>
            <a:fld id="{A57311E2-AE8A-4366-8503-591A0636FA35}" type="slidenum">
              <a:rPr altLang="en-US" b="1" lang="zh-CN" smtClean="0"/>
              <a:pPr>
                <a:defRPr/>
              </a:pPr>
              <a:t>42</a:t>
            </a:fld>
          </a:p>
        </p:txBody>
      </p:sp>
      <p:sp>
        <p:nvSpPr>
          <p:cNvPr id="45" name="标题 44"/>
          <p:cNvSpPr>
            <a:spLocks noGrp="1"/>
          </p:cNvSpPr>
          <p:nvPr>
            <p:ph type="title"/>
          </p:nvPr>
        </p:nvSpPr>
        <p:spPr>
          <a:xfrm>
            <a:off x="3707904" y="548680"/>
            <a:ext cx="4896544" cy="1512168"/>
          </a:xfrm>
        </p:spPr>
        <p:txBody>
          <a:bodyPr/>
          <a:lstStyle/>
          <a:p>
            <a:pPr algn="r"/>
            <a:r>
              <a:rPr altLang="en-US" lang="zh-CN" smtClean="0" sz="6600">
                <a:solidFill>
                  <a:srgbClr val="FFFFFF"/>
                </a:solidFill>
              </a:rPr>
              <a:t>休息时间</a:t>
            </a:r>
          </a:p>
        </p:txBody>
      </p:sp>
    </p:spTree>
  </p:cSld>
  <p:clrMapOvr>
    <a:masterClrMapping/>
  </p:clrMapOvr>
  <p:transition>
    <p:wipe dir="r"/>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72.jpg" id="6" name="图片 5"/>
          <p:cNvPicPr>
            <a:picLocks noChangeAspect="1"/>
          </p:cNvPicPr>
          <p:nvPr/>
        </p:nvPicPr>
        <p:blipFill>
          <a:blip r:embed="rId3"/>
          <a:srcRect b="9956" t="16968"/>
          <a:stretch>
            <a:fillRect/>
          </a:stretch>
        </p:blipFill>
        <p:spPr>
          <a:xfrm>
            <a:off x="468313" y="1125538"/>
            <a:ext cx="7776095" cy="4751734"/>
          </a:xfrm>
          <a:prstGeom prst="rect">
            <a:avLst/>
          </a:prstGeom>
        </p:spPr>
      </p:pic>
      <p:sp>
        <p:nvSpPr>
          <p:cNvPr id="114691" name="Rectangle 3"/>
          <p:cNvSpPr>
            <a:spLocks noChangeArrowheads="1" noGrp="1"/>
          </p:cNvSpPr>
          <p:nvPr>
            <p:ph idx="1" type="body"/>
          </p:nvPr>
        </p:nvSpPr>
        <p:spPr>
          <a:xfrm>
            <a:off x="2987824" y="2204864"/>
            <a:ext cx="4752528" cy="792088"/>
          </a:xfrm>
        </p:spPr>
        <p:txBody>
          <a:bodyPr>
            <a:noAutofit/>
          </a:bodyPr>
          <a:lstStyle/>
          <a:p>
            <a:pPr>
              <a:buFont charset="2" pitchFamily="2" typeface="Wingdings"/>
              <a:buNone/>
            </a:pPr>
            <a:r>
              <a:rPr altLang="en-US" b="1" lang="zh-CN" smtClean="0" sz="4400">
                <a:solidFill>
                  <a:srgbClr val="3399FF"/>
                </a:solidFill>
              </a:rPr>
              <a:t>       课堂授课技巧</a:t>
            </a:r>
          </a:p>
        </p:txBody>
      </p:sp>
      <p:sp>
        <p:nvSpPr>
          <p:cNvPr id="4" name="圆角矩形 3"/>
          <p:cNvSpPr/>
          <p:nvPr/>
        </p:nvSpPr>
        <p:spPr>
          <a:xfrm>
            <a:off x="3059832" y="2204864"/>
            <a:ext cx="792088" cy="792088"/>
          </a:xfrm>
          <a:prstGeom prst="roundRect">
            <a:avLst>
              <a:gd fmla="val 8322" name="adj"/>
            </a:avLst>
          </a:prstGeom>
          <a:solidFill>
            <a:srgbClr val="D1E751"/>
          </a:solidFill>
        </p:spPr>
        <p:style>
          <a:lnRef idx="3">
            <a:schemeClr val="lt1"/>
          </a:lnRef>
          <a:fillRef idx="1">
            <a:schemeClr val="accent3"/>
          </a:fillRef>
          <a:effectRef idx="1">
            <a:schemeClr val="accent3"/>
          </a:effectRef>
          <a:fontRef idx="minor">
            <a:schemeClr val="lt1"/>
          </a:fontRef>
        </p:style>
        <p:txBody>
          <a:bodyPr anchor="ctr" rtlCol="0"/>
          <a:lstStyle/>
          <a:p>
            <a:pPr algn="ctr"/>
            <a:r>
              <a:rPr altLang="zh-CN" lang="en-US" smtClean="0" sz="4800">
                <a:latin charset="0" pitchFamily="34" typeface="Arial Black"/>
              </a:rPr>
              <a:t>5</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14691">
                                            <p:txEl>
                                              <p:pRg end="0" st="0"/>
                                            </p:txEl>
                                          </p:spTgt>
                                        </p:tgtEl>
                                        <p:attrNameLst>
                                          <p:attrName>style.visibility</p:attrName>
                                        </p:attrNameLst>
                                      </p:cBhvr>
                                      <p:to>
                                        <p:strVal val="visible"/>
                                      </p:to>
                                    </p:set>
                                    <p:anim calcmode="lin" valueType="num">
                                      <p:cBhvr additive="base">
                                        <p:cTn dur="200" fill="hold" id="7"/>
                                        <p:tgtEl>
                                          <p:spTgt spid="114691">
                                            <p:txEl>
                                              <p:pRg end="0" st="0"/>
                                            </p:txEl>
                                          </p:spTgt>
                                        </p:tgtEl>
                                        <p:attrNameLst>
                                          <p:attrName>ppt_x</p:attrName>
                                        </p:attrNameLst>
                                      </p:cBhvr>
                                      <p:tavLst>
                                        <p:tav tm="0">
                                          <p:val>
                                            <p:strVal val="1+#ppt_w/2"/>
                                          </p:val>
                                        </p:tav>
                                        <p:tav tm="100000">
                                          <p:val>
                                            <p:strVal val="#ppt_x"/>
                                          </p:val>
                                        </p:tav>
                                      </p:tavLst>
                                    </p:anim>
                                    <p:anim calcmode="lin" valueType="num">
                                      <p:cBhvr additive="base">
                                        <p:cTn dur="200" fill="hold" id="8"/>
                                        <p:tgtEl>
                                          <p:spTgt spid="114691">
                                            <p:txEl>
                                              <p:pRg end="0" st="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200" fill="hold" id="11"/>
                                        <p:tgtEl>
                                          <p:spTgt spid="4"/>
                                        </p:tgtEl>
                                        <p:attrNameLst>
                                          <p:attrName>ppt_x</p:attrName>
                                        </p:attrNameLst>
                                      </p:cBhvr>
                                      <p:tavLst>
                                        <p:tav tm="0">
                                          <p:val>
                                            <p:strVal val="0-#ppt_w/2"/>
                                          </p:val>
                                        </p:tav>
                                        <p:tav tm="100000">
                                          <p:val>
                                            <p:strVal val="#ppt_x"/>
                                          </p:val>
                                        </p:tav>
                                      </p:tavLst>
                                    </p:anim>
                                    <p:anim calcmode="lin" valueType="num">
                                      <p:cBhvr additive="base">
                                        <p:cTn dur="2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4691"/>
      <p:bldP grpId="0" spid="4"/>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带红色面纱的女人.jpg" id="26" name="图片 25"/>
          <p:cNvPicPr>
            <a:picLocks noChangeAspect="1"/>
          </p:cNvPicPr>
          <p:nvPr/>
        </p:nvPicPr>
        <p:blipFill>
          <a:blip r:embed="rId3">
            <a:lum/>
          </a:blip>
          <a:srcRect r="-11"/>
          <a:stretch>
            <a:fillRect/>
          </a:stretch>
        </p:blipFill>
        <p:spPr>
          <a:xfrm>
            <a:off x="0" y="0"/>
            <a:ext cx="9145016" cy="6858000"/>
          </a:xfrm>
          <a:prstGeom prst="rect">
            <a:avLst/>
          </a:prstGeom>
        </p:spPr>
      </p:pic>
      <p:sp>
        <p:nvSpPr>
          <p:cNvPr id="2" name="标题 1"/>
          <p:cNvSpPr>
            <a:spLocks noGrp="1"/>
          </p:cNvSpPr>
          <p:nvPr>
            <p:ph type="title"/>
          </p:nvPr>
        </p:nvSpPr>
        <p:spPr/>
        <p:txBody>
          <a:bodyPr/>
          <a:lstStyle/>
          <a:p>
            <a:r>
              <a:rPr altLang="en-US" lang="zh-CN" smtClean="0">
                <a:solidFill>
                  <a:srgbClr val="D1E751"/>
                </a:solidFill>
              </a:rPr>
              <a:t>你最害怕什么？</a:t>
            </a:r>
          </a:p>
        </p:txBody>
      </p:sp>
      <p:sp>
        <p:nvSpPr>
          <p:cNvPr id="27" name="矩形 26"/>
          <p:cNvSpPr/>
          <p:nvPr/>
        </p:nvSpPr>
        <p:spPr>
          <a:xfrm>
            <a:off x="0" y="1773238"/>
            <a:ext cx="9144000" cy="467995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324297" y="2160149"/>
            <a:ext cx="6191919" cy="584775"/>
            <a:chOff x="1403648" y="2132856"/>
            <a:chExt cx="6191919" cy="584775"/>
          </a:xfrm>
        </p:grpSpPr>
        <p:sp>
          <p:nvSpPr>
            <p:cNvPr id="4" name="矩形 3"/>
            <p:cNvSpPr/>
            <p:nvPr/>
          </p:nvSpPr>
          <p:spPr>
            <a:xfrm>
              <a:off x="2987824" y="2209219"/>
              <a:ext cx="3168352" cy="432048"/>
            </a:xfrm>
            <a:prstGeom prst="rect">
              <a:avLst/>
            </a:prstGeom>
            <a:solidFill>
              <a:srgbClr val="D1E751"/>
            </a:solidFill>
            <a:ln>
              <a:solidFill>
                <a:srgbClr val="D1E7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1403648" y="2132856"/>
              <a:ext cx="1295375" cy="579120"/>
            </a:xfrm>
            <a:prstGeom prst="rect">
              <a:avLst/>
            </a:prstGeom>
            <a:noFill/>
          </p:spPr>
          <p:txBody>
            <a:bodyPr rtlCol="0" wrap="square">
              <a:spAutoFit/>
            </a:bodyPr>
            <a:lstStyle/>
            <a:p>
              <a:pPr algn="r"/>
              <a:r>
                <a:rPr altLang="en-US" lang="zh-CN" smtClean="0" sz="3200">
                  <a:latin charset="-122" pitchFamily="34" typeface="微软雅黑"/>
                  <a:ea charset="-122" pitchFamily="34" typeface="微软雅黑"/>
                </a:rPr>
                <a:t>演讲</a:t>
              </a:r>
            </a:p>
          </p:txBody>
        </p:sp>
        <p:sp>
          <p:nvSpPr>
            <p:cNvPr id="13" name="TextBox 12"/>
            <p:cNvSpPr txBox="1"/>
            <p:nvPr/>
          </p:nvSpPr>
          <p:spPr>
            <a:xfrm>
              <a:off x="6300192" y="2132856"/>
              <a:ext cx="1295375" cy="579120"/>
            </a:xfrm>
            <a:prstGeom prst="rect">
              <a:avLst/>
            </a:prstGeom>
            <a:noFill/>
          </p:spPr>
          <p:txBody>
            <a:bodyPr rtlCol="0" wrap="square">
              <a:spAutoFit/>
            </a:bodyPr>
            <a:lstStyle/>
            <a:p>
              <a:r>
                <a:rPr altLang="zh-CN" lang="en-US" smtClean="0" sz="3200">
                  <a:latin charset="-122" pitchFamily="34" typeface="微软雅黑"/>
                  <a:ea charset="-122" pitchFamily="34" typeface="微软雅黑"/>
                </a:rPr>
                <a:t>35%</a:t>
              </a:r>
            </a:p>
          </p:txBody>
        </p:sp>
      </p:grpSp>
      <p:grpSp>
        <p:nvGrpSpPr>
          <p:cNvPr id="22" name="组合 21"/>
          <p:cNvGrpSpPr/>
          <p:nvPr/>
        </p:nvGrpSpPr>
        <p:grpSpPr>
          <a:xfrm>
            <a:off x="252289" y="3762327"/>
            <a:ext cx="5183807" cy="584775"/>
            <a:chOff x="1331640" y="3789040"/>
            <a:chExt cx="5183807" cy="584775"/>
          </a:xfrm>
        </p:grpSpPr>
        <p:sp>
          <p:nvSpPr>
            <p:cNvPr id="7" name="矩形 6"/>
            <p:cNvSpPr/>
            <p:nvPr/>
          </p:nvSpPr>
          <p:spPr>
            <a:xfrm>
              <a:off x="2987824" y="3865403"/>
              <a:ext cx="1584176"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1331640" y="3789040"/>
              <a:ext cx="1367383" cy="579120"/>
            </a:xfrm>
            <a:prstGeom prst="rect">
              <a:avLst/>
            </a:prstGeom>
            <a:noFill/>
          </p:spPr>
          <p:txBody>
            <a:bodyPr rtlCol="0" wrap="square">
              <a:spAutoFit/>
            </a:bodyPr>
            <a:lstStyle/>
            <a:p>
              <a:pPr algn="r"/>
              <a:r>
                <a:rPr altLang="en-US" lang="zh-CN" smtClean="0" sz="3200">
                  <a:latin charset="-122" pitchFamily="34" typeface="微软雅黑"/>
                  <a:ea charset="-122" pitchFamily="34" typeface="微软雅黑"/>
                </a:rPr>
                <a:t>贫穷</a:t>
              </a:r>
            </a:p>
          </p:txBody>
        </p:sp>
        <p:sp>
          <p:nvSpPr>
            <p:cNvPr id="15" name="TextBox 14"/>
            <p:cNvSpPr txBox="1"/>
            <p:nvPr/>
          </p:nvSpPr>
          <p:spPr>
            <a:xfrm>
              <a:off x="5220072" y="3789040"/>
              <a:ext cx="1295375" cy="579120"/>
            </a:xfrm>
            <a:prstGeom prst="rect">
              <a:avLst/>
            </a:prstGeom>
            <a:noFill/>
          </p:spPr>
          <p:txBody>
            <a:bodyPr rtlCol="0" wrap="square">
              <a:spAutoFit/>
            </a:bodyPr>
            <a:lstStyle/>
            <a:p>
              <a:r>
                <a:rPr altLang="zh-CN" lang="en-US" smtClean="0" sz="3200">
                  <a:latin charset="-122" pitchFamily="34" typeface="微软雅黑"/>
                  <a:ea charset="-122" pitchFamily="34" typeface="微软雅黑"/>
                </a:rPr>
                <a:t>15%</a:t>
              </a:r>
            </a:p>
          </p:txBody>
        </p:sp>
      </p:grpSp>
      <p:grpSp>
        <p:nvGrpSpPr>
          <p:cNvPr id="23" name="组合 22"/>
          <p:cNvGrpSpPr/>
          <p:nvPr/>
        </p:nvGrpSpPr>
        <p:grpSpPr>
          <a:xfrm>
            <a:off x="324297" y="4563416"/>
            <a:ext cx="4679751" cy="584775"/>
            <a:chOff x="1403648" y="4581128"/>
            <a:chExt cx="4679751" cy="584775"/>
          </a:xfrm>
        </p:grpSpPr>
        <p:sp>
          <p:nvSpPr>
            <p:cNvPr id="8" name="矩形 7"/>
            <p:cNvSpPr/>
            <p:nvPr/>
          </p:nvSpPr>
          <p:spPr>
            <a:xfrm>
              <a:off x="2987824" y="4657491"/>
              <a:ext cx="1296144"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a:xfrm>
              <a:off x="1403648" y="4581128"/>
              <a:ext cx="1295375" cy="579120"/>
            </a:xfrm>
            <a:prstGeom prst="rect">
              <a:avLst/>
            </a:prstGeom>
            <a:noFill/>
          </p:spPr>
          <p:txBody>
            <a:bodyPr rtlCol="0" wrap="square">
              <a:spAutoFit/>
            </a:bodyPr>
            <a:lstStyle/>
            <a:p>
              <a:pPr algn="r"/>
              <a:r>
                <a:rPr altLang="en-US" lang="zh-CN" smtClean="0" sz="3200">
                  <a:latin charset="-122" pitchFamily="34" typeface="微软雅黑"/>
                  <a:ea charset="-122" pitchFamily="34" typeface="微软雅黑"/>
                </a:rPr>
                <a:t>疾病</a:t>
              </a:r>
            </a:p>
          </p:txBody>
        </p:sp>
        <p:sp>
          <p:nvSpPr>
            <p:cNvPr id="16" name="TextBox 15"/>
            <p:cNvSpPr txBox="1"/>
            <p:nvPr/>
          </p:nvSpPr>
          <p:spPr>
            <a:xfrm>
              <a:off x="4788024" y="4581128"/>
              <a:ext cx="1295375" cy="579120"/>
            </a:xfrm>
            <a:prstGeom prst="rect">
              <a:avLst/>
            </a:prstGeom>
            <a:noFill/>
          </p:spPr>
          <p:txBody>
            <a:bodyPr rtlCol="0" wrap="square">
              <a:spAutoFit/>
            </a:bodyPr>
            <a:lstStyle/>
            <a:p>
              <a:r>
                <a:rPr altLang="zh-CN" lang="en-US" smtClean="0" sz="3200">
                  <a:latin charset="-122" pitchFamily="34" typeface="微软雅黑"/>
                  <a:ea charset="-122" pitchFamily="34" typeface="微软雅黑"/>
                </a:rPr>
                <a:t>12%</a:t>
              </a:r>
            </a:p>
          </p:txBody>
        </p:sp>
      </p:grpSp>
      <p:grpSp>
        <p:nvGrpSpPr>
          <p:cNvPr id="24" name="组合 23"/>
          <p:cNvGrpSpPr/>
          <p:nvPr/>
        </p:nvGrpSpPr>
        <p:grpSpPr>
          <a:xfrm>
            <a:off x="252289" y="5364505"/>
            <a:ext cx="4175695" cy="584775"/>
            <a:chOff x="1331640" y="5337212"/>
            <a:chExt cx="4175695" cy="584775"/>
          </a:xfrm>
        </p:grpSpPr>
        <p:sp>
          <p:nvSpPr>
            <p:cNvPr id="17" name="TextBox 16"/>
            <p:cNvSpPr txBox="1"/>
            <p:nvPr/>
          </p:nvSpPr>
          <p:spPr>
            <a:xfrm>
              <a:off x="1331640" y="5337211"/>
              <a:ext cx="1367383" cy="579120"/>
            </a:xfrm>
            <a:prstGeom prst="rect">
              <a:avLst/>
            </a:prstGeom>
            <a:noFill/>
          </p:spPr>
          <p:txBody>
            <a:bodyPr rtlCol="0" wrap="square">
              <a:spAutoFit/>
            </a:bodyPr>
            <a:lstStyle/>
            <a:p>
              <a:pPr algn="r"/>
              <a:r>
                <a:rPr altLang="en-US" lang="zh-CN" smtClean="0" sz="3200">
                  <a:latin charset="-122" pitchFamily="34" typeface="微软雅黑"/>
                  <a:ea charset="-122" pitchFamily="34" typeface="微软雅黑"/>
                </a:rPr>
                <a:t>其他</a:t>
              </a:r>
            </a:p>
          </p:txBody>
        </p:sp>
        <p:sp>
          <p:nvSpPr>
            <p:cNvPr id="18" name="矩形 17"/>
            <p:cNvSpPr/>
            <p:nvPr/>
          </p:nvSpPr>
          <p:spPr>
            <a:xfrm>
              <a:off x="2987824" y="5413575"/>
              <a:ext cx="1008112"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4211960" y="5337211"/>
              <a:ext cx="1295375" cy="579120"/>
            </a:xfrm>
            <a:prstGeom prst="rect">
              <a:avLst/>
            </a:prstGeom>
            <a:noFill/>
          </p:spPr>
          <p:txBody>
            <a:bodyPr rtlCol="0" wrap="square">
              <a:spAutoFit/>
            </a:bodyPr>
            <a:lstStyle/>
            <a:p>
              <a:r>
                <a:rPr altLang="zh-CN" lang="en-US" smtClean="0" sz="3200">
                  <a:latin charset="-122" pitchFamily="34" typeface="微软雅黑"/>
                  <a:ea charset="-122" pitchFamily="34" typeface="微软雅黑"/>
                </a:rPr>
                <a:t>8%</a:t>
              </a:r>
            </a:p>
          </p:txBody>
        </p:sp>
      </p:grpSp>
      <p:sp>
        <p:nvSpPr>
          <p:cNvPr id="25" name="TextBox 24"/>
          <p:cNvSpPr txBox="1"/>
          <p:nvPr/>
        </p:nvSpPr>
        <p:spPr>
          <a:xfrm>
            <a:off x="1763688" y="6021288"/>
            <a:ext cx="3384376" cy="365760"/>
          </a:xfrm>
          <a:prstGeom prst="rect">
            <a:avLst/>
          </a:prstGeom>
          <a:noFill/>
        </p:spPr>
        <p:txBody>
          <a:bodyPr rtlCol="0" wrap="square">
            <a:spAutoFit/>
          </a:bodyPr>
          <a:lstStyle/>
          <a:p>
            <a:r>
              <a:rPr altLang="en-US" lang="zh-CN" smtClean="0">
                <a:latin charset="-122" pitchFamily="34" typeface="微软雅黑"/>
                <a:ea charset="-122" pitchFamily="34" typeface="微软雅黑"/>
              </a:rPr>
              <a:t>数据来源：美国心理测试实验</a:t>
            </a:r>
          </a:p>
        </p:txBody>
      </p:sp>
      <p:grpSp>
        <p:nvGrpSpPr>
          <p:cNvPr id="21" name="组合 20"/>
          <p:cNvGrpSpPr/>
          <p:nvPr/>
        </p:nvGrpSpPr>
        <p:grpSpPr>
          <a:xfrm>
            <a:off x="540321" y="2961238"/>
            <a:ext cx="5615855" cy="584775"/>
            <a:chOff x="1619672" y="3136612"/>
            <a:chExt cx="5615855" cy="584775"/>
          </a:xfrm>
        </p:grpSpPr>
        <p:sp>
          <p:nvSpPr>
            <p:cNvPr id="6" name="矩形 5"/>
            <p:cNvSpPr/>
            <p:nvPr/>
          </p:nvSpPr>
          <p:spPr>
            <a:xfrm>
              <a:off x="2987824" y="3212975"/>
              <a:ext cx="2880320"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1619672" y="3136612"/>
              <a:ext cx="1079351" cy="579120"/>
            </a:xfrm>
            <a:prstGeom prst="rect">
              <a:avLst/>
            </a:prstGeom>
            <a:noFill/>
          </p:spPr>
          <p:txBody>
            <a:bodyPr rtlCol="0" wrap="square">
              <a:spAutoFit/>
            </a:bodyPr>
            <a:lstStyle/>
            <a:p>
              <a:pPr algn="r"/>
              <a:r>
                <a:rPr altLang="en-US" lang="zh-CN" smtClean="0" sz="3200">
                  <a:latin charset="-122" pitchFamily="34" typeface="微软雅黑"/>
                  <a:ea charset="-122" pitchFamily="34" typeface="微软雅黑"/>
                </a:rPr>
                <a:t>死亡</a:t>
              </a:r>
            </a:p>
          </p:txBody>
        </p:sp>
        <p:sp>
          <p:nvSpPr>
            <p:cNvPr id="14" name="TextBox 13"/>
            <p:cNvSpPr txBox="1"/>
            <p:nvPr/>
          </p:nvSpPr>
          <p:spPr>
            <a:xfrm>
              <a:off x="5940152" y="3136612"/>
              <a:ext cx="1295375" cy="579120"/>
            </a:xfrm>
            <a:prstGeom prst="rect">
              <a:avLst/>
            </a:prstGeom>
            <a:noFill/>
          </p:spPr>
          <p:txBody>
            <a:bodyPr rtlCol="0" wrap="square">
              <a:spAutoFit/>
            </a:bodyPr>
            <a:lstStyle/>
            <a:p>
              <a:r>
                <a:rPr altLang="zh-CN" lang="en-US" smtClean="0" sz="3200">
                  <a:latin charset="-122" pitchFamily="34" typeface="微软雅黑"/>
                  <a:ea charset="-122" pitchFamily="34" typeface="微软雅黑"/>
                </a:rPr>
                <a:t>30%</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紧张的男孩.jpg" id="8" name="图片 7"/>
          <p:cNvPicPr>
            <a:picLocks noChangeAspect="1"/>
          </p:cNvPicPr>
          <p:nvPr/>
        </p:nvPicPr>
        <p:blipFill>
          <a:blip r:embed="rId3"/>
          <a:stretch>
            <a:fillRect/>
          </a:stretch>
        </p:blipFill>
        <p:spPr>
          <a:xfrm>
            <a:off x="5719653" y="3429000"/>
            <a:ext cx="2956035" cy="3429000"/>
          </a:xfrm>
          <a:prstGeom prst="rect">
            <a:avLst/>
          </a:prstGeom>
        </p:spPr>
      </p:pic>
      <p:sp>
        <p:nvSpPr>
          <p:cNvPr id="100354" name="Rectangle 2"/>
          <p:cNvSpPr>
            <a:spLocks noChangeArrowheads="1" noGrp="1"/>
          </p:cNvSpPr>
          <p:nvPr>
            <p:ph type="title"/>
          </p:nvPr>
        </p:nvSpPr>
        <p:spPr/>
        <p:txBody>
          <a:bodyPr>
            <a:noAutofit/>
          </a:bodyPr>
          <a:lstStyle/>
          <a:p>
            <a:r>
              <a:rPr altLang="en-US" lang="zh-CN"/>
              <a:t>控制紧张情绪</a:t>
            </a:r>
          </a:p>
        </p:txBody>
      </p:sp>
      <p:sp>
        <p:nvSpPr>
          <p:cNvPr id="6" name="Rectangle 3"/>
          <p:cNvSpPr>
            <a:spLocks noChangeArrowheads="1" noGrp="1"/>
          </p:cNvSpPr>
          <p:nvPr>
            <p:ph idx="1" type="body"/>
          </p:nvPr>
        </p:nvSpPr>
        <p:spPr bwMode="auto">
          <a:xfrm>
            <a:off x="468313" y="1773238"/>
            <a:ext cx="8218488" cy="2880360"/>
          </a:xfrm>
          <a:prstGeom prst="rect">
            <a:avLst/>
          </a:prstGeom>
          <a:noFill/>
          <a:ln w="9525">
            <a:noFill/>
            <a:miter lim="800000"/>
          </a:ln>
          <a:effectLst/>
        </p:spPr>
        <p:txBody>
          <a:bodyPr wrap="square">
            <a:spAutoFit/>
          </a:bodyPr>
          <a:lstStyle/>
          <a:p>
            <a:pPr indent="-342900" marL="342900">
              <a:lnSpc>
                <a:spcPct val="150000"/>
              </a:lnSpc>
              <a:buClr>
                <a:srgbClr val="D1E751"/>
              </a:buClr>
              <a:buFont charset="2" pitchFamily="2" typeface="Wingdings"/>
              <a:buChar char="n"/>
            </a:pPr>
            <a:r>
              <a:rPr altLang="en-US" lang="zh-CN" sz="2800"/>
              <a:t>生理舒缓法：肌肉放松，呼吸调适</a:t>
            </a:r>
          </a:p>
          <a:p>
            <a:pPr indent="-342900" marL="342900">
              <a:lnSpc>
                <a:spcPct val="150000"/>
              </a:lnSpc>
              <a:buClr>
                <a:srgbClr val="D1E751"/>
              </a:buClr>
              <a:buFont charset="2" pitchFamily="2" typeface="Wingdings"/>
              <a:buChar char="n"/>
            </a:pPr>
            <a:r>
              <a:rPr altLang="en-US" lang="zh-CN" sz="2800"/>
              <a:t>心理诱导法：回想喜悦，预演成功</a:t>
            </a:r>
          </a:p>
          <a:p>
            <a:pPr indent="-342900" marL="342900">
              <a:lnSpc>
                <a:spcPct val="150000"/>
              </a:lnSpc>
              <a:buClr>
                <a:srgbClr val="D1E751"/>
              </a:buClr>
              <a:buFont charset="2" pitchFamily="2" typeface="Wingdings"/>
              <a:buChar char="n"/>
            </a:pPr>
            <a:r>
              <a:rPr altLang="en-US" lang="zh-CN" sz="2800"/>
              <a:t>自我解脱法：放开自我，身心投入</a:t>
            </a:r>
          </a:p>
          <a:p>
            <a:pPr indent="-342900" marL="342900">
              <a:lnSpc>
                <a:spcPct val="150000"/>
              </a:lnSpc>
              <a:buClr>
                <a:srgbClr val="D1E751"/>
              </a:buClr>
              <a:buFont charset="2" pitchFamily="2" typeface="Wingdings"/>
              <a:buChar char="n"/>
            </a:pPr>
            <a:r>
              <a:rPr altLang="en-US" lang="zh-CN" sz="2800"/>
              <a:t>超量准备法：准备充分，大量演练</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Effect filter="fade" transition="in">
                                      <p:cBhvr>
                                        <p:cTn dur="500" id="7"/>
                                        <p:tgtEl>
                                          <p:spTgt spid="6">
                                            <p:txEl>
                                              <p:pRg end="0" st="0"/>
                                            </p:txEl>
                                          </p:spTgt>
                                        </p:tgtEl>
                                      </p:cBhvr>
                                    </p:animEffect>
                                    <p:anim calcmode="lin" valueType="num">
                                      <p:cBhvr>
                                        <p:cTn dur="500" fill="hold" id="8"/>
                                        <p:tgtEl>
                                          <p:spTgt spid="6">
                                            <p:txEl>
                                              <p:pRg end="0" st="0"/>
                                            </p:txEl>
                                          </p:spTgt>
                                        </p:tgtEl>
                                        <p:attrNameLst>
                                          <p:attrName>ppt_x</p:attrName>
                                        </p:attrNameLst>
                                      </p:cBhvr>
                                      <p:tavLst>
                                        <p:tav tm="0">
                                          <p:val>
                                            <p:strVal val="#ppt_x"/>
                                          </p:val>
                                        </p:tav>
                                        <p:tav tm="100000">
                                          <p:val>
                                            <p:strVal val="#ppt_x"/>
                                          </p:val>
                                        </p:tav>
                                      </p:tavLst>
                                    </p:anim>
                                    <p:anim calcmode="lin" valueType="num">
                                      <p:cBhvr>
                                        <p:cTn dur="500" fill="hold" id="9"/>
                                        <p:tgtEl>
                                          <p:spTgt spid="6">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6">
                                            <p:txEl>
                                              <p:pRg end="1" st="1"/>
                                            </p:txEl>
                                          </p:spTgt>
                                        </p:tgtEl>
                                        <p:attrNameLst>
                                          <p:attrName>style.visibility</p:attrName>
                                        </p:attrNameLst>
                                      </p:cBhvr>
                                      <p:to>
                                        <p:strVal val="visible"/>
                                      </p:to>
                                    </p:set>
                                    <p:animEffect filter="fade" transition="in">
                                      <p:cBhvr>
                                        <p:cTn dur="500" id="14"/>
                                        <p:tgtEl>
                                          <p:spTgt spid="6">
                                            <p:txEl>
                                              <p:pRg end="1" st="1"/>
                                            </p:txEl>
                                          </p:spTgt>
                                        </p:tgtEl>
                                      </p:cBhvr>
                                    </p:animEffect>
                                    <p:anim calcmode="lin" valueType="num">
                                      <p:cBhvr>
                                        <p:cTn dur="500" fill="hold" id="15"/>
                                        <p:tgtEl>
                                          <p:spTgt spid="6">
                                            <p:txEl>
                                              <p:pRg end="1" st="1"/>
                                            </p:txEl>
                                          </p:spTgt>
                                        </p:tgtEl>
                                        <p:attrNameLst>
                                          <p:attrName>ppt_x</p:attrName>
                                        </p:attrNameLst>
                                      </p:cBhvr>
                                      <p:tavLst>
                                        <p:tav tm="0">
                                          <p:val>
                                            <p:strVal val="#ppt_x"/>
                                          </p:val>
                                        </p:tav>
                                        <p:tav tm="100000">
                                          <p:val>
                                            <p:strVal val="#ppt_x"/>
                                          </p:val>
                                        </p:tav>
                                      </p:tavLst>
                                    </p:anim>
                                    <p:anim calcmode="lin" valueType="num">
                                      <p:cBhvr>
                                        <p:cTn dur="500" fill="hold" id="16"/>
                                        <p:tgtEl>
                                          <p:spTgt spid="6">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6">
                                            <p:txEl>
                                              <p:pRg end="2" st="2"/>
                                            </p:txEl>
                                          </p:spTgt>
                                        </p:tgtEl>
                                        <p:attrNameLst>
                                          <p:attrName>style.visibility</p:attrName>
                                        </p:attrNameLst>
                                      </p:cBhvr>
                                      <p:to>
                                        <p:strVal val="visible"/>
                                      </p:to>
                                    </p:set>
                                    <p:animEffect filter="fade" transition="in">
                                      <p:cBhvr>
                                        <p:cTn dur="500" id="21"/>
                                        <p:tgtEl>
                                          <p:spTgt spid="6">
                                            <p:txEl>
                                              <p:pRg end="2" st="2"/>
                                            </p:txEl>
                                          </p:spTgt>
                                        </p:tgtEl>
                                      </p:cBhvr>
                                    </p:animEffect>
                                    <p:anim calcmode="lin" valueType="num">
                                      <p:cBhvr>
                                        <p:cTn dur="500" fill="hold" id="22"/>
                                        <p:tgtEl>
                                          <p:spTgt spid="6">
                                            <p:txEl>
                                              <p:pRg end="2" st="2"/>
                                            </p:txEl>
                                          </p:spTgt>
                                        </p:tgtEl>
                                        <p:attrNameLst>
                                          <p:attrName>ppt_x</p:attrName>
                                        </p:attrNameLst>
                                      </p:cBhvr>
                                      <p:tavLst>
                                        <p:tav tm="0">
                                          <p:val>
                                            <p:strVal val="#ppt_x"/>
                                          </p:val>
                                        </p:tav>
                                        <p:tav tm="100000">
                                          <p:val>
                                            <p:strVal val="#ppt_x"/>
                                          </p:val>
                                        </p:tav>
                                      </p:tavLst>
                                    </p:anim>
                                    <p:anim calcmode="lin" valueType="num">
                                      <p:cBhvr>
                                        <p:cTn dur="500" fill="hold" id="23"/>
                                        <p:tgtEl>
                                          <p:spTgt spid="6">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6">
                                            <p:txEl>
                                              <p:pRg end="3" st="3"/>
                                            </p:txEl>
                                          </p:spTgt>
                                        </p:tgtEl>
                                        <p:attrNameLst>
                                          <p:attrName>style.visibility</p:attrName>
                                        </p:attrNameLst>
                                      </p:cBhvr>
                                      <p:to>
                                        <p:strVal val="visible"/>
                                      </p:to>
                                    </p:set>
                                    <p:animEffect filter="fade" transition="in">
                                      <p:cBhvr>
                                        <p:cTn dur="500" id="28"/>
                                        <p:tgtEl>
                                          <p:spTgt spid="6">
                                            <p:txEl>
                                              <p:pRg end="3" st="3"/>
                                            </p:txEl>
                                          </p:spTgt>
                                        </p:tgtEl>
                                      </p:cBhvr>
                                    </p:animEffect>
                                    <p:anim calcmode="lin" valueType="num">
                                      <p:cBhvr>
                                        <p:cTn dur="500" fill="hold" id="29"/>
                                        <p:tgtEl>
                                          <p:spTgt spid="6">
                                            <p:txEl>
                                              <p:pRg end="3" st="3"/>
                                            </p:txEl>
                                          </p:spTgt>
                                        </p:tgtEl>
                                        <p:attrNameLst>
                                          <p:attrName>ppt_x</p:attrName>
                                        </p:attrNameLst>
                                      </p:cBhvr>
                                      <p:tavLst>
                                        <p:tav tm="0">
                                          <p:val>
                                            <p:strVal val="#ppt_x"/>
                                          </p:val>
                                        </p:tav>
                                        <p:tav tm="100000">
                                          <p:val>
                                            <p:strVal val="#ppt_x"/>
                                          </p:val>
                                        </p:tav>
                                      </p:tavLst>
                                    </p:anim>
                                    <p:anim calcmode="lin" valueType="num">
                                      <p:cBhvr>
                                        <p:cTn dur="500" fill="hold" id="30"/>
                                        <p:tgtEl>
                                          <p:spTgt spid="6">
                                            <p:txEl>
                                              <p:pRg end="3" st="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5108" name="Rectangle 4"/>
          <p:cNvSpPr>
            <a:spLocks noChangeArrowheads="1" noGrp="1"/>
          </p:cNvSpPr>
          <p:nvPr>
            <p:ph type="title"/>
          </p:nvPr>
        </p:nvSpPr>
        <p:spPr>
          <a:noFill/>
        </p:spPr>
        <p:txBody>
          <a:bodyPr>
            <a:normAutofit/>
          </a:bodyPr>
          <a:lstStyle/>
          <a:p>
            <a:r>
              <a:rPr altLang="en-US" lang="zh-CN"/>
              <a:t>好的开始-开场</a:t>
            </a:r>
          </a:p>
        </p:txBody>
      </p:sp>
      <p:sp>
        <p:nvSpPr>
          <p:cNvPr id="8" name="Rectangle 3"/>
          <p:cNvSpPr txBox="1">
            <a:spLocks noChangeArrowheads="1"/>
          </p:cNvSpPr>
          <p:nvPr/>
        </p:nvSpPr>
        <p:spPr bwMode="auto">
          <a:xfrm>
            <a:off x="468313" y="5373216"/>
            <a:ext cx="8207375" cy="1079972"/>
          </a:xfrm>
          <a:prstGeom prst="rect">
            <a:avLst/>
          </a:prstGeom>
          <a:noFill/>
          <a:ln w="9525">
            <a:noFill/>
            <a:miter lim="800000"/>
          </a:ln>
          <a:effectLst/>
        </p:spPr>
        <p:txBody>
          <a:bodyPr anchor="t" anchorCtr="0" bIns="45720" compatLnSpc="1" lIns="91440" numCol="1" rIns="91440" tIns="45720" vert="horz" wrap="square">
            <a:prstTxWarp prst="textNoShape">
              <a:avLst/>
            </a:prstTxWarp>
          </a:bodyPr>
          <a:lstStyle/>
          <a:p>
            <a:pPr algn="ctr"/>
            <a:r>
              <a:rPr altLang="en-US" b="1" lang="zh-CN" smtClean="0" sz="6000">
                <a:solidFill>
                  <a:srgbClr val="D1E751"/>
                </a:solidFill>
                <a:latin charset="-122" pitchFamily="34" typeface="微软雅黑"/>
                <a:ea charset="-122" pitchFamily="34" typeface="微软雅黑"/>
                <a:sym charset="-122" pitchFamily="34" typeface="微软雅黑"/>
              </a:rPr>
              <a:t>伤不起的第一印象</a:t>
            </a:r>
          </a:p>
        </p:txBody>
      </p:sp>
      <p:pic>
        <p:nvPicPr>
          <p:cNvPr descr="E:\PPT设计素材\图片素材\402.jpg" id="1026" name="Picture 2"/>
          <p:cNvPicPr>
            <a:picLocks noChangeArrowheads="1" noChangeAspect="1"/>
          </p:cNvPicPr>
          <p:nvPr/>
        </p:nvPicPr>
        <p:blipFill>
          <a:blip r:embed="rId3"/>
          <a:stretch>
            <a:fillRect/>
          </a:stretch>
        </p:blipFill>
        <p:spPr bwMode="auto">
          <a:xfrm>
            <a:off x="2136068" y="1125538"/>
            <a:ext cx="4871864" cy="3978273"/>
          </a:xfrm>
          <a:prstGeom prst="rect">
            <a:avLst/>
          </a:prstGeom>
          <a:noFill/>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1378" name="Rectangle 2"/>
          <p:cNvSpPr>
            <a:spLocks noChangeArrowheads="1" noGrp="1"/>
          </p:cNvSpPr>
          <p:nvPr>
            <p:ph type="title"/>
          </p:nvPr>
        </p:nvSpPr>
        <p:spPr/>
        <p:txBody>
          <a:bodyPr>
            <a:noAutofit/>
          </a:bodyPr>
          <a:lstStyle/>
          <a:p>
            <a:r>
              <a:rPr altLang="en-US" lang="zh-CN"/>
              <a:t>好的开始-开场</a:t>
            </a:r>
          </a:p>
        </p:txBody>
      </p:sp>
      <p:sp>
        <p:nvSpPr>
          <p:cNvPr id="101379" name="Rectangle 3"/>
          <p:cNvSpPr>
            <a:spLocks noChangeArrowheads="1" noGrp="1"/>
          </p:cNvSpPr>
          <p:nvPr>
            <p:ph idx="1" type="body"/>
          </p:nvPr>
        </p:nvSpPr>
        <p:spPr>
          <a:xfrm>
            <a:off x="468312" y="1773238"/>
            <a:ext cx="8207375" cy="4176316"/>
          </a:xfrm>
        </p:spPr>
        <p:txBody>
          <a:bodyPr>
            <a:noAutofit/>
          </a:bodyPr>
          <a:lstStyle/>
          <a:p>
            <a:pPr>
              <a:lnSpc>
                <a:spcPct val="120000"/>
              </a:lnSpc>
              <a:buFont charset="2" pitchFamily="2" typeface="Wingdings"/>
              <a:buNone/>
            </a:pPr>
            <a:r>
              <a:rPr altLang="en-US" lang="zh-CN"/>
              <a:t>常见步骤：</a:t>
            </a:r>
          </a:p>
          <a:p>
            <a:pPr>
              <a:lnSpc>
                <a:spcPct val="120000"/>
              </a:lnSpc>
              <a:buFont charset="2" pitchFamily="2" typeface="Wingdings"/>
              <a:buNone/>
            </a:pPr>
            <a:r>
              <a:rPr altLang="en-US" lang="zh-CN"/>
              <a:t> 简短的自我介绍</a:t>
            </a:r>
          </a:p>
          <a:p>
            <a:pPr>
              <a:lnSpc>
                <a:spcPct val="120000"/>
              </a:lnSpc>
              <a:buFont charset="2" pitchFamily="2" typeface="Wingdings"/>
              <a:buNone/>
            </a:pPr>
            <a:r>
              <a:rPr altLang="en-US" lang="zh-CN"/>
              <a:t> 课堂规则，调动参与的气氛</a:t>
            </a:r>
          </a:p>
          <a:p>
            <a:pPr>
              <a:lnSpc>
                <a:spcPct val="120000"/>
              </a:lnSpc>
              <a:buFont charset="2" pitchFamily="2" typeface="Wingdings"/>
              <a:buNone/>
            </a:pPr>
            <a:r>
              <a:rPr altLang="en-US" lang="zh-CN"/>
              <a:t> 简述大纲，引起兴趣</a:t>
            </a:r>
          </a:p>
          <a:p>
            <a:pPr>
              <a:lnSpc>
                <a:spcPct val="120000"/>
              </a:lnSpc>
              <a:buFont charset="2" pitchFamily="2" typeface="Wingdings"/>
              <a:buNone/>
            </a:pPr>
            <a:r>
              <a:rPr altLang="en-US" lang="zh-CN"/>
              <a:t> 简述课程目标，明确学习方向</a:t>
            </a:r>
          </a:p>
          <a:p>
            <a:pPr>
              <a:lnSpc>
                <a:spcPct val="120000"/>
              </a:lnSpc>
              <a:buFont charset="2" pitchFamily="2" typeface="Wingdings"/>
              <a:buNone/>
            </a:pPr>
            <a:r>
              <a:rPr altLang="en-US" lang="zh-CN"/>
              <a:t> 简述课程收益，抛出利益点</a:t>
            </a:r>
          </a:p>
        </p:txBody>
      </p:sp>
    </p:spTree>
  </p:cSld>
  <p:clrMapOvr>
    <a:masterClrMapping/>
  </p:clrMapOvr>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0290" name="Rectangle 2"/>
          <p:cNvSpPr>
            <a:spLocks noChangeArrowheads="1" noGrp="1"/>
          </p:cNvSpPr>
          <p:nvPr>
            <p:ph type="title"/>
          </p:nvPr>
        </p:nvSpPr>
        <p:spPr/>
        <p:txBody>
          <a:bodyPr>
            <a:noAutofit/>
          </a:bodyPr>
          <a:lstStyle/>
          <a:p>
            <a:r>
              <a:rPr altLang="en-US" lang="zh-CN" smtClean="0"/>
              <a:t>内训师的语言</a:t>
            </a:r>
          </a:p>
        </p:txBody>
      </p:sp>
      <p:sp>
        <p:nvSpPr>
          <p:cNvPr id="140291" name="Rectangle 3"/>
          <p:cNvSpPr>
            <a:spLocks noChangeArrowheads="1" noGrp="1"/>
          </p:cNvSpPr>
          <p:nvPr>
            <p:ph idx="1" type="body"/>
          </p:nvPr>
        </p:nvSpPr>
        <p:spPr>
          <a:xfrm>
            <a:off x="457200" y="1773238"/>
            <a:ext cx="8686800" cy="4751388"/>
          </a:xfrm>
        </p:spPr>
        <p:txBody>
          <a:bodyPr>
            <a:normAutofit/>
          </a:bodyPr>
          <a:lstStyle/>
          <a:p>
            <a:pPr>
              <a:lnSpc>
                <a:spcPct val="120000"/>
              </a:lnSpc>
              <a:buClr>
                <a:srgbClr val="D1E751"/>
              </a:buClr>
              <a:buFont charset="2" pitchFamily="2" typeface="Wingdings"/>
              <a:buChar char="n"/>
            </a:pPr>
            <a:r>
              <a:rPr altLang="en-US" kumimoji="1" lang="zh-CN" smtClean="0"/>
              <a:t> 简洁、明快、通俗、有节奏感</a:t>
            </a:r>
          </a:p>
          <a:p>
            <a:pPr>
              <a:lnSpc>
                <a:spcPct val="120000"/>
              </a:lnSpc>
              <a:buClr>
                <a:srgbClr val="D1E751"/>
              </a:buClr>
              <a:buFont charset="2" pitchFamily="2" typeface="Wingdings"/>
              <a:buChar char="n"/>
            </a:pPr>
            <a:r>
              <a:rPr altLang="en-US" kumimoji="1" lang="zh-CN" smtClean="0"/>
              <a:t> 多用积极美好的字眼</a:t>
            </a:r>
          </a:p>
          <a:p>
            <a:pPr>
              <a:lnSpc>
                <a:spcPct val="120000"/>
              </a:lnSpc>
              <a:buClr>
                <a:srgbClr val="D1E751"/>
              </a:buClr>
              <a:buFont charset="2" pitchFamily="2" typeface="Wingdings"/>
              <a:buChar char="n"/>
            </a:pPr>
            <a:r>
              <a:rPr altLang="en-US" kumimoji="1" lang="zh-CN" smtClean="0"/>
              <a:t> 严谨，逻辑严密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40291">
                                            <p:txEl>
                                              <p:pRg end="0" st="0"/>
                                            </p:txEl>
                                          </p:spTgt>
                                        </p:tgtEl>
                                        <p:attrNameLst>
                                          <p:attrName>style.visibility</p:attrName>
                                        </p:attrNameLst>
                                      </p:cBhvr>
                                      <p:to>
                                        <p:strVal val="visible"/>
                                      </p:to>
                                    </p:set>
                                    <p:animEffect filter="fade" transition="in">
                                      <p:cBhvr>
                                        <p:cTn dur="500" id="7"/>
                                        <p:tgtEl>
                                          <p:spTgt spid="140291">
                                            <p:txEl>
                                              <p:pRg end="0" st="0"/>
                                            </p:txEl>
                                          </p:spTgt>
                                        </p:tgtEl>
                                      </p:cBhvr>
                                    </p:animEffect>
                                    <p:anim calcmode="lin" valueType="num">
                                      <p:cBhvr>
                                        <p:cTn dur="500" fill="hold" id="8"/>
                                        <p:tgtEl>
                                          <p:spTgt spid="140291">
                                            <p:txEl>
                                              <p:pRg end="0" st="0"/>
                                            </p:txEl>
                                          </p:spTgt>
                                        </p:tgtEl>
                                        <p:attrNameLst>
                                          <p:attrName>ppt_x</p:attrName>
                                        </p:attrNameLst>
                                      </p:cBhvr>
                                      <p:tavLst>
                                        <p:tav tm="0">
                                          <p:val>
                                            <p:strVal val="#ppt_x"/>
                                          </p:val>
                                        </p:tav>
                                        <p:tav tm="100000">
                                          <p:val>
                                            <p:strVal val="#ppt_x"/>
                                          </p:val>
                                        </p:tav>
                                      </p:tavLst>
                                    </p:anim>
                                    <p:anim calcmode="lin" valueType="num">
                                      <p:cBhvr>
                                        <p:cTn dur="500" fill="hold" id="9"/>
                                        <p:tgtEl>
                                          <p:spTgt spid="140291">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40291">
                                            <p:txEl>
                                              <p:pRg end="1" st="1"/>
                                            </p:txEl>
                                          </p:spTgt>
                                        </p:tgtEl>
                                        <p:attrNameLst>
                                          <p:attrName>style.visibility</p:attrName>
                                        </p:attrNameLst>
                                      </p:cBhvr>
                                      <p:to>
                                        <p:strVal val="visible"/>
                                      </p:to>
                                    </p:set>
                                    <p:animEffect filter="fade" transition="in">
                                      <p:cBhvr>
                                        <p:cTn dur="500" id="14"/>
                                        <p:tgtEl>
                                          <p:spTgt spid="140291">
                                            <p:txEl>
                                              <p:pRg end="1" st="1"/>
                                            </p:txEl>
                                          </p:spTgt>
                                        </p:tgtEl>
                                      </p:cBhvr>
                                    </p:animEffect>
                                    <p:anim calcmode="lin" valueType="num">
                                      <p:cBhvr>
                                        <p:cTn dur="500" fill="hold" id="15"/>
                                        <p:tgtEl>
                                          <p:spTgt spid="140291">
                                            <p:txEl>
                                              <p:pRg end="1" st="1"/>
                                            </p:txEl>
                                          </p:spTgt>
                                        </p:tgtEl>
                                        <p:attrNameLst>
                                          <p:attrName>ppt_x</p:attrName>
                                        </p:attrNameLst>
                                      </p:cBhvr>
                                      <p:tavLst>
                                        <p:tav tm="0">
                                          <p:val>
                                            <p:strVal val="#ppt_x"/>
                                          </p:val>
                                        </p:tav>
                                        <p:tav tm="100000">
                                          <p:val>
                                            <p:strVal val="#ppt_x"/>
                                          </p:val>
                                        </p:tav>
                                      </p:tavLst>
                                    </p:anim>
                                    <p:anim calcmode="lin" valueType="num">
                                      <p:cBhvr>
                                        <p:cTn dur="500" fill="hold" id="16"/>
                                        <p:tgtEl>
                                          <p:spTgt spid="140291">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40291">
                                            <p:txEl>
                                              <p:pRg end="2" st="2"/>
                                            </p:txEl>
                                          </p:spTgt>
                                        </p:tgtEl>
                                        <p:attrNameLst>
                                          <p:attrName>style.visibility</p:attrName>
                                        </p:attrNameLst>
                                      </p:cBhvr>
                                      <p:to>
                                        <p:strVal val="visible"/>
                                      </p:to>
                                    </p:set>
                                    <p:animEffect filter="fade" transition="in">
                                      <p:cBhvr>
                                        <p:cTn dur="500" id="21"/>
                                        <p:tgtEl>
                                          <p:spTgt spid="140291">
                                            <p:txEl>
                                              <p:pRg end="2" st="2"/>
                                            </p:txEl>
                                          </p:spTgt>
                                        </p:tgtEl>
                                      </p:cBhvr>
                                    </p:animEffect>
                                    <p:anim calcmode="lin" valueType="num">
                                      <p:cBhvr>
                                        <p:cTn dur="500" fill="hold" id="22"/>
                                        <p:tgtEl>
                                          <p:spTgt spid="140291">
                                            <p:txEl>
                                              <p:pRg end="2" st="2"/>
                                            </p:txEl>
                                          </p:spTgt>
                                        </p:tgtEl>
                                        <p:attrNameLst>
                                          <p:attrName>ppt_x</p:attrName>
                                        </p:attrNameLst>
                                      </p:cBhvr>
                                      <p:tavLst>
                                        <p:tav tm="0">
                                          <p:val>
                                            <p:strVal val="#ppt_x"/>
                                          </p:val>
                                        </p:tav>
                                        <p:tav tm="100000">
                                          <p:val>
                                            <p:strVal val="#ppt_x"/>
                                          </p:val>
                                        </p:tav>
                                      </p:tavLst>
                                    </p:anim>
                                    <p:anim calcmode="lin" valueType="num">
                                      <p:cBhvr>
                                        <p:cTn dur="500" fill="hold" id="23"/>
                                        <p:tgtEl>
                                          <p:spTgt spid="140291">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40291" uiExpand="1"/>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55.jpg" id="5" name="图片 4"/>
          <p:cNvPicPr>
            <a:picLocks noChangeAspect="1"/>
          </p:cNvPicPr>
          <p:nvPr/>
        </p:nvPicPr>
        <p:blipFill>
          <a:blip r:embed="rId3"/>
          <a:stretch>
            <a:fillRect/>
          </a:stretch>
        </p:blipFill>
        <p:spPr>
          <a:xfrm flipH="1">
            <a:off x="4211960" y="2636912"/>
            <a:ext cx="4754379" cy="3645024"/>
          </a:xfrm>
          <a:prstGeom prst="rect">
            <a:avLst/>
          </a:prstGeom>
        </p:spPr>
      </p:pic>
      <p:sp>
        <p:nvSpPr>
          <p:cNvPr id="103426" name="Rectangle 2"/>
          <p:cNvSpPr>
            <a:spLocks noChangeArrowheads="1" noGrp="1"/>
          </p:cNvSpPr>
          <p:nvPr>
            <p:ph type="title"/>
          </p:nvPr>
        </p:nvSpPr>
        <p:spPr/>
        <p:txBody>
          <a:bodyPr>
            <a:noAutofit/>
          </a:bodyPr>
          <a:lstStyle/>
          <a:p>
            <a:r>
              <a:rPr altLang="en-US" lang="zh-CN" smtClean="0"/>
              <a:t>内训师的声音</a:t>
            </a:r>
          </a:p>
        </p:txBody>
      </p:sp>
      <p:sp>
        <p:nvSpPr>
          <p:cNvPr id="103429" name="Rectangle 5"/>
          <p:cNvSpPr>
            <a:spLocks noChangeArrowheads="1"/>
          </p:cNvSpPr>
          <p:nvPr/>
        </p:nvSpPr>
        <p:spPr bwMode="auto">
          <a:xfrm>
            <a:off x="468313" y="1773238"/>
            <a:ext cx="3887664" cy="3017520"/>
          </a:xfrm>
          <a:prstGeom prst="rect">
            <a:avLst/>
          </a:prstGeom>
          <a:noFill/>
          <a:ln w="9525">
            <a:noFill/>
            <a:miter lim="800000"/>
          </a:ln>
          <a:effectLst/>
        </p:spPr>
        <p:txBody>
          <a:bodyPr wrap="square">
            <a:spAutoFit/>
          </a:bodyPr>
          <a:lstStyle/>
          <a:p>
            <a:pPr>
              <a:lnSpc>
                <a:spcPct val="150000"/>
              </a:lnSpc>
            </a:pPr>
            <a:r>
              <a:rPr altLang="zh-CN" lang="en-US" sz="3200">
                <a:solidFill>
                  <a:srgbClr val="000000"/>
                </a:solidFill>
                <a:latin charset="-122" pitchFamily="34" typeface="微软雅黑"/>
                <a:ea charset="-122" pitchFamily="34" typeface="微软雅黑"/>
              </a:rPr>
              <a:t>1）语调</a:t>
            </a:r>
          </a:p>
          <a:p>
            <a:pPr>
              <a:lnSpc>
                <a:spcPct val="150000"/>
              </a:lnSpc>
            </a:pPr>
            <a:r>
              <a:rPr altLang="zh-CN" lang="en-US" sz="3200">
                <a:solidFill>
                  <a:srgbClr val="000000"/>
                </a:solidFill>
                <a:latin charset="-122" pitchFamily="34" typeface="微软雅黑"/>
                <a:ea charset="-122" pitchFamily="34" typeface="微软雅黑"/>
              </a:rPr>
              <a:t>2）重音</a:t>
            </a:r>
          </a:p>
          <a:p>
            <a:pPr>
              <a:lnSpc>
                <a:spcPct val="150000"/>
              </a:lnSpc>
            </a:pPr>
            <a:r>
              <a:rPr altLang="zh-CN" lang="en-US" sz="3200">
                <a:solidFill>
                  <a:srgbClr val="000000"/>
                </a:solidFill>
                <a:latin charset="-122" pitchFamily="34" typeface="微软雅黑"/>
                <a:ea charset="-122" pitchFamily="34" typeface="微软雅黑"/>
              </a:rPr>
              <a:t>3）停顿</a:t>
            </a:r>
          </a:p>
          <a:p>
            <a:pPr>
              <a:lnSpc>
                <a:spcPct val="150000"/>
              </a:lnSpc>
            </a:pPr>
            <a:r>
              <a:rPr altLang="zh-CN" lang="en-US" sz="3200">
                <a:solidFill>
                  <a:srgbClr val="000000"/>
                </a:solidFill>
                <a:latin charset="-122" pitchFamily="34" typeface="微软雅黑"/>
                <a:ea charset="-122" pitchFamily="34" typeface="微软雅黑"/>
              </a:rPr>
              <a:t>4）语速</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TW" smtClean="0"/>
              <a:t>成人学习特点</a:t>
            </a:r>
          </a:p>
        </p:txBody>
      </p:sp>
      <p:sp>
        <p:nvSpPr>
          <p:cNvPr id="3" name="内容占位符 2"/>
          <p:cNvSpPr>
            <a:spLocks noGrp="1"/>
          </p:cNvSpPr>
          <p:nvPr>
            <p:ph idx="1"/>
          </p:nvPr>
        </p:nvSpPr>
        <p:spPr>
          <a:xfrm>
            <a:off x="457200" y="1773238"/>
            <a:ext cx="8218488" cy="4751388"/>
          </a:xfrm>
        </p:spPr>
        <p:txBody>
          <a:bodyPr/>
          <a:lstStyle/>
          <a:p>
            <a:r>
              <a:rPr altLang="zh-CN" lang="en-US" smtClean="0"/>
              <a:t>2、目的性强，以解决问题为核心。</a:t>
            </a:r>
          </a:p>
        </p:txBody>
      </p:sp>
      <p:pic>
        <p:nvPicPr>
          <p:cNvPr descr="商务人士与拼图001.jpg" id="4" name="图片 3"/>
          <p:cNvPicPr>
            <a:picLocks noChangeAspect="1"/>
          </p:cNvPicPr>
          <p:nvPr/>
        </p:nvPicPr>
        <p:blipFill>
          <a:blip r:embed="rId3"/>
          <a:stretch>
            <a:fillRect/>
          </a:stretch>
        </p:blipFill>
        <p:spPr>
          <a:xfrm>
            <a:off x="4571999" y="3068960"/>
            <a:ext cx="4572001" cy="3156205"/>
          </a:xfrm>
          <a:prstGeom prst="rect">
            <a:avLst/>
          </a:prstGeom>
        </p:spPr>
      </p:pic>
    </p:spTree>
  </p:cSld>
  <p:clrMapOvr>
    <a:masterClrMapping/>
  </p:clrMapOvr>
  <p:transition/>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0770" name="Rectangle 2"/>
          <p:cNvSpPr>
            <a:spLocks noChangeArrowheads="1" noGrp="1"/>
          </p:cNvSpPr>
          <p:nvPr>
            <p:ph type="title"/>
          </p:nvPr>
        </p:nvSpPr>
        <p:spPr/>
        <p:txBody>
          <a:bodyPr>
            <a:noAutofit/>
          </a:bodyPr>
          <a:lstStyle/>
          <a:p>
            <a:r>
              <a:rPr altLang="zh-CN" lang="en-US" smtClean="0"/>
              <a:t>10分钟练习：CCTV赈灾晚会诗朗诵我们与你同在 </a:t>
            </a:r>
          </a:p>
        </p:txBody>
      </p:sp>
      <p:sp>
        <p:nvSpPr>
          <p:cNvPr id="160773" name="Rectangle 5"/>
          <p:cNvSpPr>
            <a:spLocks noChangeArrowheads="1"/>
          </p:cNvSpPr>
          <p:nvPr/>
        </p:nvSpPr>
        <p:spPr bwMode="auto">
          <a:xfrm>
            <a:off x="468312" y="1773238"/>
            <a:ext cx="8207375" cy="4754881"/>
          </a:xfrm>
          <a:prstGeom prst="rect">
            <a:avLst/>
          </a:prstGeom>
          <a:noFill/>
          <a:ln w="9525">
            <a:noFill/>
            <a:miter lim="800000"/>
          </a:ln>
          <a:effectLst/>
        </p:spPr>
        <p:txBody>
          <a:bodyPr wrap="square">
            <a:spAutoFit/>
          </a:bodyPr>
          <a:lstStyle/>
          <a:p>
            <a:pPr>
              <a:spcBef>
                <a:spcPct val="20000"/>
              </a:spcBef>
              <a:buClr>
                <a:schemeClr val="accent2"/>
              </a:buClr>
              <a:buFont charset="2" pitchFamily="2" typeface="Wingdings"/>
              <a:buNone/>
            </a:pPr>
            <a:r>
              <a:rPr altLang="en-US" b="1" lang="zh-CN">
                <a:solidFill>
                  <a:srgbClr val="4C4C4C"/>
                </a:solidFill>
                <a:latin charset="-122" pitchFamily="34" typeface="微软雅黑"/>
                <a:ea charset="-122" pitchFamily="34" typeface="微软雅黑"/>
              </a:rPr>
              <a:t>这一刻，我们的泪眼，朝着一个共同的方向，一个名叫汶川的地方。一阵大地剧烈的颤抖，撕裂了我们的胸膛，无法抑制的泪流，挂满了中国的脸庞。多少亲人呐， 在地动山摇的瞬间骨肉分离， 家毁人亡；多少孩子从得救的那刻起便成了孤儿， 失去爹娘； 多少个鲜活的生命挣扎在废墟下，渴望着生还的最后一线希望。抢救生命，时不我待。 党中央国务院第一时间第一地点把运筹帷幄的总指挥部设在了抗震救灾的第一线上。向前，向前，向前，通路，通电，通讯，我亲爱的十万战友啊，你们从空中，水路，山路，八方突进，凿开生存之路，把战旗插向生命最需要的地方。这一刻我们要用悲伤呼唤，呼唤灾区所有生命的坚强，你在死亡线上，我们就在你们的身旁。每一分钟都在发起抢救生命的总攻，每一秒钟都在与死神直面较量，一分一秒的煎熬，一分一秒的争夺，为夺回亲人心跳的力量。挺住！我的父母！挺住！我的孩子！挺住！我们所有在废墟下的亲人！我们有十三亿双手伸向你啊，一定要把你拉出死亡的魔掌！别哭，孩子。当爷爷奶奶告诉你这句话的时候，全中国的父母都在你的身旁，你是我们的孩子，一瞬间的灾难夺不去你一生的幸福，孩子，学会坚强。别怕，老人家,您的儿女不在了,还有我们在身旁，为您重聚往日的欢乐，为您尽孝，为您继续幸福时光。我灾区的父老乡亲啊，我的姐妹弟兄！来，靠近我们的肩膀，一起向远方眺望，哪怕生命的翅膀再沉重，有我们在，一定要让你飞向阳光。</a:t>
            </a:r>
          </a:p>
        </p:txBody>
      </p:sp>
      <p:pic>
        <p:nvPicPr>
          <p:cNvPr id="6" name="我们与你同在(剪切版).wav">
            <a:hlinkClick action="ppaction://media"/>
          </p:cNvPr>
          <p:cNvPicPr>
            <a:picLocks noChangeAspect="1" noRot="1"/>
          </p:cNvPicPr>
          <p:nvPr>
            <a:wavAudioFile r:embed="rId3"/>
            <p:extLst/>
          </p:nvPr>
        </p:nvPicPr>
        <p:blipFill>
          <a:blip r:embed="rId2"/>
          <a:stretch>
            <a:fillRect/>
          </a:stretch>
        </p:blipFill>
        <p:spPr>
          <a:xfrm>
            <a:off x="7740352" y="333375"/>
            <a:ext cx="935336" cy="935336"/>
          </a:xfrm>
          <a:prstGeom prst="rect">
            <a:avLst/>
          </a:prstGeom>
        </p:spPr>
      </p:pic>
    </p:spTree>
  </p:cSld>
  <p:clrMapOvr>
    <a:masterClrMapping/>
  </p:clrMapOvr>
  <p:transition/>
  <p:timing>
    <p:tnLst>
      <p:par>
        <p:cTn dur="indefinite" id="1" nodeType="tmRoot" restart="never">
          <p:childTnLst>
            <p:seq concurrent="1" nextAc="seek">
              <p:cTn evtFilter="cancelBubble" fill="hold" id="2" nodeType="interactiveSeq" restart="whenNotActive">
                <p:stCondLst>
                  <p:cond delay="0" evt="onClick">
                    <p:tgtEl>
                      <p:spTgt spid="6"/>
                    </p:tgtEl>
                  </p:cond>
                </p:stCondLst>
                <p:endSync delay="0" evt="end">
                  <p:rtn val="all"/>
                </p:endSync>
                <p:childTnLst>
                  <p:par>
                    <p:cTn fill="hold" id="3" nodeType="clickPar">
                      <p:stCondLst>
                        <p:cond delay="0"/>
                      </p:stCondLst>
                      <p:childTnLst>
                        <p:par>
                          <p:cTn fill="hold" id="4" nodeType="afterGroup">
                            <p:stCondLst>
                              <p:cond delay="0"/>
                            </p:stCondLst>
                            <p:childTnLst>
                              <p:par>
                                <p:cTn fill="hold" id="5" nodeType="clickEffect" presetClass="mediacall" presetID="1" presetSubtype="0">
                                  <p:stCondLst>
                                    <p:cond delay="0"/>
                                  </p:stCondLst>
                                  <p:childTnLst>
                                    <p:cmd cmd="playFrom(0.0)" type="call">
                                      <p:cBhvr>
                                        <p:cTn dur="230088" fill="hold" id="6"/>
                                        <p:tgtEl>
                                          <p:spTgt spid="6"/>
                                        </p:tgtEl>
                                      </p:cBhvr>
                                    </p:cmd>
                                  </p:childTnLst>
                                </p:cTn>
                              </p:par>
                            </p:childTnLst>
                          </p:cTn>
                        </p:par>
                      </p:childTnLst>
                    </p:cTn>
                  </p:par>
                </p:childTnLst>
              </p:cTn>
              <p:nextCondLst>
                <p:cond delay="0" evt="onClick">
                  <p:tgtEl>
                    <p:spTgt spid="6"/>
                  </p:tgtEl>
                </p:cond>
              </p:nextCondLst>
            </p:seq>
            <p:audio>
              <p:cMediaNode vol="80000">
                <p:cTn display="0" fill="hold" id="7">
                  <p:stCondLst>
                    <p:cond delay="indefinite"/>
                  </p:stCondLst>
                  <p:endCondLst>
                    <p:cond delay="0" evt="onPrev">
                      <p:tgtEl>
                        <p:sldTgt/>
                      </p:tgtEl>
                    </p:cond>
                    <p:cond delay="0" evt="onStopAudio">
                      <p:tgtEl>
                        <p:sldTgt/>
                      </p:tgtEl>
                    </p:cond>
                  </p:endCondLst>
                </p:cTn>
                <p:tgtEl>
                  <p:spTgt spid="6"/>
                </p:tgtEl>
              </p:cMediaNode>
            </p:audio>
          </p:childTnLst>
        </p:cTn>
      </p:par>
    </p:tn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02" name="Rectangle 2"/>
          <p:cNvSpPr>
            <a:spLocks noChangeArrowheads="1" noGrp="1"/>
          </p:cNvSpPr>
          <p:nvPr>
            <p:ph type="title"/>
          </p:nvPr>
        </p:nvSpPr>
        <p:spPr/>
        <p:txBody>
          <a:bodyPr>
            <a:noAutofit/>
          </a:bodyPr>
          <a:lstStyle/>
          <a:p>
            <a:r>
              <a:rPr altLang="en-US" lang="zh-CN"/>
              <a:t>如何目光接触</a:t>
            </a:r>
          </a:p>
        </p:txBody>
      </p:sp>
      <p:sp>
        <p:nvSpPr>
          <p:cNvPr id="102403" name="Rectangle 3"/>
          <p:cNvSpPr>
            <a:spLocks noChangeArrowheads="1" noGrp="1"/>
          </p:cNvSpPr>
          <p:nvPr>
            <p:ph idx="1" type="body"/>
          </p:nvPr>
        </p:nvSpPr>
        <p:spPr>
          <a:xfrm>
            <a:off x="457200" y="1773238"/>
            <a:ext cx="8218488" cy="4751388"/>
          </a:xfrm>
        </p:spPr>
        <p:txBody>
          <a:bodyPr/>
          <a:lstStyle/>
          <a:p>
            <a:pPr>
              <a:lnSpc>
                <a:spcPct val="120000"/>
              </a:lnSpc>
              <a:buClr>
                <a:srgbClr val="D1E751"/>
              </a:buClr>
              <a:buFont charset="2" pitchFamily="2" typeface="Wingdings"/>
              <a:buChar char="n"/>
            </a:pPr>
            <a:r>
              <a:rPr altLang="en-US" lang="zh-CN" smtClean="0"/>
              <a:t> 目光接触3-5秒</a:t>
            </a:r>
          </a:p>
          <a:p>
            <a:pPr>
              <a:lnSpc>
                <a:spcPct val="120000"/>
              </a:lnSpc>
              <a:buClr>
                <a:srgbClr val="D1E751"/>
              </a:buClr>
              <a:buFont charset="2" pitchFamily="2" typeface="Wingdings"/>
              <a:buChar char="n"/>
            </a:pPr>
            <a:r>
              <a:rPr altLang="en-US" lang="zh-CN" smtClean="0"/>
              <a:t> 照顾到所有的人</a:t>
            </a:r>
          </a:p>
          <a:p>
            <a:pPr>
              <a:lnSpc>
                <a:spcPct val="120000"/>
              </a:lnSpc>
              <a:buClr>
                <a:srgbClr val="D1E751"/>
              </a:buClr>
              <a:buFont charset="2" pitchFamily="2" typeface="Wingdings"/>
              <a:buChar char="n"/>
            </a:pPr>
            <a:r>
              <a:rPr altLang="en-US" lang="zh-CN" smtClean="0"/>
              <a:t> 不要形成规律</a:t>
            </a:r>
          </a:p>
          <a:p>
            <a:pPr>
              <a:lnSpc>
                <a:spcPct val="120000"/>
              </a:lnSpc>
              <a:buClr>
                <a:srgbClr val="D1E751"/>
              </a:buClr>
              <a:buFont charset="2" pitchFamily="2" typeface="Wingdings"/>
              <a:buChar char="n"/>
            </a:pPr>
            <a:r>
              <a:rPr altLang="en-US" lang="zh-CN" smtClean="0"/>
              <a:t> 自然</a:t>
            </a:r>
          </a:p>
        </p:txBody>
      </p:sp>
      <p:pic>
        <p:nvPicPr>
          <p:cNvPr descr="眼睛特写02.jpg" id="6" name="图片 5"/>
          <p:cNvPicPr>
            <a:picLocks noChangeAspect="1"/>
          </p:cNvPicPr>
          <p:nvPr/>
        </p:nvPicPr>
        <p:blipFill>
          <a:blip r:embed="rId3">
            <a:clrChange>
              <a:clrFrom>
                <a:srgbClr val="FAFAFA"/>
              </a:clrFrom>
              <a:clrTo>
                <a:srgbClr val="FAFAFA">
                  <a:alpha val="0"/>
                </a:srgbClr>
              </a:clrTo>
            </a:clrChange>
          </a:blip>
          <a:stretch>
            <a:fillRect/>
          </a:stretch>
        </p:blipFill>
        <p:spPr>
          <a:xfrm>
            <a:off x="3347864" y="1928909"/>
            <a:ext cx="5796136" cy="3000181"/>
          </a:xfrm>
          <a:prstGeom prst="rect">
            <a:avLst/>
          </a:prstGeom>
        </p:spPr>
      </p:pic>
    </p:spTree>
  </p:cSld>
  <p:clrMapOvr>
    <a:masterClrMapping/>
  </p:clrMapOvr>
  <p:transition/>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4450" name="Rectangle 2"/>
          <p:cNvSpPr>
            <a:spLocks noChangeArrowheads="1" noGrp="1"/>
          </p:cNvSpPr>
          <p:nvPr>
            <p:ph type="title"/>
          </p:nvPr>
        </p:nvSpPr>
        <p:spPr/>
        <p:txBody>
          <a:bodyPr>
            <a:noAutofit/>
          </a:bodyPr>
          <a:lstStyle/>
          <a:p>
            <a:r>
              <a:rPr altLang="en-US" lang="zh-CN"/>
              <a:t>肢体语言</a:t>
            </a:r>
          </a:p>
        </p:txBody>
      </p:sp>
      <p:sp>
        <p:nvSpPr>
          <p:cNvPr id="104451" name="Rectangle 3"/>
          <p:cNvSpPr>
            <a:spLocks noChangeArrowheads="1" noGrp="1"/>
          </p:cNvSpPr>
          <p:nvPr>
            <p:ph idx="1" type="body"/>
          </p:nvPr>
        </p:nvSpPr>
        <p:spPr>
          <a:xfrm>
            <a:off x="457200" y="1773238"/>
            <a:ext cx="8218488" cy="4751388"/>
          </a:xfrm>
        </p:spPr>
        <p:txBody>
          <a:bodyPr/>
          <a:lstStyle/>
          <a:p>
            <a:pPr>
              <a:lnSpc>
                <a:spcPct val="120000"/>
              </a:lnSpc>
              <a:buClr>
                <a:srgbClr val="D1E751"/>
              </a:buClr>
              <a:buFont charset="2" pitchFamily="2" typeface="Wingdings"/>
              <a:buChar char="n"/>
            </a:pPr>
            <a:r>
              <a:rPr altLang="en-US" lang="zh-CN" smtClean="0"/>
              <a:t> 手势</a:t>
            </a:r>
          </a:p>
          <a:p>
            <a:pPr>
              <a:lnSpc>
                <a:spcPct val="120000"/>
              </a:lnSpc>
              <a:buClr>
                <a:srgbClr val="D1E751"/>
              </a:buClr>
              <a:buFont charset="2" pitchFamily="2" typeface="Wingdings"/>
              <a:buChar char="n"/>
            </a:pPr>
            <a:r>
              <a:rPr altLang="en-US" lang="zh-CN" smtClean="0"/>
              <a:t> 面部表情</a:t>
            </a:r>
          </a:p>
          <a:p>
            <a:pPr>
              <a:lnSpc>
                <a:spcPct val="120000"/>
              </a:lnSpc>
              <a:buClr>
                <a:srgbClr val="D1E751"/>
              </a:buClr>
              <a:buFont charset="2" pitchFamily="2" typeface="Wingdings"/>
              <a:buChar char="n"/>
            </a:pPr>
            <a:r>
              <a:rPr altLang="en-US" lang="zh-CN" smtClean="0"/>
              <a:t> 步伐</a:t>
            </a:r>
          </a:p>
          <a:p>
            <a:pPr>
              <a:lnSpc>
                <a:spcPct val="120000"/>
              </a:lnSpc>
              <a:buClr>
                <a:srgbClr val="D1E751"/>
              </a:buClr>
              <a:buFont charset="2" pitchFamily="2" typeface="Wingdings"/>
              <a:buChar char="n"/>
            </a:pPr>
            <a:r>
              <a:rPr altLang="en-US" lang="zh-CN" smtClean="0"/>
              <a:t> 肢体动作</a:t>
            </a:r>
          </a:p>
          <a:p>
            <a:pPr>
              <a:lnSpc>
                <a:spcPct val="120000"/>
              </a:lnSpc>
              <a:buClr>
                <a:srgbClr val="D1E751"/>
              </a:buClr>
              <a:buFont charset="2" pitchFamily="2" typeface="Wingdings"/>
              <a:buChar char="n"/>
            </a:pPr>
            <a:r>
              <a:rPr altLang="en-US" lang="zh-CN" smtClean="0"/>
              <a:t> 其它令人分心的小动作</a:t>
            </a:r>
          </a:p>
        </p:txBody>
      </p:sp>
      <p:pic>
        <p:nvPicPr>
          <p:cNvPr descr="人001.jpg" id="5" name="图片 4"/>
          <p:cNvPicPr>
            <a:picLocks noChangeAspect="1"/>
          </p:cNvPicPr>
          <p:nvPr/>
        </p:nvPicPr>
        <p:blipFill>
          <a:blip r:embed="rId3"/>
          <a:stretch>
            <a:fillRect/>
          </a:stretch>
        </p:blipFill>
        <p:spPr>
          <a:xfrm>
            <a:off x="5508104" y="1773238"/>
            <a:ext cx="3456384" cy="4608354"/>
          </a:xfrm>
          <a:prstGeom prst="rect">
            <a:avLst/>
          </a:prstGeom>
        </p:spPr>
      </p:pic>
    </p:spTree>
  </p:cSld>
  <p:clrMapOvr>
    <a:masterClrMapping/>
  </p:clrMapOvr>
  <p:transition/>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灯片编号占位符 5"/>
          <p:cNvSpPr txBox="1">
            <a:spLocks noGrp="1"/>
          </p:cNvSpPr>
          <p:nvPr/>
        </p:nvSpPr>
        <p:spPr bwMode="auto">
          <a:xfrm>
            <a:off x="6967538" y="6248400"/>
            <a:ext cx="1905000" cy="457200"/>
          </a:xfrm>
          <a:prstGeom prst="rect">
            <a:avLst/>
          </a:prstGeom>
          <a:noFill/>
          <a:ln>
            <a:miter lim="800000"/>
          </a:ln>
        </p:spPr>
        <p:txBody>
          <a:bodyPr/>
          <a:lstStyle/>
          <a:p>
            <a:pPr algn="r" eaLnBrk="0" hangingPunct="0">
              <a:defRPr/>
            </a:pPr>
            <a:fld id="{C05C9702-3BD6-42AF-8C08-9425FB7A3E37}" type="slidenum">
              <a:rPr altLang="zh-CN" lang="en-US" sz="1400">
                <a:solidFill>
                  <a:schemeClr val="bg1"/>
                </a:solidFill>
                <a:latin typeface="+mn-lt"/>
                <a:ea charset="-122" pitchFamily="2" typeface="宋体"/>
              </a:rPr>
              <a:pPr algn="r" eaLnBrk="0" hangingPunct="0">
                <a:defRPr/>
              </a:pPr>
              <a:t>53</a:t>
            </a:fld>
          </a:p>
        </p:txBody>
      </p:sp>
      <p:pic>
        <p:nvPicPr>
          <p:cNvPr descr="NO1.jpg" id="6" name="图片 5"/>
          <p:cNvPicPr>
            <a:picLocks noChangeAspect="1"/>
          </p:cNvPicPr>
          <p:nvPr/>
        </p:nvPicPr>
        <p:blipFill>
          <a:blip r:embed="rId3">
            <a:clrChange>
              <a:clrFrom>
                <a:srgbClr val="F9F7F8"/>
              </a:clrFrom>
              <a:clrTo>
                <a:srgbClr val="F9F7F8">
                  <a:alpha val="0"/>
                </a:srgbClr>
              </a:clrTo>
            </a:clrChange>
          </a:blip>
          <a:stretch>
            <a:fillRect/>
          </a:stretch>
        </p:blipFill>
        <p:spPr>
          <a:xfrm flipH="1">
            <a:off x="4139952" y="2276872"/>
            <a:ext cx="5004048" cy="3336032"/>
          </a:xfrm>
          <a:prstGeom prst="rect">
            <a:avLst/>
          </a:prstGeom>
        </p:spPr>
      </p:pic>
      <p:sp>
        <p:nvSpPr>
          <p:cNvPr id="7" name="Rectangle 2"/>
          <p:cNvSpPr txBox="1">
            <a:spLocks noChangeArrowheads="1"/>
          </p:cNvSpPr>
          <p:nvPr/>
        </p:nvSpPr>
        <p:spPr>
          <a:xfrm>
            <a:off x="457200" y="333374"/>
            <a:ext cx="8218488" cy="791369"/>
          </a:xfrm>
          <a:prstGeom prst="rect">
            <a:avLst/>
          </a:prstGeom>
        </p:spPr>
        <p:txBody>
          <a:bodyPr>
            <a:no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400" u="none">
                <a:ln>
                  <a:noFill/>
                </a:ln>
                <a:solidFill>
                  <a:srgbClr val="3399FF"/>
                </a:solidFill>
                <a:effectLst/>
                <a:uLnTx/>
                <a:uFillTx/>
                <a:latin charset="-122" pitchFamily="34" typeface="微软雅黑"/>
                <a:ea charset="-122" pitchFamily="34" typeface="微软雅黑"/>
                <a:cs typeface="+mj-cs"/>
              </a:rPr>
              <a:t>1分钟小练习：</a:t>
            </a:r>
          </a:p>
        </p:txBody>
      </p:sp>
      <p:sp>
        <p:nvSpPr>
          <p:cNvPr id="8" name="Rectangle 3"/>
          <p:cNvSpPr txBox="1">
            <a:spLocks noChangeArrowheads="1"/>
          </p:cNvSpPr>
          <p:nvPr/>
        </p:nvSpPr>
        <p:spPr bwMode="auto">
          <a:xfrm>
            <a:off x="468313" y="1773238"/>
            <a:ext cx="8207375" cy="1438275"/>
          </a:xfrm>
          <a:prstGeom prst="rect">
            <a:avLst/>
          </a:prstGeom>
          <a:noFill/>
          <a:ln w="9525">
            <a:noFill/>
            <a:miter lim="800000"/>
          </a:ln>
          <a:effectLst/>
        </p:spPr>
        <p:txBody>
          <a:bodyPr anchor="t" anchorCtr="0" bIns="45720" compatLnSpc="1" lIns="91440" numCol="1" rIns="91440" tIns="45720" vert="horz" wrap="square">
            <a:prstTxWarp prst="textNoShape">
              <a:avLst/>
            </a:prstTxWarp>
          </a:bodyPr>
          <a:lstStyle/>
          <a:p>
            <a:r>
              <a:rPr altLang="en-US" b="1" lang="zh-CN" smtClean="0" sz="7200">
                <a:solidFill>
                  <a:srgbClr val="D1E751"/>
                </a:solidFill>
                <a:latin charset="-122" pitchFamily="34" typeface="微软雅黑"/>
                <a:ea charset="-122" pitchFamily="34" typeface="微软雅黑"/>
              </a:rPr>
              <a:t>手势的含义</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fade" transition="in">
                                      <p:cBhvr>
                                        <p:cTn dur="1000" id="7"/>
                                        <p:tgtEl>
                                          <p:spTgt spid="8">
                                            <p:txEl>
                                              <p:pRg end="0" st="0"/>
                                            </p:txEl>
                                          </p:spTgt>
                                        </p:tgtEl>
                                      </p:cBhvr>
                                    </p:animEffect>
                                    <p:anim calcmode="lin" valueType="num">
                                      <p:cBhvr>
                                        <p:cTn dur="1000" fill="hold" id="8"/>
                                        <p:tgtEl>
                                          <p:spTgt spid="8">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8">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8"/>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问号_010.jpg" id="5" name="图片 4"/>
          <p:cNvPicPr>
            <a:picLocks noChangeAspect="1"/>
          </p:cNvPicPr>
          <p:nvPr/>
        </p:nvPicPr>
        <p:blipFill>
          <a:blip r:embed="rId3"/>
          <a:stretch>
            <a:fillRect/>
          </a:stretch>
        </p:blipFill>
        <p:spPr>
          <a:xfrm>
            <a:off x="5436096" y="1773238"/>
            <a:ext cx="3435846" cy="4581128"/>
          </a:xfrm>
          <a:prstGeom prst="rect">
            <a:avLst/>
          </a:prstGeom>
        </p:spPr>
      </p:pic>
      <p:sp>
        <p:nvSpPr>
          <p:cNvPr id="106498" name="Rectangle 2"/>
          <p:cNvSpPr>
            <a:spLocks noChangeArrowheads="1" noGrp="1"/>
          </p:cNvSpPr>
          <p:nvPr>
            <p:ph type="title"/>
          </p:nvPr>
        </p:nvSpPr>
        <p:spPr/>
        <p:txBody>
          <a:bodyPr>
            <a:noAutofit/>
          </a:bodyPr>
          <a:lstStyle/>
          <a:p>
            <a:r>
              <a:rPr altLang="en-US" lang="zh-CN"/>
              <a:t>问题的功用</a:t>
            </a:r>
          </a:p>
        </p:txBody>
      </p:sp>
      <p:sp>
        <p:nvSpPr>
          <p:cNvPr id="106499" name="Rectangle 3"/>
          <p:cNvSpPr>
            <a:spLocks noChangeArrowheads="1" noGrp="1"/>
          </p:cNvSpPr>
          <p:nvPr>
            <p:ph idx="1" type="body"/>
          </p:nvPr>
        </p:nvSpPr>
        <p:spPr>
          <a:xfrm>
            <a:off x="457200" y="1773238"/>
            <a:ext cx="8218488" cy="4751388"/>
          </a:xfrm>
        </p:spPr>
        <p:txBody>
          <a:bodyPr>
            <a:normAutofit/>
          </a:bodyPr>
          <a:lstStyle/>
          <a:p>
            <a:pPr>
              <a:lnSpc>
                <a:spcPct val="120000"/>
              </a:lnSpc>
              <a:buClr>
                <a:srgbClr val="D1E751"/>
              </a:buClr>
              <a:buFont charset="2" pitchFamily="2" typeface="Wingdings"/>
              <a:buChar char="n"/>
            </a:pPr>
            <a:r>
              <a:rPr altLang="en-US" lang="zh-CN" smtClean="0"/>
              <a:t>使沉默的人发言</a:t>
            </a:r>
          </a:p>
          <a:p>
            <a:pPr>
              <a:lnSpc>
                <a:spcPct val="120000"/>
              </a:lnSpc>
              <a:buClr>
                <a:srgbClr val="D1E751"/>
              </a:buClr>
              <a:buFont charset="2" pitchFamily="2" typeface="Wingdings"/>
              <a:buChar char="n"/>
            </a:pPr>
            <a:r>
              <a:rPr altLang="en-US" lang="zh-CN" smtClean="0"/>
              <a:t>带动经验分</a:t>
            </a:r>
          </a:p>
          <a:p>
            <a:pPr>
              <a:lnSpc>
                <a:spcPct val="120000"/>
              </a:lnSpc>
              <a:buClr>
                <a:srgbClr val="D1E751"/>
              </a:buClr>
              <a:buFont charset="2" pitchFamily="2" typeface="Wingdings"/>
              <a:buChar char="n"/>
            </a:pPr>
            <a:r>
              <a:rPr altLang="en-US" lang="zh-CN" smtClean="0"/>
              <a:t>提出尚未讨论的要点</a:t>
            </a:r>
          </a:p>
          <a:p>
            <a:pPr>
              <a:lnSpc>
                <a:spcPct val="120000"/>
              </a:lnSpc>
              <a:buClr>
                <a:srgbClr val="D1E751"/>
              </a:buClr>
              <a:buFont charset="2" pitchFamily="2" typeface="Wingdings"/>
              <a:buChar char="n"/>
            </a:pPr>
            <a:r>
              <a:rPr altLang="en-US" lang="zh-CN" smtClean="0"/>
              <a:t>提醒注意资料的来</a:t>
            </a:r>
          </a:p>
          <a:p>
            <a:pPr>
              <a:lnSpc>
                <a:spcPct val="120000"/>
              </a:lnSpc>
              <a:buClr>
                <a:srgbClr val="D1E751"/>
              </a:buClr>
              <a:buFont charset="2" pitchFamily="2" typeface="Wingdings"/>
              <a:buChar char="n"/>
            </a:pPr>
            <a:r>
              <a:rPr altLang="en-US" lang="zh-CN" smtClean="0"/>
              <a:t>评估一项看法的凝聚</a:t>
            </a:r>
          </a:p>
          <a:p>
            <a:pPr>
              <a:lnSpc>
                <a:spcPct val="120000"/>
              </a:lnSpc>
              <a:buClr>
                <a:srgbClr val="D1E751"/>
              </a:buClr>
              <a:buFont charset="2" pitchFamily="2" typeface="Wingdings"/>
              <a:buChar char="n"/>
            </a:pPr>
            <a:r>
              <a:rPr altLang="en-US" lang="zh-CN" smtClean="0"/>
              <a:t>防止一些人垄断发言</a:t>
            </a:r>
          </a:p>
          <a:p>
            <a:pPr>
              <a:lnSpc>
                <a:spcPct val="120000"/>
              </a:lnSpc>
              <a:buClr>
                <a:srgbClr val="D1E751"/>
              </a:buClr>
              <a:buFont charset="2" pitchFamily="2" typeface="Wingdings"/>
              <a:buChar char="n"/>
            </a:pPr>
            <a:r>
              <a:rPr altLang="en-US" lang="zh-CN" smtClean="0"/>
              <a:t>引导结束某一项议题的讨论</a:t>
            </a:r>
          </a:p>
        </p:txBody>
      </p:sp>
    </p:spTree>
  </p:cSld>
  <p:clrMapOvr>
    <a:masterClrMapping/>
  </p:clrMapOvr>
  <p:transition/>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5"/>
          <p:cNvSpPr>
            <a:spLocks noChangeArrowheads="1"/>
          </p:cNvSpPr>
          <p:nvPr/>
        </p:nvSpPr>
        <p:spPr bwMode="auto">
          <a:xfrm>
            <a:off x="468313" y="1773238"/>
            <a:ext cx="3240088" cy="4187951"/>
          </a:xfrm>
          <a:prstGeom prst="rect">
            <a:avLst/>
          </a:prstGeom>
          <a:noFill/>
          <a:ln w="9525">
            <a:noFill/>
            <a:miter lim="800000"/>
          </a:ln>
          <a:effectLst/>
        </p:spPr>
        <p:txBody>
          <a:bodyPr>
            <a:spAutoFit/>
          </a:bodyPr>
          <a:lstStyle/>
          <a:p>
            <a:pPr indent="-342900" marL="342900">
              <a:lnSpc>
                <a:spcPct val="120000"/>
              </a:lnSpc>
              <a:buFontTx/>
              <a:buAutoNum type="arabicPeriod"/>
            </a:pPr>
            <a:r>
              <a:rPr altLang="en-US" lang="zh-CN" sz="3200">
                <a:latin charset="-122" pitchFamily="34" typeface="微软雅黑"/>
                <a:ea charset="-122" pitchFamily="34" typeface="微软雅黑"/>
              </a:rPr>
              <a:t>摇头</a:t>
            </a:r>
          </a:p>
          <a:p>
            <a:pPr indent="-342900" marL="342900">
              <a:lnSpc>
                <a:spcPct val="120000"/>
              </a:lnSpc>
              <a:buFontTx/>
              <a:buAutoNum type="arabicPeriod"/>
            </a:pPr>
            <a:r>
              <a:rPr altLang="en-US" lang="zh-CN" sz="3200">
                <a:latin charset="-122" pitchFamily="34" typeface="微软雅黑"/>
                <a:ea charset="-122" pitchFamily="34" typeface="微软雅黑"/>
              </a:rPr>
              <a:t>短暂闭眼</a:t>
            </a:r>
          </a:p>
          <a:p>
            <a:pPr indent="-342900" marL="342900">
              <a:lnSpc>
                <a:spcPct val="120000"/>
              </a:lnSpc>
              <a:buFontTx/>
              <a:buAutoNum type="arabicPeriod"/>
            </a:pPr>
            <a:r>
              <a:rPr altLang="en-US" lang="zh-CN" sz="3200">
                <a:latin charset="-122" pitchFamily="34" typeface="微软雅黑"/>
                <a:ea charset="-122" pitchFamily="34" typeface="微软雅黑"/>
              </a:rPr>
              <a:t>揉鼻子或鼻梁</a:t>
            </a:r>
          </a:p>
          <a:p>
            <a:pPr indent="-342900" marL="342900">
              <a:lnSpc>
                <a:spcPct val="120000"/>
              </a:lnSpc>
              <a:buFontTx/>
              <a:buAutoNum type="arabicPeriod"/>
            </a:pPr>
            <a:r>
              <a:rPr altLang="en-US" lang="zh-CN" sz="3200">
                <a:latin charset="-122" pitchFamily="34" typeface="微软雅黑"/>
                <a:ea charset="-122" pitchFamily="34" typeface="微软雅黑"/>
              </a:rPr>
              <a:t>摘下眼镜</a:t>
            </a:r>
          </a:p>
          <a:p>
            <a:pPr indent="-342900" marL="342900">
              <a:lnSpc>
                <a:spcPct val="120000"/>
              </a:lnSpc>
              <a:buFontTx/>
              <a:buAutoNum type="arabicPeriod"/>
            </a:pPr>
            <a:r>
              <a:rPr altLang="en-US" lang="zh-CN" sz="3200">
                <a:latin charset="-122" pitchFamily="34" typeface="微软雅黑"/>
                <a:ea charset="-122" pitchFamily="34" typeface="微软雅黑"/>
              </a:rPr>
              <a:t>频繁喝水</a:t>
            </a:r>
          </a:p>
          <a:p>
            <a:pPr indent="-342900" marL="342900">
              <a:lnSpc>
                <a:spcPct val="120000"/>
              </a:lnSpc>
              <a:buFontTx/>
              <a:buAutoNum type="arabicPeriod"/>
            </a:pPr>
            <a:r>
              <a:rPr altLang="en-US" lang="zh-CN" sz="3200">
                <a:latin charset="-122" pitchFamily="34" typeface="微软雅黑"/>
                <a:ea charset="-122" pitchFamily="34" typeface="微软雅黑"/>
              </a:rPr>
              <a:t>腿抖动</a:t>
            </a:r>
          </a:p>
          <a:p>
            <a:pPr indent="-342900" marL="342900">
              <a:lnSpc>
                <a:spcPct val="120000"/>
              </a:lnSpc>
              <a:buFontTx/>
              <a:buAutoNum type="arabicPeriod"/>
            </a:pPr>
            <a:r>
              <a:rPr altLang="en-US" lang="zh-CN" sz="3200">
                <a:latin charset="-122" pitchFamily="34" typeface="微软雅黑"/>
                <a:ea charset="-122" pitchFamily="34" typeface="微软雅黑"/>
              </a:rPr>
              <a:t>打哈欠</a:t>
            </a:r>
          </a:p>
        </p:txBody>
      </p:sp>
      <p:sp>
        <p:nvSpPr>
          <p:cNvPr id="3" name="Rectangle 6"/>
          <p:cNvSpPr>
            <a:spLocks noChangeArrowheads="1"/>
          </p:cNvSpPr>
          <p:nvPr/>
        </p:nvSpPr>
        <p:spPr bwMode="auto">
          <a:xfrm>
            <a:off x="4068763" y="1773238"/>
            <a:ext cx="4248150" cy="4187951"/>
          </a:xfrm>
          <a:prstGeom prst="rect">
            <a:avLst/>
          </a:prstGeom>
          <a:noFill/>
          <a:ln w="9525">
            <a:noFill/>
            <a:miter lim="800000"/>
          </a:ln>
          <a:effectLst/>
        </p:spPr>
        <p:txBody>
          <a:bodyPr>
            <a:spAutoFit/>
          </a:bodyPr>
          <a:lstStyle/>
          <a:p>
            <a:pPr indent="-342900" marL="342900">
              <a:lnSpc>
                <a:spcPct val="120000"/>
              </a:lnSpc>
              <a:buFontTx/>
              <a:buAutoNum startAt="8" type="arabicPeriod"/>
            </a:pPr>
            <a:r>
              <a:rPr altLang="en-US" lang="zh-CN" sz="3200">
                <a:latin charset="-122" pitchFamily="34" typeface="微软雅黑"/>
                <a:ea charset="-122" pitchFamily="34" typeface="微软雅黑"/>
              </a:rPr>
              <a:t>伸懒腰</a:t>
            </a:r>
          </a:p>
          <a:p>
            <a:pPr indent="-342900" marL="342900">
              <a:lnSpc>
                <a:spcPct val="120000"/>
              </a:lnSpc>
              <a:buFontTx/>
              <a:buAutoNum startAt="8" type="arabicPeriod"/>
            </a:pPr>
            <a:r>
              <a:rPr altLang="en-US" lang="zh-CN" sz="3200">
                <a:latin charset="-122" pitchFamily="34" typeface="微软雅黑"/>
                <a:ea charset="-122" pitchFamily="34" typeface="微软雅黑"/>
              </a:rPr>
              <a:t>局部小按摩</a:t>
            </a:r>
          </a:p>
          <a:p>
            <a:pPr indent="-342900" marL="342900">
              <a:lnSpc>
                <a:spcPct val="120000"/>
              </a:lnSpc>
              <a:buFontTx/>
              <a:buAutoNum startAt="8" type="arabicPeriod"/>
            </a:pPr>
            <a:r>
              <a:rPr altLang="en-US" lang="zh-CN" sz="3200">
                <a:latin charset="-122" pitchFamily="34" typeface="微软雅黑"/>
                <a:ea charset="-122" pitchFamily="34" typeface="微软雅黑"/>
              </a:rPr>
              <a:t>手下垂并晃动</a:t>
            </a:r>
          </a:p>
          <a:p>
            <a:pPr indent="-342900" marL="342900">
              <a:lnSpc>
                <a:spcPct val="120000"/>
              </a:lnSpc>
              <a:buFontTx/>
              <a:buAutoNum startAt="8" type="arabicPeriod"/>
            </a:pPr>
            <a:r>
              <a:rPr altLang="en-US" lang="zh-CN" sz="3200">
                <a:latin charset="-122" pitchFamily="34" typeface="微软雅黑"/>
                <a:ea charset="-122" pitchFamily="34" typeface="微软雅黑"/>
              </a:rPr>
              <a:t>与同桌小聊两句</a:t>
            </a:r>
          </a:p>
          <a:p>
            <a:pPr indent="-342900" marL="342900">
              <a:lnSpc>
                <a:spcPct val="120000"/>
              </a:lnSpc>
              <a:buFontTx/>
              <a:buAutoNum startAt="8" type="arabicPeriod"/>
            </a:pPr>
            <a:r>
              <a:rPr altLang="en-US" lang="zh-CN" sz="3200">
                <a:latin charset="-122" pitchFamily="34" typeface="微软雅黑"/>
                <a:ea charset="-122" pitchFamily="34" typeface="微软雅黑"/>
              </a:rPr>
              <a:t>凝视一点不动</a:t>
            </a:r>
          </a:p>
          <a:p>
            <a:pPr indent="-342900" marL="342900">
              <a:lnSpc>
                <a:spcPct val="120000"/>
              </a:lnSpc>
              <a:buFontTx/>
              <a:buAutoNum startAt="8" type="arabicPeriod"/>
            </a:pPr>
            <a:r>
              <a:rPr altLang="en-US" lang="zh-CN" sz="3200">
                <a:latin charset="-122" pitchFamily="34" typeface="微软雅黑"/>
                <a:ea charset="-122" pitchFamily="34" typeface="微软雅黑"/>
              </a:rPr>
              <a:t>无目的地翻阅资料</a:t>
            </a:r>
          </a:p>
          <a:p>
            <a:pPr indent="-342900" marL="342900">
              <a:lnSpc>
                <a:spcPct val="120000"/>
              </a:lnSpc>
              <a:buFontTx/>
              <a:buAutoNum startAt="8" type="arabicPeriod"/>
            </a:pPr>
            <a:r>
              <a:rPr altLang="en-US" lang="zh-CN" sz="3200">
                <a:latin charset="-122" pitchFamily="34" typeface="微软雅黑"/>
                <a:ea charset="-122" pitchFamily="34" typeface="微软雅黑"/>
              </a:rPr>
              <a:t>频繁看表</a:t>
            </a:r>
          </a:p>
        </p:txBody>
      </p:sp>
      <p:sp>
        <p:nvSpPr>
          <p:cNvPr id="4" name="Rectangle 3"/>
          <p:cNvSpPr txBox="1">
            <a:spLocks noChangeArrowheads="1"/>
          </p:cNvSpPr>
          <p:nvPr/>
        </p:nvSpPr>
        <p:spPr>
          <a:xfrm>
            <a:off x="468314" y="333377"/>
            <a:ext cx="8086725" cy="792162"/>
          </a:xfrm>
          <a:prstGeom prst="rect">
            <a:avLst/>
          </a:prstGeom>
          <a:noFill/>
        </p:spPr>
        <p:txBody>
          <a:bodyPr anchor="ctr" bIns="45720" lIns="91440" rIns="91440" rtlCol="0" tIns="45720" vert="horz">
            <a:no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mtClean="0" sz="4000">
                <a:solidFill>
                  <a:srgbClr val="3399FF"/>
                </a:solidFill>
                <a:latin charset="-122" pitchFamily="34" typeface="微软雅黑"/>
                <a:ea charset="-122" pitchFamily="34" typeface="微软雅黑"/>
                <a:cs typeface="+mj-cs"/>
              </a:rPr>
              <a:t>消极学员</a:t>
            </a:r>
          </a:p>
        </p:txBody>
      </p:sp>
    </p:spTree>
  </p:cSld>
  <p:clrMapOvr>
    <a:masterClrMapping/>
  </p:clrMapOvr>
  <p:transition/>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灯片编号占位符 5"/>
          <p:cNvSpPr txBox="1">
            <a:spLocks noGrp="1"/>
          </p:cNvSpPr>
          <p:nvPr/>
        </p:nvSpPr>
        <p:spPr bwMode="auto">
          <a:xfrm>
            <a:off x="6967538" y="6248400"/>
            <a:ext cx="1905000" cy="457200"/>
          </a:xfrm>
          <a:prstGeom prst="rect">
            <a:avLst/>
          </a:prstGeom>
          <a:noFill/>
          <a:ln>
            <a:miter lim="800000"/>
          </a:ln>
        </p:spPr>
        <p:txBody>
          <a:bodyPr/>
          <a:lstStyle/>
          <a:p>
            <a:pPr algn="r" eaLnBrk="0" hangingPunct="0">
              <a:defRPr/>
            </a:pPr>
            <a:fld id="{CE2E38C6-B74B-4334-B5BB-08F1656BA40A}" type="slidenum">
              <a:rPr altLang="zh-CN" lang="en-US" sz="1400">
                <a:solidFill>
                  <a:schemeClr val="bg1"/>
                </a:solidFill>
                <a:latin typeface="+mn-lt"/>
                <a:ea charset="-122" pitchFamily="2" typeface="宋体"/>
              </a:rPr>
              <a:pPr algn="r" eaLnBrk="0" hangingPunct="0">
                <a:defRPr/>
              </a:pPr>
              <a:t>56</a:t>
            </a:fld>
          </a:p>
        </p:txBody>
      </p:sp>
      <p:sp>
        <p:nvSpPr>
          <p:cNvPr id="552963" name="Rectangle 3"/>
          <p:cNvSpPr>
            <a:spLocks noChangeArrowheads="1" noGrp="1"/>
          </p:cNvSpPr>
          <p:nvPr>
            <p:ph type="title"/>
          </p:nvPr>
        </p:nvSpPr>
        <p:spPr>
          <a:noFill/>
        </p:spPr>
        <p:txBody>
          <a:bodyPr anchor="ctr">
            <a:noAutofit/>
          </a:bodyPr>
          <a:lstStyle/>
          <a:p>
            <a:r>
              <a:rPr altLang="en-US" lang="zh-CN" sz="4000"/>
              <a:t>处理消极学员</a:t>
            </a:r>
          </a:p>
        </p:txBody>
      </p:sp>
      <p:sp>
        <p:nvSpPr>
          <p:cNvPr id="5" name="Text Box 3"/>
          <p:cNvSpPr txBox="1">
            <a:spLocks noChangeArrowheads="1"/>
          </p:cNvSpPr>
          <p:nvPr/>
        </p:nvSpPr>
        <p:spPr bwMode="auto">
          <a:xfrm>
            <a:off x="468313" y="1773238"/>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学员走神？</a:t>
            </a:r>
          </a:p>
        </p:txBody>
      </p:sp>
      <p:sp>
        <p:nvSpPr>
          <p:cNvPr id="7" name="Text Box 4"/>
          <p:cNvSpPr txBox="1">
            <a:spLocks noChangeArrowheads="1"/>
          </p:cNvSpPr>
          <p:nvPr/>
        </p:nvSpPr>
        <p:spPr bwMode="auto">
          <a:xfrm>
            <a:off x="468313" y="2420938"/>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课堂私语？</a:t>
            </a:r>
          </a:p>
        </p:txBody>
      </p:sp>
      <p:sp>
        <p:nvSpPr>
          <p:cNvPr id="8" name="Text Box 5"/>
          <p:cNvSpPr txBox="1">
            <a:spLocks noChangeArrowheads="1"/>
          </p:cNvSpPr>
          <p:nvPr/>
        </p:nvSpPr>
        <p:spPr bwMode="auto">
          <a:xfrm>
            <a:off x="468313" y="3717925"/>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课堂混乱？</a:t>
            </a:r>
          </a:p>
        </p:txBody>
      </p:sp>
      <p:sp>
        <p:nvSpPr>
          <p:cNvPr id="9" name="Text Box 6"/>
          <p:cNvSpPr txBox="1">
            <a:spLocks noChangeArrowheads="1"/>
          </p:cNvSpPr>
          <p:nvPr/>
        </p:nvSpPr>
        <p:spPr bwMode="auto">
          <a:xfrm>
            <a:off x="468313" y="4365625"/>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有意抬杠？</a:t>
            </a:r>
          </a:p>
        </p:txBody>
      </p:sp>
      <p:sp>
        <p:nvSpPr>
          <p:cNvPr id="10" name="Text Box 7"/>
          <p:cNvSpPr txBox="1">
            <a:spLocks noChangeArrowheads="1"/>
          </p:cNvSpPr>
          <p:nvPr/>
        </p:nvSpPr>
        <p:spPr bwMode="auto">
          <a:xfrm>
            <a:off x="468313" y="5013325"/>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恶意挑衅？</a:t>
            </a:r>
          </a:p>
        </p:txBody>
      </p:sp>
      <p:sp>
        <p:nvSpPr>
          <p:cNvPr id="11" name="Text Box 8"/>
          <p:cNvSpPr txBox="1">
            <a:spLocks noChangeArrowheads="1"/>
          </p:cNvSpPr>
          <p:nvPr/>
        </p:nvSpPr>
        <p:spPr bwMode="auto">
          <a:xfrm>
            <a:off x="468313" y="5651500"/>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遭遇高手？</a:t>
            </a:r>
          </a:p>
        </p:txBody>
      </p:sp>
      <p:sp>
        <p:nvSpPr>
          <p:cNvPr id="12" name="Text Box 9"/>
          <p:cNvSpPr txBox="1">
            <a:spLocks noChangeArrowheads="1"/>
          </p:cNvSpPr>
          <p:nvPr/>
        </p:nvSpPr>
        <p:spPr bwMode="auto">
          <a:xfrm>
            <a:off x="468313" y="3068638"/>
            <a:ext cx="1800225" cy="944880"/>
          </a:xfrm>
          <a:prstGeom prst="rect">
            <a:avLst/>
          </a:prstGeom>
          <a:noFill/>
          <a:ln algn="ctr" cmpd="thinThick" w="57150">
            <a:noFill/>
            <a:miter lim="800000"/>
          </a:ln>
          <a:effectLst/>
        </p:spPr>
        <p:txBody>
          <a:bodyPr>
            <a:spAutoFit/>
          </a:bodyPr>
          <a:lstStyle/>
          <a:p>
            <a:pPr>
              <a:spcBef>
                <a:spcPct val="50000"/>
              </a:spcBef>
            </a:pPr>
            <a:r>
              <a:rPr altLang="en-US" lang="zh-CN" sz="2800">
                <a:latin charset="-122" pitchFamily="34" typeface="微软雅黑"/>
                <a:ea charset="-122" pitchFamily="34" typeface="微软雅黑"/>
              </a:rPr>
              <a:t>学员睡觉？</a:t>
            </a:r>
          </a:p>
        </p:txBody>
      </p:sp>
      <p:sp>
        <p:nvSpPr>
          <p:cNvPr id="13" name="AutoShape 10"/>
          <p:cNvSpPr/>
          <p:nvPr/>
        </p:nvSpPr>
        <p:spPr bwMode="auto">
          <a:xfrm>
            <a:off x="2448298" y="1989162"/>
            <a:ext cx="360362" cy="2087563"/>
          </a:xfrm>
          <a:prstGeom prst="rightBrace">
            <a:avLst>
              <a:gd fmla="val 48275" name="adj1"/>
              <a:gd fmla="val 50000" name="adj2"/>
            </a:avLst>
          </a:prstGeom>
          <a:noFill/>
          <a:ln w="28575">
            <a:solidFill>
              <a:srgbClr val="D1E751"/>
            </a:solidFill>
            <a:round/>
          </a:ln>
          <a:effectLst/>
        </p:spPr>
        <p:txBody>
          <a:bodyPr anchor="ctr" wrap="none"/>
          <a:lstStyle/>
          <a:p>
            <a:endParaRPr altLang="en-US" lang="zh-CN">
              <a:effectLst/>
              <a:latin charset="-122" pitchFamily="34" typeface="微软雅黑"/>
              <a:ea charset="-122" pitchFamily="34" typeface="微软雅黑"/>
            </a:endParaRPr>
          </a:p>
        </p:txBody>
      </p:sp>
      <p:sp>
        <p:nvSpPr>
          <p:cNvPr id="14" name="Text Box 11"/>
          <p:cNvSpPr txBox="1">
            <a:spLocks noChangeArrowheads="1"/>
          </p:cNvSpPr>
          <p:nvPr/>
        </p:nvSpPr>
        <p:spPr bwMode="auto">
          <a:xfrm>
            <a:off x="3275360" y="2755925"/>
            <a:ext cx="3744912" cy="457200"/>
          </a:xfrm>
          <a:prstGeom prst="rect">
            <a:avLst/>
          </a:prstGeom>
          <a:noFill/>
          <a:ln algn="ctr" w="19050">
            <a:noFill/>
            <a:miter lim="800000"/>
          </a:ln>
          <a:effectLst/>
        </p:spPr>
        <p:txBody>
          <a:bodyPr>
            <a:spAutoFit/>
          </a:bodyPr>
          <a:lstStyle/>
          <a:p>
            <a:pPr>
              <a:spcBef>
                <a:spcPct val="50000"/>
              </a:spcBef>
            </a:pPr>
            <a:r>
              <a:rPr altLang="en-US" lang="zh-CN" sz="2400">
                <a:latin charset="-122" pitchFamily="34" typeface="微软雅黑"/>
                <a:ea charset="-122" pitchFamily="34" typeface="微软雅黑"/>
              </a:rPr>
              <a:t>停顿、沉默、重复、异声</a:t>
            </a:r>
          </a:p>
        </p:txBody>
      </p:sp>
      <p:sp>
        <p:nvSpPr>
          <p:cNvPr id="15" name="AutoShape 12"/>
          <p:cNvSpPr/>
          <p:nvPr/>
        </p:nvSpPr>
        <p:spPr bwMode="auto">
          <a:xfrm>
            <a:off x="2448298" y="4508525"/>
            <a:ext cx="431800" cy="936625"/>
          </a:xfrm>
          <a:prstGeom prst="rightBrace">
            <a:avLst>
              <a:gd fmla="val 18076" name="adj1"/>
              <a:gd fmla="val 50000" name="adj2"/>
            </a:avLst>
          </a:prstGeom>
          <a:noFill/>
          <a:ln w="28575">
            <a:solidFill>
              <a:srgbClr val="D1E751"/>
            </a:solidFill>
            <a:round/>
          </a:ln>
          <a:effectLst/>
        </p:spPr>
        <p:txBody>
          <a:bodyPr anchor="ctr" wrap="none"/>
          <a:lstStyle/>
          <a:p>
            <a:endParaRPr altLang="en-US" lang="zh-CN">
              <a:effectLst/>
              <a:latin charset="-122" pitchFamily="34" typeface="微软雅黑"/>
              <a:ea charset="-122" pitchFamily="34" typeface="微软雅黑"/>
            </a:endParaRPr>
          </a:p>
        </p:txBody>
      </p:sp>
      <p:sp>
        <p:nvSpPr>
          <p:cNvPr id="16" name="Text Box 13"/>
          <p:cNvSpPr txBox="1">
            <a:spLocks noChangeArrowheads="1"/>
          </p:cNvSpPr>
          <p:nvPr/>
        </p:nvSpPr>
        <p:spPr bwMode="auto">
          <a:xfrm>
            <a:off x="3275361" y="4797451"/>
            <a:ext cx="3384550" cy="457200"/>
          </a:xfrm>
          <a:prstGeom prst="rect">
            <a:avLst/>
          </a:prstGeom>
          <a:noFill/>
          <a:ln algn="ctr" w="19050">
            <a:noFill/>
            <a:miter lim="800000"/>
          </a:ln>
          <a:effectLst/>
        </p:spPr>
        <p:txBody>
          <a:bodyPr>
            <a:spAutoFit/>
          </a:bodyPr>
          <a:lstStyle/>
          <a:p>
            <a:pPr>
              <a:spcBef>
                <a:spcPct val="50000"/>
              </a:spcBef>
            </a:pPr>
            <a:r>
              <a:rPr altLang="en-US" lang="zh-CN" sz="2400">
                <a:latin charset="-122" pitchFamily="34" typeface="微软雅黑"/>
                <a:ea charset="-122" pitchFamily="34" typeface="微软雅黑"/>
              </a:rPr>
              <a:t>冷静回应、建立同盟</a:t>
            </a:r>
          </a:p>
        </p:txBody>
      </p:sp>
      <p:sp>
        <p:nvSpPr>
          <p:cNvPr id="17" name="Line 14"/>
          <p:cNvSpPr>
            <a:spLocks noChangeShapeType="1"/>
          </p:cNvSpPr>
          <p:nvPr/>
        </p:nvSpPr>
        <p:spPr bwMode="auto">
          <a:xfrm>
            <a:off x="2448298" y="5949975"/>
            <a:ext cx="431800" cy="0"/>
          </a:xfrm>
          <a:prstGeom prst="line">
            <a:avLst/>
          </a:prstGeom>
          <a:noFill/>
          <a:ln w="28575">
            <a:solidFill>
              <a:srgbClr val="D1E751"/>
            </a:solidFill>
            <a:round/>
            <a:tailEnd len="med" type="triangle" w="med"/>
          </a:ln>
          <a:effectLst/>
        </p:spPr>
        <p:txBody>
          <a:bodyPr/>
          <a:lstStyle/>
          <a:p>
            <a:endParaRPr altLang="en-US" lang="zh-CN">
              <a:effectLst/>
              <a:latin charset="-122" pitchFamily="34" typeface="微软雅黑"/>
              <a:ea charset="-122" pitchFamily="34" typeface="微软雅黑"/>
            </a:endParaRPr>
          </a:p>
        </p:txBody>
      </p:sp>
      <p:sp>
        <p:nvSpPr>
          <p:cNvPr id="18" name="Text Box 15"/>
          <p:cNvSpPr txBox="1">
            <a:spLocks noChangeArrowheads="1"/>
          </p:cNvSpPr>
          <p:nvPr/>
        </p:nvSpPr>
        <p:spPr bwMode="auto">
          <a:xfrm>
            <a:off x="3275361" y="5661051"/>
            <a:ext cx="3384550" cy="457200"/>
          </a:xfrm>
          <a:prstGeom prst="rect">
            <a:avLst/>
          </a:prstGeom>
          <a:noFill/>
          <a:ln algn="ctr" w="19050">
            <a:noFill/>
            <a:miter lim="800000"/>
          </a:ln>
          <a:effectLst/>
        </p:spPr>
        <p:txBody>
          <a:bodyPr>
            <a:spAutoFit/>
          </a:bodyPr>
          <a:lstStyle/>
          <a:p>
            <a:pPr>
              <a:spcBef>
                <a:spcPct val="50000"/>
              </a:spcBef>
            </a:pPr>
            <a:r>
              <a:rPr altLang="en-US" lang="zh-CN" sz="2400">
                <a:latin charset="-122" pitchFamily="34" typeface="微软雅黑"/>
                <a:ea charset="-122" pitchFamily="34" typeface="微软雅黑"/>
              </a:rPr>
              <a:t>提供机会、虚心请教</a:t>
            </a:r>
          </a:p>
        </p:txBody>
      </p:sp>
    </p:spTree>
  </p:cSld>
  <p:clrMapOvr>
    <a:masterClrMapping/>
  </p:clrMapOvr>
  <p:transition/>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灯片编号占位符 5"/>
          <p:cNvSpPr txBox="1">
            <a:spLocks noGrp="1"/>
          </p:cNvSpPr>
          <p:nvPr/>
        </p:nvSpPr>
        <p:spPr bwMode="auto">
          <a:xfrm>
            <a:off x="6967538" y="6248400"/>
            <a:ext cx="1905000" cy="457200"/>
          </a:xfrm>
          <a:prstGeom prst="rect">
            <a:avLst/>
          </a:prstGeom>
          <a:noFill/>
          <a:ln>
            <a:miter lim="800000"/>
          </a:ln>
        </p:spPr>
        <p:txBody>
          <a:bodyPr/>
          <a:lstStyle/>
          <a:p>
            <a:pPr algn="r" eaLnBrk="0" hangingPunct="0">
              <a:defRPr/>
            </a:pPr>
            <a:fld id="{A436EDF7-06CD-4FE6-B9F2-76FD4A714ACC}" type="slidenum">
              <a:rPr altLang="zh-CN" lang="en-US" sz="1400">
                <a:solidFill>
                  <a:schemeClr val="bg1"/>
                </a:solidFill>
                <a:latin typeface="+mn-lt"/>
                <a:ea charset="-122" pitchFamily="2" typeface="宋体"/>
              </a:rPr>
              <a:pPr algn="r" eaLnBrk="0" hangingPunct="0">
                <a:defRPr/>
              </a:pPr>
              <a:t>57</a:t>
            </a:fld>
          </a:p>
        </p:txBody>
      </p:sp>
      <p:sp>
        <p:nvSpPr>
          <p:cNvPr id="539650" name="Rectangle 2"/>
          <p:cNvSpPr>
            <a:spLocks noChangeArrowheads="1" noGrp="1"/>
          </p:cNvSpPr>
          <p:nvPr>
            <p:ph type="title"/>
          </p:nvPr>
        </p:nvSpPr>
        <p:spPr/>
        <p:txBody>
          <a:bodyPr anchor="ctr">
            <a:normAutofit/>
          </a:bodyPr>
          <a:lstStyle/>
          <a:p>
            <a:r>
              <a:rPr altLang="en-US" lang="zh-CN" sz="4000"/>
              <a:t>答问阶段技巧</a:t>
            </a:r>
          </a:p>
        </p:txBody>
      </p:sp>
      <p:sp>
        <p:nvSpPr>
          <p:cNvPr id="154628" name="Rectangle 3"/>
          <p:cNvSpPr>
            <a:spLocks noChangeArrowheads="1" noGrp="1"/>
          </p:cNvSpPr>
          <p:nvPr>
            <p:ph idx="1"/>
          </p:nvPr>
        </p:nvSpPr>
        <p:spPr>
          <a:xfrm>
            <a:off x="468313" y="1773238"/>
            <a:ext cx="8218488" cy="5183857"/>
          </a:xfrm>
        </p:spPr>
        <p:txBody>
          <a:bodyPr>
            <a:normAutofit/>
          </a:bodyPr>
          <a:lstStyle/>
          <a:p>
            <a:pPr indent="0">
              <a:buClr>
                <a:srgbClr val="D1E751"/>
              </a:buClr>
              <a:buFont charset="2" pitchFamily="2" typeface="Wingdings"/>
              <a:buChar char="n"/>
            </a:pPr>
            <a:r>
              <a:rPr altLang="en-US" lang="zh-CN" smtClean="0" sz="2800"/>
              <a:t> 确定范围</a:t>
            </a:r>
          </a:p>
          <a:p>
            <a:pPr indent="0">
              <a:buClr>
                <a:srgbClr val="D1E751"/>
              </a:buClr>
              <a:buFont charset="2" pitchFamily="2" typeface="Wingdings"/>
              <a:buChar char="n"/>
            </a:pPr>
            <a:r>
              <a:rPr altLang="en-US" lang="zh-CN" smtClean="0" sz="2800"/>
              <a:t> 将复杂的问题分成几块分别回答</a:t>
            </a:r>
          </a:p>
          <a:p>
            <a:pPr indent="0">
              <a:buClr>
                <a:srgbClr val="D1E751"/>
              </a:buClr>
              <a:buFont charset="2" pitchFamily="2" typeface="Wingdings"/>
              <a:buChar char="n"/>
            </a:pPr>
            <a:r>
              <a:rPr altLang="en-US" lang="zh-CN" smtClean="0" sz="2800"/>
              <a:t> 确定自己回答真实可靠，</a:t>
            </a:r>
          </a:p>
          <a:p>
            <a:pPr indent="0">
              <a:buClr>
                <a:srgbClr val="D1E751"/>
              </a:buClr>
              <a:buFont charset="2" pitchFamily="2" typeface="Wingdings"/>
              <a:buChar char="n"/>
            </a:pPr>
            <a:r>
              <a:rPr altLang="en-US" lang="zh-CN" smtClean="0" sz="2800"/>
              <a:t> 直视那个向你提问的人，确认一遍问题</a:t>
            </a:r>
          </a:p>
          <a:p>
            <a:pPr indent="0">
              <a:buClr>
                <a:srgbClr val="D1E751"/>
              </a:buClr>
              <a:buFont charset="2" pitchFamily="2" typeface="Wingdings"/>
              <a:buChar char="n"/>
            </a:pPr>
            <a:r>
              <a:rPr altLang="en-US" lang="zh-CN" smtClean="0" sz="2800"/>
              <a:t> 鼓励别人去回答</a:t>
            </a:r>
          </a:p>
          <a:p>
            <a:pPr indent="0">
              <a:buClr>
                <a:srgbClr val="D1E751"/>
              </a:buClr>
              <a:buFont charset="2" pitchFamily="2" typeface="Wingdings"/>
              <a:buChar char="n"/>
            </a:pPr>
            <a:r>
              <a:rPr altLang="en-US" lang="zh-CN" smtClean="0" sz="2800"/>
              <a:t> 避免你的回答篇幅过长</a:t>
            </a:r>
          </a:p>
        </p:txBody>
      </p:sp>
      <p:pic>
        <p:nvPicPr>
          <p:cNvPr descr="449.png" id="5" name="图片 4"/>
          <p:cNvPicPr>
            <a:picLocks noChangeAspect="1"/>
          </p:cNvPicPr>
          <p:nvPr/>
        </p:nvPicPr>
        <p:blipFill>
          <a:blip r:embed="rId3"/>
          <a:stretch>
            <a:fillRect/>
          </a:stretch>
        </p:blipFill>
        <p:spPr>
          <a:xfrm>
            <a:off x="4139184" y="3611694"/>
            <a:ext cx="4536504" cy="3246306"/>
          </a:xfrm>
          <a:prstGeom prst="rect">
            <a:avLst/>
          </a:prstGeom>
        </p:spPr>
      </p:pic>
    </p:spTree>
  </p:cSld>
  <p:clrMapOvr>
    <a:masterClrMapping/>
  </p:clrMapOvr>
  <p:transition/>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故障.jpg" id="5" name="图片 4"/>
          <p:cNvPicPr>
            <a:picLocks noChangeAspect="1"/>
          </p:cNvPicPr>
          <p:nvPr/>
        </p:nvPicPr>
        <p:blipFill>
          <a:blip r:embed="rId2"/>
          <a:stretch>
            <a:fillRect/>
          </a:stretch>
        </p:blipFill>
        <p:spPr>
          <a:xfrm>
            <a:off x="5786897" y="1412776"/>
            <a:ext cx="3357103" cy="4797152"/>
          </a:xfrm>
          <a:prstGeom prst="rect">
            <a:avLst/>
          </a:prstGeom>
        </p:spPr>
      </p:pic>
      <p:sp>
        <p:nvSpPr>
          <p:cNvPr id="2" name="标题 1"/>
          <p:cNvSpPr>
            <a:spLocks noGrp="1"/>
          </p:cNvSpPr>
          <p:nvPr>
            <p:ph type="title"/>
          </p:nvPr>
        </p:nvSpPr>
        <p:spPr/>
        <p:txBody>
          <a:bodyPr/>
          <a:lstStyle/>
          <a:p>
            <a:r>
              <a:rPr altLang="en-US" lang="zh-CN" smtClean="0"/>
              <a:t>避免虎头蛇尾</a:t>
            </a:r>
          </a:p>
        </p:txBody>
      </p:sp>
      <p:sp>
        <p:nvSpPr>
          <p:cNvPr id="4" name="Rectangle 3"/>
          <p:cNvSpPr>
            <a:spLocks noChangeArrowheads="1" noGrp="1" noRot="1"/>
          </p:cNvSpPr>
          <p:nvPr>
            <p:ph idx="1"/>
          </p:nvPr>
        </p:nvSpPr>
        <p:spPr>
          <a:xfrm>
            <a:off x="457200" y="1773238"/>
            <a:ext cx="8218488" cy="4751388"/>
          </a:xfrm>
        </p:spPr>
        <p:txBody>
          <a:bodyPr>
            <a:normAutofit/>
          </a:bodyPr>
          <a:lstStyle/>
          <a:p>
            <a:pPr indent="-609600" marL="609600">
              <a:lnSpc>
                <a:spcPct val="150000"/>
              </a:lnSpc>
              <a:buClr>
                <a:srgbClr val="D1E751"/>
              </a:buClr>
              <a:buFont charset="2" pitchFamily="2" typeface="Wingdings"/>
              <a:buChar char="n"/>
            </a:pPr>
            <a:r>
              <a:rPr altLang="en-US" lang="zh-CN"/>
              <a:t>总结你的主题思想</a:t>
            </a:r>
          </a:p>
          <a:p>
            <a:pPr indent="-609600" marL="609600">
              <a:lnSpc>
                <a:spcPct val="150000"/>
              </a:lnSpc>
              <a:buClr>
                <a:srgbClr val="D1E751"/>
              </a:buClr>
              <a:buFont charset="2" pitchFamily="2" typeface="Wingdings"/>
              <a:buChar char="n"/>
            </a:pPr>
            <a:r>
              <a:rPr altLang="en-US" lang="zh-CN"/>
              <a:t>激励行动，展望未来</a:t>
            </a:r>
          </a:p>
          <a:p>
            <a:pPr indent="-609600" marL="609600">
              <a:lnSpc>
                <a:spcPct val="150000"/>
              </a:lnSpc>
              <a:buClr>
                <a:srgbClr val="D1E751"/>
              </a:buClr>
              <a:buFont charset="2" pitchFamily="2" typeface="Wingdings"/>
              <a:buChar char="n"/>
            </a:pPr>
            <a:r>
              <a:rPr altLang="en-US" lang="zh-CN"/>
              <a:t>引经据典，总结发言</a:t>
            </a:r>
          </a:p>
          <a:p>
            <a:pPr indent="-609600" marL="609600">
              <a:lnSpc>
                <a:spcPct val="150000"/>
              </a:lnSpc>
              <a:buClr>
                <a:srgbClr val="D1E751"/>
              </a:buClr>
              <a:buFont charset="2" pitchFamily="2" typeface="Wingdings"/>
              <a:buChar char="n"/>
            </a:pPr>
            <a:r>
              <a:rPr altLang="en-US" lang="zh-CN"/>
              <a:t>跳出常规，不落俗套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Effect filter="fade" transition="in">
                                      <p:cBhvr>
                                        <p:cTn dur="200" id="7"/>
                                        <p:tgtEl>
                                          <p:spTgt spid="4">
                                            <p:txEl>
                                              <p:pRg end="0" st="0"/>
                                            </p:txEl>
                                          </p:spTgt>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4">
                                            <p:txEl>
                                              <p:pRg end="1" st="1"/>
                                            </p:txEl>
                                          </p:spTgt>
                                        </p:tgtEl>
                                        <p:attrNameLst>
                                          <p:attrName>style.visibility</p:attrName>
                                        </p:attrNameLst>
                                      </p:cBhvr>
                                      <p:to>
                                        <p:strVal val="visible"/>
                                      </p:to>
                                    </p:set>
                                    <p:animEffect filter="fade" transition="in">
                                      <p:cBhvr>
                                        <p:cTn dur="200" id="12"/>
                                        <p:tgtEl>
                                          <p:spTgt spid="4">
                                            <p:txEl>
                                              <p:pRg end="1" st="1"/>
                                            </p:tx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4">
                                            <p:txEl>
                                              <p:pRg end="2" st="2"/>
                                            </p:txEl>
                                          </p:spTgt>
                                        </p:tgtEl>
                                        <p:attrNameLst>
                                          <p:attrName>style.visibility</p:attrName>
                                        </p:attrNameLst>
                                      </p:cBhvr>
                                      <p:to>
                                        <p:strVal val="visible"/>
                                      </p:to>
                                    </p:set>
                                    <p:animEffect filter="fade" transition="in">
                                      <p:cBhvr>
                                        <p:cTn dur="200" id="17"/>
                                        <p:tgtEl>
                                          <p:spTgt spid="4">
                                            <p:txEl>
                                              <p:pRg end="2" st="2"/>
                                            </p:tx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4">
                                            <p:txEl>
                                              <p:pRg end="3" st="3"/>
                                            </p:txEl>
                                          </p:spTgt>
                                        </p:tgtEl>
                                        <p:attrNameLst>
                                          <p:attrName>style.visibility</p:attrName>
                                        </p:attrNameLst>
                                      </p:cBhvr>
                                      <p:to>
                                        <p:strVal val="visible"/>
                                      </p:to>
                                    </p:set>
                                    <p:animEffect filter="fade" transition="in">
                                      <p:cBhvr>
                                        <p:cTn dur="200" id="22"/>
                                        <p:tgtEl>
                                          <p:spTgt spid="4">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参考：优秀内训师的7个要求</a:t>
            </a:r>
          </a:p>
        </p:txBody>
      </p:sp>
      <p:sp>
        <p:nvSpPr>
          <p:cNvPr id="4" name="Rectangle 8"/>
          <p:cNvSpPr txBox="1">
            <a:spLocks noChangeArrowheads="1"/>
          </p:cNvSpPr>
          <p:nvPr/>
        </p:nvSpPr>
        <p:spPr>
          <a:xfrm>
            <a:off x="468313" y="1773238"/>
            <a:ext cx="7543800" cy="5029200"/>
          </a:xfrm>
          <a:prstGeom prst="rect">
            <a:avLst/>
          </a:prstGeom>
          <a:noFill/>
        </p:spPr>
        <p:txBody>
          <a:bodyPr bIns="46038" lIns="92075" rIns="92075" rtlCol="0" tIns="46038" vert="horz">
            <a:normAutofit lnSpcReduction="10000"/>
          </a:bodyPr>
          <a:lstStyle/>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有教学的愿望；</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深广的专业知识与行业背景；</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表达能力及相关的培训技巧；</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耐心；幽默感；</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其它品质，如擅于倾听、乐意分享、不歧视学员，灵活把握学习进度等；</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培训的热情；</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知道培训能解决的问题和不能解决的问题。</a:t>
            </a:r>
          </a:p>
          <a:p>
            <a:pPr algn="l" defTabSz="914400" eaLnBrk="1" fontAlgn="auto" hangingPunct="1" latinLnBrk="0" lvl="0" marR="0" rtl="0">
              <a:lnSpc>
                <a:spcPct val="120000"/>
              </a:lnSpc>
              <a:spcBef>
                <a:spcPct val="0"/>
              </a:spcBef>
              <a:spcAft>
                <a:spcPts val="600"/>
              </a:spcAft>
              <a:buClrTx/>
              <a:buSzTx/>
              <a:buFont charset="2" pitchFamily="18" typeface="Webdings"/>
              <a:buChar char=""/>
              <a:defRPr/>
            </a:pPr>
            <a:r>
              <a:rPr altLang="zh-CN" b="0" baseline="0" cap="none" i="0" kern="1200" kumimoji="0" lang="zh-CN" noProof="0" normalizeH="0" smtClean="0" spc="0" strike="noStrike" sz="2800" u="none">
                <a:ln>
                  <a:noFill/>
                </a:ln>
                <a:solidFill>
                  <a:srgbClr val="4C4C4C"/>
                </a:solidFill>
                <a:effectLst/>
                <a:uLnTx/>
                <a:uFillTx/>
                <a:latin charset="-122" pitchFamily="34" typeface="微软雅黑"/>
                <a:ea charset="-122" pitchFamily="34" typeface="微软雅黑"/>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bg/>
                                          </p:spTgt>
                                        </p:tgtEl>
                                        <p:attrNameLst>
                                          <p:attrName>style.visibility</p:attrName>
                                        </p:attrNameLst>
                                      </p:cBhvr>
                                      <p:to>
                                        <p:strVal val="visible"/>
                                      </p:to>
                                    </p:set>
                                    <p:animEffect filter="fade" transition="in">
                                      <p:cBhvr>
                                        <p:cTn dur="500" id="7"/>
                                        <p:tgtEl>
                                          <p:spTgt spid="4">
                                            <p:bg/>
                                          </p:spTgt>
                                        </p:tgtEl>
                                      </p:cBhvr>
                                    </p:animEffect>
                                    <p:anim calcmode="lin" valueType="num">
                                      <p:cBhvr>
                                        <p:cTn dur="500" fill="hold" id="8"/>
                                        <p:tgtEl>
                                          <p:spTgt spid="4">
                                            <p:bg/>
                                          </p:spTgt>
                                        </p:tgtEl>
                                        <p:attrNameLst>
                                          <p:attrName>ppt_x</p:attrName>
                                        </p:attrNameLst>
                                      </p:cBhvr>
                                      <p:tavLst>
                                        <p:tav tm="0">
                                          <p:val>
                                            <p:strVal val="#ppt_x"/>
                                          </p:val>
                                        </p:tav>
                                        <p:tav tm="100000">
                                          <p:val>
                                            <p:strVal val="#ppt_x"/>
                                          </p:val>
                                        </p:tav>
                                      </p:tavLst>
                                    </p:anim>
                                    <p:anim calcmode="lin" valueType="num">
                                      <p:cBhvr>
                                        <p:cTn dur="500" fill="hold" id="9"/>
                                        <p:tgtEl>
                                          <p:spTgt spid="4">
                                            <p:bg/>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bg/>
                                          </p:spTgt>
                                        </p:tgtEl>
                                        <p:attrNameLst>
                                          <p:attrName>ppt_c</p:attrName>
                                        </p:attrNameLst>
                                      </p:cBhvr>
                                      <p:to>
                                        <a:schemeClr val="bg2"/>
                                      </p:to>
                                    </p:animClr>
                                  </p:sub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xEl>
                                              <p:pRg end="0" st="0"/>
                                            </p:txEl>
                                          </p:spTgt>
                                        </p:tgtEl>
                                        <p:attrNameLst>
                                          <p:attrName>style.visibility</p:attrName>
                                        </p:attrNameLst>
                                      </p:cBhvr>
                                      <p:to>
                                        <p:strVal val="visible"/>
                                      </p:to>
                                    </p:set>
                                    <p:animEffect filter="fade" transition="in">
                                      <p:cBhvr>
                                        <p:cTn dur="500" id="14"/>
                                        <p:tgtEl>
                                          <p:spTgt spid="4">
                                            <p:txEl>
                                              <p:pRg end="0" st="0"/>
                                            </p:txEl>
                                          </p:spTgt>
                                        </p:tgtEl>
                                      </p:cBhvr>
                                    </p:animEffect>
                                    <p:anim calcmode="lin" valueType="num">
                                      <p:cBhvr>
                                        <p:cTn dur="500" fill="hold" id="15"/>
                                        <p:tgtEl>
                                          <p:spTgt spid="4">
                                            <p:txEl>
                                              <p:pRg end="0" st="0"/>
                                            </p:txEl>
                                          </p:spTgt>
                                        </p:tgtEl>
                                        <p:attrNameLst>
                                          <p:attrName>ppt_x</p:attrName>
                                        </p:attrNameLst>
                                      </p:cBhvr>
                                      <p:tavLst>
                                        <p:tav tm="0">
                                          <p:val>
                                            <p:strVal val="#ppt_x"/>
                                          </p:val>
                                        </p:tav>
                                        <p:tav tm="100000">
                                          <p:val>
                                            <p:strVal val="#ppt_x"/>
                                          </p:val>
                                        </p:tav>
                                      </p:tavLst>
                                    </p:anim>
                                    <p:anim calcmode="lin" valueType="num">
                                      <p:cBhvr>
                                        <p:cTn dur="500" fill="hold" id="16"/>
                                        <p:tgtEl>
                                          <p:spTgt spid="4">
                                            <p:txEl>
                                              <p:pRg end="0" st="0"/>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0" st="0"/>
                                            </p:txEl>
                                          </p:spTgt>
                                        </p:tgtEl>
                                        <p:attrNameLst>
                                          <p:attrName>ppt_c</p:attrName>
                                        </p:attrNameLst>
                                      </p:cBhvr>
                                      <p:to>
                                        <a:schemeClr val="bg2"/>
                                      </p:to>
                                    </p:animClr>
                                  </p:sub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4">
                                            <p:txEl>
                                              <p:pRg end="1" st="1"/>
                                            </p:txEl>
                                          </p:spTgt>
                                        </p:tgtEl>
                                        <p:attrNameLst>
                                          <p:attrName>style.visibility</p:attrName>
                                        </p:attrNameLst>
                                      </p:cBhvr>
                                      <p:to>
                                        <p:strVal val="visible"/>
                                      </p:to>
                                    </p:set>
                                    <p:animEffect filter="fade" transition="in">
                                      <p:cBhvr>
                                        <p:cTn dur="500" id="21"/>
                                        <p:tgtEl>
                                          <p:spTgt spid="4">
                                            <p:txEl>
                                              <p:pRg end="1" st="1"/>
                                            </p:txEl>
                                          </p:spTgt>
                                        </p:tgtEl>
                                      </p:cBhvr>
                                    </p:animEffect>
                                    <p:anim calcmode="lin" valueType="num">
                                      <p:cBhvr>
                                        <p:cTn dur="500" fill="hold" id="22"/>
                                        <p:tgtEl>
                                          <p:spTgt spid="4">
                                            <p:txEl>
                                              <p:pRg end="1" st="1"/>
                                            </p:txEl>
                                          </p:spTgt>
                                        </p:tgtEl>
                                        <p:attrNameLst>
                                          <p:attrName>ppt_x</p:attrName>
                                        </p:attrNameLst>
                                      </p:cBhvr>
                                      <p:tavLst>
                                        <p:tav tm="0">
                                          <p:val>
                                            <p:strVal val="#ppt_x"/>
                                          </p:val>
                                        </p:tav>
                                        <p:tav tm="100000">
                                          <p:val>
                                            <p:strVal val="#ppt_x"/>
                                          </p:val>
                                        </p:tav>
                                      </p:tavLst>
                                    </p:anim>
                                    <p:anim calcmode="lin" valueType="num">
                                      <p:cBhvr>
                                        <p:cTn dur="500" fill="hold" id="23"/>
                                        <p:tgtEl>
                                          <p:spTgt spid="4">
                                            <p:txEl>
                                              <p:pRg end="1" st="1"/>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1" st="1"/>
                                            </p:txEl>
                                          </p:spTgt>
                                        </p:tgtEl>
                                        <p:attrNameLst>
                                          <p:attrName>ppt_c</p:attrName>
                                        </p:attrNameLst>
                                      </p:cBhvr>
                                      <p:to>
                                        <a:schemeClr val="bg2"/>
                                      </p:to>
                                    </p:animClr>
                                  </p:sub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4">
                                            <p:txEl>
                                              <p:pRg end="2" st="2"/>
                                            </p:txEl>
                                          </p:spTgt>
                                        </p:tgtEl>
                                        <p:attrNameLst>
                                          <p:attrName>style.visibility</p:attrName>
                                        </p:attrNameLst>
                                      </p:cBhvr>
                                      <p:to>
                                        <p:strVal val="visible"/>
                                      </p:to>
                                    </p:set>
                                    <p:animEffect filter="fade" transition="in">
                                      <p:cBhvr>
                                        <p:cTn dur="500" id="28"/>
                                        <p:tgtEl>
                                          <p:spTgt spid="4">
                                            <p:txEl>
                                              <p:pRg end="2" st="2"/>
                                            </p:txEl>
                                          </p:spTgt>
                                        </p:tgtEl>
                                      </p:cBhvr>
                                    </p:animEffect>
                                    <p:anim calcmode="lin" valueType="num">
                                      <p:cBhvr>
                                        <p:cTn dur="500" fill="hold" id="29"/>
                                        <p:tgtEl>
                                          <p:spTgt spid="4">
                                            <p:txEl>
                                              <p:pRg end="2" st="2"/>
                                            </p:txEl>
                                          </p:spTgt>
                                        </p:tgtEl>
                                        <p:attrNameLst>
                                          <p:attrName>ppt_x</p:attrName>
                                        </p:attrNameLst>
                                      </p:cBhvr>
                                      <p:tavLst>
                                        <p:tav tm="0">
                                          <p:val>
                                            <p:strVal val="#ppt_x"/>
                                          </p:val>
                                        </p:tav>
                                        <p:tav tm="100000">
                                          <p:val>
                                            <p:strVal val="#ppt_x"/>
                                          </p:val>
                                        </p:tav>
                                      </p:tavLst>
                                    </p:anim>
                                    <p:anim calcmode="lin" valueType="num">
                                      <p:cBhvr>
                                        <p:cTn dur="500" fill="hold" id="30"/>
                                        <p:tgtEl>
                                          <p:spTgt spid="4">
                                            <p:txEl>
                                              <p:pRg end="2" st="2"/>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2" st="2"/>
                                            </p:txEl>
                                          </p:spTgt>
                                        </p:tgtEl>
                                        <p:attrNameLst>
                                          <p:attrName>ppt_c</p:attrName>
                                        </p:attrNameLst>
                                      </p:cBhvr>
                                      <p:to>
                                        <a:schemeClr val="bg2"/>
                                      </p:to>
                                    </p:animClr>
                                  </p:sub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4">
                                            <p:txEl>
                                              <p:pRg end="3" st="3"/>
                                            </p:txEl>
                                          </p:spTgt>
                                        </p:tgtEl>
                                        <p:attrNameLst>
                                          <p:attrName>style.visibility</p:attrName>
                                        </p:attrNameLst>
                                      </p:cBhvr>
                                      <p:to>
                                        <p:strVal val="visible"/>
                                      </p:to>
                                    </p:set>
                                    <p:animEffect filter="fade" transition="in">
                                      <p:cBhvr>
                                        <p:cTn dur="500" id="35"/>
                                        <p:tgtEl>
                                          <p:spTgt spid="4">
                                            <p:txEl>
                                              <p:pRg end="3" st="3"/>
                                            </p:txEl>
                                          </p:spTgt>
                                        </p:tgtEl>
                                      </p:cBhvr>
                                    </p:animEffect>
                                    <p:anim calcmode="lin" valueType="num">
                                      <p:cBhvr>
                                        <p:cTn dur="500" fill="hold" id="36"/>
                                        <p:tgtEl>
                                          <p:spTgt spid="4">
                                            <p:txEl>
                                              <p:pRg end="3" st="3"/>
                                            </p:txEl>
                                          </p:spTgt>
                                        </p:tgtEl>
                                        <p:attrNameLst>
                                          <p:attrName>ppt_x</p:attrName>
                                        </p:attrNameLst>
                                      </p:cBhvr>
                                      <p:tavLst>
                                        <p:tav tm="0">
                                          <p:val>
                                            <p:strVal val="#ppt_x"/>
                                          </p:val>
                                        </p:tav>
                                        <p:tav tm="100000">
                                          <p:val>
                                            <p:strVal val="#ppt_x"/>
                                          </p:val>
                                        </p:tav>
                                      </p:tavLst>
                                    </p:anim>
                                    <p:anim calcmode="lin" valueType="num">
                                      <p:cBhvr>
                                        <p:cTn dur="500" fill="hold" id="37"/>
                                        <p:tgtEl>
                                          <p:spTgt spid="4">
                                            <p:txEl>
                                              <p:pRg end="3" st="3"/>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3" st="3"/>
                                            </p:txEl>
                                          </p:spTgt>
                                        </p:tgtEl>
                                        <p:attrNameLst>
                                          <p:attrName>ppt_c</p:attrName>
                                        </p:attrNameLst>
                                      </p:cBhvr>
                                      <p:to>
                                        <a:schemeClr val="bg2"/>
                                      </p:to>
                                    </p:animClr>
                                  </p:sub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4">
                                            <p:txEl>
                                              <p:pRg end="4" st="4"/>
                                            </p:txEl>
                                          </p:spTgt>
                                        </p:tgtEl>
                                        <p:attrNameLst>
                                          <p:attrName>style.visibility</p:attrName>
                                        </p:attrNameLst>
                                      </p:cBhvr>
                                      <p:to>
                                        <p:strVal val="visible"/>
                                      </p:to>
                                    </p:set>
                                    <p:animEffect filter="fade" transition="in">
                                      <p:cBhvr>
                                        <p:cTn dur="500" id="42"/>
                                        <p:tgtEl>
                                          <p:spTgt spid="4">
                                            <p:txEl>
                                              <p:pRg end="4" st="4"/>
                                            </p:txEl>
                                          </p:spTgt>
                                        </p:tgtEl>
                                      </p:cBhvr>
                                    </p:animEffect>
                                    <p:anim calcmode="lin" valueType="num">
                                      <p:cBhvr>
                                        <p:cTn dur="500" fill="hold" id="43"/>
                                        <p:tgtEl>
                                          <p:spTgt spid="4">
                                            <p:txEl>
                                              <p:pRg end="4" st="4"/>
                                            </p:txEl>
                                          </p:spTgt>
                                        </p:tgtEl>
                                        <p:attrNameLst>
                                          <p:attrName>ppt_x</p:attrName>
                                        </p:attrNameLst>
                                      </p:cBhvr>
                                      <p:tavLst>
                                        <p:tav tm="0">
                                          <p:val>
                                            <p:strVal val="#ppt_x"/>
                                          </p:val>
                                        </p:tav>
                                        <p:tav tm="100000">
                                          <p:val>
                                            <p:strVal val="#ppt_x"/>
                                          </p:val>
                                        </p:tav>
                                      </p:tavLst>
                                    </p:anim>
                                    <p:anim calcmode="lin" valueType="num">
                                      <p:cBhvr>
                                        <p:cTn dur="500" fill="hold" id="44"/>
                                        <p:tgtEl>
                                          <p:spTgt spid="4">
                                            <p:txEl>
                                              <p:pRg end="4" st="4"/>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4" st="4"/>
                                            </p:txEl>
                                          </p:spTgt>
                                        </p:tgtEl>
                                        <p:attrNameLst>
                                          <p:attrName>ppt_c</p:attrName>
                                        </p:attrNameLst>
                                      </p:cBhvr>
                                      <p:to>
                                        <a:schemeClr val="bg2"/>
                                      </p:to>
                                    </p:animClr>
                                  </p:sub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4">
                                            <p:txEl>
                                              <p:pRg end="5" st="5"/>
                                            </p:txEl>
                                          </p:spTgt>
                                        </p:tgtEl>
                                        <p:attrNameLst>
                                          <p:attrName>style.visibility</p:attrName>
                                        </p:attrNameLst>
                                      </p:cBhvr>
                                      <p:to>
                                        <p:strVal val="visible"/>
                                      </p:to>
                                    </p:set>
                                    <p:animEffect filter="fade" transition="in">
                                      <p:cBhvr>
                                        <p:cTn dur="500" id="49"/>
                                        <p:tgtEl>
                                          <p:spTgt spid="4">
                                            <p:txEl>
                                              <p:pRg end="5" st="5"/>
                                            </p:txEl>
                                          </p:spTgt>
                                        </p:tgtEl>
                                      </p:cBhvr>
                                    </p:animEffect>
                                    <p:anim calcmode="lin" valueType="num">
                                      <p:cBhvr>
                                        <p:cTn dur="500" fill="hold" id="50"/>
                                        <p:tgtEl>
                                          <p:spTgt spid="4">
                                            <p:txEl>
                                              <p:pRg end="5" st="5"/>
                                            </p:txEl>
                                          </p:spTgt>
                                        </p:tgtEl>
                                        <p:attrNameLst>
                                          <p:attrName>ppt_x</p:attrName>
                                        </p:attrNameLst>
                                      </p:cBhvr>
                                      <p:tavLst>
                                        <p:tav tm="0">
                                          <p:val>
                                            <p:strVal val="#ppt_x"/>
                                          </p:val>
                                        </p:tav>
                                        <p:tav tm="100000">
                                          <p:val>
                                            <p:strVal val="#ppt_x"/>
                                          </p:val>
                                        </p:tav>
                                      </p:tavLst>
                                    </p:anim>
                                    <p:anim calcmode="lin" valueType="num">
                                      <p:cBhvr>
                                        <p:cTn dur="500" fill="hold" id="51"/>
                                        <p:tgtEl>
                                          <p:spTgt spid="4">
                                            <p:txEl>
                                              <p:pRg end="5" st="5"/>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5" st="5"/>
                                            </p:txEl>
                                          </p:spTgt>
                                        </p:tgtEl>
                                        <p:attrNameLst>
                                          <p:attrName>ppt_c</p:attrName>
                                        </p:attrNameLst>
                                      </p:cBhvr>
                                      <p:to>
                                        <a:schemeClr val="bg2"/>
                                      </p:to>
                                    </p:animClr>
                                  </p:sub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42" presetSubtype="0">
                                  <p:stCondLst>
                                    <p:cond delay="0"/>
                                  </p:stCondLst>
                                  <p:childTnLst>
                                    <p:set>
                                      <p:cBhvr>
                                        <p:cTn dur="1" fill="hold" id="55">
                                          <p:stCondLst>
                                            <p:cond delay="0"/>
                                          </p:stCondLst>
                                        </p:cTn>
                                        <p:tgtEl>
                                          <p:spTgt spid="4">
                                            <p:txEl>
                                              <p:pRg end="6" st="6"/>
                                            </p:txEl>
                                          </p:spTgt>
                                        </p:tgtEl>
                                        <p:attrNameLst>
                                          <p:attrName>style.visibility</p:attrName>
                                        </p:attrNameLst>
                                      </p:cBhvr>
                                      <p:to>
                                        <p:strVal val="visible"/>
                                      </p:to>
                                    </p:set>
                                    <p:animEffect filter="fade" transition="in">
                                      <p:cBhvr>
                                        <p:cTn dur="500" id="56"/>
                                        <p:tgtEl>
                                          <p:spTgt spid="4">
                                            <p:txEl>
                                              <p:pRg end="6" st="6"/>
                                            </p:txEl>
                                          </p:spTgt>
                                        </p:tgtEl>
                                      </p:cBhvr>
                                    </p:animEffect>
                                    <p:anim calcmode="lin" valueType="num">
                                      <p:cBhvr>
                                        <p:cTn dur="500" fill="hold" id="57"/>
                                        <p:tgtEl>
                                          <p:spTgt spid="4">
                                            <p:txEl>
                                              <p:pRg end="6" st="6"/>
                                            </p:txEl>
                                          </p:spTgt>
                                        </p:tgtEl>
                                        <p:attrNameLst>
                                          <p:attrName>ppt_x</p:attrName>
                                        </p:attrNameLst>
                                      </p:cBhvr>
                                      <p:tavLst>
                                        <p:tav tm="0">
                                          <p:val>
                                            <p:strVal val="#ppt_x"/>
                                          </p:val>
                                        </p:tav>
                                        <p:tav tm="100000">
                                          <p:val>
                                            <p:strVal val="#ppt_x"/>
                                          </p:val>
                                        </p:tav>
                                      </p:tavLst>
                                    </p:anim>
                                    <p:anim calcmode="lin" valueType="num">
                                      <p:cBhvr>
                                        <p:cTn dur="500" fill="hold" id="58"/>
                                        <p:tgtEl>
                                          <p:spTgt spid="4">
                                            <p:txEl>
                                              <p:pRg end="6" st="6"/>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6" st="6"/>
                                            </p:txEl>
                                          </p:spTgt>
                                        </p:tgtEl>
                                        <p:attrNameLst>
                                          <p:attrName>ppt_c</p:attrName>
                                        </p:attrNameLst>
                                      </p:cBhvr>
                                      <p:to>
                                        <a:schemeClr val="bg2"/>
                                      </p:to>
                                    </p:animClr>
                                  </p:sub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4">
                                            <p:txEl>
                                              <p:pRg end="7" st="7"/>
                                            </p:txEl>
                                          </p:spTgt>
                                        </p:tgtEl>
                                        <p:attrNameLst>
                                          <p:attrName>style.visibility</p:attrName>
                                        </p:attrNameLst>
                                      </p:cBhvr>
                                      <p:to>
                                        <p:strVal val="visible"/>
                                      </p:to>
                                    </p:set>
                                    <p:animEffect filter="fade" transition="in">
                                      <p:cBhvr>
                                        <p:cTn dur="500" id="63"/>
                                        <p:tgtEl>
                                          <p:spTgt spid="4">
                                            <p:txEl>
                                              <p:pRg end="7" st="7"/>
                                            </p:txEl>
                                          </p:spTgt>
                                        </p:tgtEl>
                                      </p:cBhvr>
                                    </p:animEffect>
                                    <p:anim calcmode="lin" valueType="num">
                                      <p:cBhvr>
                                        <p:cTn dur="500" fill="hold" id="64"/>
                                        <p:tgtEl>
                                          <p:spTgt spid="4">
                                            <p:txEl>
                                              <p:pRg end="7" st="7"/>
                                            </p:txEl>
                                          </p:spTgt>
                                        </p:tgtEl>
                                        <p:attrNameLst>
                                          <p:attrName>ppt_x</p:attrName>
                                        </p:attrNameLst>
                                      </p:cBhvr>
                                      <p:tavLst>
                                        <p:tav tm="0">
                                          <p:val>
                                            <p:strVal val="#ppt_x"/>
                                          </p:val>
                                        </p:tav>
                                        <p:tav tm="100000">
                                          <p:val>
                                            <p:strVal val="#ppt_x"/>
                                          </p:val>
                                        </p:tav>
                                      </p:tavLst>
                                    </p:anim>
                                    <p:anim calcmode="lin" valueType="num">
                                      <p:cBhvr>
                                        <p:cTn dur="500" fill="hold" id="65"/>
                                        <p:tgtEl>
                                          <p:spTgt spid="4">
                                            <p:txEl>
                                              <p:pRg end="7" st="7"/>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7" st="7"/>
                                            </p:txEl>
                                          </p:spTgt>
                                        </p:tgtEl>
                                        <p:attrNameLst>
                                          <p:attrName>ppt_c</p:attrName>
                                        </p:attrNameLst>
                                      </p:cBhvr>
                                      <p:to>
                                        <a:schemeClr val="bg2"/>
                                      </p:to>
                                    </p:animClr>
                                  </p:sub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4" uiExpand="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TW" smtClean="0"/>
              <a:t>成人学习特点</a:t>
            </a:r>
          </a:p>
        </p:txBody>
      </p:sp>
      <p:sp>
        <p:nvSpPr>
          <p:cNvPr id="3" name="内容占位符 2"/>
          <p:cNvSpPr>
            <a:spLocks noGrp="1"/>
          </p:cNvSpPr>
          <p:nvPr>
            <p:ph idx="1"/>
          </p:nvPr>
        </p:nvSpPr>
        <p:spPr>
          <a:xfrm>
            <a:off x="457200" y="1773238"/>
            <a:ext cx="8218488" cy="4751388"/>
          </a:xfrm>
        </p:spPr>
        <p:txBody>
          <a:bodyPr/>
          <a:lstStyle/>
          <a:p>
            <a:r>
              <a:rPr altLang="zh-CN" lang="en-US" smtClean="0"/>
              <a:t>3、遗忘速度快</a:t>
            </a:r>
          </a:p>
        </p:txBody>
      </p:sp>
      <p:pic>
        <p:nvPicPr>
          <p:cNvPr descr="烦恼.jpg" id="6" name="图片 5"/>
          <p:cNvPicPr>
            <a:picLocks noChangeAspect="1"/>
          </p:cNvPicPr>
          <p:nvPr/>
        </p:nvPicPr>
        <p:blipFill>
          <a:blip r:embed="rId3"/>
          <a:srcRect r="-538"/>
          <a:stretch>
            <a:fillRect/>
          </a:stretch>
        </p:blipFill>
        <p:spPr>
          <a:xfrm>
            <a:off x="4683250" y="1773238"/>
            <a:ext cx="4460750" cy="4320333"/>
          </a:xfrm>
          <a:prstGeom prst="rect">
            <a:avLst/>
          </a:prstGeom>
        </p:spPr>
      </p:pic>
      <p:pic>
        <p:nvPicPr>
          <p:cNvPr descr="时钟.png" id="7" name="图片 6"/>
          <p:cNvPicPr>
            <a:picLocks noChangeAspect="1"/>
          </p:cNvPicPr>
          <p:nvPr/>
        </p:nvPicPr>
        <p:blipFill>
          <a:blip r:embed="rId4"/>
          <a:stretch>
            <a:fillRect/>
          </a:stretch>
        </p:blipFill>
        <p:spPr>
          <a:xfrm>
            <a:off x="3685592" y="4869160"/>
            <a:ext cx="1772816" cy="1772816"/>
          </a:xfrm>
          <a:prstGeom prst="rect">
            <a:avLst/>
          </a:prstGeom>
        </p:spPr>
      </p:pic>
    </p:spTree>
  </p:cSld>
  <p:clrMapOvr>
    <a:masterClrMapping/>
  </p:clrMapOvr>
  <p:transition/>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1773239"/>
            <a:ext cx="9144000" cy="417604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Rectangle 8"/>
          <p:cNvSpPr txBox="1">
            <a:spLocks noChangeArrowheads="1"/>
          </p:cNvSpPr>
          <p:nvPr/>
        </p:nvSpPr>
        <p:spPr>
          <a:xfrm>
            <a:off x="468313" y="1773238"/>
            <a:ext cx="7543800" cy="4751387"/>
          </a:xfrm>
          <a:prstGeom prst="rect">
            <a:avLst/>
          </a:prstGeom>
          <a:noFill/>
        </p:spPr>
        <p:txBody>
          <a:bodyPr bIns="46038" lIns="92075" rIns="92075" rtlCol="0" tIns="46038" vert="horz">
            <a:normAutofit/>
          </a:bodyPr>
          <a:lstStyle/>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第一步：了解成人学习特征；</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第二步：学会生动化的演讲与表达；</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第三步：掌握互动与控场能力；</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第四步：专业PPT呈现；</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第五步：掌握专业授课方法；</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第六步：课程开发设计技术；</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第七步：构建企业培训体系；</a:t>
            </a:r>
          </a:p>
          <a:p>
            <a:pPr lvl="0">
              <a:lnSpc>
                <a:spcPct val="120000"/>
              </a:lnSpc>
              <a:spcAft>
                <a:spcPts val="600"/>
              </a:spcAft>
              <a:defRPr/>
            </a:pPr>
            <a:r>
              <a:rPr altLang="en-US" lang="zh-CN" smtClean="0" sz="2800">
                <a:solidFill>
                  <a:srgbClr val="4C4C4C"/>
                </a:solidFill>
                <a:latin charset="-122" pitchFamily="34" typeface="微软雅黑"/>
                <a:ea charset="-122" pitchFamily="34" typeface="微软雅黑"/>
              </a:rPr>
              <a:t>                                                                                                                                                                                                                                                                                                 </a:t>
            </a:r>
          </a:p>
        </p:txBody>
      </p:sp>
      <p:sp>
        <p:nvSpPr>
          <p:cNvPr id="7" name="矩形 6"/>
          <p:cNvSpPr/>
          <p:nvPr/>
        </p:nvSpPr>
        <p:spPr>
          <a:xfrm>
            <a:off x="0" y="333375"/>
            <a:ext cx="9144000" cy="79216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normAutofit/>
          </a:bodyPr>
          <a:lstStyle/>
          <a:p>
            <a:r>
              <a:rPr altLang="en-US" lang="zh-CN" smtClean="0"/>
              <a:t>参考：优秀内训师的七步修炼</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bg/>
                                          </p:spTgt>
                                        </p:tgtEl>
                                        <p:attrNameLst>
                                          <p:attrName>style.visibility</p:attrName>
                                        </p:attrNameLst>
                                      </p:cBhvr>
                                      <p:to>
                                        <p:strVal val="visible"/>
                                      </p:to>
                                    </p:set>
                                    <p:animEffect filter="fade" transition="in">
                                      <p:cBhvr>
                                        <p:cTn dur="500" id="7"/>
                                        <p:tgtEl>
                                          <p:spTgt spid="4">
                                            <p:bg/>
                                          </p:spTgt>
                                        </p:tgtEl>
                                      </p:cBhvr>
                                    </p:animEffect>
                                    <p:anim calcmode="lin" valueType="num">
                                      <p:cBhvr>
                                        <p:cTn dur="500" fill="hold" id="8"/>
                                        <p:tgtEl>
                                          <p:spTgt spid="4">
                                            <p:bg/>
                                          </p:spTgt>
                                        </p:tgtEl>
                                        <p:attrNameLst>
                                          <p:attrName>ppt_x</p:attrName>
                                        </p:attrNameLst>
                                      </p:cBhvr>
                                      <p:tavLst>
                                        <p:tav tm="0">
                                          <p:val>
                                            <p:strVal val="#ppt_x"/>
                                          </p:val>
                                        </p:tav>
                                        <p:tav tm="100000">
                                          <p:val>
                                            <p:strVal val="#ppt_x"/>
                                          </p:val>
                                        </p:tav>
                                      </p:tavLst>
                                    </p:anim>
                                    <p:anim calcmode="lin" valueType="num">
                                      <p:cBhvr>
                                        <p:cTn dur="500" fill="hold" id="9"/>
                                        <p:tgtEl>
                                          <p:spTgt spid="4">
                                            <p:bg/>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bg/>
                                          </p:spTgt>
                                        </p:tgtEl>
                                        <p:attrNameLst>
                                          <p:attrName>ppt_c</p:attrName>
                                        </p:attrNameLst>
                                      </p:cBhvr>
                                      <p:to>
                                        <a:schemeClr val="bg2"/>
                                      </p:to>
                                    </p:animClr>
                                  </p:sub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xEl>
                                              <p:pRg end="0" st="0"/>
                                            </p:txEl>
                                          </p:spTgt>
                                        </p:tgtEl>
                                        <p:attrNameLst>
                                          <p:attrName>style.visibility</p:attrName>
                                        </p:attrNameLst>
                                      </p:cBhvr>
                                      <p:to>
                                        <p:strVal val="visible"/>
                                      </p:to>
                                    </p:set>
                                    <p:animEffect filter="fade" transition="in">
                                      <p:cBhvr>
                                        <p:cTn dur="500" id="14"/>
                                        <p:tgtEl>
                                          <p:spTgt spid="4">
                                            <p:txEl>
                                              <p:pRg end="0" st="0"/>
                                            </p:txEl>
                                          </p:spTgt>
                                        </p:tgtEl>
                                      </p:cBhvr>
                                    </p:animEffect>
                                    <p:anim calcmode="lin" valueType="num">
                                      <p:cBhvr>
                                        <p:cTn dur="500" fill="hold" id="15"/>
                                        <p:tgtEl>
                                          <p:spTgt spid="4">
                                            <p:txEl>
                                              <p:pRg end="0" st="0"/>
                                            </p:txEl>
                                          </p:spTgt>
                                        </p:tgtEl>
                                        <p:attrNameLst>
                                          <p:attrName>ppt_x</p:attrName>
                                        </p:attrNameLst>
                                      </p:cBhvr>
                                      <p:tavLst>
                                        <p:tav tm="0">
                                          <p:val>
                                            <p:strVal val="#ppt_x"/>
                                          </p:val>
                                        </p:tav>
                                        <p:tav tm="100000">
                                          <p:val>
                                            <p:strVal val="#ppt_x"/>
                                          </p:val>
                                        </p:tav>
                                      </p:tavLst>
                                    </p:anim>
                                    <p:anim calcmode="lin" valueType="num">
                                      <p:cBhvr>
                                        <p:cTn dur="500" fill="hold" id="16"/>
                                        <p:tgtEl>
                                          <p:spTgt spid="4">
                                            <p:txEl>
                                              <p:pRg end="0" st="0"/>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0" st="0"/>
                                            </p:txEl>
                                          </p:spTgt>
                                        </p:tgtEl>
                                        <p:attrNameLst>
                                          <p:attrName>ppt_c</p:attrName>
                                        </p:attrNameLst>
                                      </p:cBhvr>
                                      <p:to>
                                        <a:schemeClr val="bg2"/>
                                      </p:to>
                                    </p:animClr>
                                  </p:sub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4">
                                            <p:txEl>
                                              <p:pRg end="1" st="1"/>
                                            </p:txEl>
                                          </p:spTgt>
                                        </p:tgtEl>
                                        <p:attrNameLst>
                                          <p:attrName>style.visibility</p:attrName>
                                        </p:attrNameLst>
                                      </p:cBhvr>
                                      <p:to>
                                        <p:strVal val="visible"/>
                                      </p:to>
                                    </p:set>
                                    <p:animEffect filter="fade" transition="in">
                                      <p:cBhvr>
                                        <p:cTn dur="500" id="21"/>
                                        <p:tgtEl>
                                          <p:spTgt spid="4">
                                            <p:txEl>
                                              <p:pRg end="1" st="1"/>
                                            </p:txEl>
                                          </p:spTgt>
                                        </p:tgtEl>
                                      </p:cBhvr>
                                    </p:animEffect>
                                    <p:anim calcmode="lin" valueType="num">
                                      <p:cBhvr>
                                        <p:cTn dur="500" fill="hold" id="22"/>
                                        <p:tgtEl>
                                          <p:spTgt spid="4">
                                            <p:txEl>
                                              <p:pRg end="1" st="1"/>
                                            </p:txEl>
                                          </p:spTgt>
                                        </p:tgtEl>
                                        <p:attrNameLst>
                                          <p:attrName>ppt_x</p:attrName>
                                        </p:attrNameLst>
                                      </p:cBhvr>
                                      <p:tavLst>
                                        <p:tav tm="0">
                                          <p:val>
                                            <p:strVal val="#ppt_x"/>
                                          </p:val>
                                        </p:tav>
                                        <p:tav tm="100000">
                                          <p:val>
                                            <p:strVal val="#ppt_x"/>
                                          </p:val>
                                        </p:tav>
                                      </p:tavLst>
                                    </p:anim>
                                    <p:anim calcmode="lin" valueType="num">
                                      <p:cBhvr>
                                        <p:cTn dur="500" fill="hold" id="23"/>
                                        <p:tgtEl>
                                          <p:spTgt spid="4">
                                            <p:txEl>
                                              <p:pRg end="1" st="1"/>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1" st="1"/>
                                            </p:txEl>
                                          </p:spTgt>
                                        </p:tgtEl>
                                        <p:attrNameLst>
                                          <p:attrName>ppt_c</p:attrName>
                                        </p:attrNameLst>
                                      </p:cBhvr>
                                      <p:to>
                                        <a:schemeClr val="bg2"/>
                                      </p:to>
                                    </p:animClr>
                                  </p:sub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4">
                                            <p:txEl>
                                              <p:pRg end="2" st="2"/>
                                            </p:txEl>
                                          </p:spTgt>
                                        </p:tgtEl>
                                        <p:attrNameLst>
                                          <p:attrName>style.visibility</p:attrName>
                                        </p:attrNameLst>
                                      </p:cBhvr>
                                      <p:to>
                                        <p:strVal val="visible"/>
                                      </p:to>
                                    </p:set>
                                    <p:animEffect filter="fade" transition="in">
                                      <p:cBhvr>
                                        <p:cTn dur="500" id="28"/>
                                        <p:tgtEl>
                                          <p:spTgt spid="4">
                                            <p:txEl>
                                              <p:pRg end="2" st="2"/>
                                            </p:txEl>
                                          </p:spTgt>
                                        </p:tgtEl>
                                      </p:cBhvr>
                                    </p:animEffect>
                                    <p:anim calcmode="lin" valueType="num">
                                      <p:cBhvr>
                                        <p:cTn dur="500" fill="hold" id="29"/>
                                        <p:tgtEl>
                                          <p:spTgt spid="4">
                                            <p:txEl>
                                              <p:pRg end="2" st="2"/>
                                            </p:txEl>
                                          </p:spTgt>
                                        </p:tgtEl>
                                        <p:attrNameLst>
                                          <p:attrName>ppt_x</p:attrName>
                                        </p:attrNameLst>
                                      </p:cBhvr>
                                      <p:tavLst>
                                        <p:tav tm="0">
                                          <p:val>
                                            <p:strVal val="#ppt_x"/>
                                          </p:val>
                                        </p:tav>
                                        <p:tav tm="100000">
                                          <p:val>
                                            <p:strVal val="#ppt_x"/>
                                          </p:val>
                                        </p:tav>
                                      </p:tavLst>
                                    </p:anim>
                                    <p:anim calcmode="lin" valueType="num">
                                      <p:cBhvr>
                                        <p:cTn dur="500" fill="hold" id="30"/>
                                        <p:tgtEl>
                                          <p:spTgt spid="4">
                                            <p:txEl>
                                              <p:pRg end="2" st="2"/>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2" st="2"/>
                                            </p:txEl>
                                          </p:spTgt>
                                        </p:tgtEl>
                                        <p:attrNameLst>
                                          <p:attrName>ppt_c</p:attrName>
                                        </p:attrNameLst>
                                      </p:cBhvr>
                                      <p:to>
                                        <a:schemeClr val="bg2"/>
                                      </p:to>
                                    </p:animClr>
                                  </p:sub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4">
                                            <p:txEl>
                                              <p:pRg end="3" st="3"/>
                                            </p:txEl>
                                          </p:spTgt>
                                        </p:tgtEl>
                                        <p:attrNameLst>
                                          <p:attrName>style.visibility</p:attrName>
                                        </p:attrNameLst>
                                      </p:cBhvr>
                                      <p:to>
                                        <p:strVal val="visible"/>
                                      </p:to>
                                    </p:set>
                                    <p:animEffect filter="fade" transition="in">
                                      <p:cBhvr>
                                        <p:cTn dur="500" id="35"/>
                                        <p:tgtEl>
                                          <p:spTgt spid="4">
                                            <p:txEl>
                                              <p:pRg end="3" st="3"/>
                                            </p:txEl>
                                          </p:spTgt>
                                        </p:tgtEl>
                                      </p:cBhvr>
                                    </p:animEffect>
                                    <p:anim calcmode="lin" valueType="num">
                                      <p:cBhvr>
                                        <p:cTn dur="500" fill="hold" id="36"/>
                                        <p:tgtEl>
                                          <p:spTgt spid="4">
                                            <p:txEl>
                                              <p:pRg end="3" st="3"/>
                                            </p:txEl>
                                          </p:spTgt>
                                        </p:tgtEl>
                                        <p:attrNameLst>
                                          <p:attrName>ppt_x</p:attrName>
                                        </p:attrNameLst>
                                      </p:cBhvr>
                                      <p:tavLst>
                                        <p:tav tm="0">
                                          <p:val>
                                            <p:strVal val="#ppt_x"/>
                                          </p:val>
                                        </p:tav>
                                        <p:tav tm="100000">
                                          <p:val>
                                            <p:strVal val="#ppt_x"/>
                                          </p:val>
                                        </p:tav>
                                      </p:tavLst>
                                    </p:anim>
                                    <p:anim calcmode="lin" valueType="num">
                                      <p:cBhvr>
                                        <p:cTn dur="500" fill="hold" id="37"/>
                                        <p:tgtEl>
                                          <p:spTgt spid="4">
                                            <p:txEl>
                                              <p:pRg end="3" st="3"/>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3" st="3"/>
                                            </p:txEl>
                                          </p:spTgt>
                                        </p:tgtEl>
                                        <p:attrNameLst>
                                          <p:attrName>ppt_c</p:attrName>
                                        </p:attrNameLst>
                                      </p:cBhvr>
                                      <p:to>
                                        <a:schemeClr val="bg2"/>
                                      </p:to>
                                    </p:animClr>
                                  </p:sub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4">
                                            <p:txEl>
                                              <p:pRg end="4" st="4"/>
                                            </p:txEl>
                                          </p:spTgt>
                                        </p:tgtEl>
                                        <p:attrNameLst>
                                          <p:attrName>style.visibility</p:attrName>
                                        </p:attrNameLst>
                                      </p:cBhvr>
                                      <p:to>
                                        <p:strVal val="visible"/>
                                      </p:to>
                                    </p:set>
                                    <p:animEffect filter="fade" transition="in">
                                      <p:cBhvr>
                                        <p:cTn dur="500" id="42"/>
                                        <p:tgtEl>
                                          <p:spTgt spid="4">
                                            <p:txEl>
                                              <p:pRg end="4" st="4"/>
                                            </p:txEl>
                                          </p:spTgt>
                                        </p:tgtEl>
                                      </p:cBhvr>
                                    </p:animEffect>
                                    <p:anim calcmode="lin" valueType="num">
                                      <p:cBhvr>
                                        <p:cTn dur="500" fill="hold" id="43"/>
                                        <p:tgtEl>
                                          <p:spTgt spid="4">
                                            <p:txEl>
                                              <p:pRg end="4" st="4"/>
                                            </p:txEl>
                                          </p:spTgt>
                                        </p:tgtEl>
                                        <p:attrNameLst>
                                          <p:attrName>ppt_x</p:attrName>
                                        </p:attrNameLst>
                                      </p:cBhvr>
                                      <p:tavLst>
                                        <p:tav tm="0">
                                          <p:val>
                                            <p:strVal val="#ppt_x"/>
                                          </p:val>
                                        </p:tav>
                                        <p:tav tm="100000">
                                          <p:val>
                                            <p:strVal val="#ppt_x"/>
                                          </p:val>
                                        </p:tav>
                                      </p:tavLst>
                                    </p:anim>
                                    <p:anim calcmode="lin" valueType="num">
                                      <p:cBhvr>
                                        <p:cTn dur="500" fill="hold" id="44"/>
                                        <p:tgtEl>
                                          <p:spTgt spid="4">
                                            <p:txEl>
                                              <p:pRg end="4" st="4"/>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4" st="4"/>
                                            </p:txEl>
                                          </p:spTgt>
                                        </p:tgtEl>
                                        <p:attrNameLst>
                                          <p:attrName>ppt_c</p:attrName>
                                        </p:attrNameLst>
                                      </p:cBhvr>
                                      <p:to>
                                        <a:schemeClr val="bg2"/>
                                      </p:to>
                                    </p:animClr>
                                  </p:sub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4">
                                            <p:txEl>
                                              <p:pRg end="5" st="5"/>
                                            </p:txEl>
                                          </p:spTgt>
                                        </p:tgtEl>
                                        <p:attrNameLst>
                                          <p:attrName>style.visibility</p:attrName>
                                        </p:attrNameLst>
                                      </p:cBhvr>
                                      <p:to>
                                        <p:strVal val="visible"/>
                                      </p:to>
                                    </p:set>
                                    <p:animEffect filter="fade" transition="in">
                                      <p:cBhvr>
                                        <p:cTn dur="500" id="49"/>
                                        <p:tgtEl>
                                          <p:spTgt spid="4">
                                            <p:txEl>
                                              <p:pRg end="5" st="5"/>
                                            </p:txEl>
                                          </p:spTgt>
                                        </p:tgtEl>
                                      </p:cBhvr>
                                    </p:animEffect>
                                    <p:anim calcmode="lin" valueType="num">
                                      <p:cBhvr>
                                        <p:cTn dur="500" fill="hold" id="50"/>
                                        <p:tgtEl>
                                          <p:spTgt spid="4">
                                            <p:txEl>
                                              <p:pRg end="5" st="5"/>
                                            </p:txEl>
                                          </p:spTgt>
                                        </p:tgtEl>
                                        <p:attrNameLst>
                                          <p:attrName>ppt_x</p:attrName>
                                        </p:attrNameLst>
                                      </p:cBhvr>
                                      <p:tavLst>
                                        <p:tav tm="0">
                                          <p:val>
                                            <p:strVal val="#ppt_x"/>
                                          </p:val>
                                        </p:tav>
                                        <p:tav tm="100000">
                                          <p:val>
                                            <p:strVal val="#ppt_x"/>
                                          </p:val>
                                        </p:tav>
                                      </p:tavLst>
                                    </p:anim>
                                    <p:anim calcmode="lin" valueType="num">
                                      <p:cBhvr>
                                        <p:cTn dur="500" fill="hold" id="51"/>
                                        <p:tgtEl>
                                          <p:spTgt spid="4">
                                            <p:txEl>
                                              <p:pRg end="5" st="5"/>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5" st="5"/>
                                            </p:txEl>
                                          </p:spTgt>
                                        </p:tgtEl>
                                        <p:attrNameLst>
                                          <p:attrName>ppt_c</p:attrName>
                                        </p:attrNameLst>
                                      </p:cBhvr>
                                      <p:to>
                                        <a:schemeClr val="bg2"/>
                                      </p:to>
                                    </p:animClr>
                                  </p:sub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42" presetSubtype="0">
                                  <p:stCondLst>
                                    <p:cond delay="0"/>
                                  </p:stCondLst>
                                  <p:childTnLst>
                                    <p:set>
                                      <p:cBhvr>
                                        <p:cTn dur="1" fill="hold" id="55">
                                          <p:stCondLst>
                                            <p:cond delay="0"/>
                                          </p:stCondLst>
                                        </p:cTn>
                                        <p:tgtEl>
                                          <p:spTgt spid="4">
                                            <p:txEl>
                                              <p:pRg end="6" st="6"/>
                                            </p:txEl>
                                          </p:spTgt>
                                        </p:tgtEl>
                                        <p:attrNameLst>
                                          <p:attrName>style.visibility</p:attrName>
                                        </p:attrNameLst>
                                      </p:cBhvr>
                                      <p:to>
                                        <p:strVal val="visible"/>
                                      </p:to>
                                    </p:set>
                                    <p:animEffect filter="fade" transition="in">
                                      <p:cBhvr>
                                        <p:cTn dur="500" id="56"/>
                                        <p:tgtEl>
                                          <p:spTgt spid="4">
                                            <p:txEl>
                                              <p:pRg end="6" st="6"/>
                                            </p:txEl>
                                          </p:spTgt>
                                        </p:tgtEl>
                                      </p:cBhvr>
                                    </p:animEffect>
                                    <p:anim calcmode="lin" valueType="num">
                                      <p:cBhvr>
                                        <p:cTn dur="500" fill="hold" id="57"/>
                                        <p:tgtEl>
                                          <p:spTgt spid="4">
                                            <p:txEl>
                                              <p:pRg end="6" st="6"/>
                                            </p:txEl>
                                          </p:spTgt>
                                        </p:tgtEl>
                                        <p:attrNameLst>
                                          <p:attrName>ppt_x</p:attrName>
                                        </p:attrNameLst>
                                      </p:cBhvr>
                                      <p:tavLst>
                                        <p:tav tm="0">
                                          <p:val>
                                            <p:strVal val="#ppt_x"/>
                                          </p:val>
                                        </p:tav>
                                        <p:tav tm="100000">
                                          <p:val>
                                            <p:strVal val="#ppt_x"/>
                                          </p:val>
                                        </p:tav>
                                      </p:tavLst>
                                    </p:anim>
                                    <p:anim calcmode="lin" valueType="num">
                                      <p:cBhvr>
                                        <p:cTn dur="500" fill="hold" id="58"/>
                                        <p:tgtEl>
                                          <p:spTgt spid="4">
                                            <p:txEl>
                                              <p:pRg end="6" st="6"/>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6" st="6"/>
                                            </p:txEl>
                                          </p:spTgt>
                                        </p:tgtEl>
                                        <p:attrNameLst>
                                          <p:attrName>ppt_c</p:attrName>
                                        </p:attrNameLst>
                                      </p:cBhvr>
                                      <p:to>
                                        <a:schemeClr val="bg2"/>
                                      </p:to>
                                    </p:animClr>
                                  </p:sub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4">
                                            <p:txEl>
                                              <p:pRg end="7" st="7"/>
                                            </p:txEl>
                                          </p:spTgt>
                                        </p:tgtEl>
                                        <p:attrNameLst>
                                          <p:attrName>style.visibility</p:attrName>
                                        </p:attrNameLst>
                                      </p:cBhvr>
                                      <p:to>
                                        <p:strVal val="visible"/>
                                      </p:to>
                                    </p:set>
                                    <p:animEffect filter="fade" transition="in">
                                      <p:cBhvr>
                                        <p:cTn dur="500" id="63"/>
                                        <p:tgtEl>
                                          <p:spTgt spid="4">
                                            <p:txEl>
                                              <p:pRg end="7" st="7"/>
                                            </p:txEl>
                                          </p:spTgt>
                                        </p:tgtEl>
                                      </p:cBhvr>
                                    </p:animEffect>
                                    <p:anim calcmode="lin" valueType="num">
                                      <p:cBhvr>
                                        <p:cTn dur="500" fill="hold" id="64"/>
                                        <p:tgtEl>
                                          <p:spTgt spid="4">
                                            <p:txEl>
                                              <p:pRg end="7" st="7"/>
                                            </p:txEl>
                                          </p:spTgt>
                                        </p:tgtEl>
                                        <p:attrNameLst>
                                          <p:attrName>ppt_x</p:attrName>
                                        </p:attrNameLst>
                                      </p:cBhvr>
                                      <p:tavLst>
                                        <p:tav tm="0">
                                          <p:val>
                                            <p:strVal val="#ppt_x"/>
                                          </p:val>
                                        </p:tav>
                                        <p:tav tm="100000">
                                          <p:val>
                                            <p:strVal val="#ppt_x"/>
                                          </p:val>
                                        </p:tav>
                                      </p:tavLst>
                                    </p:anim>
                                    <p:anim calcmode="lin" valueType="num">
                                      <p:cBhvr>
                                        <p:cTn dur="500" fill="hold" id="65"/>
                                        <p:tgtEl>
                                          <p:spTgt spid="4">
                                            <p:txEl>
                                              <p:pRg end="7" st="7"/>
                                            </p:txEl>
                                          </p:spTgt>
                                        </p:tgtEl>
                                        <p:attrNameLst>
                                          <p:attrName>ppt_y</p:attrName>
                                        </p:attrNameLst>
                                      </p:cBhvr>
                                      <p:tavLst>
                                        <p:tav tm="0">
                                          <p:val>
                                            <p:strVal val="#ppt_y+.1"/>
                                          </p:val>
                                        </p:tav>
                                        <p:tav tm="100000">
                                          <p:val>
                                            <p:strVal val="#ppt_y"/>
                                          </p:val>
                                        </p:tav>
                                      </p:tavLst>
                                    </p:anim>
                                  </p:childTnLst>
                                  <p:subTnLst>
                                    <p:animClr>
                                      <p:cBhvr override="childStyle">
                                        <p:cTn afterEffect="1" display="0" dur="1" fill="hold" masterRel="nextClick"/>
                                        <p:tgtEl>
                                          <p:spTgt spid="4">
                                            <p:txEl>
                                              <p:pRg end="7" st="7"/>
                                            </p:txEl>
                                          </p:spTgt>
                                        </p:tgtEl>
                                        <p:attrNameLst>
                                          <p:attrName>ppt_c</p:attrName>
                                        </p:attrNameLst>
                                      </p:cBhvr>
                                      <p:to>
                                        <a:schemeClr val="bg2"/>
                                      </p:to>
                                    </p:animClr>
                                  </p:sub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4" uiExpand="1"/>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21296" y="1268760"/>
            <a:ext cx="6851104" cy="3599682"/>
          </a:xfrm>
        </p:spPr>
        <p:txBody>
          <a:bodyPr>
            <a:noAutofit/>
            <a:scene3d>
              <a:camera prst="orthographicFront"/>
              <a:lightRig dir="t" rig="threePt"/>
            </a:scene3d>
            <a:sp3d extrusionH="57150">
              <a:bevelT h="38100" prst="coolSlant" w="82550"/>
            </a:sp3d>
          </a:bodyPr>
          <a:lstStyle/>
          <a:p>
            <a:r>
              <a:rPr altLang="zh-CN" lang="en-US" smtClean="0" sz="20000">
                <a:solidFill>
                  <a:srgbClr val="D1E751"/>
                </a:solidFill>
                <a:effectLst>
                  <a:outerShdw algn="tl" blurRad="50800" dir="2700000" dist="38100" rotWithShape="0">
                    <a:prstClr val="black">
                      <a:alpha val="40000"/>
                    </a:prstClr>
                  </a:outerShdw>
                </a:effectLst>
              </a:rPr>
              <a:t>Q&amp;A</a:t>
            </a:r>
          </a:p>
        </p:txBody>
      </p:sp>
    </p:spTree>
  </p:cSld>
  <p:clrMapOvr>
    <a:masterClrMapping/>
  </p:clrMapOvr>
  <p:transition/>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40.jpg" id="6" name="图片 5"/>
          <p:cNvPicPr>
            <a:picLocks noChangeAspect="1"/>
          </p:cNvPicPr>
          <p:nvPr/>
        </p:nvPicPr>
        <p:blipFill>
          <a:blip r:embed="rId3"/>
          <a:stretch>
            <a:fillRect/>
          </a:stretch>
        </p:blipFill>
        <p:spPr>
          <a:xfrm>
            <a:off x="0" y="1"/>
            <a:ext cx="9144000" cy="6858000"/>
          </a:xfrm>
          <a:prstGeom prst="rect">
            <a:avLst/>
          </a:prstGeom>
        </p:spPr>
      </p:pic>
      <p:grpSp>
        <p:nvGrpSpPr>
          <p:cNvPr id="8" name="组合 7"/>
          <p:cNvGrpSpPr/>
          <p:nvPr/>
        </p:nvGrpSpPr>
        <p:grpSpPr>
          <a:xfrm>
            <a:off x="12364" y="476672"/>
            <a:ext cx="9131636" cy="1655762"/>
            <a:chOff x="0" y="1052736"/>
            <a:chExt cx="9131636" cy="1655762"/>
          </a:xfrm>
        </p:grpSpPr>
        <p:sp>
          <p:nvSpPr>
            <p:cNvPr id="7" name="矩形 6"/>
            <p:cNvSpPr/>
            <p:nvPr/>
          </p:nvSpPr>
          <p:spPr>
            <a:xfrm>
              <a:off x="0" y="1052736"/>
              <a:ext cx="9131636" cy="165576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83569" y="1280453"/>
              <a:ext cx="7771130" cy="1188720"/>
            </a:xfrm>
            <a:prstGeom prst="rect">
              <a:avLst/>
            </a:prstGeom>
          </p:spPr>
          <p:txBody>
            <a:bodyPr wrap="none">
              <a:spAutoFit/>
            </a:bodyPr>
            <a:lstStyle/>
            <a:p>
              <a:r>
                <a:rPr altLang="en-US" b="1" lang="zh-CN" smtClean="0" sz="7200">
                  <a:solidFill>
                    <a:srgbClr val="3399FF"/>
                  </a:solidFill>
                  <a:latin charset="-122" pitchFamily="34" typeface="微软雅黑"/>
                  <a:ea charset="-122" pitchFamily="34" typeface="微软雅黑"/>
                </a:rPr>
                <a:t>不是结束 ，是开始</a:t>
              </a:r>
            </a:p>
          </p:txBody>
        </p:sp>
      </p:grpSp>
    </p:spTree>
  </p:cSld>
  <p:clrMapOvr>
    <a:masterClrMapping/>
  </p:clrMapOvr>
  <p:transition/>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1"/>
          <p:cNvSpPr>
            <a:spLocks noGrp="1"/>
          </p:cNvSpPr>
          <p:nvPr>
            <p:ph type="title"/>
          </p:nvPr>
        </p:nvSpPr>
        <p:spPr>
          <a:xfrm>
            <a:off x="446088" y="333375"/>
            <a:ext cx="8229600" cy="1439863"/>
          </a:xfrm>
        </p:spPr>
        <p:txBody>
          <a:bodyPr>
            <a:normAutofit/>
          </a:bodyPr>
          <a:lstStyle/>
          <a:p>
            <a:r>
              <a:rPr altLang="zh-CN" lang="en-US" smtClean="0" sz="8000"/>
              <a:t>Thanks！</a:t>
            </a:r>
          </a:p>
        </p:txBody>
      </p:sp>
      <p:pic>
        <p:nvPicPr>
          <p:cNvPr descr="手拿卡片.jpg" id="12" name="图片 11"/>
          <p:cNvPicPr>
            <a:picLocks noChangeAspect="1"/>
          </p:cNvPicPr>
          <p:nvPr/>
        </p:nvPicPr>
        <p:blipFill>
          <a:blip r:embed="rId3"/>
          <a:stretch>
            <a:fillRect/>
          </a:stretch>
        </p:blipFill>
        <p:spPr>
          <a:xfrm rot="120000">
            <a:off x="1800747" y="1773239"/>
            <a:ext cx="7343253" cy="5084762"/>
          </a:xfrm>
          <a:prstGeom prst="rect">
            <a:avLst/>
          </a:prstGeom>
        </p:spPr>
      </p:pic>
      <p:grpSp>
        <p:nvGrpSpPr>
          <p:cNvPr id="23" name="组合 22"/>
          <p:cNvGrpSpPr/>
          <p:nvPr/>
        </p:nvGrpSpPr>
        <p:grpSpPr>
          <a:xfrm>
            <a:off x="3080539" y="4385139"/>
            <a:ext cx="3457350" cy="400110"/>
            <a:chOff x="3080539" y="4874144"/>
            <a:chExt cx="3457350" cy="400110"/>
          </a:xfrm>
        </p:grpSpPr>
        <p:pic>
          <p:nvPicPr>
            <p:cNvPr descr="邮件.png" id="16" name="图片 15"/>
            <p:cNvPicPr>
              <a:picLocks noChangeAspect="1"/>
            </p:cNvPicPr>
            <p:nvPr/>
          </p:nvPicPr>
          <p:blipFill>
            <a:blip r:embed="rId4"/>
            <a:stretch>
              <a:fillRect/>
            </a:stretch>
          </p:blipFill>
          <p:spPr>
            <a:xfrm>
              <a:off x="3080539" y="4894199"/>
              <a:ext cx="360000" cy="360000"/>
            </a:xfrm>
            <a:prstGeom prst="rect">
              <a:avLst/>
            </a:prstGeom>
          </p:spPr>
        </p:pic>
        <p:sp>
          <p:nvSpPr>
            <p:cNvPr id="17" name="TextBox 16"/>
            <p:cNvSpPr txBox="1"/>
            <p:nvPr/>
          </p:nvSpPr>
          <p:spPr>
            <a:xfrm>
              <a:off x="3514052" y="4874144"/>
              <a:ext cx="3023837" cy="396240"/>
            </a:xfrm>
            <a:prstGeom prst="rect">
              <a:avLst/>
            </a:prstGeom>
            <a:noFill/>
          </p:spPr>
          <p:txBody>
            <a:bodyPr rtlCol="0" wrap="square">
              <a:spAutoFit/>
            </a:bodyPr>
            <a:lstStyle/>
            <a:p>
              <a:r>
                <a:rPr altLang="zh-CN" lang="en-US" smtClean="0" sz="2000">
                  <a:latin charset="0" pitchFamily="34" typeface="Arial"/>
                  <a:cs charset="0" pitchFamily="34" typeface="Arial"/>
                </a:rPr>
                <a:t>Andyguobao@163.com </a:t>
              </a:r>
            </a:p>
          </p:txBody>
        </p:sp>
      </p:grpSp>
      <p:grpSp>
        <p:nvGrpSpPr>
          <p:cNvPr id="25" name="组合 24"/>
          <p:cNvGrpSpPr/>
          <p:nvPr/>
        </p:nvGrpSpPr>
        <p:grpSpPr>
          <a:xfrm>
            <a:off x="3080539" y="3861048"/>
            <a:ext cx="2737769" cy="400110"/>
            <a:chOff x="3080539" y="3911403"/>
            <a:chExt cx="2737769" cy="400110"/>
          </a:xfrm>
        </p:grpSpPr>
        <p:sp>
          <p:nvSpPr>
            <p:cNvPr id="13" name="TextBox 12"/>
            <p:cNvSpPr txBox="1"/>
            <p:nvPr/>
          </p:nvSpPr>
          <p:spPr>
            <a:xfrm>
              <a:off x="3514052" y="3911403"/>
              <a:ext cx="2304256" cy="396240"/>
            </a:xfrm>
            <a:prstGeom prst="rect">
              <a:avLst/>
            </a:prstGeom>
            <a:noFill/>
          </p:spPr>
          <p:txBody>
            <a:bodyPr rtlCol="0" wrap="square">
              <a:spAutoFit/>
            </a:bodyPr>
            <a:lstStyle/>
            <a:p>
              <a:r>
                <a:rPr altLang="zh-CN" lang="en-US" smtClean="0" sz="2000">
                  <a:latin charset="0" pitchFamily="34" typeface="Arial"/>
                  <a:cs charset="0" pitchFamily="34" typeface="Arial"/>
                </a:rPr>
                <a:t>18688967467</a:t>
              </a:r>
            </a:p>
          </p:txBody>
        </p:sp>
        <p:pic>
          <p:nvPicPr>
            <p:cNvPr descr="手机.png" id="15" name="图片 14"/>
            <p:cNvPicPr>
              <a:picLocks noChangeAspect="1"/>
            </p:cNvPicPr>
            <p:nvPr/>
          </p:nvPicPr>
          <p:blipFill>
            <a:blip r:embed="rId5"/>
            <a:stretch>
              <a:fillRect/>
            </a:stretch>
          </p:blipFill>
          <p:spPr>
            <a:xfrm>
              <a:off x="3080539" y="3931458"/>
              <a:ext cx="360000" cy="360000"/>
            </a:xfrm>
            <a:prstGeom prst="rect">
              <a:avLst/>
            </a:prstGeom>
          </p:spPr>
        </p:pic>
      </p:grpSp>
      <p:grpSp>
        <p:nvGrpSpPr>
          <p:cNvPr id="24" name="组合 23"/>
          <p:cNvGrpSpPr/>
          <p:nvPr/>
        </p:nvGrpSpPr>
        <p:grpSpPr>
          <a:xfrm>
            <a:off x="5364088" y="3861048"/>
            <a:ext cx="2737769" cy="400110"/>
            <a:chOff x="3080539" y="4406379"/>
            <a:chExt cx="2737769" cy="400110"/>
          </a:xfrm>
        </p:grpSpPr>
        <p:pic>
          <p:nvPicPr>
            <p:cNvPr descr="QQ.png" id="14" name="图片 13"/>
            <p:cNvPicPr>
              <a:picLocks noChangeAspect="1"/>
            </p:cNvPicPr>
            <p:nvPr/>
          </p:nvPicPr>
          <p:blipFill>
            <a:blip r:embed="rId6"/>
            <a:stretch>
              <a:fillRect/>
            </a:stretch>
          </p:blipFill>
          <p:spPr>
            <a:xfrm>
              <a:off x="3080539" y="4426434"/>
              <a:ext cx="360000" cy="360000"/>
            </a:xfrm>
            <a:prstGeom prst="rect">
              <a:avLst/>
            </a:prstGeom>
          </p:spPr>
        </p:pic>
        <p:sp>
          <p:nvSpPr>
            <p:cNvPr id="18" name="TextBox 17"/>
            <p:cNvSpPr txBox="1"/>
            <p:nvPr/>
          </p:nvSpPr>
          <p:spPr>
            <a:xfrm>
              <a:off x="3514052" y="4406379"/>
              <a:ext cx="2304256" cy="396240"/>
            </a:xfrm>
            <a:prstGeom prst="rect">
              <a:avLst/>
            </a:prstGeom>
            <a:noFill/>
          </p:spPr>
          <p:txBody>
            <a:bodyPr rtlCol="0" wrap="square">
              <a:spAutoFit/>
            </a:bodyPr>
            <a:lstStyle/>
            <a:p>
              <a:r>
                <a:rPr altLang="zh-CN" lang="en-US" smtClean="0" sz="2000">
                  <a:latin charset="0" pitchFamily="34" typeface="Arial"/>
                  <a:cs charset="0" pitchFamily="34" typeface="Arial"/>
                </a:rPr>
                <a:t>398864611</a:t>
              </a:r>
            </a:p>
          </p:txBody>
        </p:sp>
      </p:grpSp>
      <p:sp>
        <p:nvSpPr>
          <p:cNvPr id="20" name="TextBox 19"/>
          <p:cNvSpPr txBox="1"/>
          <p:nvPr/>
        </p:nvSpPr>
        <p:spPr>
          <a:xfrm>
            <a:off x="4572000" y="2564904"/>
            <a:ext cx="1473833" cy="2011680"/>
          </a:xfrm>
          <a:prstGeom prst="rect">
            <a:avLst/>
          </a:prstGeom>
          <a:noFill/>
        </p:spPr>
        <p:txBody>
          <a:bodyPr rtlCol="0" wrap="square">
            <a:spAutoFit/>
          </a:bodyPr>
          <a:lstStyle/>
          <a:p>
            <a:pPr>
              <a:lnSpc>
                <a:spcPct val="150000"/>
              </a:lnSpc>
            </a:pPr>
            <a:r>
              <a:rPr altLang="en-US" lang="zh-CN" smtClean="0" sz="2800">
                <a:latin charset="-122" pitchFamily="34" typeface="微软雅黑"/>
                <a:ea charset="-122" pitchFamily="34" typeface="微软雅黑"/>
                <a:cs charset="0" pitchFamily="34" typeface="Arial"/>
              </a:rPr>
              <a:t>郭宝成  </a:t>
            </a:r>
          </a:p>
          <a:p>
            <a:pPr>
              <a:lnSpc>
                <a:spcPct val="150000"/>
              </a:lnSpc>
            </a:pPr>
            <a:r>
              <a:rPr altLang="en-US" lang="zh-CN" smtClean="0" sz="2800">
                <a:latin charset="-122" pitchFamily="34" typeface="微软雅黑"/>
                <a:ea charset="-122" pitchFamily="34" typeface="微软雅黑"/>
                <a:cs charset="0" pitchFamily="34" typeface="Arial"/>
              </a:rPr>
              <a:t>Andy Guo</a:t>
            </a:r>
          </a:p>
        </p:txBody>
      </p:sp>
      <p:pic>
        <p:nvPicPr>
          <p:cNvPr descr="vcard.png" id="22" name="图片 21"/>
          <p:cNvPicPr>
            <a:picLocks noChangeAspect="1"/>
          </p:cNvPicPr>
          <p:nvPr/>
        </p:nvPicPr>
        <p:blipFill>
          <a:blip r:embed="rId7"/>
          <a:stretch>
            <a:fillRect/>
          </a:stretch>
        </p:blipFill>
        <p:spPr>
          <a:xfrm>
            <a:off x="6084168" y="2708920"/>
            <a:ext cx="936104" cy="936104"/>
          </a:xfrm>
          <a:prstGeom prst="rect">
            <a:avLst/>
          </a:prstGeom>
        </p:spPr>
      </p:pic>
      <p:grpSp>
        <p:nvGrpSpPr>
          <p:cNvPr id="19" name="组合 18"/>
          <p:cNvGrpSpPr/>
          <p:nvPr/>
        </p:nvGrpSpPr>
        <p:grpSpPr>
          <a:xfrm>
            <a:off x="3080539" y="4909230"/>
            <a:ext cx="4033414" cy="400110"/>
            <a:chOff x="3080539" y="4874144"/>
            <a:chExt cx="4033414" cy="400110"/>
          </a:xfrm>
        </p:grpSpPr>
        <p:pic>
          <p:nvPicPr>
            <p:cNvPr descr="邮件.png" id="21" name="图片 20"/>
            <p:cNvPicPr>
              <a:picLocks noChangeAspect="1"/>
            </p:cNvPicPr>
            <p:nvPr/>
          </p:nvPicPr>
          <p:blipFill>
            <a:blip r:embed="rId8"/>
            <a:stretch>
              <a:fillRect/>
            </a:stretch>
          </p:blipFill>
          <p:spPr>
            <a:xfrm>
              <a:off x="3080539" y="4894199"/>
              <a:ext cx="360000" cy="360000"/>
            </a:xfrm>
            <a:prstGeom prst="rect">
              <a:avLst/>
            </a:prstGeom>
          </p:spPr>
        </p:pic>
        <p:sp>
          <p:nvSpPr>
            <p:cNvPr id="26" name="TextBox 25"/>
            <p:cNvSpPr txBox="1"/>
            <p:nvPr/>
          </p:nvSpPr>
          <p:spPr>
            <a:xfrm>
              <a:off x="3514052" y="4874144"/>
              <a:ext cx="3599901" cy="396240"/>
            </a:xfrm>
            <a:prstGeom prst="rect">
              <a:avLst/>
            </a:prstGeom>
            <a:noFill/>
          </p:spPr>
          <p:txBody>
            <a:bodyPr rtlCol="0" wrap="square">
              <a:spAutoFit/>
            </a:bodyPr>
            <a:lstStyle/>
            <a:p>
              <a:r>
                <a:rPr altLang="zh-CN" lang="en-US" smtClean="0" sz="2000">
                  <a:latin charset="0" pitchFamily="34" typeface="Arial"/>
                  <a:cs charset="0" pitchFamily="34" typeface="Arial"/>
                </a:rPr>
                <a:t>http://blog.sina.com.cn/9ippt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 fill="hold" id="7"/>
                                        <p:tgtEl>
                                          <p:spTgt spid="20"/>
                                        </p:tgtEl>
                                        <p:attrNameLst>
                                          <p:attrName>ppt_x</p:attrName>
                                        </p:attrNameLst>
                                      </p:cBhvr>
                                      <p:tavLst>
                                        <p:tav tm="0">
                                          <p:val>
                                            <p:strVal val="0-#ppt_w/2"/>
                                          </p:val>
                                        </p:tav>
                                        <p:tav tm="100000">
                                          <p:val>
                                            <p:strVal val="#ppt_x"/>
                                          </p:val>
                                        </p:tav>
                                      </p:tavLst>
                                    </p:anim>
                                    <p:anim calcmode="lin" valueType="num">
                                      <p:cBhvr additive="base">
                                        <p:cTn dur="200" fill="hold" id="8"/>
                                        <p:tgtEl>
                                          <p:spTgt spid="2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200" fill="hold" id="11"/>
                                        <p:tgtEl>
                                          <p:spTgt spid="22"/>
                                        </p:tgtEl>
                                        <p:attrNameLst>
                                          <p:attrName>ppt_x</p:attrName>
                                        </p:attrNameLst>
                                      </p:cBhvr>
                                      <p:tavLst>
                                        <p:tav tm="0">
                                          <p:val>
                                            <p:strVal val="1+#ppt_w/2"/>
                                          </p:val>
                                        </p:tav>
                                        <p:tav tm="100000">
                                          <p:val>
                                            <p:strVal val="#ppt_x"/>
                                          </p:val>
                                        </p:tav>
                                      </p:tavLst>
                                    </p:anim>
                                    <p:anim calcmode="lin" valueType="num">
                                      <p:cBhvr additive="base">
                                        <p:cTn dur="200" fill="hold" id="12"/>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8">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200" fill="hold" id="17"/>
                                        <p:tgtEl>
                                          <p:spTgt spid="25"/>
                                        </p:tgtEl>
                                        <p:attrNameLst>
                                          <p:attrName>ppt_x</p:attrName>
                                        </p:attrNameLst>
                                      </p:cBhvr>
                                      <p:tavLst>
                                        <p:tav tm="0">
                                          <p:val>
                                            <p:strVal val="0-#ppt_w/2"/>
                                          </p:val>
                                        </p:tav>
                                        <p:tav tm="100000">
                                          <p:val>
                                            <p:strVal val="#ppt_x"/>
                                          </p:val>
                                        </p:tav>
                                      </p:tavLst>
                                    </p:anim>
                                    <p:anim calcmode="lin" valueType="num">
                                      <p:cBhvr additive="base">
                                        <p:cTn dur="200" fill="hold" id="18"/>
                                        <p:tgtEl>
                                          <p:spTgt spid="25"/>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200" fill="hold" id="21"/>
                                        <p:tgtEl>
                                          <p:spTgt spid="24"/>
                                        </p:tgtEl>
                                        <p:attrNameLst>
                                          <p:attrName>ppt_x</p:attrName>
                                        </p:attrNameLst>
                                      </p:cBhvr>
                                      <p:tavLst>
                                        <p:tav tm="0">
                                          <p:val>
                                            <p:strVal val="1+#ppt_w/2"/>
                                          </p:val>
                                        </p:tav>
                                        <p:tav tm="100000">
                                          <p:val>
                                            <p:strVal val="#ppt_x"/>
                                          </p:val>
                                        </p:tav>
                                      </p:tavLst>
                                    </p:anim>
                                    <p:anim calcmode="lin" valueType="num">
                                      <p:cBhvr additive="base">
                                        <p:cTn dur="200" fill="hold" id="22"/>
                                        <p:tgtEl>
                                          <p:spTgt spid="24"/>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200" fill="hold" id="27"/>
                                        <p:tgtEl>
                                          <p:spTgt spid="23"/>
                                        </p:tgtEl>
                                        <p:attrNameLst>
                                          <p:attrName>ppt_x</p:attrName>
                                        </p:attrNameLst>
                                      </p:cBhvr>
                                      <p:tavLst>
                                        <p:tav tm="0">
                                          <p:val>
                                            <p:strVal val="0-#ppt_w/2"/>
                                          </p:val>
                                        </p:tav>
                                        <p:tav tm="100000">
                                          <p:val>
                                            <p:strVal val="#ppt_x"/>
                                          </p:val>
                                        </p:tav>
                                      </p:tavLst>
                                    </p:anim>
                                    <p:anim calcmode="lin" valueType="num">
                                      <p:cBhvr additive="base">
                                        <p:cTn dur="200" fill="hold" id="28"/>
                                        <p:tgtEl>
                                          <p:spTgt spid="23"/>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 presetSubtype="8">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200" fill="hold" id="33"/>
                                        <p:tgtEl>
                                          <p:spTgt spid="19"/>
                                        </p:tgtEl>
                                        <p:attrNameLst>
                                          <p:attrName>ppt_x</p:attrName>
                                        </p:attrNameLst>
                                      </p:cBhvr>
                                      <p:tavLst>
                                        <p:tav tm="0">
                                          <p:val>
                                            <p:strVal val="0-#ppt_w/2"/>
                                          </p:val>
                                        </p:tav>
                                        <p:tav tm="100000">
                                          <p:val>
                                            <p:strVal val="#ppt_x"/>
                                          </p:val>
                                        </p:tav>
                                      </p:tavLst>
                                    </p:anim>
                                    <p:anim calcmode="lin" valueType="num">
                                      <p:cBhvr additive="base">
                                        <p:cTn dur="200" fill="hold" id="34"/>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AutoShape 4"/>
          <p:cNvSpPr>
            <a:spLocks noChangeArrowheads="1"/>
          </p:cNvSpPr>
          <p:nvPr/>
        </p:nvSpPr>
        <p:spPr bwMode="auto">
          <a:xfrm rot="10800000">
            <a:off x="4211638" y="5805488"/>
            <a:ext cx="4219575" cy="161925"/>
          </a:xfrm>
          <a:custGeom>
            <a:gdLst>
              <a:gd fmla="*/ 791286651 w 21600" name="T0"/>
              <a:gd fmla="*/ 606941 h 21600" name="T1"/>
              <a:gd fmla="*/ 412148597 w 21600" name="T2"/>
              <a:gd fmla="*/ 1213875 h 21600" name="T3"/>
              <a:gd fmla="*/ 33009970 w 21600" name="T4"/>
              <a:gd fmla="*/ 606941 h 21600" name="T5"/>
              <a:gd fmla="*/ 41214859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close/>
              </a:path>
            </a:pathLst>
          </a:custGeom>
          <a:gradFill rotWithShape="1">
            <a:gsLst>
              <a:gs pos="0">
                <a:srgbClr val="5F5F5F">
                  <a:alpha val="0"/>
                </a:srgbClr>
              </a:gs>
              <a:gs pos="100000">
                <a:schemeClr val="tx1">
                  <a:alpha val="50000"/>
                </a:schemeClr>
              </a:gs>
            </a:gsLst>
            <a:lin ang="5400000" scaled="1"/>
          </a:gradFill>
          <a:ln algn="ctr" w="28575">
            <a:noFill/>
            <a:miter lim="800000"/>
          </a:ln>
        </p:spPr>
        <p:txBody>
          <a:bodyPr anchor="ctr" wrap="none"/>
          <a:lstStyle/>
          <a:p>
            <a:endParaRPr altLang="en-US" lang="zh-CN"/>
          </a:p>
        </p:txBody>
      </p:sp>
      <p:sp>
        <p:nvSpPr>
          <p:cNvPr id="4" name="AutoShape 5"/>
          <p:cNvSpPr>
            <a:spLocks noChangeArrowheads="1"/>
          </p:cNvSpPr>
          <p:nvPr/>
        </p:nvSpPr>
        <p:spPr bwMode="auto">
          <a:xfrm>
            <a:off x="4211638" y="4991443"/>
            <a:ext cx="4219575" cy="801688"/>
          </a:xfrm>
          <a:custGeom>
            <a:gdLst>
              <a:gd fmla="*/ 791286651 w 21600" name="T0"/>
              <a:gd fmla="*/ 14877399 h 21600" name="T1"/>
              <a:gd fmla="*/ 412148597 w 21600" name="T2"/>
              <a:gd fmla="*/ 29754797 h 21600" name="T3"/>
              <a:gd fmla="*/ 33009970 w 21600" name="T4"/>
              <a:gd fmla="*/ 14877399 h 21600" name="T5"/>
              <a:gd fmla="*/ 41214859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close/>
              </a:path>
            </a:pathLst>
          </a:custGeom>
          <a:solidFill>
            <a:srgbClr val="A0BE36"/>
          </a:solidFill>
          <a:ln algn="ctr" w="12700">
            <a:solidFill>
              <a:srgbClr val="C0C0C0"/>
            </a:solidFill>
            <a:miter lim="800000"/>
          </a:ln>
        </p:spPr>
        <p:txBody>
          <a:bodyPr anchor="ctr" wrap="none"/>
          <a:lstStyle/>
          <a:p>
            <a:endParaRPr altLang="en-US" lang="zh-CN"/>
          </a:p>
        </p:txBody>
      </p:sp>
      <p:sp>
        <p:nvSpPr>
          <p:cNvPr id="5" name="WordArt 6"/>
          <p:cNvSpPr>
            <a:spLocks noChangeArrowheads="1" noChangeShapeType="1" noTextEdit="1"/>
          </p:cNvSpPr>
          <p:nvPr/>
        </p:nvSpPr>
        <p:spPr bwMode="auto">
          <a:xfrm>
            <a:off x="5652120" y="5013176"/>
            <a:ext cx="1463129" cy="688305"/>
          </a:xfrm>
          <a:prstGeom prst="rect">
            <a:avLst/>
          </a:prstGeom>
        </p:spPr>
        <p:txBody>
          <a:bodyPr fromWordArt="1" wrap="none"/>
          <a:lstStyle/>
          <a:p>
            <a:pPr algn="ctr"/>
            <a:r>
              <a:rPr altLang="zh-CN" kern="10" lang="en-US" smtClean="0" sz="3200">
                <a:latin typeface="Arial"/>
                <a:cs typeface="Arial"/>
              </a:rPr>
              <a:t>80%</a:t>
            </a:r>
          </a:p>
        </p:txBody>
      </p:sp>
      <p:sp>
        <p:nvSpPr>
          <p:cNvPr id="6" name="AutoShape 7"/>
          <p:cNvSpPr>
            <a:spLocks noChangeArrowheads="1"/>
          </p:cNvSpPr>
          <p:nvPr/>
        </p:nvSpPr>
        <p:spPr bwMode="auto">
          <a:xfrm rot="10800000">
            <a:off x="4211638" y="4368800"/>
            <a:ext cx="4219575" cy="619125"/>
          </a:xfrm>
          <a:custGeom>
            <a:gdLst>
              <a:gd fmla="*/ 712978400 w 21600" name="T0"/>
              <a:gd fmla="*/ 8873065 h 21600" name="T1"/>
              <a:gd fmla="*/ 412148597 w 21600" name="T2"/>
              <a:gd fmla="*/ 17746101 h 21600" name="T3"/>
              <a:gd fmla="*/ 111318258 w 21600" name="T4"/>
              <a:gd fmla="*/ 8873065 h 21600" name="T5"/>
              <a:gd fmla="*/ 412148597 w 21600" name="T6"/>
              <a:gd fmla="*/ 0 h 21600" name="T7"/>
              <a:gd fmla="*/ 0 60000 65536" name="T8"/>
              <a:gd fmla="*/ 0 60000 65536" name="T9"/>
              <a:gd fmla="*/ 0 60000 65536" name="T10"/>
              <a:gd fmla="*/ 0 60000 65536" name="T11"/>
              <a:gd fmla="*/ 4717 w 21600" name="T12"/>
              <a:gd fmla="*/ 4717 h 21600" name="T13"/>
              <a:gd fmla="*/ 16883 w 21600" name="T14"/>
              <a:gd fmla="*/ 16883 h 21600" name="T15"/>
            </a:gdLst>
            <a:cxnLst>
              <a:cxn ang="T8">
                <a:pos x="T0" y="T1"/>
              </a:cxn>
              <a:cxn ang="T9">
                <a:pos x="T2" y="T3"/>
              </a:cxn>
              <a:cxn ang="T10">
                <a:pos x="T4" y="T5"/>
              </a:cxn>
              <a:cxn ang="T11">
                <a:pos x="T6" y="T7"/>
              </a:cxn>
            </a:cxnLst>
            <a:rect b="T15" l="T12" r="T14" t="T13"/>
            <a:pathLst>
              <a:path h="21600" w="21600">
                <a:moveTo>
                  <a:pt x="0" y="0"/>
                </a:moveTo>
                <a:lnTo>
                  <a:pt x="5834" y="21600"/>
                </a:lnTo>
                <a:lnTo>
                  <a:pt x="15766" y="21600"/>
                </a:lnTo>
                <a:lnTo>
                  <a:pt x="21600" y="0"/>
                </a:lnTo>
                <a:close/>
              </a:path>
            </a:pathLst>
          </a:custGeom>
          <a:gradFill rotWithShape="1">
            <a:gsLst>
              <a:gs pos="0">
                <a:srgbClr val="A0BE36"/>
              </a:gs>
              <a:gs pos="100000">
                <a:schemeClr val="bg1">
                  <a:alpha val="0"/>
                </a:schemeClr>
              </a:gs>
            </a:gsLst>
            <a:lin ang="5400000" scaled="1"/>
          </a:gradFill>
          <a:ln algn="ctr" w="9525">
            <a:noFill/>
            <a:miter lim="800000"/>
          </a:ln>
        </p:spPr>
        <p:txBody>
          <a:bodyPr anchor="ctr" wrap="none"/>
          <a:lstStyle/>
          <a:p>
            <a:endParaRPr altLang="en-US" lang="zh-CN"/>
          </a:p>
        </p:txBody>
      </p:sp>
      <p:sp>
        <p:nvSpPr>
          <p:cNvPr id="7" name="AutoShape 8"/>
          <p:cNvSpPr>
            <a:spLocks noChangeArrowheads="1"/>
          </p:cNvSpPr>
          <p:nvPr/>
        </p:nvSpPr>
        <p:spPr bwMode="auto">
          <a:xfrm>
            <a:off x="4621213" y="3973513"/>
            <a:ext cx="3400425" cy="646112"/>
          </a:xfrm>
          <a:custGeom>
            <a:gdLst>
              <a:gd fmla="*/ 511948124 w 21600" name="T0"/>
              <a:gd fmla="*/ 9663443 h 21600" name="T1"/>
              <a:gd fmla="*/ 267659556 w 21600" name="T2"/>
              <a:gd fmla="*/ 19326886 h 21600" name="T3"/>
              <a:gd fmla="*/ 23370682 w 21600" name="T4"/>
              <a:gd fmla="*/ 9663443 h 21600" name="T5"/>
              <a:gd fmla="*/ 267659556 w 21600" name="T6"/>
              <a:gd fmla="*/ 0 h 21600" name="T7"/>
              <a:gd fmla="*/ 0 60000 65536" name="T8"/>
              <a:gd fmla="*/ 0 60000 65536" name="T9"/>
              <a:gd fmla="*/ 0 60000 65536" name="T10"/>
              <a:gd fmla="*/ 0 60000 65536" name="T11"/>
              <a:gd fmla="*/ 2743 w 21600" name="T12"/>
              <a:gd fmla="*/ 2743 h 21600" name="T13"/>
              <a:gd fmla="*/ 18857 w 21600" name="T14"/>
              <a:gd fmla="*/ 18857 h 21600" name="T15"/>
            </a:gdLst>
            <a:cxnLst>
              <a:cxn ang="T8">
                <a:pos x="T0" y="T1"/>
              </a:cxn>
              <a:cxn ang="T9">
                <a:pos x="T2" y="T3"/>
              </a:cxn>
              <a:cxn ang="T10">
                <a:pos x="T4" y="T5"/>
              </a:cxn>
              <a:cxn ang="T11">
                <a:pos x="T6" y="T7"/>
              </a:cxn>
            </a:cxnLst>
            <a:rect b="T15" l="T12" r="T14" t="T13"/>
            <a:pathLst>
              <a:path h="21600" w="21600">
                <a:moveTo>
                  <a:pt x="0" y="0"/>
                </a:moveTo>
                <a:lnTo>
                  <a:pt x="1885" y="21600"/>
                </a:lnTo>
                <a:lnTo>
                  <a:pt x="19715" y="21600"/>
                </a:lnTo>
                <a:lnTo>
                  <a:pt x="21600" y="0"/>
                </a:lnTo>
                <a:close/>
              </a:path>
            </a:pathLst>
          </a:custGeom>
          <a:solidFill>
            <a:schemeClr val="accent1"/>
          </a:solidFill>
          <a:ln algn="ctr" w="28575">
            <a:noFill/>
            <a:miter lim="800000"/>
          </a:ln>
        </p:spPr>
        <p:txBody>
          <a:bodyPr anchor="ctr" wrap="none"/>
          <a:lstStyle/>
          <a:p>
            <a:endParaRPr altLang="en-US" lang="zh-CN"/>
          </a:p>
        </p:txBody>
      </p:sp>
      <p:sp>
        <p:nvSpPr>
          <p:cNvPr id="8" name="WordArt 9"/>
          <p:cNvSpPr>
            <a:spLocks noChangeArrowheads="1" noChangeShapeType="1" noTextEdit="1"/>
          </p:cNvSpPr>
          <p:nvPr/>
        </p:nvSpPr>
        <p:spPr bwMode="auto">
          <a:xfrm>
            <a:off x="5699609" y="4005064"/>
            <a:ext cx="1368151" cy="524048"/>
          </a:xfrm>
          <a:prstGeom prst="rect">
            <a:avLst/>
          </a:prstGeom>
        </p:spPr>
        <p:txBody>
          <a:bodyPr fromWordArt="1" wrap="none"/>
          <a:lstStyle/>
          <a:p>
            <a:pPr algn="ctr"/>
            <a:r>
              <a:rPr altLang="zh-CN" kern="10" lang="en-US" smtClean="0" sz="3200">
                <a:latin typeface="Arial"/>
                <a:cs typeface="Arial"/>
              </a:rPr>
              <a:t>50%-70%</a:t>
            </a:r>
          </a:p>
        </p:txBody>
      </p:sp>
      <p:sp>
        <p:nvSpPr>
          <p:cNvPr id="9" name="AutoShape 10"/>
          <p:cNvSpPr>
            <a:spLocks noChangeArrowheads="1"/>
          </p:cNvSpPr>
          <p:nvPr/>
        </p:nvSpPr>
        <p:spPr bwMode="auto">
          <a:xfrm rot="10800000">
            <a:off x="4621213" y="3479800"/>
            <a:ext cx="3400425" cy="498475"/>
          </a:xfrm>
          <a:custGeom>
            <a:gdLst>
              <a:gd fmla="*/ 463026102 w 21600" name="T0"/>
              <a:gd fmla="*/ 5751801 h 21600" name="T1"/>
              <a:gd fmla="*/ 267659556 w 21600" name="T2"/>
              <a:gd fmla="*/ 11503579 h 21600" name="T3"/>
              <a:gd fmla="*/ 72292872 w 21600" name="T4"/>
              <a:gd fmla="*/ 5751801 h 21600" name="T5"/>
              <a:gd fmla="*/ 267659556 w 21600" name="T6"/>
              <a:gd fmla="*/ 0 h 21600" name="T7"/>
              <a:gd fmla="*/ 0 60000 65536" name="T8"/>
              <a:gd fmla="*/ 0 60000 65536" name="T9"/>
              <a:gd fmla="*/ 0 60000 65536" name="T10"/>
              <a:gd fmla="*/ 0 60000 65536" name="T11"/>
              <a:gd fmla="*/ 4717 w 21600" name="T12"/>
              <a:gd fmla="*/ 4717 h 21600" name="T13"/>
              <a:gd fmla="*/ 16883 w 21600" name="T14"/>
              <a:gd fmla="*/ 16883 h 21600" name="T15"/>
            </a:gdLst>
            <a:cxnLst>
              <a:cxn ang="T8">
                <a:pos x="T0" y="T1"/>
              </a:cxn>
              <a:cxn ang="T9">
                <a:pos x="T2" y="T3"/>
              </a:cxn>
              <a:cxn ang="T10">
                <a:pos x="T4" y="T5"/>
              </a:cxn>
              <a:cxn ang="T11">
                <a:pos x="T6" y="T7"/>
              </a:cxn>
            </a:cxnLst>
            <a:rect b="T15" l="T12" r="T14" t="T13"/>
            <a:pathLst>
              <a:path h="21600" w="21600">
                <a:moveTo>
                  <a:pt x="0" y="0"/>
                </a:moveTo>
                <a:lnTo>
                  <a:pt x="5834" y="21600"/>
                </a:lnTo>
                <a:lnTo>
                  <a:pt x="15766" y="21600"/>
                </a:lnTo>
                <a:lnTo>
                  <a:pt x="21600" y="0"/>
                </a:lnTo>
                <a:close/>
              </a:path>
            </a:pathLst>
          </a:custGeom>
          <a:gradFill rotWithShape="1">
            <a:gsLst>
              <a:gs pos="0">
                <a:srgbClr val="3399FF"/>
              </a:gs>
              <a:gs pos="100000">
                <a:schemeClr val="bg1">
                  <a:alpha val="0"/>
                </a:schemeClr>
              </a:gs>
            </a:gsLst>
            <a:lin ang="5400000" scaled="1"/>
          </a:gradFill>
          <a:ln algn="ctr" w="9525">
            <a:noFill/>
            <a:miter lim="800000"/>
          </a:ln>
        </p:spPr>
        <p:txBody>
          <a:bodyPr anchor="ctr" wrap="none"/>
          <a:lstStyle/>
          <a:p>
            <a:endParaRPr altLang="en-US" lang="zh-CN"/>
          </a:p>
        </p:txBody>
      </p:sp>
      <p:sp>
        <p:nvSpPr>
          <p:cNvPr id="10" name="AutoShape 12"/>
          <p:cNvSpPr>
            <a:spLocks noChangeArrowheads="1"/>
          </p:cNvSpPr>
          <p:nvPr/>
        </p:nvSpPr>
        <p:spPr bwMode="auto">
          <a:xfrm>
            <a:off x="4943475" y="3167063"/>
            <a:ext cx="2755900" cy="522287"/>
          </a:xfrm>
          <a:custGeom>
            <a:gdLst>
              <a:gd fmla="*/ 332687407 w 21600" name="T0"/>
              <a:gd fmla="*/ 6314425 h 21600" name="T1"/>
              <a:gd fmla="*/ 175809834 w 21600" name="T2"/>
              <a:gd fmla="*/ 12628874 h 21600" name="T3"/>
              <a:gd fmla="*/ 18932141 w 21600" name="T4"/>
              <a:gd fmla="*/ 6314425 h 21600" name="T5"/>
              <a:gd fmla="*/ 175809834 w 21600" name="T6"/>
              <a:gd fmla="*/ 0 h 21600" name="T7"/>
              <a:gd fmla="*/ 0 60000 65536" name="T8"/>
              <a:gd fmla="*/ 0 60000 65536" name="T9"/>
              <a:gd fmla="*/ 0 60000 65536" name="T10"/>
              <a:gd fmla="*/ 0 60000 65536" name="T11"/>
              <a:gd fmla="*/ 2963 w 21600" name="T12"/>
              <a:gd fmla="*/ 2963 h 21600" name="T13"/>
              <a:gd fmla="*/ 18637 w 21600" name="T14"/>
              <a:gd fmla="*/ 18637 h 21600" name="T15"/>
            </a:gdLst>
            <a:cxnLst>
              <a:cxn ang="T8">
                <a:pos x="T0" y="T1"/>
              </a:cxn>
              <a:cxn ang="T9">
                <a:pos x="T2" y="T3"/>
              </a:cxn>
              <a:cxn ang="T10">
                <a:pos x="T4" y="T5"/>
              </a:cxn>
              <a:cxn ang="T11">
                <a:pos x="T6" y="T7"/>
              </a:cxn>
            </a:cxnLst>
            <a:rect b="T15" l="T12" r="T14" t="T13"/>
            <a:pathLst>
              <a:path h="21600" w="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algn="ctr" w="12700">
            <a:solidFill>
              <a:srgbClr val="C0C0C0"/>
            </a:solidFill>
            <a:miter lim="800000"/>
          </a:ln>
        </p:spPr>
        <p:txBody>
          <a:bodyPr anchor="ctr" wrap="none"/>
          <a:lstStyle/>
          <a:p>
            <a:endParaRPr altLang="en-US" lang="zh-CN"/>
          </a:p>
        </p:txBody>
      </p:sp>
      <p:sp>
        <p:nvSpPr>
          <p:cNvPr id="11" name="WordArt 13"/>
          <p:cNvSpPr>
            <a:spLocks noChangeArrowheads="1" noChangeShapeType="1" noTextEdit="1"/>
          </p:cNvSpPr>
          <p:nvPr/>
        </p:nvSpPr>
        <p:spPr bwMode="auto">
          <a:xfrm>
            <a:off x="5915632" y="3140968"/>
            <a:ext cx="936104" cy="576064"/>
          </a:xfrm>
          <a:prstGeom prst="rect">
            <a:avLst/>
          </a:prstGeom>
        </p:spPr>
        <p:txBody>
          <a:bodyPr fromWordArt="1" wrap="none"/>
          <a:lstStyle/>
          <a:p>
            <a:pPr algn="ctr"/>
            <a:r>
              <a:rPr altLang="zh-CN" kern="10" lang="en-US" smtClean="0" sz="3200">
                <a:latin typeface="Arial"/>
                <a:cs typeface="Arial"/>
              </a:rPr>
              <a:t>20%-35%</a:t>
            </a:r>
          </a:p>
        </p:txBody>
      </p:sp>
      <p:sp>
        <p:nvSpPr>
          <p:cNvPr id="12" name="AutoShape 14"/>
          <p:cNvSpPr>
            <a:spLocks noChangeArrowheads="1"/>
          </p:cNvSpPr>
          <p:nvPr/>
        </p:nvSpPr>
        <p:spPr bwMode="auto">
          <a:xfrm rot="10800000">
            <a:off x="4943475" y="2760663"/>
            <a:ext cx="2755900" cy="403225"/>
          </a:xfrm>
          <a:custGeom>
            <a:gdLst>
              <a:gd fmla="*/ 304134762 w 21600" name="T0"/>
              <a:gd fmla="*/ 3763676 h 21600" name="T1"/>
              <a:gd fmla="*/ 175809834 w 21600" name="T2"/>
              <a:gd fmla="*/ 7527333 h 21600" name="T3"/>
              <a:gd fmla="*/ 47484921 w 21600" name="T4"/>
              <a:gd fmla="*/ 3763676 h 21600" name="T5"/>
              <a:gd fmla="*/ 175809834 w 21600" name="T6"/>
              <a:gd fmla="*/ 0 h 21600" name="T7"/>
              <a:gd fmla="*/ 0 60000 65536" name="T8"/>
              <a:gd fmla="*/ 0 60000 65536" name="T9"/>
              <a:gd fmla="*/ 0 60000 65536" name="T10"/>
              <a:gd fmla="*/ 0 60000 65536" name="T11"/>
              <a:gd fmla="*/ 4717 w 21600" name="T12"/>
              <a:gd fmla="*/ 4717 h 21600" name="T13"/>
              <a:gd fmla="*/ 16883 w 21600" name="T14"/>
              <a:gd fmla="*/ 16883 h 21600" name="T15"/>
            </a:gdLst>
            <a:cxnLst>
              <a:cxn ang="T8">
                <a:pos x="T0" y="T1"/>
              </a:cxn>
              <a:cxn ang="T9">
                <a:pos x="T2" y="T3"/>
              </a:cxn>
              <a:cxn ang="T10">
                <a:pos x="T4" y="T5"/>
              </a:cxn>
              <a:cxn ang="T11">
                <a:pos x="T6" y="T7"/>
              </a:cxn>
            </a:cxnLst>
            <a:rect b="T15" l="T12" r="T14" t="T13"/>
            <a:pathLst>
              <a:path h="21600" w="21600">
                <a:moveTo>
                  <a:pt x="0" y="0"/>
                </a:moveTo>
                <a:lnTo>
                  <a:pt x="5834" y="21600"/>
                </a:lnTo>
                <a:lnTo>
                  <a:pt x="15766" y="21600"/>
                </a:lnTo>
                <a:lnTo>
                  <a:pt x="21600" y="0"/>
                </a:lnTo>
                <a:close/>
              </a:path>
            </a:pathLst>
          </a:custGeom>
          <a:gradFill rotWithShape="1">
            <a:gsLst>
              <a:gs pos="0">
                <a:schemeClr val="bg2">
                  <a:alpha val="39998"/>
                </a:schemeClr>
              </a:gs>
              <a:gs pos="100000">
                <a:schemeClr val="bg1">
                  <a:alpha val="0"/>
                </a:schemeClr>
              </a:gs>
            </a:gsLst>
            <a:lin ang="5400000" scaled="1"/>
          </a:gradFill>
          <a:ln algn="ctr" w="9525">
            <a:noFill/>
            <a:miter lim="800000"/>
          </a:ln>
        </p:spPr>
        <p:txBody>
          <a:bodyPr anchor="ctr" wrap="none"/>
          <a:lstStyle/>
          <a:p>
            <a:endParaRPr altLang="en-US" lang="zh-CN"/>
          </a:p>
        </p:txBody>
      </p:sp>
      <p:grpSp>
        <p:nvGrpSpPr>
          <p:cNvPr id="13" name="Group 15"/>
          <p:cNvGrpSpPr/>
          <p:nvPr/>
        </p:nvGrpSpPr>
        <p:grpSpPr>
          <a:xfrm>
            <a:off x="7812088" y="4184650"/>
            <a:ext cx="809625" cy="2320925"/>
            <a:chOff x="4944" y="2354"/>
            <a:chExt cx="510" cy="1462"/>
          </a:xfrm>
        </p:grpSpPr>
        <p:sp>
          <p:nvSpPr>
            <p:cNvPr id="14" name="AutoShape 16"/>
            <p:cNvSpPr>
              <a:spLocks noChangeArrowheads="1"/>
            </p:cNvSpPr>
            <p:nvPr/>
          </p:nvSpPr>
          <p:spPr bwMode="auto">
            <a:xfrm flipH="1" flipV="1">
              <a:off x="5070" y="3553"/>
              <a:ext cx="105" cy="263"/>
            </a:xfrm>
            <a:prstGeom prst="triangle">
              <a:avLst>
                <a:gd fmla="val 0" name="adj"/>
              </a:avLst>
            </a:prstGeom>
            <a:gradFill rotWithShape="1">
              <a:gsLst>
                <a:gs pos="0">
                  <a:schemeClr val="bg1">
                    <a:alpha val="0"/>
                  </a:schemeClr>
                </a:gs>
                <a:gs pos="100000">
                  <a:schemeClr val="bg2">
                    <a:alpha val="39998"/>
                  </a:schemeClr>
                </a:gs>
              </a:gsLst>
              <a:lin ang="5400000" scaled="1"/>
            </a:gradFill>
            <a:ln algn="ctr" w="9525">
              <a:noFill/>
              <a:miter lim="800000"/>
            </a:ln>
          </p:spPr>
          <p:txBody>
            <a:bodyPr anchor="ctr" wrap="none"/>
            <a:lstStyle/>
            <a:p>
              <a:endParaRPr altLang="en-US" b="0" lang="zh-CN"/>
            </a:p>
          </p:txBody>
        </p:sp>
        <p:sp>
          <p:nvSpPr>
            <p:cNvPr id="15" name="AutoShape 17"/>
            <p:cNvSpPr>
              <a:spLocks noChangeArrowheads="1"/>
            </p:cNvSpPr>
            <p:nvPr/>
          </p:nvSpPr>
          <p:spPr bwMode="auto">
            <a:xfrm flipH="1" flipV="1">
              <a:off x="5254" y="3510"/>
              <a:ext cx="77" cy="263"/>
            </a:xfrm>
            <a:prstGeom prst="triangle">
              <a:avLst>
                <a:gd fmla="val 100000" name="adj"/>
              </a:avLst>
            </a:prstGeom>
            <a:gradFill rotWithShape="1">
              <a:gsLst>
                <a:gs pos="0">
                  <a:schemeClr val="bg1">
                    <a:alpha val="0"/>
                  </a:schemeClr>
                </a:gs>
                <a:gs pos="100000">
                  <a:schemeClr val="bg2">
                    <a:alpha val="39998"/>
                  </a:schemeClr>
                </a:gs>
              </a:gsLst>
              <a:lin ang="5400000" scaled="1"/>
            </a:gradFill>
            <a:ln algn="ctr" w="9525">
              <a:noFill/>
              <a:miter lim="800000"/>
            </a:ln>
          </p:spPr>
          <p:txBody>
            <a:bodyPr anchor="ctr" wrap="none"/>
            <a:lstStyle/>
            <a:p>
              <a:endParaRPr altLang="en-US" b="0" lang="zh-CN"/>
            </a:p>
          </p:txBody>
        </p:sp>
        <p:pic>
          <p:nvPicPr>
            <p:cNvPr descr="28" id="16" name="Picture 18"/>
            <p:cNvPicPr>
              <a:picLocks noChangeArrowheads="1" noChangeAspect="1"/>
            </p:cNvPicPr>
            <p:nvPr/>
          </p:nvPicPr>
          <p:blipFill>
            <a:blip r:embed="rId3">
              <a:lum bright="12000"/>
            </a:blip>
            <a:stretch>
              <a:fillRect/>
            </a:stretch>
          </p:blipFill>
          <p:spPr bwMode="auto">
            <a:xfrm>
              <a:off x="4944" y="2354"/>
              <a:ext cx="510" cy="1212"/>
            </a:xfrm>
            <a:prstGeom prst="rect">
              <a:avLst/>
            </a:prstGeom>
            <a:noFill/>
            <a:ln w="9525">
              <a:noFill/>
              <a:miter lim="800000"/>
            </a:ln>
          </p:spPr>
        </p:pic>
      </p:grpSp>
      <p:sp>
        <p:nvSpPr>
          <p:cNvPr id="17" name="AutoShape 20"/>
          <p:cNvSpPr>
            <a:spLocks noChangeArrowheads="1"/>
          </p:cNvSpPr>
          <p:nvPr/>
        </p:nvSpPr>
        <p:spPr bwMode="auto">
          <a:xfrm>
            <a:off x="5272088" y="2493963"/>
            <a:ext cx="2098675" cy="395287"/>
          </a:xfrm>
          <a:custGeom>
            <a:gdLst>
              <a:gd fmla="*/ 192930103 w 21600" name="T0"/>
              <a:gd fmla="*/ 3616949 h 21600" name="T1"/>
              <a:gd fmla="*/ 101954615 w 21600" name="T2"/>
              <a:gd fmla="*/ 7233880 h 21600" name="T3"/>
              <a:gd fmla="*/ 10978984 w 21600" name="T4"/>
              <a:gd fmla="*/ 3616949 h 21600" name="T5"/>
              <a:gd fmla="*/ 101954615 w 21600" name="T6"/>
              <a:gd fmla="*/ 0 h 21600" name="T7"/>
              <a:gd fmla="*/ 0 60000 65536" name="T8"/>
              <a:gd fmla="*/ 0 60000 65536" name="T9"/>
              <a:gd fmla="*/ 0 60000 65536" name="T10"/>
              <a:gd fmla="*/ 0 60000 65536" name="T11"/>
              <a:gd fmla="*/ 2963 w 21600" name="T12"/>
              <a:gd fmla="*/ 2963 h 21600" name="T13"/>
              <a:gd fmla="*/ 18637 w 21600" name="T14"/>
              <a:gd fmla="*/ 18637 h 21600" name="T15"/>
            </a:gdLst>
            <a:cxnLst>
              <a:cxn ang="T8">
                <a:pos x="T0" y="T1"/>
              </a:cxn>
              <a:cxn ang="T9">
                <a:pos x="T2" y="T3"/>
              </a:cxn>
              <a:cxn ang="T10">
                <a:pos x="T4" y="T5"/>
              </a:cxn>
              <a:cxn ang="T11">
                <a:pos x="T6" y="T7"/>
              </a:cxn>
            </a:cxnLst>
            <a:rect b="T15" l="T12" r="T14" t="T13"/>
            <a:pathLst>
              <a:path h="21600" w="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algn="ctr" w="12700">
            <a:solidFill>
              <a:srgbClr val="C0C0C0"/>
            </a:solidFill>
            <a:miter lim="800000"/>
          </a:ln>
        </p:spPr>
        <p:txBody>
          <a:bodyPr anchor="ctr" wrap="none"/>
          <a:lstStyle/>
          <a:p>
            <a:endParaRPr altLang="en-US" lang="zh-CN"/>
          </a:p>
        </p:txBody>
      </p:sp>
      <p:sp>
        <p:nvSpPr>
          <p:cNvPr id="18" name="WordArt 21"/>
          <p:cNvSpPr>
            <a:spLocks noChangeArrowheads="1" noChangeShapeType="1" noTextEdit="1"/>
          </p:cNvSpPr>
          <p:nvPr/>
        </p:nvSpPr>
        <p:spPr bwMode="auto">
          <a:xfrm>
            <a:off x="5987640" y="2420888"/>
            <a:ext cx="792088" cy="406152"/>
          </a:xfrm>
          <a:prstGeom prst="rect">
            <a:avLst/>
          </a:prstGeom>
        </p:spPr>
        <p:txBody>
          <a:bodyPr fromWordArt="1" wrap="none"/>
          <a:lstStyle/>
          <a:p>
            <a:pPr algn="ctr"/>
            <a:r>
              <a:rPr altLang="zh-CN" kern="10" lang="en-US" sz="3200">
                <a:latin typeface="Arial"/>
                <a:cs typeface="Arial"/>
              </a:rPr>
              <a:t>10%</a:t>
            </a:r>
          </a:p>
        </p:txBody>
      </p:sp>
      <p:sp>
        <p:nvSpPr>
          <p:cNvPr id="19" name="AutoShape 22"/>
          <p:cNvSpPr>
            <a:spLocks noChangeArrowheads="1"/>
          </p:cNvSpPr>
          <p:nvPr/>
        </p:nvSpPr>
        <p:spPr bwMode="auto">
          <a:xfrm rot="10800000">
            <a:off x="5272088" y="2190750"/>
            <a:ext cx="2098675" cy="306388"/>
          </a:xfrm>
          <a:custGeom>
            <a:gdLst>
              <a:gd fmla="*/ 176371952 w 21600" name="T0"/>
              <a:gd fmla="*/ 2173000 h 21600" name="T1"/>
              <a:gd fmla="*/ 101954615 w 21600" name="T2"/>
              <a:gd fmla="*/ 4346001 h 21600" name="T3"/>
              <a:gd fmla="*/ 27537144 w 21600" name="T4"/>
              <a:gd fmla="*/ 2173000 h 21600" name="T5"/>
              <a:gd fmla="*/ 101954615 w 21600" name="T6"/>
              <a:gd fmla="*/ 0 h 21600" name="T7"/>
              <a:gd fmla="*/ 0 60000 65536" name="T8"/>
              <a:gd fmla="*/ 0 60000 65536" name="T9"/>
              <a:gd fmla="*/ 0 60000 65536" name="T10"/>
              <a:gd fmla="*/ 0 60000 65536" name="T11"/>
              <a:gd fmla="*/ 4717 w 21600" name="T12"/>
              <a:gd fmla="*/ 4717 h 21600" name="T13"/>
              <a:gd fmla="*/ 16883 w 21600" name="T14"/>
              <a:gd fmla="*/ 16883 h 21600" name="T15"/>
            </a:gdLst>
            <a:cxnLst>
              <a:cxn ang="T8">
                <a:pos x="T0" y="T1"/>
              </a:cxn>
              <a:cxn ang="T9">
                <a:pos x="T2" y="T3"/>
              </a:cxn>
              <a:cxn ang="T10">
                <a:pos x="T4" y="T5"/>
              </a:cxn>
              <a:cxn ang="T11">
                <a:pos x="T6" y="T7"/>
              </a:cxn>
            </a:cxnLst>
            <a:rect b="T15" l="T12" r="T14" t="T13"/>
            <a:pathLst>
              <a:path h="21600" w="21600">
                <a:moveTo>
                  <a:pt x="0" y="0"/>
                </a:moveTo>
                <a:lnTo>
                  <a:pt x="5834" y="21600"/>
                </a:lnTo>
                <a:lnTo>
                  <a:pt x="15766" y="21600"/>
                </a:lnTo>
                <a:lnTo>
                  <a:pt x="21600" y="0"/>
                </a:lnTo>
                <a:close/>
              </a:path>
            </a:pathLst>
          </a:custGeom>
          <a:gradFill rotWithShape="1">
            <a:gsLst>
              <a:gs pos="0">
                <a:schemeClr val="bg2">
                  <a:alpha val="39998"/>
                </a:schemeClr>
              </a:gs>
              <a:gs pos="100000">
                <a:schemeClr val="bg1">
                  <a:alpha val="0"/>
                </a:schemeClr>
              </a:gs>
            </a:gsLst>
            <a:lin ang="5400000" scaled="1"/>
          </a:gradFill>
          <a:ln algn="ctr" w="9525">
            <a:noFill/>
            <a:miter lim="800000"/>
          </a:ln>
        </p:spPr>
        <p:txBody>
          <a:bodyPr anchor="ctr" rot="10800000" wrap="none"/>
          <a:lstStyle/>
          <a:p>
            <a:endParaRPr altLang="en-US" lang="zh-CN"/>
          </a:p>
        </p:txBody>
      </p:sp>
      <p:sp>
        <p:nvSpPr>
          <p:cNvPr id="20" name="AutoShape 23"/>
          <p:cNvSpPr>
            <a:spLocks noChangeArrowheads="1"/>
          </p:cNvSpPr>
          <p:nvPr/>
        </p:nvSpPr>
        <p:spPr bwMode="auto">
          <a:xfrm>
            <a:off x="5514975" y="1917700"/>
            <a:ext cx="1612900" cy="395288"/>
          </a:xfrm>
          <a:custGeom>
            <a:gdLst>
              <a:gd fmla="*/ 113952651 w 21600" name="T0"/>
              <a:gd fmla="*/ 3616958 h 21600" name="T1"/>
              <a:gd fmla="*/ 60218664 w 21600" name="T2"/>
              <a:gd fmla="*/ 7233916 h 21600" name="T3"/>
              <a:gd fmla="*/ 6484679 w 21600" name="T4"/>
              <a:gd fmla="*/ 3616958 h 21600" name="T5"/>
              <a:gd fmla="*/ 60218664 w 21600" name="T6"/>
              <a:gd fmla="*/ 0 h 21600" name="T7"/>
              <a:gd fmla="*/ 0 60000 65536" name="T8"/>
              <a:gd fmla="*/ 0 60000 65536" name="T9"/>
              <a:gd fmla="*/ 0 60000 65536" name="T10"/>
              <a:gd fmla="*/ 0 60000 65536" name="T11"/>
              <a:gd fmla="*/ 2963 w 21600" name="T12"/>
              <a:gd fmla="*/ 2963 h 21600" name="T13"/>
              <a:gd fmla="*/ 18637 w 21600" name="T14"/>
              <a:gd fmla="*/ 18637 h 21600" name="T15"/>
            </a:gdLst>
            <a:cxnLst>
              <a:cxn ang="T8">
                <a:pos x="T0" y="T1"/>
              </a:cxn>
              <a:cxn ang="T9">
                <a:pos x="T2" y="T3"/>
              </a:cxn>
              <a:cxn ang="T10">
                <a:pos x="T4" y="T5"/>
              </a:cxn>
              <a:cxn ang="T11">
                <a:pos x="T6" y="T7"/>
              </a:cxn>
            </a:cxnLst>
            <a:rect b="T15" l="T12" r="T14" t="T13"/>
            <a:pathLst>
              <a:path h="21600" w="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algn="ctr" w="12700">
            <a:solidFill>
              <a:srgbClr val="C0C0C0"/>
            </a:solidFill>
            <a:miter lim="800000"/>
          </a:ln>
        </p:spPr>
        <p:txBody>
          <a:bodyPr anchor="ctr" wrap="none"/>
          <a:lstStyle/>
          <a:p>
            <a:endParaRPr altLang="en-US" lang="zh-CN"/>
          </a:p>
        </p:txBody>
      </p:sp>
      <p:sp>
        <p:nvSpPr>
          <p:cNvPr id="21" name="WordArt 24"/>
          <p:cNvSpPr>
            <a:spLocks noChangeArrowheads="1" noChangeShapeType="1" noTextEdit="1"/>
          </p:cNvSpPr>
          <p:nvPr/>
        </p:nvSpPr>
        <p:spPr bwMode="auto">
          <a:xfrm>
            <a:off x="6098108" y="1844824"/>
            <a:ext cx="571152" cy="462483"/>
          </a:xfrm>
          <a:prstGeom prst="rect">
            <a:avLst/>
          </a:prstGeom>
        </p:spPr>
        <p:txBody>
          <a:bodyPr fromWordArt="1" wrap="none"/>
          <a:lstStyle/>
          <a:p>
            <a:pPr algn="ctr"/>
            <a:r>
              <a:rPr altLang="zh-CN" kern="10" lang="en-US" sz="3200">
                <a:latin typeface="Arial"/>
                <a:cs typeface="Arial"/>
              </a:rPr>
              <a:t>5%</a:t>
            </a:r>
          </a:p>
        </p:txBody>
      </p:sp>
      <p:sp>
        <p:nvSpPr>
          <p:cNvPr id="22" name="AutoShape 25"/>
          <p:cNvSpPr>
            <a:spLocks noChangeArrowheads="1"/>
          </p:cNvSpPr>
          <p:nvPr/>
        </p:nvSpPr>
        <p:spPr bwMode="auto">
          <a:xfrm rot="10800000">
            <a:off x="5514975" y="1614488"/>
            <a:ext cx="1612900" cy="306387"/>
          </a:xfrm>
          <a:custGeom>
            <a:gdLst>
              <a:gd fmla="*/ 90328005 w 21600" name="T0"/>
              <a:gd fmla="*/ 2172993 h 21600" name="T1"/>
              <a:gd fmla="*/ 60218664 w 21600" name="T2"/>
              <a:gd fmla="*/ 4345972 h 21600" name="T3"/>
              <a:gd fmla="*/ 30109332 w 21600" name="T4"/>
              <a:gd fmla="*/ 2172993 h 21600" name="T5"/>
              <a:gd fmla="*/ 60218664 w 21600" name="T6"/>
              <a:gd fmla="*/ 0 h 21600" name="T7"/>
              <a:gd fmla="*/ 0 60000 65536" name="T8"/>
              <a:gd fmla="*/ 0 60000 65536" name="T9"/>
              <a:gd fmla="*/ 0 60000 65536" name="T10"/>
              <a:gd fmla="*/ 0 60000 65536" name="T11"/>
              <a:gd fmla="*/ 7200 w 21600" name="T12"/>
              <a:gd fmla="*/ 7200 h 21600" name="T13"/>
              <a:gd fmla="*/ 14400 w 21600" name="T14"/>
              <a:gd fmla="*/ 14400 h 21600" name="T15"/>
            </a:gdLst>
            <a:cxnLst>
              <a:cxn ang="T8">
                <a:pos x="T0" y="T1"/>
              </a:cxn>
              <a:cxn ang="T9">
                <a:pos x="T2" y="T3"/>
              </a:cxn>
              <a:cxn ang="T10">
                <a:pos x="T4" y="T5"/>
              </a:cxn>
              <a:cxn ang="T11">
                <a:pos x="T6" y="T7"/>
              </a:cxn>
            </a:cxnLst>
            <a:rect b="T15" l="T12" r="T14" t="T13"/>
            <a:pathLst>
              <a:path h="21600" w="21600">
                <a:moveTo>
                  <a:pt x="0" y="0"/>
                </a:moveTo>
                <a:lnTo>
                  <a:pt x="10800" y="21600"/>
                </a:lnTo>
                <a:lnTo>
                  <a:pt x="21600" y="0"/>
                </a:lnTo>
                <a:close/>
              </a:path>
            </a:pathLst>
          </a:custGeom>
          <a:gradFill rotWithShape="1">
            <a:gsLst>
              <a:gs pos="0">
                <a:schemeClr val="bg2">
                  <a:alpha val="39998"/>
                </a:schemeClr>
              </a:gs>
              <a:gs pos="100000">
                <a:schemeClr val="bg1">
                  <a:alpha val="0"/>
                </a:schemeClr>
              </a:gs>
            </a:gsLst>
            <a:lin ang="5400000" scaled="1"/>
          </a:gradFill>
          <a:ln algn="ctr" w="9525">
            <a:noFill/>
            <a:miter lim="800000"/>
          </a:ln>
        </p:spPr>
        <p:txBody>
          <a:bodyPr anchor="ctr" rot="10800000" wrap="none"/>
          <a:lstStyle/>
          <a:p>
            <a:endParaRPr altLang="en-US" lang="zh-CN"/>
          </a:p>
        </p:txBody>
      </p:sp>
      <p:sp>
        <p:nvSpPr>
          <p:cNvPr id="23" name="Line 26"/>
          <p:cNvSpPr>
            <a:spLocks noChangeShapeType="1"/>
          </p:cNvSpPr>
          <p:nvPr/>
        </p:nvSpPr>
        <p:spPr bwMode="auto">
          <a:xfrm flipH="1">
            <a:off x="1331640" y="2276872"/>
            <a:ext cx="3574728" cy="0"/>
          </a:xfrm>
          <a:prstGeom prst="line">
            <a:avLst/>
          </a:prstGeom>
          <a:noFill/>
          <a:ln w="9525">
            <a:solidFill>
              <a:srgbClr val="4C4C4C"/>
            </a:solidFill>
            <a:round/>
          </a:ln>
        </p:spPr>
        <p:txBody>
          <a:bodyPr/>
          <a:lstStyle/>
          <a:p>
            <a:endParaRPr altLang="en-US" lang="zh-CN">
              <a:solidFill>
                <a:srgbClr val="4C4C4C"/>
              </a:solidFill>
            </a:endParaRPr>
          </a:p>
        </p:txBody>
      </p:sp>
      <p:sp>
        <p:nvSpPr>
          <p:cNvPr id="24" name="Rectangle 27"/>
          <p:cNvSpPr>
            <a:spLocks noChangeArrowheads="1"/>
          </p:cNvSpPr>
          <p:nvPr/>
        </p:nvSpPr>
        <p:spPr bwMode="auto">
          <a:xfrm>
            <a:off x="1259632" y="1773238"/>
            <a:ext cx="2339677" cy="530352"/>
          </a:xfrm>
          <a:prstGeom prst="rect">
            <a:avLst/>
          </a:prstGeom>
          <a:noFill/>
          <a:ln algn="ctr" w="9525">
            <a:noFill/>
            <a:miter lim="800000"/>
          </a:ln>
        </p:spPr>
        <p:txBody>
          <a:bodyPr wrap="square">
            <a:spAutoFit/>
          </a:bodyPr>
          <a:lstStyle/>
          <a:p>
            <a:pPr>
              <a:lnSpc>
                <a:spcPct val="120000"/>
              </a:lnSpc>
            </a:pPr>
            <a:r>
              <a:rPr altLang="en-US" b="1" lang="zh-CN" smtClean="0" sz="2400">
                <a:solidFill>
                  <a:srgbClr val="4C4C4C"/>
                </a:solidFill>
                <a:latin charset="-122" pitchFamily="34" typeface="微软雅黑"/>
                <a:ea charset="-122" pitchFamily="34" typeface="微软雅黑"/>
              </a:rPr>
              <a:t>讲座</a:t>
            </a:r>
          </a:p>
        </p:txBody>
      </p:sp>
      <p:sp>
        <p:nvSpPr>
          <p:cNvPr id="25" name="Line 28"/>
          <p:cNvSpPr>
            <a:spLocks noChangeShapeType="1"/>
          </p:cNvSpPr>
          <p:nvPr/>
        </p:nvSpPr>
        <p:spPr bwMode="auto">
          <a:xfrm flipH="1">
            <a:off x="1331640" y="2924944"/>
            <a:ext cx="3369453" cy="0"/>
          </a:xfrm>
          <a:prstGeom prst="line">
            <a:avLst/>
          </a:prstGeom>
          <a:noFill/>
          <a:ln w="9525">
            <a:solidFill>
              <a:srgbClr val="4C4C4C"/>
            </a:solidFill>
            <a:round/>
          </a:ln>
        </p:spPr>
        <p:txBody>
          <a:bodyPr/>
          <a:lstStyle/>
          <a:p>
            <a:endParaRPr altLang="en-US" b="1" lang="zh-CN" sz="2400">
              <a:solidFill>
                <a:srgbClr val="4C4C4C"/>
              </a:solidFill>
              <a:latin charset="-122" pitchFamily="34" typeface="微软雅黑"/>
              <a:ea charset="-122" pitchFamily="34" typeface="微软雅黑"/>
            </a:endParaRPr>
          </a:p>
        </p:txBody>
      </p:sp>
      <p:sp>
        <p:nvSpPr>
          <p:cNvPr id="26" name="Rectangle 29"/>
          <p:cNvSpPr>
            <a:spLocks noChangeArrowheads="1"/>
          </p:cNvSpPr>
          <p:nvPr/>
        </p:nvSpPr>
        <p:spPr bwMode="auto">
          <a:xfrm>
            <a:off x="1259632" y="2348880"/>
            <a:ext cx="2339677" cy="530352"/>
          </a:xfrm>
          <a:prstGeom prst="rect">
            <a:avLst/>
          </a:prstGeom>
          <a:noFill/>
          <a:ln algn="ctr" w="9525">
            <a:noFill/>
            <a:miter lim="800000"/>
          </a:ln>
        </p:spPr>
        <p:txBody>
          <a:bodyPr wrap="square">
            <a:spAutoFit/>
          </a:bodyPr>
          <a:lstStyle/>
          <a:p>
            <a:pPr>
              <a:lnSpc>
                <a:spcPct val="120000"/>
              </a:lnSpc>
            </a:pPr>
            <a:r>
              <a:rPr altLang="en-US" b="1" lang="zh-CN" smtClean="0" sz="2400">
                <a:solidFill>
                  <a:srgbClr val="4C4C4C"/>
                </a:solidFill>
                <a:latin charset="-122" pitchFamily="34" typeface="微软雅黑"/>
                <a:ea charset="-122" pitchFamily="34" typeface="微软雅黑"/>
              </a:rPr>
              <a:t>阅读</a:t>
            </a:r>
          </a:p>
        </p:txBody>
      </p:sp>
      <p:sp>
        <p:nvSpPr>
          <p:cNvPr id="27" name="Line 30"/>
          <p:cNvSpPr>
            <a:spLocks noChangeShapeType="1"/>
          </p:cNvSpPr>
          <p:nvPr/>
        </p:nvSpPr>
        <p:spPr bwMode="auto">
          <a:xfrm flipH="1">
            <a:off x="1331640" y="3717032"/>
            <a:ext cx="3136960" cy="0"/>
          </a:xfrm>
          <a:prstGeom prst="line">
            <a:avLst/>
          </a:prstGeom>
          <a:noFill/>
          <a:ln w="9525">
            <a:solidFill>
              <a:srgbClr val="4C4C4C"/>
            </a:solidFill>
            <a:round/>
          </a:ln>
        </p:spPr>
        <p:txBody>
          <a:bodyPr/>
          <a:lstStyle/>
          <a:p>
            <a:endParaRPr altLang="en-US" b="1" lang="zh-CN" sz="2400">
              <a:solidFill>
                <a:srgbClr val="4C4C4C"/>
              </a:solidFill>
              <a:latin charset="-122" pitchFamily="34" typeface="微软雅黑"/>
              <a:ea charset="-122" pitchFamily="34" typeface="微软雅黑"/>
            </a:endParaRPr>
          </a:p>
        </p:txBody>
      </p:sp>
      <p:sp>
        <p:nvSpPr>
          <p:cNvPr id="28" name="Rectangle 31"/>
          <p:cNvSpPr>
            <a:spLocks noChangeArrowheads="1"/>
          </p:cNvSpPr>
          <p:nvPr/>
        </p:nvSpPr>
        <p:spPr bwMode="auto">
          <a:xfrm>
            <a:off x="1259632" y="3161234"/>
            <a:ext cx="2339677" cy="530352"/>
          </a:xfrm>
          <a:prstGeom prst="rect">
            <a:avLst/>
          </a:prstGeom>
          <a:noFill/>
          <a:ln algn="ctr" w="9525">
            <a:noFill/>
            <a:miter lim="800000"/>
          </a:ln>
        </p:spPr>
        <p:txBody>
          <a:bodyPr wrap="square">
            <a:spAutoFit/>
          </a:bodyPr>
          <a:lstStyle/>
          <a:p>
            <a:pPr>
              <a:lnSpc>
                <a:spcPct val="120000"/>
              </a:lnSpc>
            </a:pPr>
            <a:r>
              <a:rPr altLang="en-US" b="1" lang="zh-CN" smtClean="0" sz="2400">
                <a:solidFill>
                  <a:srgbClr val="4C4C4C"/>
                </a:solidFill>
                <a:latin charset="-122" pitchFamily="34" typeface="微软雅黑"/>
                <a:ea charset="-122" pitchFamily="34" typeface="微软雅黑"/>
              </a:rPr>
              <a:t>视听、示范</a:t>
            </a:r>
          </a:p>
        </p:txBody>
      </p:sp>
      <p:sp>
        <p:nvSpPr>
          <p:cNvPr id="29" name="Line 32"/>
          <p:cNvSpPr>
            <a:spLocks noChangeShapeType="1"/>
          </p:cNvSpPr>
          <p:nvPr/>
        </p:nvSpPr>
        <p:spPr bwMode="auto">
          <a:xfrm flipH="1">
            <a:off x="1331640" y="4653136"/>
            <a:ext cx="2931685" cy="0"/>
          </a:xfrm>
          <a:prstGeom prst="line">
            <a:avLst/>
          </a:prstGeom>
          <a:noFill/>
          <a:ln w="9525">
            <a:solidFill>
              <a:srgbClr val="4C4C4C"/>
            </a:solidFill>
            <a:round/>
          </a:ln>
        </p:spPr>
        <p:txBody>
          <a:bodyPr/>
          <a:lstStyle/>
          <a:p>
            <a:endParaRPr altLang="en-US" b="1" lang="zh-CN" sz="2400">
              <a:solidFill>
                <a:srgbClr val="4C4C4C"/>
              </a:solidFill>
              <a:latin charset="-122" pitchFamily="34" typeface="微软雅黑"/>
              <a:ea charset="-122" pitchFamily="34" typeface="微软雅黑"/>
            </a:endParaRPr>
          </a:p>
        </p:txBody>
      </p:sp>
      <p:sp>
        <p:nvSpPr>
          <p:cNvPr id="30" name="Rectangle 33"/>
          <p:cNvSpPr>
            <a:spLocks noChangeArrowheads="1"/>
          </p:cNvSpPr>
          <p:nvPr/>
        </p:nvSpPr>
        <p:spPr bwMode="auto">
          <a:xfrm>
            <a:off x="1259632" y="4005064"/>
            <a:ext cx="3096344" cy="530352"/>
          </a:xfrm>
          <a:prstGeom prst="rect">
            <a:avLst/>
          </a:prstGeom>
          <a:noFill/>
          <a:ln algn="ctr" w="9525">
            <a:noFill/>
            <a:miter lim="800000"/>
          </a:ln>
        </p:spPr>
        <p:txBody>
          <a:bodyPr wrap="square">
            <a:spAutoFit/>
          </a:bodyPr>
          <a:lstStyle/>
          <a:p>
            <a:pPr>
              <a:lnSpc>
                <a:spcPct val="120000"/>
              </a:lnSpc>
            </a:pPr>
            <a:r>
              <a:rPr altLang="en-US" b="1" lang="zh-CN" smtClean="0" sz="2400">
                <a:solidFill>
                  <a:srgbClr val="4C4C4C"/>
                </a:solidFill>
                <a:latin charset="-122" pitchFamily="34" typeface="微软雅黑"/>
                <a:ea charset="-122" pitchFamily="34" typeface="微软雅黑"/>
              </a:rPr>
              <a:t>小组讨论、动手练习</a:t>
            </a:r>
          </a:p>
        </p:txBody>
      </p:sp>
      <p:sp>
        <p:nvSpPr>
          <p:cNvPr id="31" name="Line 34"/>
          <p:cNvSpPr>
            <a:spLocks noChangeShapeType="1"/>
          </p:cNvSpPr>
          <p:nvPr/>
        </p:nvSpPr>
        <p:spPr bwMode="auto">
          <a:xfrm flipH="1">
            <a:off x="1331640" y="5805264"/>
            <a:ext cx="2777445" cy="0"/>
          </a:xfrm>
          <a:prstGeom prst="line">
            <a:avLst/>
          </a:prstGeom>
          <a:noFill/>
          <a:ln w="9525">
            <a:solidFill>
              <a:srgbClr val="4C4C4C"/>
            </a:solidFill>
            <a:round/>
          </a:ln>
        </p:spPr>
        <p:txBody>
          <a:bodyPr/>
          <a:lstStyle/>
          <a:p>
            <a:endParaRPr altLang="en-US" b="1" lang="zh-CN" sz="2400">
              <a:solidFill>
                <a:srgbClr val="4C4C4C"/>
              </a:solidFill>
              <a:latin charset="-122" pitchFamily="34" typeface="微软雅黑"/>
              <a:ea charset="-122" pitchFamily="34" typeface="微软雅黑"/>
            </a:endParaRPr>
          </a:p>
        </p:txBody>
      </p:sp>
      <p:sp>
        <p:nvSpPr>
          <p:cNvPr id="32" name="Rectangle 35"/>
          <p:cNvSpPr>
            <a:spLocks noChangeArrowheads="1"/>
          </p:cNvSpPr>
          <p:nvPr/>
        </p:nvSpPr>
        <p:spPr bwMode="auto">
          <a:xfrm>
            <a:off x="1259632" y="5013176"/>
            <a:ext cx="2880321" cy="530352"/>
          </a:xfrm>
          <a:prstGeom prst="rect">
            <a:avLst/>
          </a:prstGeom>
          <a:noFill/>
          <a:ln algn="ctr" w="9525">
            <a:noFill/>
            <a:miter lim="800000"/>
          </a:ln>
        </p:spPr>
        <p:txBody>
          <a:bodyPr wrap="square">
            <a:spAutoFit/>
          </a:bodyPr>
          <a:lstStyle/>
          <a:p>
            <a:pPr>
              <a:lnSpc>
                <a:spcPct val="120000"/>
              </a:lnSpc>
            </a:pPr>
            <a:r>
              <a:rPr altLang="en-US" b="1" lang="zh-CN" smtClean="0" sz="2400">
                <a:solidFill>
                  <a:srgbClr val="4C4C4C"/>
                </a:solidFill>
                <a:latin charset="-122" pitchFamily="34" typeface="微软雅黑"/>
                <a:ea charset="-122" pitchFamily="34" typeface="微软雅黑"/>
              </a:rPr>
              <a:t>教他人、立即使用</a:t>
            </a:r>
          </a:p>
        </p:txBody>
      </p:sp>
      <p:sp>
        <p:nvSpPr>
          <p:cNvPr id="33" name="Rectangle 2"/>
          <p:cNvSpPr txBox="1">
            <a:spLocks noChangeArrowheads="1"/>
          </p:cNvSpPr>
          <p:nvPr/>
        </p:nvSpPr>
        <p:spPr>
          <a:xfrm>
            <a:off x="457200" y="333375"/>
            <a:ext cx="8218488" cy="792163"/>
          </a:xfrm>
          <a:prstGeom prst="rect">
            <a:avLst/>
          </a:prstGeom>
        </p:spPr>
        <p:txBody>
          <a:bodyPr anchor="ctr" bIns="45720" lIns="91440" rIns="91440" rtlCol="0" tIns="45720" vert="horz">
            <a:norm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rgbClr val="3399FF"/>
                </a:solidFill>
                <a:effectLst/>
                <a:uLnTx/>
                <a:uFillTx/>
                <a:latin charset="-122" pitchFamily="34" typeface="微软雅黑"/>
                <a:ea charset="-122" pitchFamily="34" typeface="微软雅黑"/>
                <a:cs typeface="+mj-cs"/>
              </a:rPr>
              <a:t>成人学习效果金字塔</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系列072.jpg" id="6" name="图片 5"/>
          <p:cNvPicPr>
            <a:picLocks noChangeAspect="1"/>
          </p:cNvPicPr>
          <p:nvPr/>
        </p:nvPicPr>
        <p:blipFill>
          <a:blip r:embed="rId3"/>
          <a:srcRect b="9956" t="16968"/>
          <a:stretch>
            <a:fillRect/>
          </a:stretch>
        </p:blipFill>
        <p:spPr>
          <a:xfrm>
            <a:off x="468313" y="1125538"/>
            <a:ext cx="8207375" cy="4751734"/>
          </a:xfrm>
          <a:prstGeom prst="rect">
            <a:avLst/>
          </a:prstGeom>
        </p:spPr>
      </p:pic>
      <p:sp>
        <p:nvSpPr>
          <p:cNvPr id="114691" name="Rectangle 3"/>
          <p:cNvSpPr>
            <a:spLocks noChangeArrowheads="1" noGrp="1"/>
          </p:cNvSpPr>
          <p:nvPr>
            <p:ph idx="1" type="body"/>
          </p:nvPr>
        </p:nvSpPr>
        <p:spPr>
          <a:xfrm>
            <a:off x="2987824" y="2204864"/>
            <a:ext cx="5328592" cy="792088"/>
          </a:xfrm>
        </p:spPr>
        <p:txBody>
          <a:bodyPr>
            <a:noAutofit/>
          </a:bodyPr>
          <a:lstStyle/>
          <a:p>
            <a:pPr>
              <a:buFont charset="2" pitchFamily="2" typeface="Wingdings"/>
              <a:buNone/>
            </a:pPr>
            <a:r>
              <a:rPr altLang="en-US" b="1" lang="zh-CN" smtClean="0" sz="4400">
                <a:solidFill>
                  <a:srgbClr val="3399FF"/>
                </a:solidFill>
              </a:rPr>
              <a:t>       内训师角色认知</a:t>
            </a:r>
          </a:p>
        </p:txBody>
      </p:sp>
      <p:sp>
        <p:nvSpPr>
          <p:cNvPr id="4" name="圆角矩形 3"/>
          <p:cNvSpPr/>
          <p:nvPr/>
        </p:nvSpPr>
        <p:spPr>
          <a:xfrm>
            <a:off x="3059832" y="2204864"/>
            <a:ext cx="792088" cy="792088"/>
          </a:xfrm>
          <a:prstGeom prst="roundRect">
            <a:avLst>
              <a:gd fmla="val 8322" name="adj"/>
            </a:avLst>
          </a:prstGeom>
          <a:solidFill>
            <a:srgbClr val="D1E751"/>
          </a:solidFill>
        </p:spPr>
        <p:style>
          <a:lnRef idx="3">
            <a:schemeClr val="lt1"/>
          </a:lnRef>
          <a:fillRef idx="1">
            <a:schemeClr val="accent3"/>
          </a:fillRef>
          <a:effectRef idx="1">
            <a:schemeClr val="accent3"/>
          </a:effectRef>
          <a:fontRef idx="minor">
            <a:schemeClr val="lt1"/>
          </a:fontRef>
        </p:style>
        <p:txBody>
          <a:bodyPr anchor="ctr" rtlCol="0"/>
          <a:lstStyle/>
          <a:p>
            <a:pPr algn="ctr"/>
            <a:r>
              <a:rPr altLang="zh-CN" lang="en-US" smtClean="0" sz="4800">
                <a:latin charset="0" pitchFamily="34" typeface="Arial Black"/>
              </a:rPr>
              <a:t>2</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14691">
                                            <p:txEl>
                                              <p:pRg end="0" st="0"/>
                                            </p:txEl>
                                          </p:spTgt>
                                        </p:tgtEl>
                                        <p:attrNameLst>
                                          <p:attrName>style.visibility</p:attrName>
                                        </p:attrNameLst>
                                      </p:cBhvr>
                                      <p:to>
                                        <p:strVal val="visible"/>
                                      </p:to>
                                    </p:set>
                                    <p:anim calcmode="lin" valueType="num">
                                      <p:cBhvr additive="base">
                                        <p:cTn dur="200" fill="hold" id="7"/>
                                        <p:tgtEl>
                                          <p:spTgt spid="114691">
                                            <p:txEl>
                                              <p:pRg end="0" st="0"/>
                                            </p:txEl>
                                          </p:spTgt>
                                        </p:tgtEl>
                                        <p:attrNameLst>
                                          <p:attrName>ppt_x</p:attrName>
                                        </p:attrNameLst>
                                      </p:cBhvr>
                                      <p:tavLst>
                                        <p:tav tm="0">
                                          <p:val>
                                            <p:strVal val="1+#ppt_w/2"/>
                                          </p:val>
                                        </p:tav>
                                        <p:tav tm="100000">
                                          <p:val>
                                            <p:strVal val="#ppt_x"/>
                                          </p:val>
                                        </p:tav>
                                      </p:tavLst>
                                    </p:anim>
                                    <p:anim calcmode="lin" valueType="num">
                                      <p:cBhvr additive="base">
                                        <p:cTn dur="200" fill="hold" id="8"/>
                                        <p:tgtEl>
                                          <p:spTgt spid="114691">
                                            <p:txEl>
                                              <p:pRg end="0" st="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200" fill="hold" id="11"/>
                                        <p:tgtEl>
                                          <p:spTgt spid="4"/>
                                        </p:tgtEl>
                                        <p:attrNameLst>
                                          <p:attrName>ppt_x</p:attrName>
                                        </p:attrNameLst>
                                      </p:cBhvr>
                                      <p:tavLst>
                                        <p:tav tm="0">
                                          <p:val>
                                            <p:strVal val="0-#ppt_w/2"/>
                                          </p:val>
                                        </p:tav>
                                        <p:tav tm="100000">
                                          <p:val>
                                            <p:strVal val="#ppt_x"/>
                                          </p:val>
                                        </p:tav>
                                      </p:tavLst>
                                    </p:anim>
                                    <p:anim calcmode="lin" valueType="num">
                                      <p:cBhvr additive="base">
                                        <p:cTn dur="2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4691"/>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8069" name="Rectangle 5"/>
          <p:cNvSpPr>
            <a:spLocks noChangeArrowheads="1"/>
          </p:cNvSpPr>
          <p:nvPr/>
        </p:nvSpPr>
        <p:spPr bwMode="auto">
          <a:xfrm>
            <a:off x="1551621" y="4077072"/>
            <a:ext cx="2991167" cy="579120"/>
          </a:xfrm>
          <a:prstGeom prst="rect">
            <a:avLst/>
          </a:prstGeom>
          <a:noFill/>
          <a:ln w="9525">
            <a:noFill/>
            <a:miter lim="800000"/>
          </a:ln>
          <a:effectLst/>
        </p:spPr>
        <p:txBody>
          <a:bodyPr wrap="none">
            <a:spAutoFit/>
          </a:bodyPr>
          <a:lstStyle/>
          <a:p>
            <a:pPr eaLnBrk="0" hangingPunct="0"/>
            <a:r>
              <a:rPr altLang="zh-TW" b="1" lang="en-US" sz="3200">
                <a:solidFill>
                  <a:srgbClr val="4C4C4C"/>
                </a:solidFill>
                <a:latin charset="-122" pitchFamily="34" typeface="微软雅黑"/>
                <a:ea charset="-122" pitchFamily="34" typeface="微软雅黑"/>
              </a:rPr>
              <a:t>------彼得.圣吉</a:t>
            </a:r>
          </a:p>
        </p:txBody>
      </p:sp>
      <p:sp>
        <p:nvSpPr>
          <p:cNvPr id="88071" name="Text Box 7"/>
          <p:cNvSpPr txBox="1">
            <a:spLocks noChangeArrowheads="1"/>
          </p:cNvSpPr>
          <p:nvPr/>
        </p:nvSpPr>
        <p:spPr bwMode="auto">
          <a:xfrm>
            <a:off x="468313" y="1773238"/>
            <a:ext cx="4535735" cy="1847088"/>
          </a:xfrm>
          <a:prstGeom prst="rect">
            <a:avLst/>
          </a:prstGeom>
          <a:noFill/>
          <a:ln w="31750">
            <a:noFill/>
            <a:miter lim="800000"/>
            <a:headEnd len="sm" type="none" w="sm"/>
            <a:tailEnd len="sm" type="none" w="sm"/>
          </a:ln>
          <a:effectLst/>
        </p:spPr>
        <p:txBody>
          <a:bodyPr wrap="square">
            <a:spAutoFit/>
          </a:bodyPr>
          <a:lstStyle/>
          <a:p>
            <a:pPr>
              <a:lnSpc>
                <a:spcPct val="120000"/>
              </a:lnSpc>
              <a:spcAft>
                <a:spcPts val="600"/>
              </a:spcAft>
              <a:buClr>
                <a:schemeClr val="tx2"/>
              </a:buClr>
            </a:pPr>
            <a:r>
              <a:rPr altLang="zh-CN" b="1" kumimoji="1" lang="zh-CN" sz="3200">
                <a:solidFill>
                  <a:srgbClr val="4C4C4C"/>
                </a:solidFill>
                <a:latin charset="-122" pitchFamily="34" typeface="微软雅黑"/>
                <a:ea charset="-122" pitchFamily="34" typeface="微软雅黑"/>
              </a:rPr>
              <a:t>唯一持久的优势，是有能力比竞争对手学习的更快！</a:t>
            </a:r>
          </a:p>
        </p:txBody>
      </p:sp>
      <p:pic>
        <p:nvPicPr>
          <p:cNvPr descr="彼得圣吉.png" id="6" name="图片 5"/>
          <p:cNvPicPr>
            <a:picLocks noChangeAspect="1"/>
          </p:cNvPicPr>
          <p:nvPr/>
        </p:nvPicPr>
        <p:blipFill>
          <a:blip r:embed="rId3"/>
          <a:srcRect l="32674"/>
          <a:stretch>
            <a:fillRect/>
          </a:stretch>
        </p:blipFill>
        <p:spPr>
          <a:xfrm>
            <a:off x="3563888" y="1124744"/>
            <a:ext cx="5580112" cy="5180114"/>
          </a:xfrm>
          <a:prstGeom prst="rect">
            <a:avLst/>
          </a:prstGeom>
        </p:spPr>
      </p:pic>
      <p:sp>
        <p:nvSpPr>
          <p:cNvPr id="8" name="Rectangle 2"/>
          <p:cNvSpPr>
            <a:spLocks noChangeArrowheads="1" noGrp="1"/>
          </p:cNvSpPr>
          <p:nvPr>
            <p:ph type="title"/>
          </p:nvPr>
        </p:nvSpPr>
        <p:spPr>
          <a:xfrm>
            <a:off x="457200" y="333374"/>
            <a:ext cx="8218488" cy="791369"/>
          </a:xfrm>
        </p:spPr>
        <p:txBody>
          <a:bodyPr>
            <a:noAutofit/>
          </a:bodyPr>
          <a:lstStyle/>
          <a:p>
            <a:r>
              <a:rPr altLang="en-US" lang="zh-CN" smtClean="0"/>
              <a:t>企业培训的重要性</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2.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3.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4.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5.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6.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7.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8.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9.xml><?xml version="1.0" encoding="utf-8"?>
<a:themeOverride xmlns:r="http://schemas.openxmlformats.org/officeDocument/2006/relationships"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docProps/app.xml><?xml version="1.0" encoding="utf-8"?>
<Properties xmlns:vt="http://schemas.openxmlformats.org/officeDocument/2006/docPropsVTypes" xmlns="http://schemas.openxmlformats.org/officeDocument/2006/extended-properties">
  <Company>China</Company>
  <PresentationFormat>On-screen Show (4:3)</PresentationFormat>
  <Paragraphs>327</Paragraphs>
  <Slides>63</Slides>
  <Notes>45</Notes>
  <TotalTime>2056</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63</vt:i4>
      </vt:variant>
    </vt:vector>
  </HeadingPairs>
  <TitlesOfParts>
    <vt:vector baseType="lpstr" size="74">
      <vt:lpstr>Arial</vt:lpstr>
      <vt:lpstr>Calibri</vt:lpstr>
      <vt:lpstr>微软雅黑</vt:lpstr>
      <vt:lpstr>League Gothic</vt:lpstr>
      <vt:lpstr>Wingdings</vt:lpstr>
      <vt:lpstr>Arial Black</vt:lpstr>
      <vt:lpstr>宋体</vt:lpstr>
      <vt:lpstr>Verdana</vt:lpstr>
      <vt:lpstr>文鼎ＰＯＰ－４</vt:lpstr>
      <vt:lpstr>Webdings</vt:lpstr>
      <vt:lpstr>Andy TTT</vt:lpstr>
      <vt:lpstr>内训师培训</vt:lpstr>
      <vt:lpstr>目录 CONTENTS</vt:lpstr>
      <vt:lpstr>PowerPoint Presentation</vt:lpstr>
      <vt:lpstr>成人学习特点</vt:lpstr>
      <vt:lpstr>成人学习特点</vt:lpstr>
      <vt:lpstr>成人学习特点</vt:lpstr>
      <vt:lpstr>PowerPoint Presentation</vt:lpstr>
      <vt:lpstr>PowerPoint Presentation</vt:lpstr>
      <vt:lpstr>企业培训的重要性</vt:lpstr>
      <vt:lpstr>企业培训的重要性</vt:lpstr>
      <vt:lpstr>培训的必要性</vt:lpstr>
      <vt:lpstr>内训师对企业重要性</vt:lpstr>
      <vt:lpstr>内训师的职责</vt:lpstr>
      <vt:lpstr>内训师的优势与不足</vt:lpstr>
      <vt:lpstr>PowerPoint Presentation</vt:lpstr>
      <vt:lpstr>培训项目实施步骤</vt:lpstr>
      <vt:lpstr>培训项目实施步骤</vt:lpstr>
      <vt:lpstr>培训需求分析方法</vt:lpstr>
      <vt:lpstr>目标设定</vt:lpstr>
      <vt:lpstr>2分钟演练</vt:lpstr>
      <vt:lpstr>策划开发</vt:lpstr>
      <vt:lpstr>效果评估</vt:lpstr>
      <vt:lpstr>培训成果转化</vt:lpstr>
      <vt:lpstr>休息时间</vt:lpstr>
      <vt:lpstr>PowerPoint Presentation</vt:lpstr>
      <vt:lpstr>你愿意看到这样的PPT教材吗？</vt:lpstr>
      <vt:lpstr>PPT教材的制作原则一</vt:lpstr>
      <vt:lpstr>高桥征义“超大字”演示法</vt:lpstr>
      <vt:lpstr>实践：提炼关键词</vt:lpstr>
      <vt:lpstr>案例：信息量太大怎么办？</vt:lpstr>
      <vt:lpstr>思路1：充分利用备注</vt:lpstr>
      <vt:lpstr>PowerPoint Presentation</vt:lpstr>
      <vt:lpstr>思路2：拆成多个页面</vt:lpstr>
      <vt:lpstr>思路3：要点一条条显示</vt:lpstr>
      <vt:lpstr>PowerPoint Presentation</vt:lpstr>
      <vt:lpstr>70%</vt:lpstr>
      <vt:lpstr>PowerPoint Presentation</vt:lpstr>
      <vt:lpstr>PowerPoint Presentation</vt:lpstr>
      <vt:lpstr>2分钟小练习</vt:lpstr>
      <vt:lpstr>综合实例：幻灯片的分类</vt:lpstr>
      <vt:lpstr>PowerPoint Presentation</vt:lpstr>
      <vt:lpstr>休息时间</vt:lpstr>
      <vt:lpstr>PowerPoint Presentation</vt:lpstr>
      <vt:lpstr>你最害怕什么？</vt:lpstr>
      <vt:lpstr>控制紧张情绪</vt:lpstr>
      <vt:lpstr>好的开始-开场</vt:lpstr>
      <vt:lpstr>好的开始-开场</vt:lpstr>
      <vt:lpstr>内训师的语言</vt:lpstr>
      <vt:lpstr>内训师的声音</vt:lpstr>
      <vt:lpstr>10分钟练习：CCTV赈灾晚会诗朗诵我们与你同在 </vt:lpstr>
      <vt:lpstr>如何目光接触</vt:lpstr>
      <vt:lpstr>肢体语言</vt:lpstr>
      <vt:lpstr>PowerPoint Presentation</vt:lpstr>
      <vt:lpstr>问题的功用</vt:lpstr>
      <vt:lpstr>PowerPoint Presentation</vt:lpstr>
      <vt:lpstr>处理消极学员</vt:lpstr>
      <vt:lpstr>答问阶段技巧</vt:lpstr>
      <vt:lpstr>避免虎头蛇尾</vt:lpstr>
      <vt:lpstr>参考：优秀内训师的7个要求</vt:lpstr>
      <vt:lpstr>参考：优秀内训师的七步修炼</vt:lpstr>
      <vt:lpstr>Q&amp;A</vt:lpstr>
      <vt:lpstr>PowerPoint Presentation</vt:lpstr>
      <vt:lpstr>Thanks！</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2011-09-05T07:05:31Z</dcterms:created>
  <cp:lastModifiedBy>Guo Baocheng</cp:lastModifiedBy>
  <dcterms:modified xsi:type="dcterms:W3CDTF">2021-08-20T10:50:41Z</dcterms:modified>
  <cp:revision>194</cp:revision>
  <dc:title>幻灯片 1</dc:title>
</cp:coreProperties>
</file>